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embeddedFontLst>
    <p:embeddedFont>
      <p:font typeface="Wingdings 2" pitchFamily="18" charset="2"/>
      <p:regular r:id="rId10"/>
    </p:embeddedFont>
    <p:embeddedFont>
      <p:font typeface="Ammys Handwriting" pitchFamily="2" charset="0"/>
      <p:regular r:id="rId11"/>
    </p:embeddedFon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Berlin Sans FB Demi" pitchFamily="34" charset="0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277B1A-16E0-45ED-9CC4-132EB68EAE64}" type="doc">
      <dgm:prSet loTypeId="urn:microsoft.com/office/officeart/2005/8/layout/cycle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BA9FBE3-6C79-4C12-86CB-513E634FB4F7}">
      <dgm:prSet phldrT="[Text]" custT="1"/>
      <dgm:spPr/>
      <dgm:t>
        <a:bodyPr/>
        <a:lstStyle/>
        <a:p>
          <a:r>
            <a:rPr lang="en-GB" sz="1800" b="1" dirty="0" smtClean="0">
              <a:latin typeface="Ammys Handwriting" pitchFamily="2" charset="0"/>
            </a:rPr>
            <a:t>Plan</a:t>
          </a:r>
          <a:endParaRPr lang="en-GB" sz="1800" b="1" dirty="0">
            <a:latin typeface="Ammys Handwriting" pitchFamily="2" charset="0"/>
          </a:endParaRPr>
        </a:p>
      </dgm:t>
    </dgm:pt>
    <dgm:pt modelId="{2760056C-4D5D-40DC-BB44-1D5EE8908924}" type="parTrans" cxnId="{222680A1-1BE6-4BAF-9A36-547809E91DD1}">
      <dgm:prSet/>
      <dgm:spPr/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EB94DFF0-7E38-400D-8012-BD0D341F0BB4}" type="sibTrans" cxnId="{222680A1-1BE6-4BAF-9A36-547809E91DD1}">
      <dgm:prSet custT="1"/>
      <dgm:spPr>
        <a:solidFill>
          <a:srgbClr val="FFC000"/>
        </a:solidFill>
      </dgm:spPr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21ACA60B-A618-49B2-9C6B-6CF06CBB1214}">
      <dgm:prSet phldrT="[Text]" custT="1"/>
      <dgm:spPr/>
      <dgm:t>
        <a:bodyPr/>
        <a:lstStyle/>
        <a:p>
          <a:r>
            <a:rPr lang="en-GB" sz="1800" b="1" dirty="0" smtClean="0">
              <a:latin typeface="Ammys Handwriting" pitchFamily="2" charset="0"/>
            </a:rPr>
            <a:t>Create</a:t>
          </a:r>
          <a:endParaRPr lang="en-GB" sz="1800" b="1" dirty="0">
            <a:latin typeface="Ammys Handwriting" pitchFamily="2" charset="0"/>
          </a:endParaRPr>
        </a:p>
      </dgm:t>
    </dgm:pt>
    <dgm:pt modelId="{FA78E628-D52D-48DB-9DF1-36A6463BD120}" type="parTrans" cxnId="{C172B596-9ACD-429A-9178-13EB5C9ACA3A}">
      <dgm:prSet/>
      <dgm:spPr/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0E43C337-FFC5-43A4-BCCB-4BF4636AD46F}" type="sibTrans" cxnId="{C172B596-9ACD-429A-9178-13EB5C9ACA3A}">
      <dgm:prSet custT="1"/>
      <dgm:spPr>
        <a:solidFill>
          <a:srgbClr val="FFC000"/>
        </a:solidFill>
      </dgm:spPr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FD8CB248-7C12-41F6-A54B-3F0801387BFF}">
      <dgm:prSet phldrT="[Text]" custT="1"/>
      <dgm:spPr/>
      <dgm:t>
        <a:bodyPr/>
        <a:lstStyle/>
        <a:p>
          <a:r>
            <a:rPr lang="en-GB" sz="1800" b="1" dirty="0" smtClean="0">
              <a:latin typeface="Ammys Handwriting" pitchFamily="2" charset="0"/>
            </a:rPr>
            <a:t>Evaluate</a:t>
          </a:r>
          <a:endParaRPr lang="en-GB" sz="1800" b="1" dirty="0">
            <a:latin typeface="Ammys Handwriting" pitchFamily="2" charset="0"/>
          </a:endParaRPr>
        </a:p>
      </dgm:t>
    </dgm:pt>
    <dgm:pt modelId="{4FF61A7E-A79D-421B-A29A-15B6EEC91FA8}" type="parTrans" cxnId="{3592A7C7-57B7-4A23-B852-1EAEBFDD8B3B}">
      <dgm:prSet/>
      <dgm:spPr/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7AB76F5C-B7EA-45BA-8D38-7A739DF9D0E3}" type="sibTrans" cxnId="{3592A7C7-57B7-4A23-B852-1EAEBFDD8B3B}">
      <dgm:prSet custT="1"/>
      <dgm:spPr>
        <a:solidFill>
          <a:srgbClr val="FFC000"/>
        </a:solidFill>
      </dgm:spPr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7D00075B-D003-4B1C-82F2-310F0DD96298}">
      <dgm:prSet phldrT="[Text]" custT="1"/>
      <dgm:spPr/>
      <dgm:t>
        <a:bodyPr/>
        <a:lstStyle/>
        <a:p>
          <a:r>
            <a:rPr lang="en-GB" sz="1800" b="1" dirty="0" smtClean="0">
              <a:latin typeface="Ammys Handwriting" pitchFamily="2" charset="0"/>
            </a:rPr>
            <a:t>Measure Impact</a:t>
          </a:r>
          <a:endParaRPr lang="en-GB" sz="1800" b="1" dirty="0">
            <a:latin typeface="Ammys Handwriting" pitchFamily="2" charset="0"/>
          </a:endParaRPr>
        </a:p>
      </dgm:t>
    </dgm:pt>
    <dgm:pt modelId="{B843EBDA-92AD-4AAD-8520-397C43B4CB80}" type="parTrans" cxnId="{2B86BF68-743F-477A-AEF6-C89F7D49A829}">
      <dgm:prSet/>
      <dgm:spPr/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E289C88E-874E-4333-BC84-6B8233FAA3ED}" type="sibTrans" cxnId="{2B86BF68-743F-477A-AEF6-C89F7D49A829}">
      <dgm:prSet custT="1"/>
      <dgm:spPr>
        <a:solidFill>
          <a:srgbClr val="FFC000"/>
        </a:solidFill>
      </dgm:spPr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5A1E685C-2AF0-48E5-AFB5-5DBBB2F02F3C}">
      <dgm:prSet phldrT="[Text]" custT="1"/>
      <dgm:spPr/>
      <dgm:t>
        <a:bodyPr/>
        <a:lstStyle/>
        <a:p>
          <a:r>
            <a:rPr lang="en-GB" sz="1800" b="1" dirty="0" smtClean="0">
              <a:latin typeface="Ammys Handwriting" pitchFamily="2" charset="0"/>
            </a:rPr>
            <a:t>Improve</a:t>
          </a:r>
          <a:endParaRPr lang="en-GB" sz="1800" b="1" dirty="0">
            <a:latin typeface="Ammys Handwriting" pitchFamily="2" charset="0"/>
          </a:endParaRPr>
        </a:p>
      </dgm:t>
    </dgm:pt>
    <dgm:pt modelId="{19E60C8C-C9C3-433E-B8B1-5AB0410C085D}" type="parTrans" cxnId="{9609E640-59CF-41AE-B70A-A066DD805B4E}">
      <dgm:prSet/>
      <dgm:spPr/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09121546-8601-42D6-A808-F5966A0FAEAD}" type="sibTrans" cxnId="{9609E640-59CF-41AE-B70A-A066DD805B4E}">
      <dgm:prSet custT="1"/>
      <dgm:spPr>
        <a:solidFill>
          <a:srgbClr val="FFC000"/>
        </a:solidFill>
      </dgm:spPr>
      <dgm:t>
        <a:bodyPr/>
        <a:lstStyle/>
        <a:p>
          <a:endParaRPr lang="en-GB" sz="1400" b="1">
            <a:latin typeface="Ammys Handwriting" pitchFamily="2" charset="0"/>
          </a:endParaRPr>
        </a:p>
      </dgm:t>
    </dgm:pt>
    <dgm:pt modelId="{7DDA56A9-41D2-4F70-B8A9-E2024AE0D057}" type="pres">
      <dgm:prSet presAssocID="{44277B1A-16E0-45ED-9CC4-132EB68EAE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054C0B9-1AD3-4CA2-8B82-7F1F5045FA51}" type="pres">
      <dgm:prSet presAssocID="{EBA9FBE3-6C79-4C12-86CB-513E634FB4F7}" presName="node" presStyleLbl="node1" presStyleIdx="0" presStyleCnt="5" custScaleX="82296" custScaleY="82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EC8E86-C493-468F-8C4F-61FB99DFA8CB}" type="pres">
      <dgm:prSet presAssocID="{EBA9FBE3-6C79-4C12-86CB-513E634FB4F7}" presName="spNode" presStyleCnt="0"/>
      <dgm:spPr/>
    </dgm:pt>
    <dgm:pt modelId="{FEF930A3-C57C-4A69-A813-5626645B8D52}" type="pres">
      <dgm:prSet presAssocID="{EB94DFF0-7E38-400D-8012-BD0D341F0BB4}" presName="sibTrans" presStyleLbl="sibTrans1D1" presStyleIdx="0" presStyleCnt="5"/>
      <dgm:spPr/>
      <dgm:t>
        <a:bodyPr/>
        <a:lstStyle/>
        <a:p>
          <a:endParaRPr lang="en-GB"/>
        </a:p>
      </dgm:t>
    </dgm:pt>
    <dgm:pt modelId="{D07A74B9-3D08-4218-9F96-C5A17EA379EB}" type="pres">
      <dgm:prSet presAssocID="{21ACA60B-A618-49B2-9C6B-6CF06CBB1214}" presName="node" presStyleLbl="node1" presStyleIdx="1" presStyleCnt="5" custScaleX="82296" custScaleY="82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938D21-A48D-4148-B6CD-20AE8F7B6D76}" type="pres">
      <dgm:prSet presAssocID="{21ACA60B-A618-49B2-9C6B-6CF06CBB1214}" presName="spNode" presStyleCnt="0"/>
      <dgm:spPr/>
    </dgm:pt>
    <dgm:pt modelId="{7A296498-34D8-47FA-8EFF-697CEEAC4444}" type="pres">
      <dgm:prSet presAssocID="{0E43C337-FFC5-43A4-BCCB-4BF4636AD46F}" presName="sibTrans" presStyleLbl="sibTrans1D1" presStyleIdx="1" presStyleCnt="5"/>
      <dgm:spPr/>
      <dgm:t>
        <a:bodyPr/>
        <a:lstStyle/>
        <a:p>
          <a:endParaRPr lang="en-GB"/>
        </a:p>
      </dgm:t>
    </dgm:pt>
    <dgm:pt modelId="{D18A9602-DC8E-4EA4-9342-BC47D6BEF915}" type="pres">
      <dgm:prSet presAssocID="{FD8CB248-7C12-41F6-A54B-3F0801387BFF}" presName="node" presStyleLbl="node1" presStyleIdx="2" presStyleCnt="5" custScaleX="82296" custScaleY="82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A5D741-B53B-45BD-B6B3-9113CBB990D3}" type="pres">
      <dgm:prSet presAssocID="{FD8CB248-7C12-41F6-A54B-3F0801387BFF}" presName="spNode" presStyleCnt="0"/>
      <dgm:spPr/>
    </dgm:pt>
    <dgm:pt modelId="{454A3B54-6477-4146-9BCD-AFC32D9745EE}" type="pres">
      <dgm:prSet presAssocID="{7AB76F5C-B7EA-45BA-8D38-7A739DF9D0E3}" presName="sibTrans" presStyleLbl="sibTrans1D1" presStyleIdx="2" presStyleCnt="5"/>
      <dgm:spPr/>
      <dgm:t>
        <a:bodyPr/>
        <a:lstStyle/>
        <a:p>
          <a:endParaRPr lang="en-GB"/>
        </a:p>
      </dgm:t>
    </dgm:pt>
    <dgm:pt modelId="{E887D2BB-D160-4E00-8666-85D783698CB1}" type="pres">
      <dgm:prSet presAssocID="{5A1E685C-2AF0-48E5-AFB5-5DBBB2F02F3C}" presName="node" presStyleLbl="node1" presStyleIdx="3" presStyleCnt="5" custScaleX="82296" custScaleY="82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6E6F9D-4B4E-4382-B640-301358D0A81A}" type="pres">
      <dgm:prSet presAssocID="{5A1E685C-2AF0-48E5-AFB5-5DBBB2F02F3C}" presName="spNode" presStyleCnt="0"/>
      <dgm:spPr/>
    </dgm:pt>
    <dgm:pt modelId="{34B49CFA-762D-477E-AD4A-461FD4BA432B}" type="pres">
      <dgm:prSet presAssocID="{09121546-8601-42D6-A808-F5966A0FAEAD}" presName="sibTrans" presStyleLbl="sibTrans1D1" presStyleIdx="3" presStyleCnt="5"/>
      <dgm:spPr/>
      <dgm:t>
        <a:bodyPr/>
        <a:lstStyle/>
        <a:p>
          <a:endParaRPr lang="en-GB"/>
        </a:p>
      </dgm:t>
    </dgm:pt>
    <dgm:pt modelId="{078C53F1-97D1-4F45-88B9-CA8254158A8B}" type="pres">
      <dgm:prSet presAssocID="{7D00075B-D003-4B1C-82F2-310F0DD96298}" presName="node" presStyleLbl="node1" presStyleIdx="4" presStyleCnt="5" custScaleX="82296" custScaleY="82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B05D8A-5763-4BC7-BE50-F4C5D0427F37}" type="pres">
      <dgm:prSet presAssocID="{7D00075B-D003-4B1C-82F2-310F0DD96298}" presName="spNode" presStyleCnt="0"/>
      <dgm:spPr/>
    </dgm:pt>
    <dgm:pt modelId="{9E1C5CA5-A1E3-477D-B45D-0785A6B57E9B}" type="pres">
      <dgm:prSet presAssocID="{E289C88E-874E-4333-BC84-6B8233FAA3ED}" presName="sibTrans" presStyleLbl="sibTrans1D1" presStyleIdx="4" presStyleCnt="5"/>
      <dgm:spPr/>
      <dgm:t>
        <a:bodyPr/>
        <a:lstStyle/>
        <a:p>
          <a:endParaRPr lang="en-GB"/>
        </a:p>
      </dgm:t>
    </dgm:pt>
  </dgm:ptLst>
  <dgm:cxnLst>
    <dgm:cxn modelId="{222680A1-1BE6-4BAF-9A36-547809E91DD1}" srcId="{44277B1A-16E0-45ED-9CC4-132EB68EAE64}" destId="{EBA9FBE3-6C79-4C12-86CB-513E634FB4F7}" srcOrd="0" destOrd="0" parTransId="{2760056C-4D5D-40DC-BB44-1D5EE8908924}" sibTransId="{EB94DFF0-7E38-400D-8012-BD0D341F0BB4}"/>
    <dgm:cxn modelId="{2B86BF68-743F-477A-AEF6-C89F7D49A829}" srcId="{44277B1A-16E0-45ED-9CC4-132EB68EAE64}" destId="{7D00075B-D003-4B1C-82F2-310F0DD96298}" srcOrd="4" destOrd="0" parTransId="{B843EBDA-92AD-4AAD-8520-397C43B4CB80}" sibTransId="{E289C88E-874E-4333-BC84-6B8233FAA3ED}"/>
    <dgm:cxn modelId="{DFCCE68D-A514-4899-9898-A22FF76C1FC8}" type="presOf" srcId="{EB94DFF0-7E38-400D-8012-BD0D341F0BB4}" destId="{FEF930A3-C57C-4A69-A813-5626645B8D52}" srcOrd="0" destOrd="0" presId="urn:microsoft.com/office/officeart/2005/8/layout/cycle6"/>
    <dgm:cxn modelId="{8DBC2543-A6DB-4D86-B4F4-AE8F10713CDC}" type="presOf" srcId="{44277B1A-16E0-45ED-9CC4-132EB68EAE64}" destId="{7DDA56A9-41D2-4F70-B8A9-E2024AE0D057}" srcOrd="0" destOrd="0" presId="urn:microsoft.com/office/officeart/2005/8/layout/cycle6"/>
    <dgm:cxn modelId="{5853BF25-0C0C-4513-BABB-B128CB6545FE}" type="presOf" srcId="{0E43C337-FFC5-43A4-BCCB-4BF4636AD46F}" destId="{7A296498-34D8-47FA-8EFF-697CEEAC4444}" srcOrd="0" destOrd="0" presId="urn:microsoft.com/office/officeart/2005/8/layout/cycle6"/>
    <dgm:cxn modelId="{9A7A7BE8-4212-4A98-87F6-DDB3F198D8E5}" type="presOf" srcId="{7D00075B-D003-4B1C-82F2-310F0DD96298}" destId="{078C53F1-97D1-4F45-88B9-CA8254158A8B}" srcOrd="0" destOrd="0" presId="urn:microsoft.com/office/officeart/2005/8/layout/cycle6"/>
    <dgm:cxn modelId="{3592A7C7-57B7-4A23-B852-1EAEBFDD8B3B}" srcId="{44277B1A-16E0-45ED-9CC4-132EB68EAE64}" destId="{FD8CB248-7C12-41F6-A54B-3F0801387BFF}" srcOrd="2" destOrd="0" parTransId="{4FF61A7E-A79D-421B-A29A-15B6EEC91FA8}" sibTransId="{7AB76F5C-B7EA-45BA-8D38-7A739DF9D0E3}"/>
    <dgm:cxn modelId="{DC05272A-A8A9-44CB-ADB9-551F3E323426}" type="presOf" srcId="{5A1E685C-2AF0-48E5-AFB5-5DBBB2F02F3C}" destId="{E887D2BB-D160-4E00-8666-85D783698CB1}" srcOrd="0" destOrd="0" presId="urn:microsoft.com/office/officeart/2005/8/layout/cycle6"/>
    <dgm:cxn modelId="{9609E640-59CF-41AE-B70A-A066DD805B4E}" srcId="{44277B1A-16E0-45ED-9CC4-132EB68EAE64}" destId="{5A1E685C-2AF0-48E5-AFB5-5DBBB2F02F3C}" srcOrd="3" destOrd="0" parTransId="{19E60C8C-C9C3-433E-B8B1-5AB0410C085D}" sibTransId="{09121546-8601-42D6-A808-F5966A0FAEAD}"/>
    <dgm:cxn modelId="{DF652BFB-22D0-4699-8171-D605B238E863}" type="presOf" srcId="{E289C88E-874E-4333-BC84-6B8233FAA3ED}" destId="{9E1C5CA5-A1E3-477D-B45D-0785A6B57E9B}" srcOrd="0" destOrd="0" presId="urn:microsoft.com/office/officeart/2005/8/layout/cycle6"/>
    <dgm:cxn modelId="{C172B596-9ACD-429A-9178-13EB5C9ACA3A}" srcId="{44277B1A-16E0-45ED-9CC4-132EB68EAE64}" destId="{21ACA60B-A618-49B2-9C6B-6CF06CBB1214}" srcOrd="1" destOrd="0" parTransId="{FA78E628-D52D-48DB-9DF1-36A6463BD120}" sibTransId="{0E43C337-FFC5-43A4-BCCB-4BF4636AD46F}"/>
    <dgm:cxn modelId="{1C2BEE58-6684-4E89-A671-1974E2B43692}" type="presOf" srcId="{09121546-8601-42D6-A808-F5966A0FAEAD}" destId="{34B49CFA-762D-477E-AD4A-461FD4BA432B}" srcOrd="0" destOrd="0" presId="urn:microsoft.com/office/officeart/2005/8/layout/cycle6"/>
    <dgm:cxn modelId="{0B1B07F5-D1F2-4F3B-AE17-37F8B99EB8AF}" type="presOf" srcId="{7AB76F5C-B7EA-45BA-8D38-7A739DF9D0E3}" destId="{454A3B54-6477-4146-9BCD-AFC32D9745EE}" srcOrd="0" destOrd="0" presId="urn:microsoft.com/office/officeart/2005/8/layout/cycle6"/>
    <dgm:cxn modelId="{D2F12A41-57DE-4945-AD78-00B8C7F359AB}" type="presOf" srcId="{21ACA60B-A618-49B2-9C6B-6CF06CBB1214}" destId="{D07A74B9-3D08-4218-9F96-C5A17EA379EB}" srcOrd="0" destOrd="0" presId="urn:microsoft.com/office/officeart/2005/8/layout/cycle6"/>
    <dgm:cxn modelId="{6C2F228B-BE37-419B-B0FB-65C1FFCB24C9}" type="presOf" srcId="{EBA9FBE3-6C79-4C12-86CB-513E634FB4F7}" destId="{F054C0B9-1AD3-4CA2-8B82-7F1F5045FA51}" srcOrd="0" destOrd="0" presId="urn:microsoft.com/office/officeart/2005/8/layout/cycle6"/>
    <dgm:cxn modelId="{AD082689-D487-4634-AC3B-BFE04B540E53}" type="presOf" srcId="{FD8CB248-7C12-41F6-A54B-3F0801387BFF}" destId="{D18A9602-DC8E-4EA4-9342-BC47D6BEF915}" srcOrd="0" destOrd="0" presId="urn:microsoft.com/office/officeart/2005/8/layout/cycle6"/>
    <dgm:cxn modelId="{67134077-43B1-4607-A6BB-698DBFDFFB25}" type="presParOf" srcId="{7DDA56A9-41D2-4F70-B8A9-E2024AE0D057}" destId="{F054C0B9-1AD3-4CA2-8B82-7F1F5045FA51}" srcOrd="0" destOrd="0" presId="urn:microsoft.com/office/officeart/2005/8/layout/cycle6"/>
    <dgm:cxn modelId="{1C1CCADF-946A-46C5-B31E-EEC6D40BD213}" type="presParOf" srcId="{7DDA56A9-41D2-4F70-B8A9-E2024AE0D057}" destId="{64EC8E86-C493-468F-8C4F-61FB99DFA8CB}" srcOrd="1" destOrd="0" presId="urn:microsoft.com/office/officeart/2005/8/layout/cycle6"/>
    <dgm:cxn modelId="{5BCF221E-58DC-4F4A-9CE3-AFD0C5D5D0A6}" type="presParOf" srcId="{7DDA56A9-41D2-4F70-B8A9-E2024AE0D057}" destId="{FEF930A3-C57C-4A69-A813-5626645B8D52}" srcOrd="2" destOrd="0" presId="urn:microsoft.com/office/officeart/2005/8/layout/cycle6"/>
    <dgm:cxn modelId="{CC1A6F5F-A700-4177-9735-2CE8CA4DF2A1}" type="presParOf" srcId="{7DDA56A9-41D2-4F70-B8A9-E2024AE0D057}" destId="{D07A74B9-3D08-4218-9F96-C5A17EA379EB}" srcOrd="3" destOrd="0" presId="urn:microsoft.com/office/officeart/2005/8/layout/cycle6"/>
    <dgm:cxn modelId="{9F180C90-3F2D-4BE6-B15E-56C2AF8745F1}" type="presParOf" srcId="{7DDA56A9-41D2-4F70-B8A9-E2024AE0D057}" destId="{CB938D21-A48D-4148-B6CD-20AE8F7B6D76}" srcOrd="4" destOrd="0" presId="urn:microsoft.com/office/officeart/2005/8/layout/cycle6"/>
    <dgm:cxn modelId="{C8D9D2ED-5767-4098-BE70-24F4F364B4CE}" type="presParOf" srcId="{7DDA56A9-41D2-4F70-B8A9-E2024AE0D057}" destId="{7A296498-34D8-47FA-8EFF-697CEEAC4444}" srcOrd="5" destOrd="0" presId="urn:microsoft.com/office/officeart/2005/8/layout/cycle6"/>
    <dgm:cxn modelId="{4987AE5E-EB93-4E99-AF34-44F18CCDFE9B}" type="presParOf" srcId="{7DDA56A9-41D2-4F70-B8A9-E2024AE0D057}" destId="{D18A9602-DC8E-4EA4-9342-BC47D6BEF915}" srcOrd="6" destOrd="0" presId="urn:microsoft.com/office/officeart/2005/8/layout/cycle6"/>
    <dgm:cxn modelId="{6E6B600A-A24A-4EF3-A652-4E4901E009CE}" type="presParOf" srcId="{7DDA56A9-41D2-4F70-B8A9-E2024AE0D057}" destId="{93A5D741-B53B-45BD-B6B3-9113CBB990D3}" srcOrd="7" destOrd="0" presId="urn:microsoft.com/office/officeart/2005/8/layout/cycle6"/>
    <dgm:cxn modelId="{D7B3BA0D-C045-4A87-B2B1-A5292D2EDEF2}" type="presParOf" srcId="{7DDA56A9-41D2-4F70-B8A9-E2024AE0D057}" destId="{454A3B54-6477-4146-9BCD-AFC32D9745EE}" srcOrd="8" destOrd="0" presId="urn:microsoft.com/office/officeart/2005/8/layout/cycle6"/>
    <dgm:cxn modelId="{7E8C7F5A-B108-444B-A569-2154DA20F07B}" type="presParOf" srcId="{7DDA56A9-41D2-4F70-B8A9-E2024AE0D057}" destId="{E887D2BB-D160-4E00-8666-85D783698CB1}" srcOrd="9" destOrd="0" presId="urn:microsoft.com/office/officeart/2005/8/layout/cycle6"/>
    <dgm:cxn modelId="{B9B35BB4-5B35-4D1F-B688-FC8A3BD0163B}" type="presParOf" srcId="{7DDA56A9-41D2-4F70-B8A9-E2024AE0D057}" destId="{316E6F9D-4B4E-4382-B640-301358D0A81A}" srcOrd="10" destOrd="0" presId="urn:microsoft.com/office/officeart/2005/8/layout/cycle6"/>
    <dgm:cxn modelId="{CBF87DE7-8419-4B7F-A36B-CAA676D75F67}" type="presParOf" srcId="{7DDA56A9-41D2-4F70-B8A9-E2024AE0D057}" destId="{34B49CFA-762D-477E-AD4A-461FD4BA432B}" srcOrd="11" destOrd="0" presId="urn:microsoft.com/office/officeart/2005/8/layout/cycle6"/>
    <dgm:cxn modelId="{9813E373-BA23-44B6-9BB5-B36B1585F825}" type="presParOf" srcId="{7DDA56A9-41D2-4F70-B8A9-E2024AE0D057}" destId="{078C53F1-97D1-4F45-88B9-CA8254158A8B}" srcOrd="12" destOrd="0" presId="urn:microsoft.com/office/officeart/2005/8/layout/cycle6"/>
    <dgm:cxn modelId="{40EA6A02-FAB3-4A98-BDE4-A2E3158328F4}" type="presParOf" srcId="{7DDA56A9-41D2-4F70-B8A9-E2024AE0D057}" destId="{ACB05D8A-5763-4BC7-BE50-F4C5D0427F37}" srcOrd="13" destOrd="0" presId="urn:microsoft.com/office/officeart/2005/8/layout/cycle6"/>
    <dgm:cxn modelId="{95C90B80-0D05-4309-92C1-EE6C086DBE3B}" type="presParOf" srcId="{7DDA56A9-41D2-4F70-B8A9-E2024AE0D057}" destId="{9E1C5CA5-A1E3-477D-B45D-0785A6B57E9B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54C0B9-1AD3-4CA2-8B82-7F1F5045FA51}">
      <dsp:nvSpPr>
        <dsp:cNvPr id="0" name=""/>
        <dsp:cNvSpPr/>
      </dsp:nvSpPr>
      <dsp:spPr>
        <a:xfrm>
          <a:off x="2614963" y="57842"/>
          <a:ext cx="1610833" cy="10470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mmys Handwriting" pitchFamily="2" charset="0"/>
            </a:rPr>
            <a:t>Plan</a:t>
          </a:r>
          <a:endParaRPr lang="en-GB" sz="1800" b="1" kern="1200" dirty="0">
            <a:latin typeface="Ammys Handwriting" pitchFamily="2" charset="0"/>
          </a:endParaRPr>
        </a:p>
      </dsp:txBody>
      <dsp:txXfrm>
        <a:off x="2666075" y="108954"/>
        <a:ext cx="1508609" cy="944817"/>
      </dsp:txXfrm>
    </dsp:sp>
    <dsp:sp modelId="{FEF930A3-C57C-4A69-A813-5626645B8D52}">
      <dsp:nvSpPr>
        <dsp:cNvPr id="0" name=""/>
        <dsp:cNvSpPr/>
      </dsp:nvSpPr>
      <dsp:spPr>
        <a:xfrm>
          <a:off x="876554" y="581363"/>
          <a:ext cx="5087650" cy="5087650"/>
        </a:xfrm>
        <a:custGeom>
          <a:avLst/>
          <a:gdLst/>
          <a:ahLst/>
          <a:cxnLst/>
          <a:rect l="0" t="0" r="0" b="0"/>
          <a:pathLst>
            <a:path>
              <a:moveTo>
                <a:pt x="3365948" y="136511"/>
              </a:moveTo>
              <a:arcTo wR="2543825" hR="2543825" stAng="17331334" swAng="238572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7A74B9-3D08-4218-9F96-C5A17EA379EB}">
      <dsp:nvSpPr>
        <dsp:cNvPr id="0" name=""/>
        <dsp:cNvSpPr/>
      </dsp:nvSpPr>
      <dsp:spPr>
        <a:xfrm>
          <a:off x="5034284" y="1815582"/>
          <a:ext cx="1610833" cy="10470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mmys Handwriting" pitchFamily="2" charset="0"/>
            </a:rPr>
            <a:t>Create</a:t>
          </a:r>
          <a:endParaRPr lang="en-GB" sz="1800" b="1" kern="1200" dirty="0">
            <a:latin typeface="Ammys Handwriting" pitchFamily="2" charset="0"/>
          </a:endParaRPr>
        </a:p>
      </dsp:txBody>
      <dsp:txXfrm>
        <a:off x="5085396" y="1866694"/>
        <a:ext cx="1508609" cy="944817"/>
      </dsp:txXfrm>
    </dsp:sp>
    <dsp:sp modelId="{7A296498-34D8-47FA-8EFF-697CEEAC4444}">
      <dsp:nvSpPr>
        <dsp:cNvPr id="0" name=""/>
        <dsp:cNvSpPr/>
      </dsp:nvSpPr>
      <dsp:spPr>
        <a:xfrm>
          <a:off x="876554" y="581363"/>
          <a:ext cx="5087650" cy="5087650"/>
        </a:xfrm>
        <a:custGeom>
          <a:avLst/>
          <a:gdLst/>
          <a:ahLst/>
          <a:cxnLst/>
          <a:rect l="0" t="0" r="0" b="0"/>
          <a:pathLst>
            <a:path>
              <a:moveTo>
                <a:pt x="5075921" y="2299824"/>
              </a:moveTo>
              <a:arcTo wR="2543825" hR="2543825" stAng="21269748" swAng="25310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A9602-DC8E-4EA4-9342-BC47D6BEF915}">
      <dsp:nvSpPr>
        <dsp:cNvPr id="0" name=""/>
        <dsp:cNvSpPr/>
      </dsp:nvSpPr>
      <dsp:spPr>
        <a:xfrm>
          <a:off x="4110185" y="4659665"/>
          <a:ext cx="1610833" cy="10470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mmys Handwriting" pitchFamily="2" charset="0"/>
            </a:rPr>
            <a:t>Evaluate</a:t>
          </a:r>
          <a:endParaRPr lang="en-GB" sz="1800" b="1" kern="1200" dirty="0">
            <a:latin typeface="Ammys Handwriting" pitchFamily="2" charset="0"/>
          </a:endParaRPr>
        </a:p>
      </dsp:txBody>
      <dsp:txXfrm>
        <a:off x="4161297" y="4710777"/>
        <a:ext cx="1508609" cy="944817"/>
      </dsp:txXfrm>
    </dsp:sp>
    <dsp:sp modelId="{454A3B54-6477-4146-9BCD-AFC32D9745EE}">
      <dsp:nvSpPr>
        <dsp:cNvPr id="0" name=""/>
        <dsp:cNvSpPr/>
      </dsp:nvSpPr>
      <dsp:spPr>
        <a:xfrm>
          <a:off x="876554" y="581363"/>
          <a:ext cx="5087650" cy="5087650"/>
        </a:xfrm>
        <a:custGeom>
          <a:avLst/>
          <a:gdLst/>
          <a:ahLst/>
          <a:cxnLst/>
          <a:rect l="0" t="0" r="0" b="0"/>
          <a:pathLst>
            <a:path>
              <a:moveTo>
                <a:pt x="3220341" y="4996042"/>
              </a:moveTo>
              <a:arcTo wR="2543825" hR="2543825" stAng="4474614" swAng="18507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87D2BB-D160-4E00-8666-85D783698CB1}">
      <dsp:nvSpPr>
        <dsp:cNvPr id="0" name=""/>
        <dsp:cNvSpPr/>
      </dsp:nvSpPr>
      <dsp:spPr>
        <a:xfrm>
          <a:off x="1119740" y="4659665"/>
          <a:ext cx="1610833" cy="10470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mmys Handwriting" pitchFamily="2" charset="0"/>
            </a:rPr>
            <a:t>Improve</a:t>
          </a:r>
          <a:endParaRPr lang="en-GB" sz="1800" b="1" kern="1200" dirty="0">
            <a:latin typeface="Ammys Handwriting" pitchFamily="2" charset="0"/>
          </a:endParaRPr>
        </a:p>
      </dsp:txBody>
      <dsp:txXfrm>
        <a:off x="1170852" y="4710777"/>
        <a:ext cx="1508609" cy="944817"/>
      </dsp:txXfrm>
    </dsp:sp>
    <dsp:sp modelId="{34B49CFA-762D-477E-AD4A-461FD4BA432B}">
      <dsp:nvSpPr>
        <dsp:cNvPr id="0" name=""/>
        <dsp:cNvSpPr/>
      </dsp:nvSpPr>
      <dsp:spPr>
        <a:xfrm>
          <a:off x="876554" y="581363"/>
          <a:ext cx="5087650" cy="5087650"/>
        </a:xfrm>
        <a:custGeom>
          <a:avLst/>
          <a:gdLst/>
          <a:ahLst/>
          <a:cxnLst/>
          <a:rect l="0" t="0" r="0" b="0"/>
          <a:pathLst>
            <a:path>
              <a:moveTo>
                <a:pt x="503727" y="4063380"/>
              </a:moveTo>
              <a:arcTo wR="2543825" hR="2543825" stAng="8599177" swAng="25310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C53F1-97D1-4F45-88B9-CA8254158A8B}">
      <dsp:nvSpPr>
        <dsp:cNvPr id="0" name=""/>
        <dsp:cNvSpPr/>
      </dsp:nvSpPr>
      <dsp:spPr>
        <a:xfrm>
          <a:off x="195641" y="1815582"/>
          <a:ext cx="1610833" cy="10470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mmys Handwriting" pitchFamily="2" charset="0"/>
            </a:rPr>
            <a:t>Measure Impact</a:t>
          </a:r>
          <a:endParaRPr lang="en-GB" sz="1800" b="1" kern="1200" dirty="0">
            <a:latin typeface="Ammys Handwriting" pitchFamily="2" charset="0"/>
          </a:endParaRPr>
        </a:p>
      </dsp:txBody>
      <dsp:txXfrm>
        <a:off x="246753" y="1866694"/>
        <a:ext cx="1508609" cy="944817"/>
      </dsp:txXfrm>
    </dsp:sp>
    <dsp:sp modelId="{9E1C5CA5-A1E3-477D-B45D-0785A6B57E9B}">
      <dsp:nvSpPr>
        <dsp:cNvPr id="0" name=""/>
        <dsp:cNvSpPr/>
      </dsp:nvSpPr>
      <dsp:spPr>
        <a:xfrm>
          <a:off x="876554" y="581363"/>
          <a:ext cx="5087650" cy="5087650"/>
        </a:xfrm>
        <a:custGeom>
          <a:avLst/>
          <a:gdLst/>
          <a:ahLst/>
          <a:cxnLst/>
          <a:rect l="0" t="0" r="0" b="0"/>
          <a:pathLst>
            <a:path>
              <a:moveTo>
                <a:pt x="372134" y="1219134"/>
              </a:moveTo>
              <a:arcTo wR="2543825" hR="2543825" stAng="12682945" swAng="238572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0A013-2487-4782-B780-B57EC5DC5F56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4FA09-4146-4E31-8913-84801ACE7D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16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264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2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9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ounded Rectangle 6"/>
          <p:cNvSpPr/>
          <p:nvPr userDrawn="1"/>
        </p:nvSpPr>
        <p:spPr>
          <a:xfrm>
            <a:off x="107504" y="790992"/>
            <a:ext cx="7056784" cy="45719"/>
          </a:xfrm>
          <a:prstGeom prst="roundRect">
            <a:avLst>
              <a:gd name="adj" fmla="val 5000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357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4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6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70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79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78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5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40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5.xml"/><Relationship Id="rId18" Type="http://schemas.openxmlformats.org/officeDocument/2006/relationships/slide" Target="../slides/slide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slide" Target="../slides/slide6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04" y="74449"/>
            <a:ext cx="7064156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012086"/>
            <a:ext cx="6992148" cy="5808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F9C7-023B-4246-B45B-DF04B0C3880C}" type="datetimeFigureOut">
              <a:rPr lang="en-GB" smtClean="0"/>
              <a:t>24/05/2011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494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0B96A-39BE-47CE-9394-C3EBF987E42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owchart: Stored Data 6"/>
          <p:cNvSpPr/>
          <p:nvPr userDrawn="1"/>
        </p:nvSpPr>
        <p:spPr>
          <a:xfrm flipH="1">
            <a:off x="7250650" y="-171400"/>
            <a:ext cx="2649942" cy="7200800"/>
          </a:xfrm>
          <a:prstGeom prst="flowChartOnlineStorage">
            <a:avLst/>
          </a:prstGeom>
          <a:solidFill>
            <a:srgbClr val="FFFF00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399175" y="2364055"/>
            <a:ext cx="2356452" cy="584775"/>
            <a:chOff x="7349330" y="2391619"/>
            <a:chExt cx="2356452" cy="584775"/>
          </a:xfrm>
        </p:grpSpPr>
        <p:sp>
          <p:nvSpPr>
            <p:cNvPr id="9" name="Oval 8">
              <a:hlinkClick r:id="rId13" action="ppaction://hlinksldjump"/>
            </p:cNvPr>
            <p:cNvSpPr/>
            <p:nvPr/>
          </p:nvSpPr>
          <p:spPr>
            <a:xfrm>
              <a:off x="7349330" y="2391619"/>
              <a:ext cx="576064" cy="576064"/>
            </a:xfrm>
            <a:prstGeom prst="ellips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erlin Sans FB Demi" pitchFamily="34" charset="0"/>
                </a:rPr>
                <a:t>3</a:t>
              </a:r>
              <a:endParaRPr lang="en-GB" dirty="0">
                <a:latin typeface="Berlin Sans FB Demi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46608" y="2391619"/>
              <a:ext cx="17591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Evaluate &amp; Improve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7270539" y="908720"/>
            <a:ext cx="2152868" cy="576064"/>
            <a:chOff x="7270539" y="908720"/>
            <a:chExt cx="2152868" cy="576064"/>
          </a:xfrm>
        </p:grpSpPr>
        <p:sp>
          <p:nvSpPr>
            <p:cNvPr id="12" name="Oval 11">
              <a:hlinkClick r:id="rId14" action="ppaction://hlinksldjump"/>
            </p:cNvPr>
            <p:cNvSpPr/>
            <p:nvPr/>
          </p:nvSpPr>
          <p:spPr>
            <a:xfrm>
              <a:off x="7270539" y="908720"/>
              <a:ext cx="576064" cy="576064"/>
            </a:xfrm>
            <a:prstGeom prst="ellips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latin typeface="Berlin Sans FB Demi" pitchFamily="34" charset="0"/>
                </a:rPr>
                <a:t>1</a:t>
              </a:r>
              <a:endParaRPr lang="en-GB" b="1" dirty="0">
                <a:latin typeface="Berlin Sans FB Demi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6603" y="1012086"/>
              <a:ext cx="1576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Planning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7371657" y="1628800"/>
            <a:ext cx="2152868" cy="576064"/>
            <a:chOff x="7349330" y="1628800"/>
            <a:chExt cx="2152868" cy="576064"/>
          </a:xfrm>
        </p:grpSpPr>
        <p:sp>
          <p:nvSpPr>
            <p:cNvPr id="15" name="Oval 14">
              <a:hlinkClick r:id="rId15" action="ppaction://hlinksldjump"/>
            </p:cNvPr>
            <p:cNvSpPr/>
            <p:nvPr/>
          </p:nvSpPr>
          <p:spPr>
            <a:xfrm>
              <a:off x="7349330" y="1628800"/>
              <a:ext cx="576064" cy="576064"/>
            </a:xfrm>
            <a:prstGeom prst="ellips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latin typeface="Berlin Sans FB Demi" pitchFamily="34" charset="0"/>
                </a:rPr>
                <a:t>2</a:t>
              </a:r>
              <a:endParaRPr lang="en-GB" b="1" dirty="0">
                <a:latin typeface="Berlin Sans FB Demi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925394" y="1732166"/>
              <a:ext cx="1576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Creating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7171660" y="188640"/>
            <a:ext cx="2163473" cy="576064"/>
            <a:chOff x="7171660" y="188640"/>
            <a:chExt cx="2163473" cy="576064"/>
          </a:xfrm>
        </p:grpSpPr>
        <p:sp>
          <p:nvSpPr>
            <p:cNvPr id="18" name="Oval 17">
              <a:hlinkClick r:id="rId16" action="ppaction://hlinksldjump"/>
            </p:cNvPr>
            <p:cNvSpPr/>
            <p:nvPr/>
          </p:nvSpPr>
          <p:spPr>
            <a:xfrm>
              <a:off x="7171660" y="188640"/>
              <a:ext cx="576064" cy="576064"/>
            </a:xfrm>
            <a:prstGeom prst="ellips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58329" y="307395"/>
              <a:ext cx="1576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Introduction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  <p:grpSp>
        <p:nvGrpSpPr>
          <p:cNvPr id="20" name="Group 19"/>
          <p:cNvGrpSpPr/>
          <p:nvPr userDrawn="1"/>
        </p:nvGrpSpPr>
        <p:grpSpPr>
          <a:xfrm>
            <a:off x="7399175" y="3121007"/>
            <a:ext cx="2152868" cy="587806"/>
            <a:chOff x="7380652" y="3068960"/>
            <a:chExt cx="2152868" cy="587806"/>
          </a:xfrm>
        </p:grpSpPr>
        <p:sp>
          <p:nvSpPr>
            <p:cNvPr id="21" name="Oval 20">
              <a:hlinkClick r:id="rId17" action="ppaction://hlinksldjump"/>
            </p:cNvPr>
            <p:cNvSpPr/>
            <p:nvPr/>
          </p:nvSpPr>
          <p:spPr>
            <a:xfrm>
              <a:off x="7380652" y="3068960"/>
              <a:ext cx="576064" cy="576064"/>
            </a:xfrm>
            <a:prstGeom prst="ellipse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erlin Sans FB Demi" pitchFamily="34" charset="0"/>
                </a:rPr>
                <a:t>4</a:t>
              </a:r>
              <a:endParaRPr lang="en-GB" dirty="0">
                <a:latin typeface="Berlin Sans FB Demi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956716" y="3071991"/>
              <a:ext cx="1576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Measure Impact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7171660" y="6165304"/>
            <a:ext cx="2131654" cy="576064"/>
            <a:chOff x="7370544" y="3789040"/>
            <a:chExt cx="2131654" cy="576064"/>
          </a:xfrm>
        </p:grpSpPr>
        <p:sp>
          <p:nvSpPr>
            <p:cNvPr id="24" name="Oval 23">
              <a:hlinkClick r:id="rId18" action="ppaction://hlinksldjump"/>
            </p:cNvPr>
            <p:cNvSpPr/>
            <p:nvPr/>
          </p:nvSpPr>
          <p:spPr>
            <a:xfrm>
              <a:off x="7370544" y="3789040"/>
              <a:ext cx="576064" cy="576064"/>
            </a:xfrm>
            <a:prstGeom prst="ellipse">
              <a:avLst/>
            </a:prstGeom>
            <a:solidFill>
              <a:srgbClr val="00B05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ym typeface="Wingdings 2"/>
                </a:rPr>
                <a:t></a:t>
              </a:r>
              <a:endParaRPr lang="en-GB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25394" y="3892406"/>
              <a:ext cx="1576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rgbClr val="002060"/>
                  </a:solidFill>
                  <a:latin typeface="Ammys Handwriting" pitchFamily="2" charset="0"/>
                </a:rPr>
                <a:t>Assessment</a:t>
              </a:r>
              <a:endParaRPr lang="en-GB" sz="1600" b="1" dirty="0">
                <a:solidFill>
                  <a:srgbClr val="002060"/>
                </a:solidFill>
                <a:latin typeface="Ammys Handwriting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739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solidFill>
              <a:sysClr val="windowText" lastClr="000000"/>
            </a:solidFill>
          </a:ln>
          <a:solidFill>
            <a:srgbClr val="FFC000"/>
          </a:solidFill>
          <a:latin typeface="Berlin Sans FB Demi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mmys Handwriting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mmys Handwriting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mmys Handwriting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mmys Handwriting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mmys Handwriting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wmf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wmf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904021232"/>
              </p:ext>
            </p:extLst>
          </p:nvPr>
        </p:nvGraphicFramePr>
        <p:xfrm>
          <a:off x="182012" y="295965"/>
          <a:ext cx="6840760" cy="5961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8116" y="1381553"/>
            <a:ext cx="5040559" cy="3722817"/>
          </a:xfrm>
        </p:spPr>
        <p:txBody>
          <a:bodyPr/>
          <a:lstStyle/>
          <a:p>
            <a:pPr algn="ctr"/>
            <a:r>
              <a:rPr lang="en-GB" dirty="0" smtClean="0"/>
              <a:t>Animation </a:t>
            </a:r>
            <a:br>
              <a:rPr lang="en-GB" dirty="0" smtClean="0"/>
            </a:br>
            <a:r>
              <a:rPr lang="en-GB" dirty="0" smtClean="0"/>
              <a:t>Project</a:t>
            </a:r>
            <a:endParaRPr lang="en-GB" dirty="0"/>
          </a:p>
        </p:txBody>
      </p:sp>
      <p:pic>
        <p:nvPicPr>
          <p:cNvPr id="5" name="Picture 5" descr="C:\Users\maddamsn\AppData\Local\Microsoft\Windows\Temporary Internet Files\Content.IE5\YME3ZB58\MC900440428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428" y="589465"/>
            <a:ext cx="937859" cy="98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\\harfs02\Curriculum\maddamsN\MyWork\My Pictures\Microsoft Clip Organizer\00442038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700" y="1817082"/>
            <a:ext cx="789588" cy="98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\\harfs02\Curriculum\maddamsN\MyWork\My Pictures\Microsoft Clip Organizer\00434389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205" y="5104370"/>
            <a:ext cx="733178" cy="115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7" descr="C:\Users\maddamsn\AppData\Local\Microsoft\Windows\Temporary Internet Files\Content.IE5\29QGUEK5\MC900440454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84" y="5269985"/>
            <a:ext cx="858590" cy="1111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\\harfs02\Curriculum\maddamsN\MyWork\My Pictures\Microsoft Clip Organizer\00442020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" y="1577046"/>
            <a:ext cx="1259820" cy="77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2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Your 3 choice of topics are . . .</a:t>
            </a:r>
          </a:p>
          <a:p>
            <a:pPr marL="971550" lvl="1" indent="-514350">
              <a:buAutoNum type="arabicPeriod"/>
            </a:pPr>
            <a:r>
              <a:rPr lang="en-GB" dirty="0" smtClean="0"/>
              <a:t>An animation for </a:t>
            </a:r>
            <a:r>
              <a:rPr lang="en-GB" b="1" u="sng" dirty="0" smtClean="0"/>
              <a:t>children</a:t>
            </a:r>
            <a:r>
              <a:rPr lang="en-GB" dirty="0" smtClean="0"/>
              <a:t> about the benefits of wearing bright clothes on the way home from school.</a:t>
            </a:r>
          </a:p>
          <a:p>
            <a:pPr marL="971550" lvl="1" indent="-514350">
              <a:buAutoNum type="arabicPeriod"/>
            </a:pP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An animation for </a:t>
            </a:r>
            <a:r>
              <a:rPr lang="en-GB" b="1" u="sng" dirty="0" smtClean="0"/>
              <a:t>teenagers</a:t>
            </a:r>
            <a:r>
              <a:rPr lang="en-GB" dirty="0" smtClean="0"/>
              <a:t> to make them aware of the risks online.</a:t>
            </a:r>
          </a:p>
          <a:p>
            <a:pPr marL="971550" lvl="1" indent="-514350">
              <a:buFont typeface="+mj-lt"/>
              <a:buAutoNum type="arabicPeriod"/>
            </a:pPr>
            <a:endParaRPr lang="en-GB" dirty="0" smtClean="0"/>
          </a:p>
          <a:p>
            <a:pPr marL="971550" lvl="1" indent="-514350">
              <a:buFont typeface="+mj-lt"/>
              <a:buAutoNum type="arabicPeriod" startAt="3"/>
            </a:pPr>
            <a:r>
              <a:rPr lang="en-GB" dirty="0" smtClean="0"/>
              <a:t>An animation for </a:t>
            </a:r>
            <a:r>
              <a:rPr lang="en-GB" b="1" u="sng" dirty="0" smtClean="0"/>
              <a:t>adults</a:t>
            </a:r>
            <a:r>
              <a:rPr lang="en-GB" dirty="0" smtClean="0"/>
              <a:t> warning them about the risks of smoking.</a:t>
            </a:r>
            <a:endParaRPr lang="en-GB" dirty="0"/>
          </a:p>
        </p:txBody>
      </p:sp>
      <p:sp>
        <p:nvSpPr>
          <p:cNvPr id="4" name="Arc 3"/>
          <p:cNvSpPr/>
          <p:nvPr/>
        </p:nvSpPr>
        <p:spPr>
          <a:xfrm>
            <a:off x="7683934" y="77264"/>
            <a:ext cx="1434747" cy="759448"/>
          </a:xfrm>
          <a:prstGeom prst="arc">
            <a:avLst>
              <a:gd name="adj1" fmla="val 12980362"/>
              <a:gd name="adj2" fmla="val 1208271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6" name="Picture 4" descr="\\harfs02\Curriculum\maddamsN\MyWork\My Pictures\Microsoft Clip Organizer\0043441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684" y="4365104"/>
            <a:ext cx="128014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3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79512" y="3068959"/>
            <a:ext cx="6912768" cy="3138527"/>
          </a:xfrm>
          <a:prstGeom prst="roundRect">
            <a:avLst>
              <a:gd name="adj" fmla="val 931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/>
              <a:t>Complete the </a:t>
            </a:r>
            <a:r>
              <a:rPr lang="en-GB" b="1" u="sng" dirty="0" smtClean="0"/>
              <a:t>Planning</a:t>
            </a:r>
            <a:r>
              <a:rPr lang="en-GB" dirty="0" smtClean="0"/>
              <a:t> section of your workbook (</a:t>
            </a:r>
            <a:r>
              <a:rPr lang="en-GB" b="1" dirty="0" smtClean="0"/>
              <a:t>pages 1 - 3</a:t>
            </a:r>
            <a:r>
              <a:rPr lang="en-GB" dirty="0" smtClean="0"/>
              <a:t>) to design your animation.</a:t>
            </a:r>
          </a:p>
          <a:p>
            <a:pPr>
              <a:buFont typeface="Wingdings" pitchFamily="2" charset="2"/>
              <a:buChar char="ü"/>
            </a:pPr>
            <a:endParaRPr lang="en-GB" dirty="0" smtClean="0"/>
          </a:p>
          <a:p>
            <a:pPr lvl="1">
              <a:buFont typeface="Wingdings" pitchFamily="2" charset="2"/>
              <a:buChar char="ü"/>
            </a:pPr>
            <a:endParaRPr lang="en-GB" dirty="0" smtClean="0"/>
          </a:p>
          <a:p>
            <a:pPr lvl="1">
              <a:buFont typeface="Wingdings" pitchFamily="2" charset="2"/>
              <a:buChar char="ü"/>
            </a:pPr>
            <a:r>
              <a:rPr lang="en-GB" dirty="0" smtClean="0"/>
              <a:t>You may begin experimenting with Flash or </a:t>
            </a:r>
            <a:r>
              <a:rPr lang="en-GB" dirty="0" err="1" smtClean="0"/>
              <a:t>Drawplus</a:t>
            </a:r>
            <a:r>
              <a:rPr lang="en-GB" dirty="0" smtClean="0"/>
              <a:t> in preparation to begin your animation </a:t>
            </a:r>
            <a:r>
              <a:rPr lang="en-GB" b="1" dirty="0" smtClean="0"/>
              <a:t>next lesson</a:t>
            </a:r>
            <a:r>
              <a:rPr lang="en-GB" dirty="0" smtClean="0"/>
              <a:t>.</a:t>
            </a:r>
          </a:p>
          <a:p>
            <a:pPr marL="457200" lvl="1" indent="0" algn="r">
              <a:buNone/>
            </a:pPr>
            <a:endParaRPr lang="en-GB" sz="1800" dirty="0" smtClean="0"/>
          </a:p>
          <a:p>
            <a:pPr marL="457200" lvl="1" indent="0" algn="r">
              <a:buNone/>
            </a:pPr>
            <a:r>
              <a:rPr lang="en-GB" sz="1800" dirty="0" smtClean="0"/>
              <a:t>(only do this once your planning has been checked)</a:t>
            </a:r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  <p:sp>
        <p:nvSpPr>
          <p:cNvPr id="4" name="Arc 3"/>
          <p:cNvSpPr/>
          <p:nvPr/>
        </p:nvSpPr>
        <p:spPr>
          <a:xfrm>
            <a:off x="7667545" y="836712"/>
            <a:ext cx="1296943" cy="648072"/>
          </a:xfrm>
          <a:prstGeom prst="arc">
            <a:avLst>
              <a:gd name="adj1" fmla="val 16675821"/>
              <a:gd name="adj2" fmla="val 1536146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5" descr="C:\Users\maddamsn\AppData\Local\Microsoft\Windows\Temporary Internet Files\Content.IE5\YME3ZB58\MC9004404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293096"/>
            <a:ext cx="1504417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995936" y="5763081"/>
            <a:ext cx="2952328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en-GB" sz="3200" dirty="0" smtClean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rPr>
              <a:t>. . . Extension</a:t>
            </a:r>
            <a:endParaRPr lang="en-GB" sz="3200" dirty="0">
              <a:solidFill>
                <a:srgbClr val="0070C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2708920"/>
            <a:ext cx="6048672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GB" sz="3200" dirty="0" smtClean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rPr>
              <a:t>If you complete this then . . .</a:t>
            </a:r>
            <a:endParaRPr lang="en-GB" sz="3200" dirty="0">
              <a:solidFill>
                <a:srgbClr val="0070C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  <p:pic>
        <p:nvPicPr>
          <p:cNvPr id="1026" name="Picture 2" descr="C:\Users\maddamsn\AppData\Local\Microsoft\Windows\Temporary Internet Files\Content.IE5\YME3ZB58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301208"/>
            <a:ext cx="350769" cy="35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20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3140968"/>
            <a:ext cx="6912768" cy="2880320"/>
          </a:xfrm>
          <a:prstGeom prst="roundRect">
            <a:avLst>
              <a:gd name="adj" fmla="val 930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/>
              <a:t>Use Flash or </a:t>
            </a:r>
            <a:r>
              <a:rPr lang="en-GB" dirty="0" err="1" smtClean="0"/>
              <a:t>Drawplus</a:t>
            </a:r>
            <a:r>
              <a:rPr lang="en-GB" smtClean="0"/>
              <a:t> to </a:t>
            </a:r>
            <a:r>
              <a:rPr lang="en-GB" dirty="0" smtClean="0"/>
              <a:t>create the animation you designed last lesson, save this as “</a:t>
            </a:r>
            <a:r>
              <a:rPr lang="en-GB" b="1" dirty="0" smtClean="0"/>
              <a:t>version 1</a:t>
            </a:r>
            <a:r>
              <a:rPr lang="en-GB" dirty="0" smtClean="0"/>
              <a:t>”</a:t>
            </a:r>
          </a:p>
          <a:p>
            <a:pPr>
              <a:buFont typeface="Wingdings" pitchFamily="2" charset="2"/>
              <a:buChar char="ü"/>
            </a:pPr>
            <a:endParaRPr lang="en-GB" dirty="0"/>
          </a:p>
          <a:p>
            <a:pPr lvl="1">
              <a:buFont typeface="Wingdings" pitchFamily="2" charset="2"/>
              <a:buChar char="ü"/>
            </a:pPr>
            <a:endParaRPr lang="en-GB" sz="2400" dirty="0" smtClean="0"/>
          </a:p>
          <a:p>
            <a:pPr lvl="1">
              <a:buFont typeface="Wingdings" pitchFamily="2" charset="2"/>
              <a:buChar char="ü"/>
            </a:pPr>
            <a:endParaRPr lang="en-GB" sz="2400" dirty="0" smtClean="0"/>
          </a:p>
          <a:p>
            <a:pPr lvl="1">
              <a:buFont typeface="Wingdings" pitchFamily="2" charset="2"/>
              <a:buChar char="ü"/>
            </a:pPr>
            <a:r>
              <a:rPr lang="en-GB" sz="2400" dirty="0" smtClean="0"/>
              <a:t>The animation should meet the success criteria you set out in your plans.</a:t>
            </a:r>
          </a:p>
          <a:p>
            <a:pPr lvl="1">
              <a:buFont typeface="Wingdings" pitchFamily="2" charset="2"/>
              <a:buChar char="ü"/>
            </a:pPr>
            <a:endParaRPr lang="en-GB" dirty="0"/>
          </a:p>
        </p:txBody>
      </p:sp>
      <p:sp>
        <p:nvSpPr>
          <p:cNvPr id="5" name="Arc 4"/>
          <p:cNvSpPr/>
          <p:nvPr/>
        </p:nvSpPr>
        <p:spPr>
          <a:xfrm>
            <a:off x="7709253" y="1484784"/>
            <a:ext cx="1434747" cy="759448"/>
          </a:xfrm>
          <a:prstGeom prst="arc">
            <a:avLst>
              <a:gd name="adj1" fmla="val 15040972"/>
              <a:gd name="adj2" fmla="val 1380291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0" y="5425156"/>
            <a:ext cx="1234439" cy="1126520"/>
            <a:chOff x="1020" y="1144"/>
            <a:chExt cx="3443" cy="3142"/>
          </a:xfrm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556" y="3127"/>
              <a:ext cx="700" cy="541"/>
            </a:xfrm>
            <a:custGeom>
              <a:avLst/>
              <a:gdLst>
                <a:gd name="T0" fmla="*/ 0 w 700"/>
                <a:gd name="T1" fmla="*/ 0 h 541"/>
                <a:gd name="T2" fmla="*/ 0 w 700"/>
                <a:gd name="T3" fmla="*/ 0 h 541"/>
                <a:gd name="T4" fmla="*/ 5 w 700"/>
                <a:gd name="T5" fmla="*/ 41 h 541"/>
                <a:gd name="T6" fmla="*/ 35 w 700"/>
                <a:gd name="T7" fmla="*/ 135 h 541"/>
                <a:gd name="T8" fmla="*/ 53 w 700"/>
                <a:gd name="T9" fmla="*/ 200 h 541"/>
                <a:gd name="T10" fmla="*/ 76 w 700"/>
                <a:gd name="T11" fmla="*/ 265 h 541"/>
                <a:gd name="T12" fmla="*/ 106 w 700"/>
                <a:gd name="T13" fmla="*/ 329 h 541"/>
                <a:gd name="T14" fmla="*/ 147 w 700"/>
                <a:gd name="T15" fmla="*/ 388 h 541"/>
                <a:gd name="T16" fmla="*/ 188 w 700"/>
                <a:gd name="T17" fmla="*/ 447 h 541"/>
                <a:gd name="T18" fmla="*/ 241 w 700"/>
                <a:gd name="T19" fmla="*/ 494 h 541"/>
                <a:gd name="T20" fmla="*/ 264 w 700"/>
                <a:gd name="T21" fmla="*/ 512 h 541"/>
                <a:gd name="T22" fmla="*/ 294 w 700"/>
                <a:gd name="T23" fmla="*/ 523 h 541"/>
                <a:gd name="T24" fmla="*/ 329 w 700"/>
                <a:gd name="T25" fmla="*/ 535 h 541"/>
                <a:gd name="T26" fmla="*/ 359 w 700"/>
                <a:gd name="T27" fmla="*/ 541 h 541"/>
                <a:gd name="T28" fmla="*/ 394 w 700"/>
                <a:gd name="T29" fmla="*/ 541 h 541"/>
                <a:gd name="T30" fmla="*/ 429 w 700"/>
                <a:gd name="T31" fmla="*/ 535 h 541"/>
                <a:gd name="T32" fmla="*/ 470 w 700"/>
                <a:gd name="T33" fmla="*/ 523 h 541"/>
                <a:gd name="T34" fmla="*/ 512 w 700"/>
                <a:gd name="T35" fmla="*/ 506 h 541"/>
                <a:gd name="T36" fmla="*/ 553 w 700"/>
                <a:gd name="T37" fmla="*/ 482 h 541"/>
                <a:gd name="T38" fmla="*/ 600 w 700"/>
                <a:gd name="T39" fmla="*/ 453 h 541"/>
                <a:gd name="T40" fmla="*/ 647 w 700"/>
                <a:gd name="T41" fmla="*/ 418 h 541"/>
                <a:gd name="T42" fmla="*/ 700 w 700"/>
                <a:gd name="T43" fmla="*/ 371 h 541"/>
                <a:gd name="T44" fmla="*/ 647 w 700"/>
                <a:gd name="T45" fmla="*/ 165 h 541"/>
                <a:gd name="T46" fmla="*/ 647 w 700"/>
                <a:gd name="T47" fmla="*/ 165 h 541"/>
                <a:gd name="T48" fmla="*/ 629 w 700"/>
                <a:gd name="T49" fmla="*/ 182 h 541"/>
                <a:gd name="T50" fmla="*/ 588 w 700"/>
                <a:gd name="T51" fmla="*/ 218 h 541"/>
                <a:gd name="T52" fmla="*/ 523 w 700"/>
                <a:gd name="T53" fmla="*/ 265 h 541"/>
                <a:gd name="T54" fmla="*/ 488 w 700"/>
                <a:gd name="T55" fmla="*/ 282 h 541"/>
                <a:gd name="T56" fmla="*/ 447 w 700"/>
                <a:gd name="T57" fmla="*/ 294 h 541"/>
                <a:gd name="T58" fmla="*/ 412 w 700"/>
                <a:gd name="T59" fmla="*/ 306 h 541"/>
                <a:gd name="T60" fmla="*/ 370 w 700"/>
                <a:gd name="T61" fmla="*/ 300 h 541"/>
                <a:gd name="T62" fmla="*/ 329 w 700"/>
                <a:gd name="T63" fmla="*/ 294 h 541"/>
                <a:gd name="T64" fmla="*/ 294 w 700"/>
                <a:gd name="T65" fmla="*/ 270 h 541"/>
                <a:gd name="T66" fmla="*/ 259 w 700"/>
                <a:gd name="T67" fmla="*/ 235 h 541"/>
                <a:gd name="T68" fmla="*/ 229 w 700"/>
                <a:gd name="T69" fmla="*/ 182 h 541"/>
                <a:gd name="T70" fmla="*/ 200 w 700"/>
                <a:gd name="T71" fmla="*/ 112 h 541"/>
                <a:gd name="T72" fmla="*/ 182 w 700"/>
                <a:gd name="T73" fmla="*/ 17 h 541"/>
                <a:gd name="T74" fmla="*/ 0 w 700"/>
                <a:gd name="T75" fmla="*/ 0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00" h="541">
                  <a:moveTo>
                    <a:pt x="0" y="0"/>
                  </a:moveTo>
                  <a:lnTo>
                    <a:pt x="0" y="0"/>
                  </a:lnTo>
                  <a:lnTo>
                    <a:pt x="5" y="41"/>
                  </a:lnTo>
                  <a:lnTo>
                    <a:pt x="35" y="135"/>
                  </a:lnTo>
                  <a:lnTo>
                    <a:pt x="53" y="200"/>
                  </a:lnTo>
                  <a:lnTo>
                    <a:pt x="76" y="265"/>
                  </a:lnTo>
                  <a:lnTo>
                    <a:pt x="106" y="329"/>
                  </a:lnTo>
                  <a:lnTo>
                    <a:pt x="147" y="388"/>
                  </a:lnTo>
                  <a:lnTo>
                    <a:pt x="188" y="447"/>
                  </a:lnTo>
                  <a:lnTo>
                    <a:pt x="241" y="494"/>
                  </a:lnTo>
                  <a:lnTo>
                    <a:pt x="264" y="512"/>
                  </a:lnTo>
                  <a:lnTo>
                    <a:pt x="294" y="523"/>
                  </a:lnTo>
                  <a:lnTo>
                    <a:pt x="329" y="535"/>
                  </a:lnTo>
                  <a:lnTo>
                    <a:pt x="359" y="541"/>
                  </a:lnTo>
                  <a:lnTo>
                    <a:pt x="394" y="541"/>
                  </a:lnTo>
                  <a:lnTo>
                    <a:pt x="429" y="535"/>
                  </a:lnTo>
                  <a:lnTo>
                    <a:pt x="470" y="523"/>
                  </a:lnTo>
                  <a:lnTo>
                    <a:pt x="512" y="506"/>
                  </a:lnTo>
                  <a:lnTo>
                    <a:pt x="553" y="482"/>
                  </a:lnTo>
                  <a:lnTo>
                    <a:pt x="600" y="453"/>
                  </a:lnTo>
                  <a:lnTo>
                    <a:pt x="647" y="418"/>
                  </a:lnTo>
                  <a:lnTo>
                    <a:pt x="700" y="371"/>
                  </a:lnTo>
                  <a:lnTo>
                    <a:pt x="647" y="165"/>
                  </a:lnTo>
                  <a:lnTo>
                    <a:pt x="647" y="165"/>
                  </a:lnTo>
                  <a:lnTo>
                    <a:pt x="629" y="182"/>
                  </a:lnTo>
                  <a:lnTo>
                    <a:pt x="588" y="218"/>
                  </a:lnTo>
                  <a:lnTo>
                    <a:pt x="523" y="265"/>
                  </a:lnTo>
                  <a:lnTo>
                    <a:pt x="488" y="282"/>
                  </a:lnTo>
                  <a:lnTo>
                    <a:pt x="447" y="294"/>
                  </a:lnTo>
                  <a:lnTo>
                    <a:pt x="412" y="306"/>
                  </a:lnTo>
                  <a:lnTo>
                    <a:pt x="370" y="300"/>
                  </a:lnTo>
                  <a:lnTo>
                    <a:pt x="329" y="294"/>
                  </a:lnTo>
                  <a:lnTo>
                    <a:pt x="294" y="270"/>
                  </a:lnTo>
                  <a:lnTo>
                    <a:pt x="259" y="235"/>
                  </a:lnTo>
                  <a:lnTo>
                    <a:pt x="229" y="182"/>
                  </a:lnTo>
                  <a:lnTo>
                    <a:pt x="200" y="112"/>
                  </a:lnTo>
                  <a:lnTo>
                    <a:pt x="18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1991" y="1921"/>
              <a:ext cx="2325" cy="2289"/>
            </a:xfrm>
            <a:custGeom>
              <a:avLst/>
              <a:gdLst>
                <a:gd name="T0" fmla="*/ 1165 w 2325"/>
                <a:gd name="T1" fmla="*/ 0 h 2289"/>
                <a:gd name="T2" fmla="*/ 930 w 2325"/>
                <a:gd name="T3" fmla="*/ 23 h 2289"/>
                <a:gd name="T4" fmla="*/ 712 w 2325"/>
                <a:gd name="T5" fmla="*/ 88 h 2289"/>
                <a:gd name="T6" fmla="*/ 512 w 2325"/>
                <a:gd name="T7" fmla="*/ 194 h 2289"/>
                <a:gd name="T8" fmla="*/ 341 w 2325"/>
                <a:gd name="T9" fmla="*/ 335 h 2289"/>
                <a:gd name="T10" fmla="*/ 200 w 2325"/>
                <a:gd name="T11" fmla="*/ 506 h 2289"/>
                <a:gd name="T12" fmla="*/ 94 w 2325"/>
                <a:gd name="T13" fmla="*/ 700 h 2289"/>
                <a:gd name="T14" fmla="*/ 24 w 2325"/>
                <a:gd name="T15" fmla="*/ 912 h 2289"/>
                <a:gd name="T16" fmla="*/ 0 w 2325"/>
                <a:gd name="T17" fmla="*/ 1141 h 2289"/>
                <a:gd name="T18" fmla="*/ 6 w 2325"/>
                <a:gd name="T19" fmla="*/ 1259 h 2289"/>
                <a:gd name="T20" fmla="*/ 53 w 2325"/>
                <a:gd name="T21" fmla="*/ 1482 h 2289"/>
                <a:gd name="T22" fmla="*/ 141 w 2325"/>
                <a:gd name="T23" fmla="*/ 1688 h 2289"/>
                <a:gd name="T24" fmla="*/ 265 w 2325"/>
                <a:gd name="T25" fmla="*/ 1871 h 2289"/>
                <a:gd name="T26" fmla="*/ 424 w 2325"/>
                <a:gd name="T27" fmla="*/ 2024 h 2289"/>
                <a:gd name="T28" fmla="*/ 612 w 2325"/>
                <a:gd name="T29" fmla="*/ 2147 h 2289"/>
                <a:gd name="T30" fmla="*/ 818 w 2325"/>
                <a:gd name="T31" fmla="*/ 2236 h 2289"/>
                <a:gd name="T32" fmla="*/ 1048 w 2325"/>
                <a:gd name="T33" fmla="*/ 2283 h 2289"/>
                <a:gd name="T34" fmla="*/ 1165 w 2325"/>
                <a:gd name="T35" fmla="*/ 2289 h 2289"/>
                <a:gd name="T36" fmla="*/ 1395 w 2325"/>
                <a:gd name="T37" fmla="*/ 2265 h 2289"/>
                <a:gd name="T38" fmla="*/ 1613 w 2325"/>
                <a:gd name="T39" fmla="*/ 2200 h 2289"/>
                <a:gd name="T40" fmla="*/ 1813 w 2325"/>
                <a:gd name="T41" fmla="*/ 2094 h 2289"/>
                <a:gd name="T42" fmla="*/ 1984 w 2325"/>
                <a:gd name="T43" fmla="*/ 1953 h 2289"/>
                <a:gd name="T44" fmla="*/ 2125 w 2325"/>
                <a:gd name="T45" fmla="*/ 1782 h 2289"/>
                <a:gd name="T46" fmla="*/ 2237 w 2325"/>
                <a:gd name="T47" fmla="*/ 1588 h 2289"/>
                <a:gd name="T48" fmla="*/ 2301 w 2325"/>
                <a:gd name="T49" fmla="*/ 1376 h 2289"/>
                <a:gd name="T50" fmla="*/ 2325 w 2325"/>
                <a:gd name="T51" fmla="*/ 1141 h 2289"/>
                <a:gd name="T52" fmla="*/ 2319 w 2325"/>
                <a:gd name="T53" fmla="*/ 1029 h 2289"/>
                <a:gd name="T54" fmla="*/ 2272 w 2325"/>
                <a:gd name="T55" fmla="*/ 806 h 2289"/>
                <a:gd name="T56" fmla="*/ 2184 w 2325"/>
                <a:gd name="T57" fmla="*/ 600 h 2289"/>
                <a:gd name="T58" fmla="*/ 2060 w 2325"/>
                <a:gd name="T59" fmla="*/ 417 h 2289"/>
                <a:gd name="T60" fmla="*/ 1901 w 2325"/>
                <a:gd name="T61" fmla="*/ 264 h 2289"/>
                <a:gd name="T62" fmla="*/ 1719 w 2325"/>
                <a:gd name="T63" fmla="*/ 141 h 2289"/>
                <a:gd name="T64" fmla="*/ 1507 w 2325"/>
                <a:gd name="T65" fmla="*/ 52 h 2289"/>
                <a:gd name="T66" fmla="*/ 1283 w 2325"/>
                <a:gd name="T67" fmla="*/ 5 h 2289"/>
                <a:gd name="T68" fmla="*/ 1165 w 2325"/>
                <a:gd name="T69" fmla="*/ 0 h 2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25" h="2289">
                  <a:moveTo>
                    <a:pt x="1165" y="0"/>
                  </a:moveTo>
                  <a:lnTo>
                    <a:pt x="1165" y="0"/>
                  </a:lnTo>
                  <a:lnTo>
                    <a:pt x="1048" y="5"/>
                  </a:lnTo>
                  <a:lnTo>
                    <a:pt x="930" y="23"/>
                  </a:lnTo>
                  <a:lnTo>
                    <a:pt x="818" y="52"/>
                  </a:lnTo>
                  <a:lnTo>
                    <a:pt x="712" y="88"/>
                  </a:lnTo>
                  <a:lnTo>
                    <a:pt x="612" y="141"/>
                  </a:lnTo>
                  <a:lnTo>
                    <a:pt x="512" y="194"/>
                  </a:lnTo>
                  <a:lnTo>
                    <a:pt x="424" y="264"/>
                  </a:lnTo>
                  <a:lnTo>
                    <a:pt x="341" y="335"/>
                  </a:lnTo>
                  <a:lnTo>
                    <a:pt x="265" y="417"/>
                  </a:lnTo>
                  <a:lnTo>
                    <a:pt x="200" y="506"/>
                  </a:lnTo>
                  <a:lnTo>
                    <a:pt x="141" y="600"/>
                  </a:lnTo>
                  <a:lnTo>
                    <a:pt x="94" y="700"/>
                  </a:lnTo>
                  <a:lnTo>
                    <a:pt x="53" y="806"/>
                  </a:lnTo>
                  <a:lnTo>
                    <a:pt x="24" y="912"/>
                  </a:lnTo>
                  <a:lnTo>
                    <a:pt x="6" y="1029"/>
                  </a:lnTo>
                  <a:lnTo>
                    <a:pt x="0" y="1141"/>
                  </a:lnTo>
                  <a:lnTo>
                    <a:pt x="0" y="1141"/>
                  </a:lnTo>
                  <a:lnTo>
                    <a:pt x="6" y="1259"/>
                  </a:lnTo>
                  <a:lnTo>
                    <a:pt x="24" y="1376"/>
                  </a:lnTo>
                  <a:lnTo>
                    <a:pt x="53" y="1482"/>
                  </a:lnTo>
                  <a:lnTo>
                    <a:pt x="94" y="1588"/>
                  </a:lnTo>
                  <a:lnTo>
                    <a:pt x="141" y="1688"/>
                  </a:lnTo>
                  <a:lnTo>
                    <a:pt x="200" y="1782"/>
                  </a:lnTo>
                  <a:lnTo>
                    <a:pt x="265" y="1871"/>
                  </a:lnTo>
                  <a:lnTo>
                    <a:pt x="341" y="1953"/>
                  </a:lnTo>
                  <a:lnTo>
                    <a:pt x="424" y="2024"/>
                  </a:lnTo>
                  <a:lnTo>
                    <a:pt x="512" y="2094"/>
                  </a:lnTo>
                  <a:lnTo>
                    <a:pt x="612" y="2147"/>
                  </a:lnTo>
                  <a:lnTo>
                    <a:pt x="712" y="2200"/>
                  </a:lnTo>
                  <a:lnTo>
                    <a:pt x="818" y="2236"/>
                  </a:lnTo>
                  <a:lnTo>
                    <a:pt x="930" y="2265"/>
                  </a:lnTo>
                  <a:lnTo>
                    <a:pt x="1048" y="2283"/>
                  </a:lnTo>
                  <a:lnTo>
                    <a:pt x="1165" y="2289"/>
                  </a:lnTo>
                  <a:lnTo>
                    <a:pt x="1165" y="2289"/>
                  </a:lnTo>
                  <a:lnTo>
                    <a:pt x="1283" y="2283"/>
                  </a:lnTo>
                  <a:lnTo>
                    <a:pt x="1395" y="2265"/>
                  </a:lnTo>
                  <a:lnTo>
                    <a:pt x="1507" y="2236"/>
                  </a:lnTo>
                  <a:lnTo>
                    <a:pt x="1613" y="2200"/>
                  </a:lnTo>
                  <a:lnTo>
                    <a:pt x="1719" y="2147"/>
                  </a:lnTo>
                  <a:lnTo>
                    <a:pt x="1813" y="2094"/>
                  </a:lnTo>
                  <a:lnTo>
                    <a:pt x="1901" y="2024"/>
                  </a:lnTo>
                  <a:lnTo>
                    <a:pt x="1984" y="1953"/>
                  </a:lnTo>
                  <a:lnTo>
                    <a:pt x="2060" y="1871"/>
                  </a:lnTo>
                  <a:lnTo>
                    <a:pt x="2125" y="1782"/>
                  </a:lnTo>
                  <a:lnTo>
                    <a:pt x="2184" y="1688"/>
                  </a:lnTo>
                  <a:lnTo>
                    <a:pt x="2237" y="1588"/>
                  </a:lnTo>
                  <a:lnTo>
                    <a:pt x="2272" y="1482"/>
                  </a:lnTo>
                  <a:lnTo>
                    <a:pt x="2301" y="1376"/>
                  </a:lnTo>
                  <a:lnTo>
                    <a:pt x="2319" y="1259"/>
                  </a:lnTo>
                  <a:lnTo>
                    <a:pt x="2325" y="1141"/>
                  </a:lnTo>
                  <a:lnTo>
                    <a:pt x="2325" y="1141"/>
                  </a:lnTo>
                  <a:lnTo>
                    <a:pt x="2319" y="1029"/>
                  </a:lnTo>
                  <a:lnTo>
                    <a:pt x="2301" y="912"/>
                  </a:lnTo>
                  <a:lnTo>
                    <a:pt x="2272" y="806"/>
                  </a:lnTo>
                  <a:lnTo>
                    <a:pt x="2237" y="700"/>
                  </a:lnTo>
                  <a:lnTo>
                    <a:pt x="2184" y="600"/>
                  </a:lnTo>
                  <a:lnTo>
                    <a:pt x="2125" y="506"/>
                  </a:lnTo>
                  <a:lnTo>
                    <a:pt x="2060" y="417"/>
                  </a:lnTo>
                  <a:lnTo>
                    <a:pt x="1984" y="335"/>
                  </a:lnTo>
                  <a:lnTo>
                    <a:pt x="1901" y="264"/>
                  </a:lnTo>
                  <a:lnTo>
                    <a:pt x="1813" y="194"/>
                  </a:lnTo>
                  <a:lnTo>
                    <a:pt x="1719" y="141"/>
                  </a:lnTo>
                  <a:lnTo>
                    <a:pt x="1613" y="88"/>
                  </a:lnTo>
                  <a:lnTo>
                    <a:pt x="1507" y="52"/>
                  </a:lnTo>
                  <a:lnTo>
                    <a:pt x="1395" y="23"/>
                  </a:lnTo>
                  <a:lnTo>
                    <a:pt x="1283" y="5"/>
                  </a:lnTo>
                  <a:lnTo>
                    <a:pt x="1165" y="0"/>
                  </a:lnTo>
                  <a:lnTo>
                    <a:pt x="1165" y="0"/>
                  </a:lnTo>
                  <a:close/>
                </a:path>
              </a:pathLst>
            </a:custGeom>
            <a:solidFill>
              <a:srgbClr val="FF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991" y="1915"/>
              <a:ext cx="2337" cy="2300"/>
            </a:xfrm>
            <a:custGeom>
              <a:avLst/>
              <a:gdLst>
                <a:gd name="T0" fmla="*/ 1165 w 2337"/>
                <a:gd name="T1" fmla="*/ 0 h 2300"/>
                <a:gd name="T2" fmla="*/ 930 w 2337"/>
                <a:gd name="T3" fmla="*/ 23 h 2300"/>
                <a:gd name="T4" fmla="*/ 712 w 2337"/>
                <a:gd name="T5" fmla="*/ 88 h 2300"/>
                <a:gd name="T6" fmla="*/ 518 w 2337"/>
                <a:gd name="T7" fmla="*/ 194 h 2300"/>
                <a:gd name="T8" fmla="*/ 341 w 2337"/>
                <a:gd name="T9" fmla="*/ 335 h 2300"/>
                <a:gd name="T10" fmla="*/ 200 w 2337"/>
                <a:gd name="T11" fmla="*/ 506 h 2300"/>
                <a:gd name="T12" fmla="*/ 94 w 2337"/>
                <a:gd name="T13" fmla="*/ 700 h 2300"/>
                <a:gd name="T14" fmla="*/ 24 w 2337"/>
                <a:gd name="T15" fmla="*/ 918 h 2300"/>
                <a:gd name="T16" fmla="*/ 0 w 2337"/>
                <a:gd name="T17" fmla="*/ 1147 h 2300"/>
                <a:gd name="T18" fmla="*/ 6 w 2337"/>
                <a:gd name="T19" fmla="*/ 1265 h 2300"/>
                <a:gd name="T20" fmla="*/ 53 w 2337"/>
                <a:gd name="T21" fmla="*/ 1488 h 2300"/>
                <a:gd name="T22" fmla="*/ 141 w 2337"/>
                <a:gd name="T23" fmla="*/ 1694 h 2300"/>
                <a:gd name="T24" fmla="*/ 265 w 2337"/>
                <a:gd name="T25" fmla="*/ 1877 h 2300"/>
                <a:gd name="T26" fmla="*/ 424 w 2337"/>
                <a:gd name="T27" fmla="*/ 2036 h 2300"/>
                <a:gd name="T28" fmla="*/ 612 w 2337"/>
                <a:gd name="T29" fmla="*/ 2159 h 2300"/>
                <a:gd name="T30" fmla="*/ 818 w 2337"/>
                <a:gd name="T31" fmla="*/ 2247 h 2300"/>
                <a:gd name="T32" fmla="*/ 1048 w 2337"/>
                <a:gd name="T33" fmla="*/ 2295 h 2300"/>
                <a:gd name="T34" fmla="*/ 1165 w 2337"/>
                <a:gd name="T35" fmla="*/ 2300 h 2300"/>
                <a:gd name="T36" fmla="*/ 1401 w 2337"/>
                <a:gd name="T37" fmla="*/ 2277 h 2300"/>
                <a:gd name="T38" fmla="*/ 1619 w 2337"/>
                <a:gd name="T39" fmla="*/ 2206 h 2300"/>
                <a:gd name="T40" fmla="*/ 1819 w 2337"/>
                <a:gd name="T41" fmla="*/ 2100 h 2300"/>
                <a:gd name="T42" fmla="*/ 1995 w 2337"/>
                <a:gd name="T43" fmla="*/ 1959 h 2300"/>
                <a:gd name="T44" fmla="*/ 2137 w 2337"/>
                <a:gd name="T45" fmla="*/ 1788 h 2300"/>
                <a:gd name="T46" fmla="*/ 2242 w 2337"/>
                <a:gd name="T47" fmla="*/ 1594 h 2300"/>
                <a:gd name="T48" fmla="*/ 2313 w 2337"/>
                <a:gd name="T49" fmla="*/ 1377 h 2300"/>
                <a:gd name="T50" fmla="*/ 2337 w 2337"/>
                <a:gd name="T51" fmla="*/ 1147 h 2300"/>
                <a:gd name="T52" fmla="*/ 2331 w 2337"/>
                <a:gd name="T53" fmla="*/ 1029 h 2300"/>
                <a:gd name="T54" fmla="*/ 2284 w 2337"/>
                <a:gd name="T55" fmla="*/ 806 h 2300"/>
                <a:gd name="T56" fmla="*/ 2195 w 2337"/>
                <a:gd name="T57" fmla="*/ 600 h 2300"/>
                <a:gd name="T58" fmla="*/ 2066 w 2337"/>
                <a:gd name="T59" fmla="*/ 417 h 2300"/>
                <a:gd name="T60" fmla="*/ 1907 w 2337"/>
                <a:gd name="T61" fmla="*/ 259 h 2300"/>
                <a:gd name="T62" fmla="*/ 1725 w 2337"/>
                <a:gd name="T63" fmla="*/ 135 h 2300"/>
                <a:gd name="T64" fmla="*/ 1513 w 2337"/>
                <a:gd name="T65" fmla="*/ 53 h 2300"/>
                <a:gd name="T66" fmla="*/ 1289 w 2337"/>
                <a:gd name="T67" fmla="*/ 6 h 2300"/>
                <a:gd name="T68" fmla="*/ 1165 w 2337"/>
                <a:gd name="T69" fmla="*/ 0 h 2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37" h="2300">
                  <a:moveTo>
                    <a:pt x="1165" y="0"/>
                  </a:moveTo>
                  <a:lnTo>
                    <a:pt x="1165" y="0"/>
                  </a:lnTo>
                  <a:lnTo>
                    <a:pt x="1048" y="6"/>
                  </a:lnTo>
                  <a:lnTo>
                    <a:pt x="930" y="23"/>
                  </a:lnTo>
                  <a:lnTo>
                    <a:pt x="818" y="53"/>
                  </a:lnTo>
                  <a:lnTo>
                    <a:pt x="712" y="88"/>
                  </a:lnTo>
                  <a:lnTo>
                    <a:pt x="612" y="135"/>
                  </a:lnTo>
                  <a:lnTo>
                    <a:pt x="518" y="194"/>
                  </a:lnTo>
                  <a:lnTo>
                    <a:pt x="424" y="259"/>
                  </a:lnTo>
                  <a:lnTo>
                    <a:pt x="341" y="335"/>
                  </a:lnTo>
                  <a:lnTo>
                    <a:pt x="265" y="417"/>
                  </a:lnTo>
                  <a:lnTo>
                    <a:pt x="200" y="506"/>
                  </a:lnTo>
                  <a:lnTo>
                    <a:pt x="141" y="600"/>
                  </a:lnTo>
                  <a:lnTo>
                    <a:pt x="94" y="700"/>
                  </a:lnTo>
                  <a:lnTo>
                    <a:pt x="53" y="806"/>
                  </a:lnTo>
                  <a:lnTo>
                    <a:pt x="24" y="918"/>
                  </a:lnTo>
                  <a:lnTo>
                    <a:pt x="6" y="1029"/>
                  </a:lnTo>
                  <a:lnTo>
                    <a:pt x="0" y="1147"/>
                  </a:lnTo>
                  <a:lnTo>
                    <a:pt x="0" y="1147"/>
                  </a:lnTo>
                  <a:lnTo>
                    <a:pt x="6" y="1265"/>
                  </a:lnTo>
                  <a:lnTo>
                    <a:pt x="24" y="1377"/>
                  </a:lnTo>
                  <a:lnTo>
                    <a:pt x="53" y="1488"/>
                  </a:lnTo>
                  <a:lnTo>
                    <a:pt x="94" y="1594"/>
                  </a:lnTo>
                  <a:lnTo>
                    <a:pt x="141" y="1694"/>
                  </a:lnTo>
                  <a:lnTo>
                    <a:pt x="200" y="1788"/>
                  </a:lnTo>
                  <a:lnTo>
                    <a:pt x="265" y="1877"/>
                  </a:lnTo>
                  <a:lnTo>
                    <a:pt x="341" y="1959"/>
                  </a:lnTo>
                  <a:lnTo>
                    <a:pt x="424" y="2036"/>
                  </a:lnTo>
                  <a:lnTo>
                    <a:pt x="518" y="2100"/>
                  </a:lnTo>
                  <a:lnTo>
                    <a:pt x="612" y="2159"/>
                  </a:lnTo>
                  <a:lnTo>
                    <a:pt x="712" y="2206"/>
                  </a:lnTo>
                  <a:lnTo>
                    <a:pt x="818" y="2247"/>
                  </a:lnTo>
                  <a:lnTo>
                    <a:pt x="930" y="2277"/>
                  </a:lnTo>
                  <a:lnTo>
                    <a:pt x="1048" y="2295"/>
                  </a:lnTo>
                  <a:lnTo>
                    <a:pt x="1165" y="2300"/>
                  </a:lnTo>
                  <a:lnTo>
                    <a:pt x="1165" y="2300"/>
                  </a:lnTo>
                  <a:lnTo>
                    <a:pt x="1289" y="2295"/>
                  </a:lnTo>
                  <a:lnTo>
                    <a:pt x="1401" y="2277"/>
                  </a:lnTo>
                  <a:lnTo>
                    <a:pt x="1513" y="2247"/>
                  </a:lnTo>
                  <a:lnTo>
                    <a:pt x="1619" y="2206"/>
                  </a:lnTo>
                  <a:lnTo>
                    <a:pt x="1725" y="2159"/>
                  </a:lnTo>
                  <a:lnTo>
                    <a:pt x="1819" y="2100"/>
                  </a:lnTo>
                  <a:lnTo>
                    <a:pt x="1907" y="2036"/>
                  </a:lnTo>
                  <a:lnTo>
                    <a:pt x="1995" y="1959"/>
                  </a:lnTo>
                  <a:lnTo>
                    <a:pt x="2066" y="1877"/>
                  </a:lnTo>
                  <a:lnTo>
                    <a:pt x="2137" y="1788"/>
                  </a:lnTo>
                  <a:lnTo>
                    <a:pt x="2195" y="1694"/>
                  </a:lnTo>
                  <a:lnTo>
                    <a:pt x="2242" y="1594"/>
                  </a:lnTo>
                  <a:lnTo>
                    <a:pt x="2284" y="1488"/>
                  </a:lnTo>
                  <a:lnTo>
                    <a:pt x="2313" y="1377"/>
                  </a:lnTo>
                  <a:lnTo>
                    <a:pt x="2331" y="1265"/>
                  </a:lnTo>
                  <a:lnTo>
                    <a:pt x="2337" y="1147"/>
                  </a:lnTo>
                  <a:lnTo>
                    <a:pt x="2337" y="1147"/>
                  </a:lnTo>
                  <a:lnTo>
                    <a:pt x="2331" y="1029"/>
                  </a:lnTo>
                  <a:lnTo>
                    <a:pt x="2313" y="918"/>
                  </a:lnTo>
                  <a:lnTo>
                    <a:pt x="2284" y="806"/>
                  </a:lnTo>
                  <a:lnTo>
                    <a:pt x="2242" y="700"/>
                  </a:lnTo>
                  <a:lnTo>
                    <a:pt x="2195" y="600"/>
                  </a:lnTo>
                  <a:lnTo>
                    <a:pt x="2137" y="506"/>
                  </a:lnTo>
                  <a:lnTo>
                    <a:pt x="2066" y="417"/>
                  </a:lnTo>
                  <a:lnTo>
                    <a:pt x="1995" y="335"/>
                  </a:lnTo>
                  <a:lnTo>
                    <a:pt x="1907" y="259"/>
                  </a:lnTo>
                  <a:lnTo>
                    <a:pt x="1819" y="194"/>
                  </a:lnTo>
                  <a:lnTo>
                    <a:pt x="1725" y="135"/>
                  </a:lnTo>
                  <a:lnTo>
                    <a:pt x="1619" y="88"/>
                  </a:lnTo>
                  <a:lnTo>
                    <a:pt x="1513" y="53"/>
                  </a:lnTo>
                  <a:lnTo>
                    <a:pt x="1401" y="23"/>
                  </a:lnTo>
                  <a:lnTo>
                    <a:pt x="1289" y="6"/>
                  </a:lnTo>
                  <a:lnTo>
                    <a:pt x="1165" y="0"/>
                  </a:lnTo>
                  <a:lnTo>
                    <a:pt x="1165" y="0"/>
                  </a:lnTo>
                  <a:close/>
                </a:path>
              </a:pathLst>
            </a:custGeom>
            <a:solidFill>
              <a:srgbClr val="FFE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991" y="1903"/>
              <a:ext cx="2343" cy="2312"/>
            </a:xfrm>
            <a:custGeom>
              <a:avLst/>
              <a:gdLst>
                <a:gd name="T0" fmla="*/ 1171 w 2343"/>
                <a:gd name="T1" fmla="*/ 0 h 2312"/>
                <a:gd name="T2" fmla="*/ 936 w 2343"/>
                <a:gd name="T3" fmla="*/ 23 h 2312"/>
                <a:gd name="T4" fmla="*/ 712 w 2343"/>
                <a:gd name="T5" fmla="*/ 94 h 2312"/>
                <a:gd name="T6" fmla="*/ 518 w 2343"/>
                <a:gd name="T7" fmla="*/ 200 h 2312"/>
                <a:gd name="T8" fmla="*/ 341 w 2343"/>
                <a:gd name="T9" fmla="*/ 341 h 2312"/>
                <a:gd name="T10" fmla="*/ 200 w 2343"/>
                <a:gd name="T11" fmla="*/ 512 h 2312"/>
                <a:gd name="T12" fmla="*/ 88 w 2343"/>
                <a:gd name="T13" fmla="*/ 712 h 2312"/>
                <a:gd name="T14" fmla="*/ 24 w 2343"/>
                <a:gd name="T15" fmla="*/ 924 h 2312"/>
                <a:gd name="T16" fmla="*/ 0 w 2343"/>
                <a:gd name="T17" fmla="*/ 1159 h 2312"/>
                <a:gd name="T18" fmla="*/ 6 w 2343"/>
                <a:gd name="T19" fmla="*/ 1277 h 2312"/>
                <a:gd name="T20" fmla="*/ 53 w 2343"/>
                <a:gd name="T21" fmla="*/ 1500 h 2312"/>
                <a:gd name="T22" fmla="*/ 141 w 2343"/>
                <a:gd name="T23" fmla="*/ 1706 h 2312"/>
                <a:gd name="T24" fmla="*/ 265 w 2343"/>
                <a:gd name="T25" fmla="*/ 1895 h 2312"/>
                <a:gd name="T26" fmla="*/ 424 w 2343"/>
                <a:gd name="T27" fmla="*/ 2048 h 2312"/>
                <a:gd name="T28" fmla="*/ 612 w 2343"/>
                <a:gd name="T29" fmla="*/ 2171 h 2312"/>
                <a:gd name="T30" fmla="*/ 824 w 2343"/>
                <a:gd name="T31" fmla="*/ 2259 h 2312"/>
                <a:gd name="T32" fmla="*/ 1054 w 2343"/>
                <a:gd name="T33" fmla="*/ 2307 h 2312"/>
                <a:gd name="T34" fmla="*/ 1171 w 2343"/>
                <a:gd name="T35" fmla="*/ 2312 h 2312"/>
                <a:gd name="T36" fmla="*/ 1407 w 2343"/>
                <a:gd name="T37" fmla="*/ 2289 h 2312"/>
                <a:gd name="T38" fmla="*/ 1624 w 2343"/>
                <a:gd name="T39" fmla="*/ 2224 h 2312"/>
                <a:gd name="T40" fmla="*/ 1825 w 2343"/>
                <a:gd name="T41" fmla="*/ 2118 h 2312"/>
                <a:gd name="T42" fmla="*/ 2001 w 2343"/>
                <a:gd name="T43" fmla="*/ 1977 h 2312"/>
                <a:gd name="T44" fmla="*/ 2142 w 2343"/>
                <a:gd name="T45" fmla="*/ 1806 h 2312"/>
                <a:gd name="T46" fmla="*/ 2254 w 2343"/>
                <a:gd name="T47" fmla="*/ 1606 h 2312"/>
                <a:gd name="T48" fmla="*/ 2319 w 2343"/>
                <a:gd name="T49" fmla="*/ 1389 h 2312"/>
                <a:gd name="T50" fmla="*/ 2343 w 2343"/>
                <a:gd name="T51" fmla="*/ 1159 h 2312"/>
                <a:gd name="T52" fmla="*/ 2337 w 2343"/>
                <a:gd name="T53" fmla="*/ 1041 h 2312"/>
                <a:gd name="T54" fmla="*/ 2290 w 2343"/>
                <a:gd name="T55" fmla="*/ 818 h 2312"/>
                <a:gd name="T56" fmla="*/ 2201 w 2343"/>
                <a:gd name="T57" fmla="*/ 606 h 2312"/>
                <a:gd name="T58" fmla="*/ 2078 w 2343"/>
                <a:gd name="T59" fmla="*/ 424 h 2312"/>
                <a:gd name="T60" fmla="*/ 1919 w 2343"/>
                <a:gd name="T61" fmla="*/ 265 h 2312"/>
                <a:gd name="T62" fmla="*/ 1730 w 2343"/>
                <a:gd name="T63" fmla="*/ 141 h 2312"/>
                <a:gd name="T64" fmla="*/ 1519 w 2343"/>
                <a:gd name="T65" fmla="*/ 53 h 2312"/>
                <a:gd name="T66" fmla="*/ 1289 w 2343"/>
                <a:gd name="T67" fmla="*/ 6 h 2312"/>
                <a:gd name="T68" fmla="*/ 1171 w 2343"/>
                <a:gd name="T69" fmla="*/ 0 h 2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43" h="2312">
                  <a:moveTo>
                    <a:pt x="1171" y="0"/>
                  </a:moveTo>
                  <a:lnTo>
                    <a:pt x="1171" y="0"/>
                  </a:lnTo>
                  <a:lnTo>
                    <a:pt x="1054" y="6"/>
                  </a:lnTo>
                  <a:lnTo>
                    <a:pt x="936" y="23"/>
                  </a:lnTo>
                  <a:lnTo>
                    <a:pt x="824" y="53"/>
                  </a:lnTo>
                  <a:lnTo>
                    <a:pt x="712" y="94"/>
                  </a:lnTo>
                  <a:lnTo>
                    <a:pt x="612" y="141"/>
                  </a:lnTo>
                  <a:lnTo>
                    <a:pt x="518" y="200"/>
                  </a:lnTo>
                  <a:lnTo>
                    <a:pt x="424" y="265"/>
                  </a:lnTo>
                  <a:lnTo>
                    <a:pt x="341" y="341"/>
                  </a:lnTo>
                  <a:lnTo>
                    <a:pt x="265" y="424"/>
                  </a:lnTo>
                  <a:lnTo>
                    <a:pt x="200" y="512"/>
                  </a:lnTo>
                  <a:lnTo>
                    <a:pt x="141" y="606"/>
                  </a:lnTo>
                  <a:lnTo>
                    <a:pt x="88" y="712"/>
                  </a:lnTo>
                  <a:lnTo>
                    <a:pt x="53" y="818"/>
                  </a:lnTo>
                  <a:lnTo>
                    <a:pt x="24" y="924"/>
                  </a:lnTo>
                  <a:lnTo>
                    <a:pt x="6" y="1041"/>
                  </a:lnTo>
                  <a:lnTo>
                    <a:pt x="0" y="1159"/>
                  </a:lnTo>
                  <a:lnTo>
                    <a:pt x="0" y="1159"/>
                  </a:lnTo>
                  <a:lnTo>
                    <a:pt x="6" y="1277"/>
                  </a:lnTo>
                  <a:lnTo>
                    <a:pt x="24" y="1389"/>
                  </a:lnTo>
                  <a:lnTo>
                    <a:pt x="53" y="1500"/>
                  </a:lnTo>
                  <a:lnTo>
                    <a:pt x="88" y="1606"/>
                  </a:lnTo>
                  <a:lnTo>
                    <a:pt x="141" y="1706"/>
                  </a:lnTo>
                  <a:lnTo>
                    <a:pt x="200" y="1806"/>
                  </a:lnTo>
                  <a:lnTo>
                    <a:pt x="265" y="1895"/>
                  </a:lnTo>
                  <a:lnTo>
                    <a:pt x="341" y="1977"/>
                  </a:lnTo>
                  <a:lnTo>
                    <a:pt x="424" y="2048"/>
                  </a:lnTo>
                  <a:lnTo>
                    <a:pt x="518" y="2118"/>
                  </a:lnTo>
                  <a:lnTo>
                    <a:pt x="612" y="2171"/>
                  </a:lnTo>
                  <a:lnTo>
                    <a:pt x="712" y="2224"/>
                  </a:lnTo>
                  <a:lnTo>
                    <a:pt x="824" y="2259"/>
                  </a:lnTo>
                  <a:lnTo>
                    <a:pt x="936" y="2289"/>
                  </a:lnTo>
                  <a:lnTo>
                    <a:pt x="1054" y="2307"/>
                  </a:lnTo>
                  <a:lnTo>
                    <a:pt x="1171" y="2312"/>
                  </a:lnTo>
                  <a:lnTo>
                    <a:pt x="1171" y="2312"/>
                  </a:lnTo>
                  <a:lnTo>
                    <a:pt x="1289" y="2307"/>
                  </a:lnTo>
                  <a:lnTo>
                    <a:pt x="1407" y="2289"/>
                  </a:lnTo>
                  <a:lnTo>
                    <a:pt x="1519" y="2259"/>
                  </a:lnTo>
                  <a:lnTo>
                    <a:pt x="1624" y="2224"/>
                  </a:lnTo>
                  <a:lnTo>
                    <a:pt x="1730" y="2171"/>
                  </a:lnTo>
                  <a:lnTo>
                    <a:pt x="1825" y="2118"/>
                  </a:lnTo>
                  <a:lnTo>
                    <a:pt x="1919" y="2048"/>
                  </a:lnTo>
                  <a:lnTo>
                    <a:pt x="2001" y="1977"/>
                  </a:lnTo>
                  <a:lnTo>
                    <a:pt x="2078" y="1895"/>
                  </a:lnTo>
                  <a:lnTo>
                    <a:pt x="2142" y="1806"/>
                  </a:lnTo>
                  <a:lnTo>
                    <a:pt x="2201" y="1706"/>
                  </a:lnTo>
                  <a:lnTo>
                    <a:pt x="2254" y="1606"/>
                  </a:lnTo>
                  <a:lnTo>
                    <a:pt x="2290" y="1500"/>
                  </a:lnTo>
                  <a:lnTo>
                    <a:pt x="2319" y="1389"/>
                  </a:lnTo>
                  <a:lnTo>
                    <a:pt x="2337" y="1277"/>
                  </a:lnTo>
                  <a:lnTo>
                    <a:pt x="2343" y="1159"/>
                  </a:lnTo>
                  <a:lnTo>
                    <a:pt x="2343" y="1159"/>
                  </a:lnTo>
                  <a:lnTo>
                    <a:pt x="2337" y="1041"/>
                  </a:lnTo>
                  <a:lnTo>
                    <a:pt x="2319" y="924"/>
                  </a:lnTo>
                  <a:lnTo>
                    <a:pt x="2290" y="818"/>
                  </a:lnTo>
                  <a:lnTo>
                    <a:pt x="2254" y="712"/>
                  </a:lnTo>
                  <a:lnTo>
                    <a:pt x="2201" y="606"/>
                  </a:lnTo>
                  <a:lnTo>
                    <a:pt x="2142" y="512"/>
                  </a:lnTo>
                  <a:lnTo>
                    <a:pt x="2078" y="424"/>
                  </a:lnTo>
                  <a:lnTo>
                    <a:pt x="2001" y="341"/>
                  </a:lnTo>
                  <a:lnTo>
                    <a:pt x="1919" y="265"/>
                  </a:lnTo>
                  <a:lnTo>
                    <a:pt x="1825" y="200"/>
                  </a:lnTo>
                  <a:lnTo>
                    <a:pt x="1730" y="141"/>
                  </a:lnTo>
                  <a:lnTo>
                    <a:pt x="1624" y="94"/>
                  </a:lnTo>
                  <a:lnTo>
                    <a:pt x="1519" y="53"/>
                  </a:lnTo>
                  <a:lnTo>
                    <a:pt x="1407" y="23"/>
                  </a:lnTo>
                  <a:lnTo>
                    <a:pt x="1289" y="6"/>
                  </a:lnTo>
                  <a:lnTo>
                    <a:pt x="1171" y="0"/>
                  </a:lnTo>
                  <a:lnTo>
                    <a:pt x="1171" y="0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985" y="1897"/>
              <a:ext cx="2360" cy="2324"/>
            </a:xfrm>
            <a:custGeom>
              <a:avLst/>
              <a:gdLst>
                <a:gd name="T0" fmla="*/ 1183 w 2360"/>
                <a:gd name="T1" fmla="*/ 0 h 2324"/>
                <a:gd name="T2" fmla="*/ 942 w 2360"/>
                <a:gd name="T3" fmla="*/ 24 h 2324"/>
                <a:gd name="T4" fmla="*/ 724 w 2360"/>
                <a:gd name="T5" fmla="*/ 94 h 2324"/>
                <a:gd name="T6" fmla="*/ 524 w 2360"/>
                <a:gd name="T7" fmla="*/ 200 h 2324"/>
                <a:gd name="T8" fmla="*/ 347 w 2360"/>
                <a:gd name="T9" fmla="*/ 341 h 2324"/>
                <a:gd name="T10" fmla="*/ 200 w 2360"/>
                <a:gd name="T11" fmla="*/ 512 h 2324"/>
                <a:gd name="T12" fmla="*/ 94 w 2360"/>
                <a:gd name="T13" fmla="*/ 712 h 2324"/>
                <a:gd name="T14" fmla="*/ 24 w 2360"/>
                <a:gd name="T15" fmla="*/ 930 h 2324"/>
                <a:gd name="T16" fmla="*/ 0 w 2360"/>
                <a:gd name="T17" fmla="*/ 1165 h 2324"/>
                <a:gd name="T18" fmla="*/ 6 w 2360"/>
                <a:gd name="T19" fmla="*/ 1283 h 2324"/>
                <a:gd name="T20" fmla="*/ 53 w 2360"/>
                <a:gd name="T21" fmla="*/ 1506 h 2324"/>
                <a:gd name="T22" fmla="*/ 141 w 2360"/>
                <a:gd name="T23" fmla="*/ 1712 h 2324"/>
                <a:gd name="T24" fmla="*/ 271 w 2360"/>
                <a:gd name="T25" fmla="*/ 1901 h 2324"/>
                <a:gd name="T26" fmla="*/ 430 w 2360"/>
                <a:gd name="T27" fmla="*/ 2059 h 2324"/>
                <a:gd name="T28" fmla="*/ 618 w 2360"/>
                <a:gd name="T29" fmla="*/ 2183 h 2324"/>
                <a:gd name="T30" fmla="*/ 830 w 2360"/>
                <a:gd name="T31" fmla="*/ 2271 h 2324"/>
                <a:gd name="T32" fmla="*/ 1060 w 2360"/>
                <a:gd name="T33" fmla="*/ 2318 h 2324"/>
                <a:gd name="T34" fmla="*/ 1183 w 2360"/>
                <a:gd name="T35" fmla="*/ 2324 h 2324"/>
                <a:gd name="T36" fmla="*/ 1419 w 2360"/>
                <a:gd name="T37" fmla="*/ 2301 h 2324"/>
                <a:gd name="T38" fmla="*/ 1636 w 2360"/>
                <a:gd name="T39" fmla="*/ 2230 h 2324"/>
                <a:gd name="T40" fmla="*/ 1842 w 2360"/>
                <a:gd name="T41" fmla="*/ 2124 h 2324"/>
                <a:gd name="T42" fmla="*/ 2013 w 2360"/>
                <a:gd name="T43" fmla="*/ 1983 h 2324"/>
                <a:gd name="T44" fmla="*/ 2160 w 2360"/>
                <a:gd name="T45" fmla="*/ 1812 h 2324"/>
                <a:gd name="T46" fmla="*/ 2266 w 2360"/>
                <a:gd name="T47" fmla="*/ 1612 h 2324"/>
                <a:gd name="T48" fmla="*/ 2337 w 2360"/>
                <a:gd name="T49" fmla="*/ 1395 h 2324"/>
                <a:gd name="T50" fmla="*/ 2360 w 2360"/>
                <a:gd name="T51" fmla="*/ 1165 h 2324"/>
                <a:gd name="T52" fmla="*/ 2354 w 2360"/>
                <a:gd name="T53" fmla="*/ 1041 h 2324"/>
                <a:gd name="T54" fmla="*/ 2307 w 2360"/>
                <a:gd name="T55" fmla="*/ 818 h 2324"/>
                <a:gd name="T56" fmla="*/ 2219 w 2360"/>
                <a:gd name="T57" fmla="*/ 612 h 2324"/>
                <a:gd name="T58" fmla="*/ 2090 w 2360"/>
                <a:gd name="T59" fmla="*/ 424 h 2324"/>
                <a:gd name="T60" fmla="*/ 1931 w 2360"/>
                <a:gd name="T61" fmla="*/ 265 h 2324"/>
                <a:gd name="T62" fmla="*/ 1742 w 2360"/>
                <a:gd name="T63" fmla="*/ 141 h 2324"/>
                <a:gd name="T64" fmla="*/ 1530 w 2360"/>
                <a:gd name="T65" fmla="*/ 53 h 2324"/>
                <a:gd name="T66" fmla="*/ 1301 w 2360"/>
                <a:gd name="T67" fmla="*/ 6 h 2324"/>
                <a:gd name="T68" fmla="*/ 1183 w 2360"/>
                <a:gd name="T69" fmla="*/ 0 h 2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60" h="2324">
                  <a:moveTo>
                    <a:pt x="1183" y="0"/>
                  </a:moveTo>
                  <a:lnTo>
                    <a:pt x="1183" y="0"/>
                  </a:lnTo>
                  <a:lnTo>
                    <a:pt x="1060" y="6"/>
                  </a:lnTo>
                  <a:lnTo>
                    <a:pt x="942" y="24"/>
                  </a:lnTo>
                  <a:lnTo>
                    <a:pt x="830" y="53"/>
                  </a:lnTo>
                  <a:lnTo>
                    <a:pt x="724" y="94"/>
                  </a:lnTo>
                  <a:lnTo>
                    <a:pt x="618" y="141"/>
                  </a:lnTo>
                  <a:lnTo>
                    <a:pt x="524" y="200"/>
                  </a:lnTo>
                  <a:lnTo>
                    <a:pt x="430" y="265"/>
                  </a:lnTo>
                  <a:lnTo>
                    <a:pt x="347" y="341"/>
                  </a:lnTo>
                  <a:lnTo>
                    <a:pt x="271" y="424"/>
                  </a:lnTo>
                  <a:lnTo>
                    <a:pt x="200" y="512"/>
                  </a:lnTo>
                  <a:lnTo>
                    <a:pt x="141" y="612"/>
                  </a:lnTo>
                  <a:lnTo>
                    <a:pt x="94" y="712"/>
                  </a:lnTo>
                  <a:lnTo>
                    <a:pt x="53" y="818"/>
                  </a:lnTo>
                  <a:lnTo>
                    <a:pt x="24" y="930"/>
                  </a:lnTo>
                  <a:lnTo>
                    <a:pt x="6" y="1041"/>
                  </a:lnTo>
                  <a:lnTo>
                    <a:pt x="0" y="1165"/>
                  </a:lnTo>
                  <a:lnTo>
                    <a:pt x="0" y="1165"/>
                  </a:lnTo>
                  <a:lnTo>
                    <a:pt x="6" y="1283"/>
                  </a:lnTo>
                  <a:lnTo>
                    <a:pt x="24" y="1395"/>
                  </a:lnTo>
                  <a:lnTo>
                    <a:pt x="53" y="1506"/>
                  </a:lnTo>
                  <a:lnTo>
                    <a:pt x="94" y="1612"/>
                  </a:lnTo>
                  <a:lnTo>
                    <a:pt x="141" y="1712"/>
                  </a:lnTo>
                  <a:lnTo>
                    <a:pt x="200" y="1812"/>
                  </a:lnTo>
                  <a:lnTo>
                    <a:pt x="271" y="1901"/>
                  </a:lnTo>
                  <a:lnTo>
                    <a:pt x="347" y="1983"/>
                  </a:lnTo>
                  <a:lnTo>
                    <a:pt x="430" y="2059"/>
                  </a:lnTo>
                  <a:lnTo>
                    <a:pt x="524" y="2124"/>
                  </a:lnTo>
                  <a:lnTo>
                    <a:pt x="618" y="2183"/>
                  </a:lnTo>
                  <a:lnTo>
                    <a:pt x="724" y="2230"/>
                  </a:lnTo>
                  <a:lnTo>
                    <a:pt x="830" y="2271"/>
                  </a:lnTo>
                  <a:lnTo>
                    <a:pt x="942" y="2301"/>
                  </a:lnTo>
                  <a:lnTo>
                    <a:pt x="1060" y="2318"/>
                  </a:lnTo>
                  <a:lnTo>
                    <a:pt x="1183" y="2324"/>
                  </a:lnTo>
                  <a:lnTo>
                    <a:pt x="1183" y="2324"/>
                  </a:lnTo>
                  <a:lnTo>
                    <a:pt x="1301" y="2318"/>
                  </a:lnTo>
                  <a:lnTo>
                    <a:pt x="1419" y="2301"/>
                  </a:lnTo>
                  <a:lnTo>
                    <a:pt x="1530" y="2271"/>
                  </a:lnTo>
                  <a:lnTo>
                    <a:pt x="1636" y="2230"/>
                  </a:lnTo>
                  <a:lnTo>
                    <a:pt x="1742" y="2183"/>
                  </a:lnTo>
                  <a:lnTo>
                    <a:pt x="1842" y="2124"/>
                  </a:lnTo>
                  <a:lnTo>
                    <a:pt x="1931" y="2059"/>
                  </a:lnTo>
                  <a:lnTo>
                    <a:pt x="2013" y="1983"/>
                  </a:lnTo>
                  <a:lnTo>
                    <a:pt x="2090" y="1901"/>
                  </a:lnTo>
                  <a:lnTo>
                    <a:pt x="2160" y="1812"/>
                  </a:lnTo>
                  <a:lnTo>
                    <a:pt x="2219" y="1712"/>
                  </a:lnTo>
                  <a:lnTo>
                    <a:pt x="2266" y="1612"/>
                  </a:lnTo>
                  <a:lnTo>
                    <a:pt x="2307" y="1506"/>
                  </a:lnTo>
                  <a:lnTo>
                    <a:pt x="2337" y="1395"/>
                  </a:lnTo>
                  <a:lnTo>
                    <a:pt x="2354" y="1283"/>
                  </a:lnTo>
                  <a:lnTo>
                    <a:pt x="2360" y="1165"/>
                  </a:lnTo>
                  <a:lnTo>
                    <a:pt x="2360" y="1165"/>
                  </a:lnTo>
                  <a:lnTo>
                    <a:pt x="2354" y="1041"/>
                  </a:lnTo>
                  <a:lnTo>
                    <a:pt x="2337" y="930"/>
                  </a:lnTo>
                  <a:lnTo>
                    <a:pt x="2307" y="818"/>
                  </a:lnTo>
                  <a:lnTo>
                    <a:pt x="2266" y="712"/>
                  </a:lnTo>
                  <a:lnTo>
                    <a:pt x="2219" y="612"/>
                  </a:lnTo>
                  <a:lnTo>
                    <a:pt x="2160" y="512"/>
                  </a:lnTo>
                  <a:lnTo>
                    <a:pt x="2090" y="424"/>
                  </a:lnTo>
                  <a:lnTo>
                    <a:pt x="2013" y="341"/>
                  </a:lnTo>
                  <a:lnTo>
                    <a:pt x="1931" y="265"/>
                  </a:lnTo>
                  <a:lnTo>
                    <a:pt x="1842" y="200"/>
                  </a:lnTo>
                  <a:lnTo>
                    <a:pt x="1742" y="141"/>
                  </a:lnTo>
                  <a:lnTo>
                    <a:pt x="1636" y="94"/>
                  </a:lnTo>
                  <a:lnTo>
                    <a:pt x="1530" y="53"/>
                  </a:lnTo>
                  <a:lnTo>
                    <a:pt x="1419" y="24"/>
                  </a:lnTo>
                  <a:lnTo>
                    <a:pt x="1301" y="6"/>
                  </a:lnTo>
                  <a:lnTo>
                    <a:pt x="1183" y="0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985" y="1891"/>
              <a:ext cx="2372" cy="2336"/>
            </a:xfrm>
            <a:custGeom>
              <a:avLst/>
              <a:gdLst>
                <a:gd name="T0" fmla="*/ 1183 w 2372"/>
                <a:gd name="T1" fmla="*/ 0 h 2336"/>
                <a:gd name="T2" fmla="*/ 948 w 2372"/>
                <a:gd name="T3" fmla="*/ 24 h 2336"/>
                <a:gd name="T4" fmla="*/ 724 w 2372"/>
                <a:gd name="T5" fmla="*/ 88 h 2336"/>
                <a:gd name="T6" fmla="*/ 524 w 2372"/>
                <a:gd name="T7" fmla="*/ 200 h 2336"/>
                <a:gd name="T8" fmla="*/ 347 w 2372"/>
                <a:gd name="T9" fmla="*/ 341 h 2336"/>
                <a:gd name="T10" fmla="*/ 200 w 2372"/>
                <a:gd name="T11" fmla="*/ 512 h 2336"/>
                <a:gd name="T12" fmla="*/ 94 w 2372"/>
                <a:gd name="T13" fmla="*/ 712 h 2336"/>
                <a:gd name="T14" fmla="*/ 24 w 2372"/>
                <a:gd name="T15" fmla="*/ 930 h 2336"/>
                <a:gd name="T16" fmla="*/ 0 w 2372"/>
                <a:gd name="T17" fmla="*/ 1165 h 2336"/>
                <a:gd name="T18" fmla="*/ 6 w 2372"/>
                <a:gd name="T19" fmla="*/ 1283 h 2336"/>
                <a:gd name="T20" fmla="*/ 53 w 2372"/>
                <a:gd name="T21" fmla="*/ 1512 h 2336"/>
                <a:gd name="T22" fmla="*/ 141 w 2372"/>
                <a:gd name="T23" fmla="*/ 1724 h 2336"/>
                <a:gd name="T24" fmla="*/ 271 w 2372"/>
                <a:gd name="T25" fmla="*/ 1907 h 2336"/>
                <a:gd name="T26" fmla="*/ 430 w 2372"/>
                <a:gd name="T27" fmla="*/ 2065 h 2336"/>
                <a:gd name="T28" fmla="*/ 618 w 2372"/>
                <a:gd name="T29" fmla="*/ 2195 h 2336"/>
                <a:gd name="T30" fmla="*/ 830 w 2372"/>
                <a:gd name="T31" fmla="*/ 2283 h 2336"/>
                <a:gd name="T32" fmla="*/ 1065 w 2372"/>
                <a:gd name="T33" fmla="*/ 2330 h 2336"/>
                <a:gd name="T34" fmla="*/ 1183 w 2372"/>
                <a:gd name="T35" fmla="*/ 2336 h 2336"/>
                <a:gd name="T36" fmla="*/ 1425 w 2372"/>
                <a:gd name="T37" fmla="*/ 2313 h 2336"/>
                <a:gd name="T38" fmla="*/ 1648 w 2372"/>
                <a:gd name="T39" fmla="*/ 2242 h 2336"/>
                <a:gd name="T40" fmla="*/ 1848 w 2372"/>
                <a:gd name="T41" fmla="*/ 2136 h 2336"/>
                <a:gd name="T42" fmla="*/ 2025 w 2372"/>
                <a:gd name="T43" fmla="*/ 1989 h 2336"/>
                <a:gd name="T44" fmla="*/ 2166 w 2372"/>
                <a:gd name="T45" fmla="*/ 1818 h 2336"/>
                <a:gd name="T46" fmla="*/ 2278 w 2372"/>
                <a:gd name="T47" fmla="*/ 1618 h 2336"/>
                <a:gd name="T48" fmla="*/ 2349 w 2372"/>
                <a:gd name="T49" fmla="*/ 1401 h 2336"/>
                <a:gd name="T50" fmla="*/ 2372 w 2372"/>
                <a:gd name="T51" fmla="*/ 1165 h 2336"/>
                <a:gd name="T52" fmla="*/ 2366 w 2372"/>
                <a:gd name="T53" fmla="*/ 1047 h 2336"/>
                <a:gd name="T54" fmla="*/ 2319 w 2372"/>
                <a:gd name="T55" fmla="*/ 818 h 2336"/>
                <a:gd name="T56" fmla="*/ 2225 w 2372"/>
                <a:gd name="T57" fmla="*/ 612 h 2336"/>
                <a:gd name="T58" fmla="*/ 2101 w 2372"/>
                <a:gd name="T59" fmla="*/ 424 h 2336"/>
                <a:gd name="T60" fmla="*/ 1937 w 2372"/>
                <a:gd name="T61" fmla="*/ 265 h 2336"/>
                <a:gd name="T62" fmla="*/ 1748 w 2372"/>
                <a:gd name="T63" fmla="*/ 141 h 2336"/>
                <a:gd name="T64" fmla="*/ 1536 w 2372"/>
                <a:gd name="T65" fmla="*/ 53 h 2336"/>
                <a:gd name="T66" fmla="*/ 1307 w 2372"/>
                <a:gd name="T67" fmla="*/ 6 h 2336"/>
                <a:gd name="T68" fmla="*/ 1183 w 2372"/>
                <a:gd name="T69" fmla="*/ 0 h 2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72" h="2336">
                  <a:moveTo>
                    <a:pt x="1183" y="0"/>
                  </a:moveTo>
                  <a:lnTo>
                    <a:pt x="1183" y="0"/>
                  </a:lnTo>
                  <a:lnTo>
                    <a:pt x="1065" y="6"/>
                  </a:lnTo>
                  <a:lnTo>
                    <a:pt x="948" y="24"/>
                  </a:lnTo>
                  <a:lnTo>
                    <a:pt x="830" y="53"/>
                  </a:lnTo>
                  <a:lnTo>
                    <a:pt x="724" y="88"/>
                  </a:lnTo>
                  <a:lnTo>
                    <a:pt x="618" y="141"/>
                  </a:lnTo>
                  <a:lnTo>
                    <a:pt x="524" y="200"/>
                  </a:lnTo>
                  <a:lnTo>
                    <a:pt x="430" y="265"/>
                  </a:lnTo>
                  <a:lnTo>
                    <a:pt x="347" y="341"/>
                  </a:lnTo>
                  <a:lnTo>
                    <a:pt x="271" y="424"/>
                  </a:lnTo>
                  <a:lnTo>
                    <a:pt x="200" y="512"/>
                  </a:lnTo>
                  <a:lnTo>
                    <a:pt x="141" y="612"/>
                  </a:lnTo>
                  <a:lnTo>
                    <a:pt x="94" y="712"/>
                  </a:lnTo>
                  <a:lnTo>
                    <a:pt x="53" y="818"/>
                  </a:lnTo>
                  <a:lnTo>
                    <a:pt x="24" y="930"/>
                  </a:lnTo>
                  <a:lnTo>
                    <a:pt x="6" y="1047"/>
                  </a:lnTo>
                  <a:lnTo>
                    <a:pt x="0" y="1165"/>
                  </a:lnTo>
                  <a:lnTo>
                    <a:pt x="0" y="1165"/>
                  </a:lnTo>
                  <a:lnTo>
                    <a:pt x="6" y="1283"/>
                  </a:lnTo>
                  <a:lnTo>
                    <a:pt x="24" y="1401"/>
                  </a:lnTo>
                  <a:lnTo>
                    <a:pt x="53" y="1512"/>
                  </a:lnTo>
                  <a:lnTo>
                    <a:pt x="94" y="1618"/>
                  </a:lnTo>
                  <a:lnTo>
                    <a:pt x="141" y="1724"/>
                  </a:lnTo>
                  <a:lnTo>
                    <a:pt x="200" y="1818"/>
                  </a:lnTo>
                  <a:lnTo>
                    <a:pt x="271" y="1907"/>
                  </a:lnTo>
                  <a:lnTo>
                    <a:pt x="347" y="1989"/>
                  </a:lnTo>
                  <a:lnTo>
                    <a:pt x="430" y="2065"/>
                  </a:lnTo>
                  <a:lnTo>
                    <a:pt x="524" y="2136"/>
                  </a:lnTo>
                  <a:lnTo>
                    <a:pt x="618" y="2195"/>
                  </a:lnTo>
                  <a:lnTo>
                    <a:pt x="724" y="2242"/>
                  </a:lnTo>
                  <a:lnTo>
                    <a:pt x="830" y="2283"/>
                  </a:lnTo>
                  <a:lnTo>
                    <a:pt x="948" y="2313"/>
                  </a:lnTo>
                  <a:lnTo>
                    <a:pt x="1065" y="2330"/>
                  </a:lnTo>
                  <a:lnTo>
                    <a:pt x="1183" y="2336"/>
                  </a:lnTo>
                  <a:lnTo>
                    <a:pt x="1183" y="2336"/>
                  </a:lnTo>
                  <a:lnTo>
                    <a:pt x="1307" y="2330"/>
                  </a:lnTo>
                  <a:lnTo>
                    <a:pt x="1425" y="2313"/>
                  </a:lnTo>
                  <a:lnTo>
                    <a:pt x="1536" y="2283"/>
                  </a:lnTo>
                  <a:lnTo>
                    <a:pt x="1648" y="2242"/>
                  </a:lnTo>
                  <a:lnTo>
                    <a:pt x="1748" y="2195"/>
                  </a:lnTo>
                  <a:lnTo>
                    <a:pt x="1848" y="2136"/>
                  </a:lnTo>
                  <a:lnTo>
                    <a:pt x="1937" y="2065"/>
                  </a:lnTo>
                  <a:lnTo>
                    <a:pt x="2025" y="1989"/>
                  </a:lnTo>
                  <a:lnTo>
                    <a:pt x="2101" y="1907"/>
                  </a:lnTo>
                  <a:lnTo>
                    <a:pt x="2166" y="1818"/>
                  </a:lnTo>
                  <a:lnTo>
                    <a:pt x="2225" y="1724"/>
                  </a:lnTo>
                  <a:lnTo>
                    <a:pt x="2278" y="1618"/>
                  </a:lnTo>
                  <a:lnTo>
                    <a:pt x="2319" y="1512"/>
                  </a:lnTo>
                  <a:lnTo>
                    <a:pt x="2349" y="1401"/>
                  </a:lnTo>
                  <a:lnTo>
                    <a:pt x="2366" y="1283"/>
                  </a:lnTo>
                  <a:lnTo>
                    <a:pt x="2372" y="1165"/>
                  </a:lnTo>
                  <a:lnTo>
                    <a:pt x="2372" y="1165"/>
                  </a:lnTo>
                  <a:lnTo>
                    <a:pt x="2366" y="1047"/>
                  </a:lnTo>
                  <a:lnTo>
                    <a:pt x="2349" y="930"/>
                  </a:lnTo>
                  <a:lnTo>
                    <a:pt x="2319" y="818"/>
                  </a:lnTo>
                  <a:lnTo>
                    <a:pt x="2278" y="712"/>
                  </a:lnTo>
                  <a:lnTo>
                    <a:pt x="2225" y="612"/>
                  </a:lnTo>
                  <a:lnTo>
                    <a:pt x="2166" y="512"/>
                  </a:lnTo>
                  <a:lnTo>
                    <a:pt x="2101" y="424"/>
                  </a:lnTo>
                  <a:lnTo>
                    <a:pt x="2025" y="341"/>
                  </a:lnTo>
                  <a:lnTo>
                    <a:pt x="1937" y="265"/>
                  </a:lnTo>
                  <a:lnTo>
                    <a:pt x="1848" y="200"/>
                  </a:lnTo>
                  <a:lnTo>
                    <a:pt x="1748" y="141"/>
                  </a:lnTo>
                  <a:lnTo>
                    <a:pt x="1648" y="88"/>
                  </a:lnTo>
                  <a:lnTo>
                    <a:pt x="1536" y="53"/>
                  </a:lnTo>
                  <a:lnTo>
                    <a:pt x="1425" y="24"/>
                  </a:lnTo>
                  <a:lnTo>
                    <a:pt x="1307" y="6"/>
                  </a:lnTo>
                  <a:lnTo>
                    <a:pt x="1183" y="0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FFD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979" y="1879"/>
              <a:ext cx="2384" cy="2348"/>
            </a:xfrm>
            <a:custGeom>
              <a:avLst/>
              <a:gdLst>
                <a:gd name="T0" fmla="*/ 1195 w 2384"/>
                <a:gd name="T1" fmla="*/ 0 h 2348"/>
                <a:gd name="T2" fmla="*/ 954 w 2384"/>
                <a:gd name="T3" fmla="*/ 30 h 2348"/>
                <a:gd name="T4" fmla="*/ 730 w 2384"/>
                <a:gd name="T5" fmla="*/ 94 h 2348"/>
                <a:gd name="T6" fmla="*/ 530 w 2384"/>
                <a:gd name="T7" fmla="*/ 206 h 2348"/>
                <a:gd name="T8" fmla="*/ 353 w 2384"/>
                <a:gd name="T9" fmla="*/ 348 h 2348"/>
                <a:gd name="T10" fmla="*/ 206 w 2384"/>
                <a:gd name="T11" fmla="*/ 524 h 2348"/>
                <a:gd name="T12" fmla="*/ 94 w 2384"/>
                <a:gd name="T13" fmla="*/ 718 h 2348"/>
                <a:gd name="T14" fmla="*/ 30 w 2384"/>
                <a:gd name="T15" fmla="*/ 942 h 2348"/>
                <a:gd name="T16" fmla="*/ 0 w 2384"/>
                <a:gd name="T17" fmla="*/ 1177 h 2348"/>
                <a:gd name="T18" fmla="*/ 6 w 2384"/>
                <a:gd name="T19" fmla="*/ 1295 h 2348"/>
                <a:gd name="T20" fmla="*/ 59 w 2384"/>
                <a:gd name="T21" fmla="*/ 1524 h 2348"/>
                <a:gd name="T22" fmla="*/ 147 w 2384"/>
                <a:gd name="T23" fmla="*/ 1736 h 2348"/>
                <a:gd name="T24" fmla="*/ 277 w 2384"/>
                <a:gd name="T25" fmla="*/ 1924 h 2348"/>
                <a:gd name="T26" fmla="*/ 436 w 2384"/>
                <a:gd name="T27" fmla="*/ 2083 h 2348"/>
                <a:gd name="T28" fmla="*/ 624 w 2384"/>
                <a:gd name="T29" fmla="*/ 2207 h 2348"/>
                <a:gd name="T30" fmla="*/ 842 w 2384"/>
                <a:gd name="T31" fmla="*/ 2295 h 2348"/>
                <a:gd name="T32" fmla="*/ 1071 w 2384"/>
                <a:gd name="T33" fmla="*/ 2342 h 2348"/>
                <a:gd name="T34" fmla="*/ 1195 w 2384"/>
                <a:gd name="T35" fmla="*/ 2348 h 2348"/>
                <a:gd name="T36" fmla="*/ 1436 w 2384"/>
                <a:gd name="T37" fmla="*/ 2325 h 2348"/>
                <a:gd name="T38" fmla="*/ 1660 w 2384"/>
                <a:gd name="T39" fmla="*/ 2260 h 2348"/>
                <a:gd name="T40" fmla="*/ 1860 w 2384"/>
                <a:gd name="T41" fmla="*/ 2148 h 2348"/>
                <a:gd name="T42" fmla="*/ 2037 w 2384"/>
                <a:gd name="T43" fmla="*/ 2007 h 2348"/>
                <a:gd name="T44" fmla="*/ 2184 w 2384"/>
                <a:gd name="T45" fmla="*/ 1830 h 2348"/>
                <a:gd name="T46" fmla="*/ 2290 w 2384"/>
                <a:gd name="T47" fmla="*/ 1630 h 2348"/>
                <a:gd name="T48" fmla="*/ 2360 w 2384"/>
                <a:gd name="T49" fmla="*/ 1413 h 2348"/>
                <a:gd name="T50" fmla="*/ 2384 w 2384"/>
                <a:gd name="T51" fmla="*/ 1177 h 2348"/>
                <a:gd name="T52" fmla="*/ 2378 w 2384"/>
                <a:gd name="T53" fmla="*/ 1059 h 2348"/>
                <a:gd name="T54" fmla="*/ 2331 w 2384"/>
                <a:gd name="T55" fmla="*/ 830 h 2348"/>
                <a:gd name="T56" fmla="*/ 2243 w 2384"/>
                <a:gd name="T57" fmla="*/ 618 h 2348"/>
                <a:gd name="T58" fmla="*/ 2113 w 2384"/>
                <a:gd name="T59" fmla="*/ 430 h 2348"/>
                <a:gd name="T60" fmla="*/ 1948 w 2384"/>
                <a:gd name="T61" fmla="*/ 271 h 2348"/>
                <a:gd name="T62" fmla="*/ 1760 w 2384"/>
                <a:gd name="T63" fmla="*/ 147 h 2348"/>
                <a:gd name="T64" fmla="*/ 1548 w 2384"/>
                <a:gd name="T65" fmla="*/ 53 h 2348"/>
                <a:gd name="T66" fmla="*/ 1313 w 2384"/>
                <a:gd name="T67" fmla="*/ 12 h 2348"/>
                <a:gd name="T68" fmla="*/ 1195 w 2384"/>
                <a:gd name="T69" fmla="*/ 0 h 2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84" h="2348">
                  <a:moveTo>
                    <a:pt x="1195" y="0"/>
                  </a:moveTo>
                  <a:lnTo>
                    <a:pt x="1195" y="0"/>
                  </a:lnTo>
                  <a:lnTo>
                    <a:pt x="1071" y="12"/>
                  </a:lnTo>
                  <a:lnTo>
                    <a:pt x="954" y="30"/>
                  </a:lnTo>
                  <a:lnTo>
                    <a:pt x="842" y="53"/>
                  </a:lnTo>
                  <a:lnTo>
                    <a:pt x="730" y="94"/>
                  </a:lnTo>
                  <a:lnTo>
                    <a:pt x="624" y="147"/>
                  </a:lnTo>
                  <a:lnTo>
                    <a:pt x="530" y="206"/>
                  </a:lnTo>
                  <a:lnTo>
                    <a:pt x="436" y="271"/>
                  </a:lnTo>
                  <a:lnTo>
                    <a:pt x="353" y="348"/>
                  </a:lnTo>
                  <a:lnTo>
                    <a:pt x="277" y="430"/>
                  </a:lnTo>
                  <a:lnTo>
                    <a:pt x="206" y="524"/>
                  </a:lnTo>
                  <a:lnTo>
                    <a:pt x="147" y="618"/>
                  </a:lnTo>
                  <a:lnTo>
                    <a:pt x="94" y="718"/>
                  </a:lnTo>
                  <a:lnTo>
                    <a:pt x="59" y="830"/>
                  </a:lnTo>
                  <a:lnTo>
                    <a:pt x="30" y="942"/>
                  </a:lnTo>
                  <a:lnTo>
                    <a:pt x="6" y="1059"/>
                  </a:lnTo>
                  <a:lnTo>
                    <a:pt x="0" y="1177"/>
                  </a:lnTo>
                  <a:lnTo>
                    <a:pt x="0" y="1177"/>
                  </a:lnTo>
                  <a:lnTo>
                    <a:pt x="6" y="1295"/>
                  </a:lnTo>
                  <a:lnTo>
                    <a:pt x="30" y="1413"/>
                  </a:lnTo>
                  <a:lnTo>
                    <a:pt x="59" y="1524"/>
                  </a:lnTo>
                  <a:lnTo>
                    <a:pt x="94" y="1630"/>
                  </a:lnTo>
                  <a:lnTo>
                    <a:pt x="147" y="1736"/>
                  </a:lnTo>
                  <a:lnTo>
                    <a:pt x="206" y="1830"/>
                  </a:lnTo>
                  <a:lnTo>
                    <a:pt x="277" y="1924"/>
                  </a:lnTo>
                  <a:lnTo>
                    <a:pt x="353" y="2007"/>
                  </a:lnTo>
                  <a:lnTo>
                    <a:pt x="436" y="2083"/>
                  </a:lnTo>
                  <a:lnTo>
                    <a:pt x="530" y="2148"/>
                  </a:lnTo>
                  <a:lnTo>
                    <a:pt x="624" y="2207"/>
                  </a:lnTo>
                  <a:lnTo>
                    <a:pt x="730" y="2260"/>
                  </a:lnTo>
                  <a:lnTo>
                    <a:pt x="842" y="2295"/>
                  </a:lnTo>
                  <a:lnTo>
                    <a:pt x="954" y="2325"/>
                  </a:lnTo>
                  <a:lnTo>
                    <a:pt x="1071" y="2342"/>
                  </a:lnTo>
                  <a:lnTo>
                    <a:pt x="1195" y="2348"/>
                  </a:lnTo>
                  <a:lnTo>
                    <a:pt x="1195" y="2348"/>
                  </a:lnTo>
                  <a:lnTo>
                    <a:pt x="1313" y="2342"/>
                  </a:lnTo>
                  <a:lnTo>
                    <a:pt x="1436" y="2325"/>
                  </a:lnTo>
                  <a:lnTo>
                    <a:pt x="1548" y="2295"/>
                  </a:lnTo>
                  <a:lnTo>
                    <a:pt x="1660" y="2260"/>
                  </a:lnTo>
                  <a:lnTo>
                    <a:pt x="1760" y="2207"/>
                  </a:lnTo>
                  <a:lnTo>
                    <a:pt x="1860" y="2148"/>
                  </a:lnTo>
                  <a:lnTo>
                    <a:pt x="1948" y="2083"/>
                  </a:lnTo>
                  <a:lnTo>
                    <a:pt x="2037" y="2007"/>
                  </a:lnTo>
                  <a:lnTo>
                    <a:pt x="2113" y="1924"/>
                  </a:lnTo>
                  <a:lnTo>
                    <a:pt x="2184" y="1830"/>
                  </a:lnTo>
                  <a:lnTo>
                    <a:pt x="2243" y="1736"/>
                  </a:lnTo>
                  <a:lnTo>
                    <a:pt x="2290" y="1630"/>
                  </a:lnTo>
                  <a:lnTo>
                    <a:pt x="2331" y="1524"/>
                  </a:lnTo>
                  <a:lnTo>
                    <a:pt x="2360" y="1413"/>
                  </a:lnTo>
                  <a:lnTo>
                    <a:pt x="2378" y="1295"/>
                  </a:lnTo>
                  <a:lnTo>
                    <a:pt x="2384" y="1177"/>
                  </a:lnTo>
                  <a:lnTo>
                    <a:pt x="2384" y="1177"/>
                  </a:lnTo>
                  <a:lnTo>
                    <a:pt x="2378" y="1059"/>
                  </a:lnTo>
                  <a:lnTo>
                    <a:pt x="2360" y="942"/>
                  </a:lnTo>
                  <a:lnTo>
                    <a:pt x="2331" y="830"/>
                  </a:lnTo>
                  <a:lnTo>
                    <a:pt x="2290" y="718"/>
                  </a:lnTo>
                  <a:lnTo>
                    <a:pt x="2243" y="618"/>
                  </a:lnTo>
                  <a:lnTo>
                    <a:pt x="2184" y="524"/>
                  </a:lnTo>
                  <a:lnTo>
                    <a:pt x="2113" y="430"/>
                  </a:lnTo>
                  <a:lnTo>
                    <a:pt x="2037" y="348"/>
                  </a:lnTo>
                  <a:lnTo>
                    <a:pt x="1948" y="271"/>
                  </a:lnTo>
                  <a:lnTo>
                    <a:pt x="1860" y="206"/>
                  </a:lnTo>
                  <a:lnTo>
                    <a:pt x="1760" y="147"/>
                  </a:lnTo>
                  <a:lnTo>
                    <a:pt x="1660" y="94"/>
                  </a:lnTo>
                  <a:lnTo>
                    <a:pt x="1548" y="53"/>
                  </a:lnTo>
                  <a:lnTo>
                    <a:pt x="1436" y="30"/>
                  </a:lnTo>
                  <a:lnTo>
                    <a:pt x="1313" y="12"/>
                  </a:lnTo>
                  <a:lnTo>
                    <a:pt x="1195" y="0"/>
                  </a:lnTo>
                  <a:lnTo>
                    <a:pt x="1195" y="0"/>
                  </a:lnTo>
                  <a:close/>
                </a:path>
              </a:pathLst>
            </a:custGeom>
            <a:solidFill>
              <a:srgbClr val="FED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979" y="1873"/>
              <a:ext cx="2396" cy="2360"/>
            </a:xfrm>
            <a:custGeom>
              <a:avLst/>
              <a:gdLst>
                <a:gd name="T0" fmla="*/ 1195 w 2396"/>
                <a:gd name="T1" fmla="*/ 0 h 2360"/>
                <a:gd name="T2" fmla="*/ 960 w 2396"/>
                <a:gd name="T3" fmla="*/ 24 h 2360"/>
                <a:gd name="T4" fmla="*/ 730 w 2396"/>
                <a:gd name="T5" fmla="*/ 95 h 2360"/>
                <a:gd name="T6" fmla="*/ 530 w 2396"/>
                <a:gd name="T7" fmla="*/ 201 h 2360"/>
                <a:gd name="T8" fmla="*/ 353 w 2396"/>
                <a:gd name="T9" fmla="*/ 348 h 2360"/>
                <a:gd name="T10" fmla="*/ 206 w 2396"/>
                <a:gd name="T11" fmla="*/ 524 h 2360"/>
                <a:gd name="T12" fmla="*/ 94 w 2396"/>
                <a:gd name="T13" fmla="*/ 724 h 2360"/>
                <a:gd name="T14" fmla="*/ 24 w 2396"/>
                <a:gd name="T15" fmla="*/ 942 h 2360"/>
                <a:gd name="T16" fmla="*/ 0 w 2396"/>
                <a:gd name="T17" fmla="*/ 1183 h 2360"/>
                <a:gd name="T18" fmla="*/ 6 w 2396"/>
                <a:gd name="T19" fmla="*/ 1301 h 2360"/>
                <a:gd name="T20" fmla="*/ 53 w 2396"/>
                <a:gd name="T21" fmla="*/ 1530 h 2360"/>
                <a:gd name="T22" fmla="*/ 147 w 2396"/>
                <a:gd name="T23" fmla="*/ 1742 h 2360"/>
                <a:gd name="T24" fmla="*/ 277 w 2396"/>
                <a:gd name="T25" fmla="*/ 1930 h 2360"/>
                <a:gd name="T26" fmla="*/ 436 w 2396"/>
                <a:gd name="T27" fmla="*/ 2089 h 2360"/>
                <a:gd name="T28" fmla="*/ 630 w 2396"/>
                <a:gd name="T29" fmla="*/ 2219 h 2360"/>
                <a:gd name="T30" fmla="*/ 842 w 2396"/>
                <a:gd name="T31" fmla="*/ 2307 h 2360"/>
                <a:gd name="T32" fmla="*/ 1077 w 2396"/>
                <a:gd name="T33" fmla="*/ 2354 h 2360"/>
                <a:gd name="T34" fmla="*/ 1195 w 2396"/>
                <a:gd name="T35" fmla="*/ 2360 h 2360"/>
                <a:gd name="T36" fmla="*/ 1436 w 2396"/>
                <a:gd name="T37" fmla="*/ 2337 h 2360"/>
                <a:gd name="T38" fmla="*/ 1666 w 2396"/>
                <a:gd name="T39" fmla="*/ 2266 h 2360"/>
                <a:gd name="T40" fmla="*/ 1866 w 2396"/>
                <a:gd name="T41" fmla="*/ 2160 h 2360"/>
                <a:gd name="T42" fmla="*/ 2043 w 2396"/>
                <a:gd name="T43" fmla="*/ 2013 h 2360"/>
                <a:gd name="T44" fmla="*/ 2190 w 2396"/>
                <a:gd name="T45" fmla="*/ 1836 h 2360"/>
                <a:gd name="T46" fmla="*/ 2302 w 2396"/>
                <a:gd name="T47" fmla="*/ 1636 h 2360"/>
                <a:gd name="T48" fmla="*/ 2372 w 2396"/>
                <a:gd name="T49" fmla="*/ 1419 h 2360"/>
                <a:gd name="T50" fmla="*/ 2396 w 2396"/>
                <a:gd name="T51" fmla="*/ 1183 h 2360"/>
                <a:gd name="T52" fmla="*/ 2390 w 2396"/>
                <a:gd name="T53" fmla="*/ 1060 h 2360"/>
                <a:gd name="T54" fmla="*/ 2343 w 2396"/>
                <a:gd name="T55" fmla="*/ 830 h 2360"/>
                <a:gd name="T56" fmla="*/ 2249 w 2396"/>
                <a:gd name="T57" fmla="*/ 618 h 2360"/>
                <a:gd name="T58" fmla="*/ 2119 w 2396"/>
                <a:gd name="T59" fmla="*/ 430 h 2360"/>
                <a:gd name="T60" fmla="*/ 1960 w 2396"/>
                <a:gd name="T61" fmla="*/ 271 h 2360"/>
                <a:gd name="T62" fmla="*/ 1766 w 2396"/>
                <a:gd name="T63" fmla="*/ 142 h 2360"/>
                <a:gd name="T64" fmla="*/ 1554 w 2396"/>
                <a:gd name="T65" fmla="*/ 53 h 2360"/>
                <a:gd name="T66" fmla="*/ 1319 w 2396"/>
                <a:gd name="T67" fmla="*/ 6 h 2360"/>
                <a:gd name="T68" fmla="*/ 1195 w 2396"/>
                <a:gd name="T69" fmla="*/ 0 h 2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96" h="2360">
                  <a:moveTo>
                    <a:pt x="1195" y="0"/>
                  </a:moveTo>
                  <a:lnTo>
                    <a:pt x="1195" y="0"/>
                  </a:lnTo>
                  <a:lnTo>
                    <a:pt x="1077" y="6"/>
                  </a:lnTo>
                  <a:lnTo>
                    <a:pt x="960" y="24"/>
                  </a:lnTo>
                  <a:lnTo>
                    <a:pt x="842" y="53"/>
                  </a:lnTo>
                  <a:lnTo>
                    <a:pt x="730" y="95"/>
                  </a:lnTo>
                  <a:lnTo>
                    <a:pt x="630" y="142"/>
                  </a:lnTo>
                  <a:lnTo>
                    <a:pt x="530" y="201"/>
                  </a:lnTo>
                  <a:lnTo>
                    <a:pt x="436" y="271"/>
                  </a:lnTo>
                  <a:lnTo>
                    <a:pt x="353" y="348"/>
                  </a:lnTo>
                  <a:lnTo>
                    <a:pt x="277" y="430"/>
                  </a:lnTo>
                  <a:lnTo>
                    <a:pt x="206" y="524"/>
                  </a:lnTo>
                  <a:lnTo>
                    <a:pt x="147" y="618"/>
                  </a:lnTo>
                  <a:lnTo>
                    <a:pt x="94" y="724"/>
                  </a:lnTo>
                  <a:lnTo>
                    <a:pt x="53" y="830"/>
                  </a:lnTo>
                  <a:lnTo>
                    <a:pt x="24" y="942"/>
                  </a:lnTo>
                  <a:lnTo>
                    <a:pt x="6" y="1060"/>
                  </a:lnTo>
                  <a:lnTo>
                    <a:pt x="0" y="1183"/>
                  </a:lnTo>
                  <a:lnTo>
                    <a:pt x="0" y="1183"/>
                  </a:lnTo>
                  <a:lnTo>
                    <a:pt x="6" y="1301"/>
                  </a:lnTo>
                  <a:lnTo>
                    <a:pt x="24" y="1419"/>
                  </a:lnTo>
                  <a:lnTo>
                    <a:pt x="53" y="1530"/>
                  </a:lnTo>
                  <a:lnTo>
                    <a:pt x="94" y="1636"/>
                  </a:lnTo>
                  <a:lnTo>
                    <a:pt x="147" y="1742"/>
                  </a:lnTo>
                  <a:lnTo>
                    <a:pt x="206" y="1836"/>
                  </a:lnTo>
                  <a:lnTo>
                    <a:pt x="277" y="1930"/>
                  </a:lnTo>
                  <a:lnTo>
                    <a:pt x="353" y="2013"/>
                  </a:lnTo>
                  <a:lnTo>
                    <a:pt x="436" y="2089"/>
                  </a:lnTo>
                  <a:lnTo>
                    <a:pt x="530" y="2160"/>
                  </a:lnTo>
                  <a:lnTo>
                    <a:pt x="630" y="2219"/>
                  </a:lnTo>
                  <a:lnTo>
                    <a:pt x="730" y="2266"/>
                  </a:lnTo>
                  <a:lnTo>
                    <a:pt x="842" y="2307"/>
                  </a:lnTo>
                  <a:lnTo>
                    <a:pt x="960" y="2337"/>
                  </a:lnTo>
                  <a:lnTo>
                    <a:pt x="1077" y="2354"/>
                  </a:lnTo>
                  <a:lnTo>
                    <a:pt x="1195" y="2360"/>
                  </a:lnTo>
                  <a:lnTo>
                    <a:pt x="1195" y="2360"/>
                  </a:lnTo>
                  <a:lnTo>
                    <a:pt x="1319" y="2354"/>
                  </a:lnTo>
                  <a:lnTo>
                    <a:pt x="1436" y="2337"/>
                  </a:lnTo>
                  <a:lnTo>
                    <a:pt x="1554" y="2307"/>
                  </a:lnTo>
                  <a:lnTo>
                    <a:pt x="1666" y="2266"/>
                  </a:lnTo>
                  <a:lnTo>
                    <a:pt x="1766" y="2219"/>
                  </a:lnTo>
                  <a:lnTo>
                    <a:pt x="1866" y="2160"/>
                  </a:lnTo>
                  <a:lnTo>
                    <a:pt x="1960" y="2089"/>
                  </a:lnTo>
                  <a:lnTo>
                    <a:pt x="2043" y="2013"/>
                  </a:lnTo>
                  <a:lnTo>
                    <a:pt x="2119" y="1930"/>
                  </a:lnTo>
                  <a:lnTo>
                    <a:pt x="2190" y="1836"/>
                  </a:lnTo>
                  <a:lnTo>
                    <a:pt x="2249" y="1742"/>
                  </a:lnTo>
                  <a:lnTo>
                    <a:pt x="2302" y="1636"/>
                  </a:lnTo>
                  <a:lnTo>
                    <a:pt x="2343" y="1530"/>
                  </a:lnTo>
                  <a:lnTo>
                    <a:pt x="2372" y="1419"/>
                  </a:lnTo>
                  <a:lnTo>
                    <a:pt x="2390" y="1301"/>
                  </a:lnTo>
                  <a:lnTo>
                    <a:pt x="2396" y="1183"/>
                  </a:lnTo>
                  <a:lnTo>
                    <a:pt x="2396" y="1183"/>
                  </a:lnTo>
                  <a:lnTo>
                    <a:pt x="2390" y="1060"/>
                  </a:lnTo>
                  <a:lnTo>
                    <a:pt x="2372" y="942"/>
                  </a:lnTo>
                  <a:lnTo>
                    <a:pt x="2343" y="830"/>
                  </a:lnTo>
                  <a:lnTo>
                    <a:pt x="2302" y="724"/>
                  </a:lnTo>
                  <a:lnTo>
                    <a:pt x="2249" y="618"/>
                  </a:lnTo>
                  <a:lnTo>
                    <a:pt x="2190" y="524"/>
                  </a:lnTo>
                  <a:lnTo>
                    <a:pt x="2119" y="430"/>
                  </a:lnTo>
                  <a:lnTo>
                    <a:pt x="2043" y="348"/>
                  </a:lnTo>
                  <a:lnTo>
                    <a:pt x="1960" y="271"/>
                  </a:lnTo>
                  <a:lnTo>
                    <a:pt x="1866" y="201"/>
                  </a:lnTo>
                  <a:lnTo>
                    <a:pt x="1766" y="142"/>
                  </a:lnTo>
                  <a:lnTo>
                    <a:pt x="1666" y="95"/>
                  </a:lnTo>
                  <a:lnTo>
                    <a:pt x="1554" y="53"/>
                  </a:lnTo>
                  <a:lnTo>
                    <a:pt x="1436" y="24"/>
                  </a:lnTo>
                  <a:lnTo>
                    <a:pt x="1319" y="6"/>
                  </a:lnTo>
                  <a:lnTo>
                    <a:pt x="1195" y="0"/>
                  </a:lnTo>
                  <a:lnTo>
                    <a:pt x="1195" y="0"/>
                  </a:lnTo>
                  <a:close/>
                </a:path>
              </a:pathLst>
            </a:custGeom>
            <a:solidFill>
              <a:srgbClr val="FDC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979" y="1868"/>
              <a:ext cx="2407" cy="2371"/>
            </a:xfrm>
            <a:custGeom>
              <a:avLst/>
              <a:gdLst>
                <a:gd name="T0" fmla="*/ 1201 w 2407"/>
                <a:gd name="T1" fmla="*/ 0 h 2371"/>
                <a:gd name="T2" fmla="*/ 960 w 2407"/>
                <a:gd name="T3" fmla="*/ 23 h 2371"/>
                <a:gd name="T4" fmla="*/ 736 w 2407"/>
                <a:gd name="T5" fmla="*/ 94 h 2371"/>
                <a:gd name="T6" fmla="*/ 530 w 2407"/>
                <a:gd name="T7" fmla="*/ 200 h 2371"/>
                <a:gd name="T8" fmla="*/ 353 w 2407"/>
                <a:gd name="T9" fmla="*/ 347 h 2371"/>
                <a:gd name="T10" fmla="*/ 206 w 2407"/>
                <a:gd name="T11" fmla="*/ 523 h 2371"/>
                <a:gd name="T12" fmla="*/ 94 w 2407"/>
                <a:gd name="T13" fmla="*/ 723 h 2371"/>
                <a:gd name="T14" fmla="*/ 24 w 2407"/>
                <a:gd name="T15" fmla="*/ 947 h 2371"/>
                <a:gd name="T16" fmla="*/ 0 w 2407"/>
                <a:gd name="T17" fmla="*/ 1182 h 2371"/>
                <a:gd name="T18" fmla="*/ 6 w 2407"/>
                <a:gd name="T19" fmla="*/ 1306 h 2371"/>
                <a:gd name="T20" fmla="*/ 53 w 2407"/>
                <a:gd name="T21" fmla="*/ 1535 h 2371"/>
                <a:gd name="T22" fmla="*/ 142 w 2407"/>
                <a:gd name="T23" fmla="*/ 1747 h 2371"/>
                <a:gd name="T24" fmla="*/ 271 w 2407"/>
                <a:gd name="T25" fmla="*/ 1935 h 2371"/>
                <a:gd name="T26" fmla="*/ 436 w 2407"/>
                <a:gd name="T27" fmla="*/ 2100 h 2371"/>
                <a:gd name="T28" fmla="*/ 630 w 2407"/>
                <a:gd name="T29" fmla="*/ 2224 h 2371"/>
                <a:gd name="T30" fmla="*/ 842 w 2407"/>
                <a:gd name="T31" fmla="*/ 2318 h 2371"/>
                <a:gd name="T32" fmla="*/ 1077 w 2407"/>
                <a:gd name="T33" fmla="*/ 2365 h 2371"/>
                <a:gd name="T34" fmla="*/ 1201 w 2407"/>
                <a:gd name="T35" fmla="*/ 2371 h 2371"/>
                <a:gd name="T36" fmla="*/ 1442 w 2407"/>
                <a:gd name="T37" fmla="*/ 2347 h 2371"/>
                <a:gd name="T38" fmla="*/ 1672 w 2407"/>
                <a:gd name="T39" fmla="*/ 2277 h 2371"/>
                <a:gd name="T40" fmla="*/ 1872 w 2407"/>
                <a:gd name="T41" fmla="*/ 2165 h 2371"/>
                <a:gd name="T42" fmla="*/ 2054 w 2407"/>
                <a:gd name="T43" fmla="*/ 2024 h 2371"/>
                <a:gd name="T44" fmla="*/ 2201 w 2407"/>
                <a:gd name="T45" fmla="*/ 1847 h 2371"/>
                <a:gd name="T46" fmla="*/ 2307 w 2407"/>
                <a:gd name="T47" fmla="*/ 1647 h 2371"/>
                <a:gd name="T48" fmla="*/ 2378 w 2407"/>
                <a:gd name="T49" fmla="*/ 1424 h 2371"/>
                <a:gd name="T50" fmla="*/ 2407 w 2407"/>
                <a:gd name="T51" fmla="*/ 1182 h 2371"/>
                <a:gd name="T52" fmla="*/ 2396 w 2407"/>
                <a:gd name="T53" fmla="*/ 1065 h 2371"/>
                <a:gd name="T54" fmla="*/ 2349 w 2407"/>
                <a:gd name="T55" fmla="*/ 829 h 2371"/>
                <a:gd name="T56" fmla="*/ 2260 w 2407"/>
                <a:gd name="T57" fmla="*/ 617 h 2371"/>
                <a:gd name="T58" fmla="*/ 2131 w 2407"/>
                <a:gd name="T59" fmla="*/ 429 h 2371"/>
                <a:gd name="T60" fmla="*/ 1966 w 2407"/>
                <a:gd name="T61" fmla="*/ 270 h 2371"/>
                <a:gd name="T62" fmla="*/ 1772 w 2407"/>
                <a:gd name="T63" fmla="*/ 141 h 2371"/>
                <a:gd name="T64" fmla="*/ 1560 w 2407"/>
                <a:gd name="T65" fmla="*/ 53 h 2371"/>
                <a:gd name="T66" fmla="*/ 1325 w 2407"/>
                <a:gd name="T67" fmla="*/ 5 h 2371"/>
                <a:gd name="T68" fmla="*/ 1201 w 2407"/>
                <a:gd name="T69" fmla="*/ 0 h 2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07" h="2371">
                  <a:moveTo>
                    <a:pt x="1201" y="0"/>
                  </a:moveTo>
                  <a:lnTo>
                    <a:pt x="1201" y="0"/>
                  </a:lnTo>
                  <a:lnTo>
                    <a:pt x="1077" y="5"/>
                  </a:lnTo>
                  <a:lnTo>
                    <a:pt x="960" y="23"/>
                  </a:lnTo>
                  <a:lnTo>
                    <a:pt x="842" y="53"/>
                  </a:lnTo>
                  <a:lnTo>
                    <a:pt x="736" y="94"/>
                  </a:lnTo>
                  <a:lnTo>
                    <a:pt x="630" y="141"/>
                  </a:lnTo>
                  <a:lnTo>
                    <a:pt x="530" y="200"/>
                  </a:lnTo>
                  <a:lnTo>
                    <a:pt x="436" y="270"/>
                  </a:lnTo>
                  <a:lnTo>
                    <a:pt x="353" y="347"/>
                  </a:lnTo>
                  <a:lnTo>
                    <a:pt x="271" y="429"/>
                  </a:lnTo>
                  <a:lnTo>
                    <a:pt x="206" y="523"/>
                  </a:lnTo>
                  <a:lnTo>
                    <a:pt x="142" y="617"/>
                  </a:lnTo>
                  <a:lnTo>
                    <a:pt x="94" y="723"/>
                  </a:lnTo>
                  <a:lnTo>
                    <a:pt x="53" y="829"/>
                  </a:lnTo>
                  <a:lnTo>
                    <a:pt x="24" y="947"/>
                  </a:lnTo>
                  <a:lnTo>
                    <a:pt x="6" y="1065"/>
                  </a:lnTo>
                  <a:lnTo>
                    <a:pt x="0" y="1182"/>
                  </a:lnTo>
                  <a:lnTo>
                    <a:pt x="0" y="1182"/>
                  </a:lnTo>
                  <a:lnTo>
                    <a:pt x="6" y="1306"/>
                  </a:lnTo>
                  <a:lnTo>
                    <a:pt x="24" y="1424"/>
                  </a:lnTo>
                  <a:lnTo>
                    <a:pt x="53" y="1535"/>
                  </a:lnTo>
                  <a:lnTo>
                    <a:pt x="94" y="1647"/>
                  </a:lnTo>
                  <a:lnTo>
                    <a:pt x="142" y="1747"/>
                  </a:lnTo>
                  <a:lnTo>
                    <a:pt x="206" y="1847"/>
                  </a:lnTo>
                  <a:lnTo>
                    <a:pt x="271" y="1935"/>
                  </a:lnTo>
                  <a:lnTo>
                    <a:pt x="353" y="2024"/>
                  </a:lnTo>
                  <a:lnTo>
                    <a:pt x="436" y="2100"/>
                  </a:lnTo>
                  <a:lnTo>
                    <a:pt x="530" y="2165"/>
                  </a:lnTo>
                  <a:lnTo>
                    <a:pt x="630" y="2224"/>
                  </a:lnTo>
                  <a:lnTo>
                    <a:pt x="736" y="2277"/>
                  </a:lnTo>
                  <a:lnTo>
                    <a:pt x="842" y="2318"/>
                  </a:lnTo>
                  <a:lnTo>
                    <a:pt x="960" y="2347"/>
                  </a:lnTo>
                  <a:lnTo>
                    <a:pt x="1077" y="2365"/>
                  </a:lnTo>
                  <a:lnTo>
                    <a:pt x="1201" y="2371"/>
                  </a:lnTo>
                  <a:lnTo>
                    <a:pt x="1201" y="2371"/>
                  </a:lnTo>
                  <a:lnTo>
                    <a:pt x="1325" y="2365"/>
                  </a:lnTo>
                  <a:lnTo>
                    <a:pt x="1442" y="2347"/>
                  </a:lnTo>
                  <a:lnTo>
                    <a:pt x="1560" y="2318"/>
                  </a:lnTo>
                  <a:lnTo>
                    <a:pt x="1672" y="2277"/>
                  </a:lnTo>
                  <a:lnTo>
                    <a:pt x="1772" y="2224"/>
                  </a:lnTo>
                  <a:lnTo>
                    <a:pt x="1872" y="2165"/>
                  </a:lnTo>
                  <a:lnTo>
                    <a:pt x="1966" y="2100"/>
                  </a:lnTo>
                  <a:lnTo>
                    <a:pt x="2054" y="2024"/>
                  </a:lnTo>
                  <a:lnTo>
                    <a:pt x="2131" y="1935"/>
                  </a:lnTo>
                  <a:lnTo>
                    <a:pt x="2201" y="1847"/>
                  </a:lnTo>
                  <a:lnTo>
                    <a:pt x="2260" y="1747"/>
                  </a:lnTo>
                  <a:lnTo>
                    <a:pt x="2307" y="1647"/>
                  </a:lnTo>
                  <a:lnTo>
                    <a:pt x="2349" y="1535"/>
                  </a:lnTo>
                  <a:lnTo>
                    <a:pt x="2378" y="1424"/>
                  </a:lnTo>
                  <a:lnTo>
                    <a:pt x="2396" y="1306"/>
                  </a:lnTo>
                  <a:lnTo>
                    <a:pt x="2407" y="1182"/>
                  </a:lnTo>
                  <a:lnTo>
                    <a:pt x="2407" y="1182"/>
                  </a:lnTo>
                  <a:lnTo>
                    <a:pt x="2396" y="1065"/>
                  </a:lnTo>
                  <a:lnTo>
                    <a:pt x="2378" y="947"/>
                  </a:lnTo>
                  <a:lnTo>
                    <a:pt x="2349" y="829"/>
                  </a:lnTo>
                  <a:lnTo>
                    <a:pt x="2307" y="723"/>
                  </a:lnTo>
                  <a:lnTo>
                    <a:pt x="2260" y="617"/>
                  </a:lnTo>
                  <a:lnTo>
                    <a:pt x="2201" y="523"/>
                  </a:lnTo>
                  <a:lnTo>
                    <a:pt x="2131" y="429"/>
                  </a:lnTo>
                  <a:lnTo>
                    <a:pt x="2054" y="347"/>
                  </a:lnTo>
                  <a:lnTo>
                    <a:pt x="1966" y="270"/>
                  </a:lnTo>
                  <a:lnTo>
                    <a:pt x="1872" y="200"/>
                  </a:lnTo>
                  <a:lnTo>
                    <a:pt x="1772" y="141"/>
                  </a:lnTo>
                  <a:lnTo>
                    <a:pt x="1672" y="94"/>
                  </a:lnTo>
                  <a:lnTo>
                    <a:pt x="1560" y="53"/>
                  </a:lnTo>
                  <a:lnTo>
                    <a:pt x="1442" y="23"/>
                  </a:lnTo>
                  <a:lnTo>
                    <a:pt x="1325" y="5"/>
                  </a:lnTo>
                  <a:lnTo>
                    <a:pt x="1201" y="0"/>
                  </a:lnTo>
                  <a:lnTo>
                    <a:pt x="1201" y="0"/>
                  </a:lnTo>
                  <a:close/>
                </a:path>
              </a:pathLst>
            </a:custGeom>
            <a:solidFill>
              <a:srgbClr val="FCCA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973" y="1862"/>
              <a:ext cx="2419" cy="2377"/>
            </a:xfrm>
            <a:custGeom>
              <a:avLst/>
              <a:gdLst>
                <a:gd name="T0" fmla="*/ 1213 w 2419"/>
                <a:gd name="T1" fmla="*/ 0 h 2377"/>
                <a:gd name="T2" fmla="*/ 966 w 2419"/>
                <a:gd name="T3" fmla="*/ 23 h 2377"/>
                <a:gd name="T4" fmla="*/ 742 w 2419"/>
                <a:gd name="T5" fmla="*/ 94 h 2377"/>
                <a:gd name="T6" fmla="*/ 536 w 2419"/>
                <a:gd name="T7" fmla="*/ 200 h 2377"/>
                <a:gd name="T8" fmla="*/ 359 w 2419"/>
                <a:gd name="T9" fmla="*/ 347 h 2377"/>
                <a:gd name="T10" fmla="*/ 206 w 2419"/>
                <a:gd name="T11" fmla="*/ 523 h 2377"/>
                <a:gd name="T12" fmla="*/ 95 w 2419"/>
                <a:gd name="T13" fmla="*/ 723 h 2377"/>
                <a:gd name="T14" fmla="*/ 24 w 2419"/>
                <a:gd name="T15" fmla="*/ 947 h 2377"/>
                <a:gd name="T16" fmla="*/ 0 w 2419"/>
                <a:gd name="T17" fmla="*/ 1188 h 2377"/>
                <a:gd name="T18" fmla="*/ 6 w 2419"/>
                <a:gd name="T19" fmla="*/ 1312 h 2377"/>
                <a:gd name="T20" fmla="*/ 59 w 2419"/>
                <a:gd name="T21" fmla="*/ 1541 h 2377"/>
                <a:gd name="T22" fmla="*/ 148 w 2419"/>
                <a:gd name="T23" fmla="*/ 1753 h 2377"/>
                <a:gd name="T24" fmla="*/ 277 w 2419"/>
                <a:gd name="T25" fmla="*/ 1947 h 2377"/>
                <a:gd name="T26" fmla="*/ 442 w 2419"/>
                <a:gd name="T27" fmla="*/ 2106 h 2377"/>
                <a:gd name="T28" fmla="*/ 636 w 2419"/>
                <a:gd name="T29" fmla="*/ 2236 h 2377"/>
                <a:gd name="T30" fmla="*/ 854 w 2419"/>
                <a:gd name="T31" fmla="*/ 2324 h 2377"/>
                <a:gd name="T32" fmla="*/ 1089 w 2419"/>
                <a:gd name="T33" fmla="*/ 2371 h 2377"/>
                <a:gd name="T34" fmla="*/ 1213 w 2419"/>
                <a:gd name="T35" fmla="*/ 2377 h 2377"/>
                <a:gd name="T36" fmla="*/ 1454 w 2419"/>
                <a:gd name="T37" fmla="*/ 2353 h 2377"/>
                <a:gd name="T38" fmla="*/ 1684 w 2419"/>
                <a:gd name="T39" fmla="*/ 2283 h 2377"/>
                <a:gd name="T40" fmla="*/ 1884 w 2419"/>
                <a:gd name="T41" fmla="*/ 2177 h 2377"/>
                <a:gd name="T42" fmla="*/ 2066 w 2419"/>
                <a:gd name="T43" fmla="*/ 2030 h 2377"/>
                <a:gd name="T44" fmla="*/ 2213 w 2419"/>
                <a:gd name="T45" fmla="*/ 1853 h 2377"/>
                <a:gd name="T46" fmla="*/ 2325 w 2419"/>
                <a:gd name="T47" fmla="*/ 1653 h 2377"/>
                <a:gd name="T48" fmla="*/ 2396 w 2419"/>
                <a:gd name="T49" fmla="*/ 1430 h 2377"/>
                <a:gd name="T50" fmla="*/ 2419 w 2419"/>
                <a:gd name="T51" fmla="*/ 1188 h 2377"/>
                <a:gd name="T52" fmla="*/ 2413 w 2419"/>
                <a:gd name="T53" fmla="*/ 1065 h 2377"/>
                <a:gd name="T54" fmla="*/ 2366 w 2419"/>
                <a:gd name="T55" fmla="*/ 835 h 2377"/>
                <a:gd name="T56" fmla="*/ 2272 w 2419"/>
                <a:gd name="T57" fmla="*/ 623 h 2377"/>
                <a:gd name="T58" fmla="*/ 2143 w 2419"/>
                <a:gd name="T59" fmla="*/ 429 h 2377"/>
                <a:gd name="T60" fmla="*/ 1978 w 2419"/>
                <a:gd name="T61" fmla="*/ 270 h 2377"/>
                <a:gd name="T62" fmla="*/ 1790 w 2419"/>
                <a:gd name="T63" fmla="*/ 141 h 2377"/>
                <a:gd name="T64" fmla="*/ 1572 w 2419"/>
                <a:gd name="T65" fmla="*/ 53 h 2377"/>
                <a:gd name="T66" fmla="*/ 1336 w 2419"/>
                <a:gd name="T67" fmla="*/ 6 h 2377"/>
                <a:gd name="T68" fmla="*/ 1213 w 2419"/>
                <a:gd name="T69" fmla="*/ 0 h 2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19" h="2377">
                  <a:moveTo>
                    <a:pt x="1213" y="0"/>
                  </a:moveTo>
                  <a:lnTo>
                    <a:pt x="1213" y="0"/>
                  </a:lnTo>
                  <a:lnTo>
                    <a:pt x="1089" y="6"/>
                  </a:lnTo>
                  <a:lnTo>
                    <a:pt x="966" y="23"/>
                  </a:lnTo>
                  <a:lnTo>
                    <a:pt x="854" y="53"/>
                  </a:lnTo>
                  <a:lnTo>
                    <a:pt x="742" y="94"/>
                  </a:lnTo>
                  <a:lnTo>
                    <a:pt x="636" y="141"/>
                  </a:lnTo>
                  <a:lnTo>
                    <a:pt x="536" y="200"/>
                  </a:lnTo>
                  <a:lnTo>
                    <a:pt x="442" y="270"/>
                  </a:lnTo>
                  <a:lnTo>
                    <a:pt x="359" y="347"/>
                  </a:lnTo>
                  <a:lnTo>
                    <a:pt x="277" y="429"/>
                  </a:lnTo>
                  <a:lnTo>
                    <a:pt x="206" y="523"/>
                  </a:lnTo>
                  <a:lnTo>
                    <a:pt x="148" y="623"/>
                  </a:lnTo>
                  <a:lnTo>
                    <a:pt x="95" y="723"/>
                  </a:lnTo>
                  <a:lnTo>
                    <a:pt x="59" y="835"/>
                  </a:lnTo>
                  <a:lnTo>
                    <a:pt x="24" y="947"/>
                  </a:lnTo>
                  <a:lnTo>
                    <a:pt x="6" y="1065"/>
                  </a:lnTo>
                  <a:lnTo>
                    <a:pt x="0" y="1188"/>
                  </a:lnTo>
                  <a:lnTo>
                    <a:pt x="0" y="1188"/>
                  </a:lnTo>
                  <a:lnTo>
                    <a:pt x="6" y="1312"/>
                  </a:lnTo>
                  <a:lnTo>
                    <a:pt x="24" y="1430"/>
                  </a:lnTo>
                  <a:lnTo>
                    <a:pt x="59" y="1541"/>
                  </a:lnTo>
                  <a:lnTo>
                    <a:pt x="95" y="1653"/>
                  </a:lnTo>
                  <a:lnTo>
                    <a:pt x="148" y="1753"/>
                  </a:lnTo>
                  <a:lnTo>
                    <a:pt x="206" y="1853"/>
                  </a:lnTo>
                  <a:lnTo>
                    <a:pt x="277" y="1947"/>
                  </a:lnTo>
                  <a:lnTo>
                    <a:pt x="359" y="2030"/>
                  </a:lnTo>
                  <a:lnTo>
                    <a:pt x="442" y="2106"/>
                  </a:lnTo>
                  <a:lnTo>
                    <a:pt x="536" y="2177"/>
                  </a:lnTo>
                  <a:lnTo>
                    <a:pt x="636" y="2236"/>
                  </a:lnTo>
                  <a:lnTo>
                    <a:pt x="742" y="2283"/>
                  </a:lnTo>
                  <a:lnTo>
                    <a:pt x="854" y="2324"/>
                  </a:lnTo>
                  <a:lnTo>
                    <a:pt x="966" y="2353"/>
                  </a:lnTo>
                  <a:lnTo>
                    <a:pt x="1089" y="2371"/>
                  </a:lnTo>
                  <a:lnTo>
                    <a:pt x="1213" y="2377"/>
                  </a:lnTo>
                  <a:lnTo>
                    <a:pt x="1213" y="2377"/>
                  </a:lnTo>
                  <a:lnTo>
                    <a:pt x="1336" y="2371"/>
                  </a:lnTo>
                  <a:lnTo>
                    <a:pt x="1454" y="2353"/>
                  </a:lnTo>
                  <a:lnTo>
                    <a:pt x="1572" y="2324"/>
                  </a:lnTo>
                  <a:lnTo>
                    <a:pt x="1684" y="2283"/>
                  </a:lnTo>
                  <a:lnTo>
                    <a:pt x="1790" y="2236"/>
                  </a:lnTo>
                  <a:lnTo>
                    <a:pt x="1884" y="2177"/>
                  </a:lnTo>
                  <a:lnTo>
                    <a:pt x="1978" y="2106"/>
                  </a:lnTo>
                  <a:lnTo>
                    <a:pt x="2066" y="2030"/>
                  </a:lnTo>
                  <a:lnTo>
                    <a:pt x="2143" y="1947"/>
                  </a:lnTo>
                  <a:lnTo>
                    <a:pt x="2213" y="1853"/>
                  </a:lnTo>
                  <a:lnTo>
                    <a:pt x="2272" y="1753"/>
                  </a:lnTo>
                  <a:lnTo>
                    <a:pt x="2325" y="1653"/>
                  </a:lnTo>
                  <a:lnTo>
                    <a:pt x="2366" y="1541"/>
                  </a:lnTo>
                  <a:lnTo>
                    <a:pt x="2396" y="1430"/>
                  </a:lnTo>
                  <a:lnTo>
                    <a:pt x="2413" y="1312"/>
                  </a:lnTo>
                  <a:lnTo>
                    <a:pt x="2419" y="1188"/>
                  </a:lnTo>
                  <a:lnTo>
                    <a:pt x="2419" y="1188"/>
                  </a:lnTo>
                  <a:lnTo>
                    <a:pt x="2413" y="1065"/>
                  </a:lnTo>
                  <a:lnTo>
                    <a:pt x="2396" y="947"/>
                  </a:lnTo>
                  <a:lnTo>
                    <a:pt x="2366" y="835"/>
                  </a:lnTo>
                  <a:lnTo>
                    <a:pt x="2325" y="723"/>
                  </a:lnTo>
                  <a:lnTo>
                    <a:pt x="2272" y="623"/>
                  </a:lnTo>
                  <a:lnTo>
                    <a:pt x="2213" y="523"/>
                  </a:lnTo>
                  <a:lnTo>
                    <a:pt x="2143" y="429"/>
                  </a:lnTo>
                  <a:lnTo>
                    <a:pt x="2066" y="347"/>
                  </a:lnTo>
                  <a:lnTo>
                    <a:pt x="1978" y="270"/>
                  </a:lnTo>
                  <a:lnTo>
                    <a:pt x="1884" y="200"/>
                  </a:lnTo>
                  <a:lnTo>
                    <a:pt x="1790" y="141"/>
                  </a:lnTo>
                  <a:lnTo>
                    <a:pt x="1684" y="94"/>
                  </a:lnTo>
                  <a:lnTo>
                    <a:pt x="1572" y="53"/>
                  </a:lnTo>
                  <a:lnTo>
                    <a:pt x="1454" y="23"/>
                  </a:lnTo>
                  <a:lnTo>
                    <a:pt x="1336" y="6"/>
                  </a:lnTo>
                  <a:lnTo>
                    <a:pt x="1213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rgbClr val="FBC5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1973" y="1850"/>
              <a:ext cx="2431" cy="2395"/>
            </a:xfrm>
            <a:custGeom>
              <a:avLst/>
              <a:gdLst>
                <a:gd name="T0" fmla="*/ 1213 w 2431"/>
                <a:gd name="T1" fmla="*/ 0 h 2395"/>
                <a:gd name="T2" fmla="*/ 972 w 2431"/>
                <a:gd name="T3" fmla="*/ 23 h 2395"/>
                <a:gd name="T4" fmla="*/ 742 w 2431"/>
                <a:gd name="T5" fmla="*/ 94 h 2395"/>
                <a:gd name="T6" fmla="*/ 536 w 2431"/>
                <a:gd name="T7" fmla="*/ 206 h 2395"/>
                <a:gd name="T8" fmla="*/ 354 w 2431"/>
                <a:gd name="T9" fmla="*/ 353 h 2395"/>
                <a:gd name="T10" fmla="*/ 206 w 2431"/>
                <a:gd name="T11" fmla="*/ 529 h 2395"/>
                <a:gd name="T12" fmla="*/ 95 w 2431"/>
                <a:gd name="T13" fmla="*/ 735 h 2395"/>
                <a:gd name="T14" fmla="*/ 24 w 2431"/>
                <a:gd name="T15" fmla="*/ 959 h 2395"/>
                <a:gd name="T16" fmla="*/ 0 w 2431"/>
                <a:gd name="T17" fmla="*/ 1200 h 2395"/>
                <a:gd name="T18" fmla="*/ 6 w 2431"/>
                <a:gd name="T19" fmla="*/ 1318 h 2395"/>
                <a:gd name="T20" fmla="*/ 53 w 2431"/>
                <a:gd name="T21" fmla="*/ 1553 h 2395"/>
                <a:gd name="T22" fmla="*/ 148 w 2431"/>
                <a:gd name="T23" fmla="*/ 1765 h 2395"/>
                <a:gd name="T24" fmla="*/ 277 w 2431"/>
                <a:gd name="T25" fmla="*/ 1959 h 2395"/>
                <a:gd name="T26" fmla="*/ 442 w 2431"/>
                <a:gd name="T27" fmla="*/ 2118 h 2395"/>
                <a:gd name="T28" fmla="*/ 636 w 2431"/>
                <a:gd name="T29" fmla="*/ 2248 h 2395"/>
                <a:gd name="T30" fmla="*/ 854 w 2431"/>
                <a:gd name="T31" fmla="*/ 2342 h 2395"/>
                <a:gd name="T32" fmla="*/ 1089 w 2431"/>
                <a:gd name="T33" fmla="*/ 2389 h 2395"/>
                <a:gd name="T34" fmla="*/ 1213 w 2431"/>
                <a:gd name="T35" fmla="*/ 2395 h 2395"/>
                <a:gd name="T36" fmla="*/ 1460 w 2431"/>
                <a:gd name="T37" fmla="*/ 2371 h 2395"/>
                <a:gd name="T38" fmla="*/ 1690 w 2431"/>
                <a:gd name="T39" fmla="*/ 2301 h 2395"/>
                <a:gd name="T40" fmla="*/ 1896 w 2431"/>
                <a:gd name="T41" fmla="*/ 2189 h 2395"/>
                <a:gd name="T42" fmla="*/ 2072 w 2431"/>
                <a:gd name="T43" fmla="*/ 2042 h 2395"/>
                <a:gd name="T44" fmla="*/ 2219 w 2431"/>
                <a:gd name="T45" fmla="*/ 1865 h 2395"/>
                <a:gd name="T46" fmla="*/ 2337 w 2431"/>
                <a:gd name="T47" fmla="*/ 1665 h 2395"/>
                <a:gd name="T48" fmla="*/ 2408 w 2431"/>
                <a:gd name="T49" fmla="*/ 1442 h 2395"/>
                <a:gd name="T50" fmla="*/ 2431 w 2431"/>
                <a:gd name="T51" fmla="*/ 1200 h 2395"/>
                <a:gd name="T52" fmla="*/ 2425 w 2431"/>
                <a:gd name="T53" fmla="*/ 1077 h 2395"/>
                <a:gd name="T54" fmla="*/ 2372 w 2431"/>
                <a:gd name="T55" fmla="*/ 841 h 2395"/>
                <a:gd name="T56" fmla="*/ 2284 w 2431"/>
                <a:gd name="T57" fmla="*/ 630 h 2395"/>
                <a:gd name="T58" fmla="*/ 2155 w 2431"/>
                <a:gd name="T59" fmla="*/ 435 h 2395"/>
                <a:gd name="T60" fmla="*/ 1990 w 2431"/>
                <a:gd name="T61" fmla="*/ 276 h 2395"/>
                <a:gd name="T62" fmla="*/ 1796 w 2431"/>
                <a:gd name="T63" fmla="*/ 147 h 2395"/>
                <a:gd name="T64" fmla="*/ 1578 w 2431"/>
                <a:gd name="T65" fmla="*/ 53 h 2395"/>
                <a:gd name="T66" fmla="*/ 1336 w 2431"/>
                <a:gd name="T67" fmla="*/ 6 h 2395"/>
                <a:gd name="T68" fmla="*/ 1213 w 2431"/>
                <a:gd name="T69" fmla="*/ 0 h 2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31" h="2395">
                  <a:moveTo>
                    <a:pt x="1213" y="0"/>
                  </a:moveTo>
                  <a:lnTo>
                    <a:pt x="1213" y="0"/>
                  </a:lnTo>
                  <a:lnTo>
                    <a:pt x="1089" y="6"/>
                  </a:lnTo>
                  <a:lnTo>
                    <a:pt x="972" y="23"/>
                  </a:lnTo>
                  <a:lnTo>
                    <a:pt x="854" y="53"/>
                  </a:lnTo>
                  <a:lnTo>
                    <a:pt x="742" y="94"/>
                  </a:lnTo>
                  <a:lnTo>
                    <a:pt x="636" y="147"/>
                  </a:lnTo>
                  <a:lnTo>
                    <a:pt x="536" y="206"/>
                  </a:lnTo>
                  <a:lnTo>
                    <a:pt x="442" y="276"/>
                  </a:lnTo>
                  <a:lnTo>
                    <a:pt x="354" y="353"/>
                  </a:lnTo>
                  <a:lnTo>
                    <a:pt x="277" y="435"/>
                  </a:lnTo>
                  <a:lnTo>
                    <a:pt x="206" y="529"/>
                  </a:lnTo>
                  <a:lnTo>
                    <a:pt x="148" y="630"/>
                  </a:lnTo>
                  <a:lnTo>
                    <a:pt x="95" y="735"/>
                  </a:lnTo>
                  <a:lnTo>
                    <a:pt x="53" y="841"/>
                  </a:lnTo>
                  <a:lnTo>
                    <a:pt x="24" y="959"/>
                  </a:lnTo>
                  <a:lnTo>
                    <a:pt x="6" y="1077"/>
                  </a:lnTo>
                  <a:lnTo>
                    <a:pt x="0" y="1200"/>
                  </a:lnTo>
                  <a:lnTo>
                    <a:pt x="0" y="1200"/>
                  </a:lnTo>
                  <a:lnTo>
                    <a:pt x="6" y="1318"/>
                  </a:lnTo>
                  <a:lnTo>
                    <a:pt x="24" y="1442"/>
                  </a:lnTo>
                  <a:lnTo>
                    <a:pt x="53" y="1553"/>
                  </a:lnTo>
                  <a:lnTo>
                    <a:pt x="95" y="1665"/>
                  </a:lnTo>
                  <a:lnTo>
                    <a:pt x="148" y="1765"/>
                  </a:lnTo>
                  <a:lnTo>
                    <a:pt x="206" y="1865"/>
                  </a:lnTo>
                  <a:lnTo>
                    <a:pt x="277" y="1959"/>
                  </a:lnTo>
                  <a:lnTo>
                    <a:pt x="354" y="2042"/>
                  </a:lnTo>
                  <a:lnTo>
                    <a:pt x="442" y="2118"/>
                  </a:lnTo>
                  <a:lnTo>
                    <a:pt x="536" y="2189"/>
                  </a:lnTo>
                  <a:lnTo>
                    <a:pt x="636" y="2248"/>
                  </a:lnTo>
                  <a:lnTo>
                    <a:pt x="742" y="2301"/>
                  </a:lnTo>
                  <a:lnTo>
                    <a:pt x="854" y="2342"/>
                  </a:lnTo>
                  <a:lnTo>
                    <a:pt x="972" y="2371"/>
                  </a:lnTo>
                  <a:lnTo>
                    <a:pt x="1089" y="2389"/>
                  </a:lnTo>
                  <a:lnTo>
                    <a:pt x="1213" y="2395"/>
                  </a:lnTo>
                  <a:lnTo>
                    <a:pt x="1213" y="2395"/>
                  </a:lnTo>
                  <a:lnTo>
                    <a:pt x="1336" y="2389"/>
                  </a:lnTo>
                  <a:lnTo>
                    <a:pt x="1460" y="2371"/>
                  </a:lnTo>
                  <a:lnTo>
                    <a:pt x="1578" y="2342"/>
                  </a:lnTo>
                  <a:lnTo>
                    <a:pt x="1690" y="2301"/>
                  </a:lnTo>
                  <a:lnTo>
                    <a:pt x="1796" y="2248"/>
                  </a:lnTo>
                  <a:lnTo>
                    <a:pt x="1896" y="2189"/>
                  </a:lnTo>
                  <a:lnTo>
                    <a:pt x="1990" y="2118"/>
                  </a:lnTo>
                  <a:lnTo>
                    <a:pt x="2072" y="2042"/>
                  </a:lnTo>
                  <a:lnTo>
                    <a:pt x="2155" y="1959"/>
                  </a:lnTo>
                  <a:lnTo>
                    <a:pt x="2219" y="1865"/>
                  </a:lnTo>
                  <a:lnTo>
                    <a:pt x="2284" y="1765"/>
                  </a:lnTo>
                  <a:lnTo>
                    <a:pt x="2337" y="1665"/>
                  </a:lnTo>
                  <a:lnTo>
                    <a:pt x="2372" y="1553"/>
                  </a:lnTo>
                  <a:lnTo>
                    <a:pt x="2408" y="1442"/>
                  </a:lnTo>
                  <a:lnTo>
                    <a:pt x="2425" y="1318"/>
                  </a:lnTo>
                  <a:lnTo>
                    <a:pt x="2431" y="1200"/>
                  </a:lnTo>
                  <a:lnTo>
                    <a:pt x="2431" y="1200"/>
                  </a:lnTo>
                  <a:lnTo>
                    <a:pt x="2425" y="1077"/>
                  </a:lnTo>
                  <a:lnTo>
                    <a:pt x="2408" y="959"/>
                  </a:lnTo>
                  <a:lnTo>
                    <a:pt x="2372" y="841"/>
                  </a:lnTo>
                  <a:lnTo>
                    <a:pt x="2337" y="735"/>
                  </a:lnTo>
                  <a:lnTo>
                    <a:pt x="2284" y="630"/>
                  </a:lnTo>
                  <a:lnTo>
                    <a:pt x="2219" y="529"/>
                  </a:lnTo>
                  <a:lnTo>
                    <a:pt x="2155" y="435"/>
                  </a:lnTo>
                  <a:lnTo>
                    <a:pt x="2072" y="353"/>
                  </a:lnTo>
                  <a:lnTo>
                    <a:pt x="1990" y="276"/>
                  </a:lnTo>
                  <a:lnTo>
                    <a:pt x="1896" y="206"/>
                  </a:lnTo>
                  <a:lnTo>
                    <a:pt x="1796" y="147"/>
                  </a:lnTo>
                  <a:lnTo>
                    <a:pt x="1690" y="94"/>
                  </a:lnTo>
                  <a:lnTo>
                    <a:pt x="1578" y="53"/>
                  </a:lnTo>
                  <a:lnTo>
                    <a:pt x="1460" y="23"/>
                  </a:lnTo>
                  <a:lnTo>
                    <a:pt x="1336" y="6"/>
                  </a:lnTo>
                  <a:lnTo>
                    <a:pt x="1213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rgbClr val="FAC1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968" y="1844"/>
              <a:ext cx="2442" cy="2407"/>
            </a:xfrm>
            <a:custGeom>
              <a:avLst/>
              <a:gdLst>
                <a:gd name="T0" fmla="*/ 1224 w 2442"/>
                <a:gd name="T1" fmla="*/ 0 h 2407"/>
                <a:gd name="T2" fmla="*/ 977 w 2442"/>
                <a:gd name="T3" fmla="*/ 24 h 2407"/>
                <a:gd name="T4" fmla="*/ 747 w 2442"/>
                <a:gd name="T5" fmla="*/ 94 h 2407"/>
                <a:gd name="T6" fmla="*/ 541 w 2442"/>
                <a:gd name="T7" fmla="*/ 206 h 2407"/>
                <a:gd name="T8" fmla="*/ 359 w 2442"/>
                <a:gd name="T9" fmla="*/ 353 h 2407"/>
                <a:gd name="T10" fmla="*/ 211 w 2442"/>
                <a:gd name="T11" fmla="*/ 530 h 2407"/>
                <a:gd name="T12" fmla="*/ 100 w 2442"/>
                <a:gd name="T13" fmla="*/ 736 h 2407"/>
                <a:gd name="T14" fmla="*/ 29 w 2442"/>
                <a:gd name="T15" fmla="*/ 959 h 2407"/>
                <a:gd name="T16" fmla="*/ 0 w 2442"/>
                <a:gd name="T17" fmla="*/ 1200 h 2407"/>
                <a:gd name="T18" fmla="*/ 11 w 2442"/>
                <a:gd name="T19" fmla="*/ 1324 h 2407"/>
                <a:gd name="T20" fmla="*/ 58 w 2442"/>
                <a:gd name="T21" fmla="*/ 1559 h 2407"/>
                <a:gd name="T22" fmla="*/ 153 w 2442"/>
                <a:gd name="T23" fmla="*/ 1777 h 2407"/>
                <a:gd name="T24" fmla="*/ 282 w 2442"/>
                <a:gd name="T25" fmla="*/ 1965 h 2407"/>
                <a:gd name="T26" fmla="*/ 447 w 2442"/>
                <a:gd name="T27" fmla="*/ 2130 h 2407"/>
                <a:gd name="T28" fmla="*/ 641 w 2442"/>
                <a:gd name="T29" fmla="*/ 2260 h 2407"/>
                <a:gd name="T30" fmla="*/ 859 w 2442"/>
                <a:gd name="T31" fmla="*/ 2348 h 2407"/>
                <a:gd name="T32" fmla="*/ 1100 w 2442"/>
                <a:gd name="T33" fmla="*/ 2401 h 2407"/>
                <a:gd name="T34" fmla="*/ 1224 w 2442"/>
                <a:gd name="T35" fmla="*/ 2407 h 2407"/>
                <a:gd name="T36" fmla="*/ 1471 w 2442"/>
                <a:gd name="T37" fmla="*/ 2383 h 2407"/>
                <a:gd name="T38" fmla="*/ 1700 w 2442"/>
                <a:gd name="T39" fmla="*/ 2313 h 2407"/>
                <a:gd name="T40" fmla="*/ 1906 w 2442"/>
                <a:gd name="T41" fmla="*/ 2201 h 2407"/>
                <a:gd name="T42" fmla="*/ 2089 w 2442"/>
                <a:gd name="T43" fmla="*/ 2054 h 2407"/>
                <a:gd name="T44" fmla="*/ 2236 w 2442"/>
                <a:gd name="T45" fmla="*/ 1871 h 2407"/>
                <a:gd name="T46" fmla="*/ 2348 w 2442"/>
                <a:gd name="T47" fmla="*/ 1671 h 2407"/>
                <a:gd name="T48" fmla="*/ 2418 w 2442"/>
                <a:gd name="T49" fmla="*/ 1442 h 2407"/>
                <a:gd name="T50" fmla="*/ 2442 w 2442"/>
                <a:gd name="T51" fmla="*/ 1200 h 2407"/>
                <a:gd name="T52" fmla="*/ 2436 w 2442"/>
                <a:gd name="T53" fmla="*/ 1077 h 2407"/>
                <a:gd name="T54" fmla="*/ 2389 w 2442"/>
                <a:gd name="T55" fmla="*/ 847 h 2407"/>
                <a:gd name="T56" fmla="*/ 2295 w 2442"/>
                <a:gd name="T57" fmla="*/ 630 h 2407"/>
                <a:gd name="T58" fmla="*/ 2165 w 2442"/>
                <a:gd name="T59" fmla="*/ 435 h 2407"/>
                <a:gd name="T60" fmla="*/ 2001 w 2442"/>
                <a:gd name="T61" fmla="*/ 277 h 2407"/>
                <a:gd name="T62" fmla="*/ 1806 w 2442"/>
                <a:gd name="T63" fmla="*/ 147 h 2407"/>
                <a:gd name="T64" fmla="*/ 1589 w 2442"/>
                <a:gd name="T65" fmla="*/ 53 h 2407"/>
                <a:gd name="T66" fmla="*/ 1347 w 2442"/>
                <a:gd name="T67" fmla="*/ 6 h 2407"/>
                <a:gd name="T68" fmla="*/ 1224 w 2442"/>
                <a:gd name="T69" fmla="*/ 0 h 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42" h="2407">
                  <a:moveTo>
                    <a:pt x="1224" y="0"/>
                  </a:moveTo>
                  <a:lnTo>
                    <a:pt x="1224" y="0"/>
                  </a:lnTo>
                  <a:lnTo>
                    <a:pt x="1100" y="6"/>
                  </a:lnTo>
                  <a:lnTo>
                    <a:pt x="977" y="24"/>
                  </a:lnTo>
                  <a:lnTo>
                    <a:pt x="859" y="53"/>
                  </a:lnTo>
                  <a:lnTo>
                    <a:pt x="747" y="94"/>
                  </a:lnTo>
                  <a:lnTo>
                    <a:pt x="641" y="147"/>
                  </a:lnTo>
                  <a:lnTo>
                    <a:pt x="541" y="206"/>
                  </a:lnTo>
                  <a:lnTo>
                    <a:pt x="447" y="277"/>
                  </a:lnTo>
                  <a:lnTo>
                    <a:pt x="359" y="353"/>
                  </a:lnTo>
                  <a:lnTo>
                    <a:pt x="282" y="435"/>
                  </a:lnTo>
                  <a:lnTo>
                    <a:pt x="211" y="530"/>
                  </a:lnTo>
                  <a:lnTo>
                    <a:pt x="153" y="630"/>
                  </a:lnTo>
                  <a:lnTo>
                    <a:pt x="100" y="736"/>
                  </a:lnTo>
                  <a:lnTo>
                    <a:pt x="58" y="847"/>
                  </a:lnTo>
                  <a:lnTo>
                    <a:pt x="29" y="959"/>
                  </a:lnTo>
                  <a:lnTo>
                    <a:pt x="11" y="1077"/>
                  </a:lnTo>
                  <a:lnTo>
                    <a:pt x="0" y="1200"/>
                  </a:lnTo>
                  <a:lnTo>
                    <a:pt x="0" y="1200"/>
                  </a:lnTo>
                  <a:lnTo>
                    <a:pt x="11" y="1324"/>
                  </a:lnTo>
                  <a:lnTo>
                    <a:pt x="29" y="1442"/>
                  </a:lnTo>
                  <a:lnTo>
                    <a:pt x="58" y="1559"/>
                  </a:lnTo>
                  <a:lnTo>
                    <a:pt x="100" y="1671"/>
                  </a:lnTo>
                  <a:lnTo>
                    <a:pt x="153" y="1777"/>
                  </a:lnTo>
                  <a:lnTo>
                    <a:pt x="211" y="1871"/>
                  </a:lnTo>
                  <a:lnTo>
                    <a:pt x="282" y="1965"/>
                  </a:lnTo>
                  <a:lnTo>
                    <a:pt x="359" y="2054"/>
                  </a:lnTo>
                  <a:lnTo>
                    <a:pt x="447" y="2130"/>
                  </a:lnTo>
                  <a:lnTo>
                    <a:pt x="541" y="2201"/>
                  </a:lnTo>
                  <a:lnTo>
                    <a:pt x="641" y="2260"/>
                  </a:lnTo>
                  <a:lnTo>
                    <a:pt x="747" y="2313"/>
                  </a:lnTo>
                  <a:lnTo>
                    <a:pt x="859" y="2348"/>
                  </a:lnTo>
                  <a:lnTo>
                    <a:pt x="977" y="2383"/>
                  </a:lnTo>
                  <a:lnTo>
                    <a:pt x="1100" y="2401"/>
                  </a:lnTo>
                  <a:lnTo>
                    <a:pt x="1224" y="2407"/>
                  </a:lnTo>
                  <a:lnTo>
                    <a:pt x="1224" y="2407"/>
                  </a:lnTo>
                  <a:lnTo>
                    <a:pt x="1347" y="2401"/>
                  </a:lnTo>
                  <a:lnTo>
                    <a:pt x="1471" y="2383"/>
                  </a:lnTo>
                  <a:lnTo>
                    <a:pt x="1589" y="2348"/>
                  </a:lnTo>
                  <a:lnTo>
                    <a:pt x="1700" y="2313"/>
                  </a:lnTo>
                  <a:lnTo>
                    <a:pt x="1806" y="2260"/>
                  </a:lnTo>
                  <a:lnTo>
                    <a:pt x="1906" y="2201"/>
                  </a:lnTo>
                  <a:lnTo>
                    <a:pt x="2001" y="2130"/>
                  </a:lnTo>
                  <a:lnTo>
                    <a:pt x="2089" y="2054"/>
                  </a:lnTo>
                  <a:lnTo>
                    <a:pt x="2165" y="1965"/>
                  </a:lnTo>
                  <a:lnTo>
                    <a:pt x="2236" y="1871"/>
                  </a:lnTo>
                  <a:lnTo>
                    <a:pt x="2295" y="1777"/>
                  </a:lnTo>
                  <a:lnTo>
                    <a:pt x="2348" y="1671"/>
                  </a:lnTo>
                  <a:lnTo>
                    <a:pt x="2389" y="1559"/>
                  </a:lnTo>
                  <a:lnTo>
                    <a:pt x="2418" y="1442"/>
                  </a:lnTo>
                  <a:lnTo>
                    <a:pt x="2436" y="1324"/>
                  </a:lnTo>
                  <a:lnTo>
                    <a:pt x="2442" y="1200"/>
                  </a:lnTo>
                  <a:lnTo>
                    <a:pt x="2442" y="1200"/>
                  </a:lnTo>
                  <a:lnTo>
                    <a:pt x="2436" y="1077"/>
                  </a:lnTo>
                  <a:lnTo>
                    <a:pt x="2418" y="959"/>
                  </a:lnTo>
                  <a:lnTo>
                    <a:pt x="2389" y="847"/>
                  </a:lnTo>
                  <a:lnTo>
                    <a:pt x="2348" y="736"/>
                  </a:lnTo>
                  <a:lnTo>
                    <a:pt x="2295" y="630"/>
                  </a:lnTo>
                  <a:lnTo>
                    <a:pt x="2236" y="530"/>
                  </a:lnTo>
                  <a:lnTo>
                    <a:pt x="2165" y="435"/>
                  </a:lnTo>
                  <a:lnTo>
                    <a:pt x="2089" y="353"/>
                  </a:lnTo>
                  <a:lnTo>
                    <a:pt x="2001" y="277"/>
                  </a:lnTo>
                  <a:lnTo>
                    <a:pt x="1906" y="206"/>
                  </a:lnTo>
                  <a:lnTo>
                    <a:pt x="1806" y="147"/>
                  </a:lnTo>
                  <a:lnTo>
                    <a:pt x="1700" y="94"/>
                  </a:lnTo>
                  <a:lnTo>
                    <a:pt x="1589" y="53"/>
                  </a:lnTo>
                  <a:lnTo>
                    <a:pt x="1471" y="24"/>
                  </a:lnTo>
                  <a:lnTo>
                    <a:pt x="1347" y="6"/>
                  </a:lnTo>
                  <a:lnTo>
                    <a:pt x="1224" y="0"/>
                  </a:lnTo>
                  <a:lnTo>
                    <a:pt x="1224" y="0"/>
                  </a:lnTo>
                  <a:close/>
                </a:path>
              </a:pathLst>
            </a:custGeom>
            <a:solidFill>
              <a:srgbClr val="F7B9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1968" y="1838"/>
              <a:ext cx="2454" cy="2413"/>
            </a:xfrm>
            <a:custGeom>
              <a:avLst/>
              <a:gdLst>
                <a:gd name="T0" fmla="*/ 1230 w 2454"/>
                <a:gd name="T1" fmla="*/ 0 h 2413"/>
                <a:gd name="T2" fmla="*/ 982 w 2454"/>
                <a:gd name="T3" fmla="*/ 24 h 2413"/>
                <a:gd name="T4" fmla="*/ 753 w 2454"/>
                <a:gd name="T5" fmla="*/ 94 h 2413"/>
                <a:gd name="T6" fmla="*/ 541 w 2454"/>
                <a:gd name="T7" fmla="*/ 206 h 2413"/>
                <a:gd name="T8" fmla="*/ 359 w 2454"/>
                <a:gd name="T9" fmla="*/ 353 h 2413"/>
                <a:gd name="T10" fmla="*/ 211 w 2454"/>
                <a:gd name="T11" fmla="*/ 530 h 2413"/>
                <a:gd name="T12" fmla="*/ 100 w 2454"/>
                <a:gd name="T13" fmla="*/ 736 h 2413"/>
                <a:gd name="T14" fmla="*/ 23 w 2454"/>
                <a:gd name="T15" fmla="*/ 965 h 2413"/>
                <a:gd name="T16" fmla="*/ 0 w 2454"/>
                <a:gd name="T17" fmla="*/ 1206 h 2413"/>
                <a:gd name="T18" fmla="*/ 5 w 2454"/>
                <a:gd name="T19" fmla="*/ 1330 h 2413"/>
                <a:gd name="T20" fmla="*/ 53 w 2454"/>
                <a:gd name="T21" fmla="*/ 1565 h 2413"/>
                <a:gd name="T22" fmla="*/ 147 w 2454"/>
                <a:gd name="T23" fmla="*/ 1783 h 2413"/>
                <a:gd name="T24" fmla="*/ 282 w 2454"/>
                <a:gd name="T25" fmla="*/ 1971 h 2413"/>
                <a:gd name="T26" fmla="*/ 447 w 2454"/>
                <a:gd name="T27" fmla="*/ 2136 h 2413"/>
                <a:gd name="T28" fmla="*/ 641 w 2454"/>
                <a:gd name="T29" fmla="*/ 2266 h 2413"/>
                <a:gd name="T30" fmla="*/ 865 w 2454"/>
                <a:gd name="T31" fmla="*/ 2360 h 2413"/>
                <a:gd name="T32" fmla="*/ 1100 w 2454"/>
                <a:gd name="T33" fmla="*/ 2407 h 2413"/>
                <a:gd name="T34" fmla="*/ 1230 w 2454"/>
                <a:gd name="T35" fmla="*/ 2413 h 2413"/>
                <a:gd name="T36" fmla="*/ 1477 w 2454"/>
                <a:gd name="T37" fmla="*/ 2389 h 2413"/>
                <a:gd name="T38" fmla="*/ 1706 w 2454"/>
                <a:gd name="T39" fmla="*/ 2319 h 2413"/>
                <a:gd name="T40" fmla="*/ 1912 w 2454"/>
                <a:gd name="T41" fmla="*/ 2207 h 2413"/>
                <a:gd name="T42" fmla="*/ 2095 w 2454"/>
                <a:gd name="T43" fmla="*/ 2060 h 2413"/>
                <a:gd name="T44" fmla="*/ 2242 w 2454"/>
                <a:gd name="T45" fmla="*/ 1883 h 2413"/>
                <a:gd name="T46" fmla="*/ 2360 w 2454"/>
                <a:gd name="T47" fmla="*/ 1677 h 2413"/>
                <a:gd name="T48" fmla="*/ 2430 w 2454"/>
                <a:gd name="T49" fmla="*/ 1448 h 2413"/>
                <a:gd name="T50" fmla="*/ 2454 w 2454"/>
                <a:gd name="T51" fmla="*/ 1206 h 2413"/>
                <a:gd name="T52" fmla="*/ 2448 w 2454"/>
                <a:gd name="T53" fmla="*/ 1083 h 2413"/>
                <a:gd name="T54" fmla="*/ 2401 w 2454"/>
                <a:gd name="T55" fmla="*/ 847 h 2413"/>
                <a:gd name="T56" fmla="*/ 2307 w 2454"/>
                <a:gd name="T57" fmla="*/ 630 h 2413"/>
                <a:gd name="T58" fmla="*/ 2171 w 2454"/>
                <a:gd name="T59" fmla="*/ 436 h 2413"/>
                <a:gd name="T60" fmla="*/ 2007 w 2454"/>
                <a:gd name="T61" fmla="*/ 277 h 2413"/>
                <a:gd name="T62" fmla="*/ 1812 w 2454"/>
                <a:gd name="T63" fmla="*/ 141 h 2413"/>
                <a:gd name="T64" fmla="*/ 1589 w 2454"/>
                <a:gd name="T65" fmla="*/ 53 h 2413"/>
                <a:gd name="T66" fmla="*/ 1353 w 2454"/>
                <a:gd name="T67" fmla="*/ 6 h 2413"/>
                <a:gd name="T68" fmla="*/ 1230 w 2454"/>
                <a:gd name="T69" fmla="*/ 0 h 2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54" h="2413">
                  <a:moveTo>
                    <a:pt x="1230" y="0"/>
                  </a:moveTo>
                  <a:lnTo>
                    <a:pt x="1230" y="0"/>
                  </a:lnTo>
                  <a:lnTo>
                    <a:pt x="1100" y="6"/>
                  </a:lnTo>
                  <a:lnTo>
                    <a:pt x="982" y="24"/>
                  </a:lnTo>
                  <a:lnTo>
                    <a:pt x="865" y="53"/>
                  </a:lnTo>
                  <a:lnTo>
                    <a:pt x="753" y="94"/>
                  </a:lnTo>
                  <a:lnTo>
                    <a:pt x="641" y="141"/>
                  </a:lnTo>
                  <a:lnTo>
                    <a:pt x="541" y="206"/>
                  </a:lnTo>
                  <a:lnTo>
                    <a:pt x="447" y="277"/>
                  </a:lnTo>
                  <a:lnTo>
                    <a:pt x="359" y="353"/>
                  </a:lnTo>
                  <a:lnTo>
                    <a:pt x="282" y="436"/>
                  </a:lnTo>
                  <a:lnTo>
                    <a:pt x="211" y="530"/>
                  </a:lnTo>
                  <a:lnTo>
                    <a:pt x="147" y="630"/>
                  </a:lnTo>
                  <a:lnTo>
                    <a:pt x="100" y="736"/>
                  </a:lnTo>
                  <a:lnTo>
                    <a:pt x="53" y="847"/>
                  </a:lnTo>
                  <a:lnTo>
                    <a:pt x="23" y="965"/>
                  </a:lnTo>
                  <a:lnTo>
                    <a:pt x="5" y="1083"/>
                  </a:lnTo>
                  <a:lnTo>
                    <a:pt x="0" y="1206"/>
                  </a:lnTo>
                  <a:lnTo>
                    <a:pt x="0" y="1206"/>
                  </a:lnTo>
                  <a:lnTo>
                    <a:pt x="5" y="1330"/>
                  </a:lnTo>
                  <a:lnTo>
                    <a:pt x="23" y="1448"/>
                  </a:lnTo>
                  <a:lnTo>
                    <a:pt x="53" y="1565"/>
                  </a:lnTo>
                  <a:lnTo>
                    <a:pt x="100" y="1677"/>
                  </a:lnTo>
                  <a:lnTo>
                    <a:pt x="147" y="1783"/>
                  </a:lnTo>
                  <a:lnTo>
                    <a:pt x="211" y="1883"/>
                  </a:lnTo>
                  <a:lnTo>
                    <a:pt x="282" y="1971"/>
                  </a:lnTo>
                  <a:lnTo>
                    <a:pt x="359" y="2060"/>
                  </a:lnTo>
                  <a:lnTo>
                    <a:pt x="447" y="2136"/>
                  </a:lnTo>
                  <a:lnTo>
                    <a:pt x="541" y="2207"/>
                  </a:lnTo>
                  <a:lnTo>
                    <a:pt x="641" y="2266"/>
                  </a:lnTo>
                  <a:lnTo>
                    <a:pt x="753" y="2319"/>
                  </a:lnTo>
                  <a:lnTo>
                    <a:pt x="865" y="2360"/>
                  </a:lnTo>
                  <a:lnTo>
                    <a:pt x="982" y="2389"/>
                  </a:lnTo>
                  <a:lnTo>
                    <a:pt x="1100" y="2407"/>
                  </a:lnTo>
                  <a:lnTo>
                    <a:pt x="1230" y="2413"/>
                  </a:lnTo>
                  <a:lnTo>
                    <a:pt x="1230" y="2413"/>
                  </a:lnTo>
                  <a:lnTo>
                    <a:pt x="1353" y="2407"/>
                  </a:lnTo>
                  <a:lnTo>
                    <a:pt x="1477" y="2389"/>
                  </a:lnTo>
                  <a:lnTo>
                    <a:pt x="1589" y="2360"/>
                  </a:lnTo>
                  <a:lnTo>
                    <a:pt x="1706" y="2319"/>
                  </a:lnTo>
                  <a:lnTo>
                    <a:pt x="1812" y="2266"/>
                  </a:lnTo>
                  <a:lnTo>
                    <a:pt x="1912" y="2207"/>
                  </a:lnTo>
                  <a:lnTo>
                    <a:pt x="2007" y="2136"/>
                  </a:lnTo>
                  <a:lnTo>
                    <a:pt x="2095" y="2060"/>
                  </a:lnTo>
                  <a:lnTo>
                    <a:pt x="2171" y="1971"/>
                  </a:lnTo>
                  <a:lnTo>
                    <a:pt x="2242" y="1883"/>
                  </a:lnTo>
                  <a:lnTo>
                    <a:pt x="2307" y="1783"/>
                  </a:lnTo>
                  <a:lnTo>
                    <a:pt x="2360" y="1677"/>
                  </a:lnTo>
                  <a:lnTo>
                    <a:pt x="2401" y="1565"/>
                  </a:lnTo>
                  <a:lnTo>
                    <a:pt x="2430" y="1448"/>
                  </a:lnTo>
                  <a:lnTo>
                    <a:pt x="2448" y="1330"/>
                  </a:lnTo>
                  <a:lnTo>
                    <a:pt x="2454" y="1206"/>
                  </a:lnTo>
                  <a:lnTo>
                    <a:pt x="2454" y="1206"/>
                  </a:lnTo>
                  <a:lnTo>
                    <a:pt x="2448" y="1083"/>
                  </a:lnTo>
                  <a:lnTo>
                    <a:pt x="2430" y="965"/>
                  </a:lnTo>
                  <a:lnTo>
                    <a:pt x="2401" y="847"/>
                  </a:lnTo>
                  <a:lnTo>
                    <a:pt x="2360" y="736"/>
                  </a:lnTo>
                  <a:lnTo>
                    <a:pt x="2307" y="630"/>
                  </a:lnTo>
                  <a:lnTo>
                    <a:pt x="2242" y="530"/>
                  </a:lnTo>
                  <a:lnTo>
                    <a:pt x="2171" y="436"/>
                  </a:lnTo>
                  <a:lnTo>
                    <a:pt x="2095" y="353"/>
                  </a:lnTo>
                  <a:lnTo>
                    <a:pt x="2007" y="277"/>
                  </a:lnTo>
                  <a:lnTo>
                    <a:pt x="1912" y="206"/>
                  </a:lnTo>
                  <a:lnTo>
                    <a:pt x="1812" y="141"/>
                  </a:lnTo>
                  <a:lnTo>
                    <a:pt x="1706" y="94"/>
                  </a:lnTo>
                  <a:lnTo>
                    <a:pt x="1589" y="53"/>
                  </a:lnTo>
                  <a:lnTo>
                    <a:pt x="1477" y="24"/>
                  </a:lnTo>
                  <a:lnTo>
                    <a:pt x="1353" y="6"/>
                  </a:lnTo>
                  <a:lnTo>
                    <a:pt x="1230" y="0"/>
                  </a:lnTo>
                  <a:lnTo>
                    <a:pt x="1230" y="0"/>
                  </a:lnTo>
                  <a:close/>
                </a:path>
              </a:pathLst>
            </a:custGeom>
            <a:solidFill>
              <a:srgbClr val="F7B6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968" y="1826"/>
              <a:ext cx="2466" cy="2431"/>
            </a:xfrm>
            <a:custGeom>
              <a:avLst/>
              <a:gdLst>
                <a:gd name="T0" fmla="*/ 1230 w 2466"/>
                <a:gd name="T1" fmla="*/ 0 h 2431"/>
                <a:gd name="T2" fmla="*/ 982 w 2466"/>
                <a:gd name="T3" fmla="*/ 30 h 2431"/>
                <a:gd name="T4" fmla="*/ 753 w 2466"/>
                <a:gd name="T5" fmla="*/ 100 h 2431"/>
                <a:gd name="T6" fmla="*/ 541 w 2466"/>
                <a:gd name="T7" fmla="*/ 212 h 2431"/>
                <a:gd name="T8" fmla="*/ 359 w 2466"/>
                <a:gd name="T9" fmla="*/ 359 h 2431"/>
                <a:gd name="T10" fmla="*/ 211 w 2466"/>
                <a:gd name="T11" fmla="*/ 536 h 2431"/>
                <a:gd name="T12" fmla="*/ 94 w 2466"/>
                <a:gd name="T13" fmla="*/ 742 h 2431"/>
                <a:gd name="T14" fmla="*/ 23 w 2466"/>
                <a:gd name="T15" fmla="*/ 971 h 2431"/>
                <a:gd name="T16" fmla="*/ 0 w 2466"/>
                <a:gd name="T17" fmla="*/ 1218 h 2431"/>
                <a:gd name="T18" fmla="*/ 5 w 2466"/>
                <a:gd name="T19" fmla="*/ 1342 h 2431"/>
                <a:gd name="T20" fmla="*/ 53 w 2466"/>
                <a:gd name="T21" fmla="*/ 1577 h 2431"/>
                <a:gd name="T22" fmla="*/ 147 w 2466"/>
                <a:gd name="T23" fmla="*/ 1795 h 2431"/>
                <a:gd name="T24" fmla="*/ 282 w 2466"/>
                <a:gd name="T25" fmla="*/ 1989 h 2431"/>
                <a:gd name="T26" fmla="*/ 447 w 2466"/>
                <a:gd name="T27" fmla="*/ 2154 h 2431"/>
                <a:gd name="T28" fmla="*/ 641 w 2466"/>
                <a:gd name="T29" fmla="*/ 2283 h 2431"/>
                <a:gd name="T30" fmla="*/ 865 w 2466"/>
                <a:gd name="T31" fmla="*/ 2378 h 2431"/>
                <a:gd name="T32" fmla="*/ 1106 w 2466"/>
                <a:gd name="T33" fmla="*/ 2425 h 2431"/>
                <a:gd name="T34" fmla="*/ 1230 w 2466"/>
                <a:gd name="T35" fmla="*/ 2431 h 2431"/>
                <a:gd name="T36" fmla="*/ 1477 w 2466"/>
                <a:gd name="T37" fmla="*/ 2407 h 2431"/>
                <a:gd name="T38" fmla="*/ 1712 w 2466"/>
                <a:gd name="T39" fmla="*/ 2336 h 2431"/>
                <a:gd name="T40" fmla="*/ 1918 w 2466"/>
                <a:gd name="T41" fmla="*/ 2225 h 2431"/>
                <a:gd name="T42" fmla="*/ 2101 w 2466"/>
                <a:gd name="T43" fmla="*/ 2072 h 2431"/>
                <a:gd name="T44" fmla="*/ 2254 w 2466"/>
                <a:gd name="T45" fmla="*/ 1895 h 2431"/>
                <a:gd name="T46" fmla="*/ 2366 w 2466"/>
                <a:gd name="T47" fmla="*/ 1689 h 2431"/>
                <a:gd name="T48" fmla="*/ 2436 w 2466"/>
                <a:gd name="T49" fmla="*/ 1460 h 2431"/>
                <a:gd name="T50" fmla="*/ 2466 w 2466"/>
                <a:gd name="T51" fmla="*/ 1218 h 2431"/>
                <a:gd name="T52" fmla="*/ 2460 w 2466"/>
                <a:gd name="T53" fmla="*/ 1095 h 2431"/>
                <a:gd name="T54" fmla="*/ 2407 w 2466"/>
                <a:gd name="T55" fmla="*/ 854 h 2431"/>
                <a:gd name="T56" fmla="*/ 2313 w 2466"/>
                <a:gd name="T57" fmla="*/ 636 h 2431"/>
                <a:gd name="T58" fmla="*/ 2183 w 2466"/>
                <a:gd name="T59" fmla="*/ 448 h 2431"/>
                <a:gd name="T60" fmla="*/ 2012 w 2466"/>
                <a:gd name="T61" fmla="*/ 283 h 2431"/>
                <a:gd name="T62" fmla="*/ 1818 w 2466"/>
                <a:gd name="T63" fmla="*/ 147 h 2431"/>
                <a:gd name="T64" fmla="*/ 1595 w 2466"/>
                <a:gd name="T65" fmla="*/ 59 h 2431"/>
                <a:gd name="T66" fmla="*/ 1359 w 2466"/>
                <a:gd name="T67" fmla="*/ 6 h 2431"/>
                <a:gd name="T68" fmla="*/ 1230 w 2466"/>
                <a:gd name="T69" fmla="*/ 0 h 2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66" h="2431">
                  <a:moveTo>
                    <a:pt x="1230" y="0"/>
                  </a:moveTo>
                  <a:lnTo>
                    <a:pt x="1230" y="0"/>
                  </a:lnTo>
                  <a:lnTo>
                    <a:pt x="1106" y="6"/>
                  </a:lnTo>
                  <a:lnTo>
                    <a:pt x="982" y="30"/>
                  </a:lnTo>
                  <a:lnTo>
                    <a:pt x="865" y="59"/>
                  </a:lnTo>
                  <a:lnTo>
                    <a:pt x="753" y="100"/>
                  </a:lnTo>
                  <a:lnTo>
                    <a:pt x="641" y="147"/>
                  </a:lnTo>
                  <a:lnTo>
                    <a:pt x="541" y="212"/>
                  </a:lnTo>
                  <a:lnTo>
                    <a:pt x="447" y="283"/>
                  </a:lnTo>
                  <a:lnTo>
                    <a:pt x="359" y="359"/>
                  </a:lnTo>
                  <a:lnTo>
                    <a:pt x="282" y="448"/>
                  </a:lnTo>
                  <a:lnTo>
                    <a:pt x="211" y="536"/>
                  </a:lnTo>
                  <a:lnTo>
                    <a:pt x="147" y="636"/>
                  </a:lnTo>
                  <a:lnTo>
                    <a:pt x="94" y="742"/>
                  </a:lnTo>
                  <a:lnTo>
                    <a:pt x="53" y="854"/>
                  </a:lnTo>
                  <a:lnTo>
                    <a:pt x="23" y="971"/>
                  </a:lnTo>
                  <a:lnTo>
                    <a:pt x="5" y="1095"/>
                  </a:lnTo>
                  <a:lnTo>
                    <a:pt x="0" y="1218"/>
                  </a:lnTo>
                  <a:lnTo>
                    <a:pt x="0" y="1218"/>
                  </a:lnTo>
                  <a:lnTo>
                    <a:pt x="5" y="1342"/>
                  </a:lnTo>
                  <a:lnTo>
                    <a:pt x="23" y="1460"/>
                  </a:lnTo>
                  <a:lnTo>
                    <a:pt x="53" y="1577"/>
                  </a:lnTo>
                  <a:lnTo>
                    <a:pt x="94" y="1689"/>
                  </a:lnTo>
                  <a:lnTo>
                    <a:pt x="147" y="1795"/>
                  </a:lnTo>
                  <a:lnTo>
                    <a:pt x="211" y="1895"/>
                  </a:lnTo>
                  <a:lnTo>
                    <a:pt x="282" y="1989"/>
                  </a:lnTo>
                  <a:lnTo>
                    <a:pt x="359" y="2072"/>
                  </a:lnTo>
                  <a:lnTo>
                    <a:pt x="447" y="2154"/>
                  </a:lnTo>
                  <a:lnTo>
                    <a:pt x="541" y="2225"/>
                  </a:lnTo>
                  <a:lnTo>
                    <a:pt x="641" y="2283"/>
                  </a:lnTo>
                  <a:lnTo>
                    <a:pt x="753" y="2336"/>
                  </a:lnTo>
                  <a:lnTo>
                    <a:pt x="865" y="2378"/>
                  </a:lnTo>
                  <a:lnTo>
                    <a:pt x="982" y="2407"/>
                  </a:lnTo>
                  <a:lnTo>
                    <a:pt x="1106" y="2425"/>
                  </a:lnTo>
                  <a:lnTo>
                    <a:pt x="1230" y="2431"/>
                  </a:lnTo>
                  <a:lnTo>
                    <a:pt x="1230" y="2431"/>
                  </a:lnTo>
                  <a:lnTo>
                    <a:pt x="1359" y="2425"/>
                  </a:lnTo>
                  <a:lnTo>
                    <a:pt x="1477" y="2407"/>
                  </a:lnTo>
                  <a:lnTo>
                    <a:pt x="1595" y="2378"/>
                  </a:lnTo>
                  <a:lnTo>
                    <a:pt x="1712" y="2336"/>
                  </a:lnTo>
                  <a:lnTo>
                    <a:pt x="1818" y="2283"/>
                  </a:lnTo>
                  <a:lnTo>
                    <a:pt x="1918" y="2225"/>
                  </a:lnTo>
                  <a:lnTo>
                    <a:pt x="2012" y="2154"/>
                  </a:lnTo>
                  <a:lnTo>
                    <a:pt x="2101" y="2072"/>
                  </a:lnTo>
                  <a:lnTo>
                    <a:pt x="2183" y="1989"/>
                  </a:lnTo>
                  <a:lnTo>
                    <a:pt x="2254" y="1895"/>
                  </a:lnTo>
                  <a:lnTo>
                    <a:pt x="2313" y="1795"/>
                  </a:lnTo>
                  <a:lnTo>
                    <a:pt x="2366" y="1689"/>
                  </a:lnTo>
                  <a:lnTo>
                    <a:pt x="2407" y="1577"/>
                  </a:lnTo>
                  <a:lnTo>
                    <a:pt x="2436" y="1460"/>
                  </a:lnTo>
                  <a:lnTo>
                    <a:pt x="2460" y="1342"/>
                  </a:lnTo>
                  <a:lnTo>
                    <a:pt x="2466" y="1218"/>
                  </a:lnTo>
                  <a:lnTo>
                    <a:pt x="2466" y="1218"/>
                  </a:lnTo>
                  <a:lnTo>
                    <a:pt x="2460" y="1095"/>
                  </a:lnTo>
                  <a:lnTo>
                    <a:pt x="2436" y="971"/>
                  </a:lnTo>
                  <a:lnTo>
                    <a:pt x="2407" y="854"/>
                  </a:lnTo>
                  <a:lnTo>
                    <a:pt x="2366" y="742"/>
                  </a:lnTo>
                  <a:lnTo>
                    <a:pt x="2313" y="636"/>
                  </a:lnTo>
                  <a:lnTo>
                    <a:pt x="2254" y="536"/>
                  </a:lnTo>
                  <a:lnTo>
                    <a:pt x="2183" y="448"/>
                  </a:lnTo>
                  <a:lnTo>
                    <a:pt x="2101" y="359"/>
                  </a:lnTo>
                  <a:lnTo>
                    <a:pt x="2012" y="283"/>
                  </a:lnTo>
                  <a:lnTo>
                    <a:pt x="1918" y="212"/>
                  </a:lnTo>
                  <a:lnTo>
                    <a:pt x="1818" y="147"/>
                  </a:lnTo>
                  <a:lnTo>
                    <a:pt x="1712" y="100"/>
                  </a:lnTo>
                  <a:lnTo>
                    <a:pt x="1595" y="59"/>
                  </a:lnTo>
                  <a:lnTo>
                    <a:pt x="1477" y="30"/>
                  </a:lnTo>
                  <a:lnTo>
                    <a:pt x="1359" y="6"/>
                  </a:lnTo>
                  <a:lnTo>
                    <a:pt x="1230" y="0"/>
                  </a:lnTo>
                  <a:lnTo>
                    <a:pt x="1230" y="0"/>
                  </a:lnTo>
                  <a:close/>
                </a:path>
              </a:pathLst>
            </a:custGeom>
            <a:solidFill>
              <a:srgbClr val="F6B0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1962" y="1820"/>
              <a:ext cx="2477" cy="2442"/>
            </a:xfrm>
            <a:custGeom>
              <a:avLst/>
              <a:gdLst>
                <a:gd name="T0" fmla="*/ 1242 w 2477"/>
                <a:gd name="T1" fmla="*/ 0 h 2442"/>
                <a:gd name="T2" fmla="*/ 988 w 2477"/>
                <a:gd name="T3" fmla="*/ 24 h 2442"/>
                <a:gd name="T4" fmla="*/ 759 w 2477"/>
                <a:gd name="T5" fmla="*/ 95 h 2442"/>
                <a:gd name="T6" fmla="*/ 547 w 2477"/>
                <a:gd name="T7" fmla="*/ 206 h 2442"/>
                <a:gd name="T8" fmla="*/ 365 w 2477"/>
                <a:gd name="T9" fmla="*/ 359 h 2442"/>
                <a:gd name="T10" fmla="*/ 212 w 2477"/>
                <a:gd name="T11" fmla="*/ 542 h 2442"/>
                <a:gd name="T12" fmla="*/ 100 w 2477"/>
                <a:gd name="T13" fmla="*/ 748 h 2442"/>
                <a:gd name="T14" fmla="*/ 29 w 2477"/>
                <a:gd name="T15" fmla="*/ 977 h 2442"/>
                <a:gd name="T16" fmla="*/ 0 w 2477"/>
                <a:gd name="T17" fmla="*/ 1219 h 2442"/>
                <a:gd name="T18" fmla="*/ 6 w 2477"/>
                <a:gd name="T19" fmla="*/ 1342 h 2442"/>
                <a:gd name="T20" fmla="*/ 59 w 2477"/>
                <a:gd name="T21" fmla="*/ 1583 h 2442"/>
                <a:gd name="T22" fmla="*/ 153 w 2477"/>
                <a:gd name="T23" fmla="*/ 1801 h 2442"/>
                <a:gd name="T24" fmla="*/ 282 w 2477"/>
                <a:gd name="T25" fmla="*/ 1995 h 2442"/>
                <a:gd name="T26" fmla="*/ 453 w 2477"/>
                <a:gd name="T27" fmla="*/ 2160 h 2442"/>
                <a:gd name="T28" fmla="*/ 653 w 2477"/>
                <a:gd name="T29" fmla="*/ 2295 h 2442"/>
                <a:gd name="T30" fmla="*/ 871 w 2477"/>
                <a:gd name="T31" fmla="*/ 2384 h 2442"/>
                <a:gd name="T32" fmla="*/ 1112 w 2477"/>
                <a:gd name="T33" fmla="*/ 2437 h 2442"/>
                <a:gd name="T34" fmla="*/ 1242 w 2477"/>
                <a:gd name="T35" fmla="*/ 2442 h 2442"/>
                <a:gd name="T36" fmla="*/ 1489 w 2477"/>
                <a:gd name="T37" fmla="*/ 2413 h 2442"/>
                <a:gd name="T38" fmla="*/ 1724 w 2477"/>
                <a:gd name="T39" fmla="*/ 2342 h 2442"/>
                <a:gd name="T40" fmla="*/ 1930 w 2477"/>
                <a:gd name="T41" fmla="*/ 2231 h 2442"/>
                <a:gd name="T42" fmla="*/ 2118 w 2477"/>
                <a:gd name="T43" fmla="*/ 2084 h 2442"/>
                <a:gd name="T44" fmla="*/ 2266 w 2477"/>
                <a:gd name="T45" fmla="*/ 1901 h 2442"/>
                <a:gd name="T46" fmla="*/ 2383 w 2477"/>
                <a:gd name="T47" fmla="*/ 1695 h 2442"/>
                <a:gd name="T48" fmla="*/ 2454 w 2477"/>
                <a:gd name="T49" fmla="*/ 1466 h 2442"/>
                <a:gd name="T50" fmla="*/ 2477 w 2477"/>
                <a:gd name="T51" fmla="*/ 1219 h 2442"/>
                <a:gd name="T52" fmla="*/ 2472 w 2477"/>
                <a:gd name="T53" fmla="*/ 1095 h 2442"/>
                <a:gd name="T54" fmla="*/ 2424 w 2477"/>
                <a:gd name="T55" fmla="*/ 860 h 2442"/>
                <a:gd name="T56" fmla="*/ 2330 w 2477"/>
                <a:gd name="T57" fmla="*/ 642 h 2442"/>
                <a:gd name="T58" fmla="*/ 2195 w 2477"/>
                <a:gd name="T59" fmla="*/ 448 h 2442"/>
                <a:gd name="T60" fmla="*/ 2030 w 2477"/>
                <a:gd name="T61" fmla="*/ 277 h 2442"/>
                <a:gd name="T62" fmla="*/ 1830 w 2477"/>
                <a:gd name="T63" fmla="*/ 148 h 2442"/>
                <a:gd name="T64" fmla="*/ 1606 w 2477"/>
                <a:gd name="T65" fmla="*/ 53 h 2442"/>
                <a:gd name="T66" fmla="*/ 1365 w 2477"/>
                <a:gd name="T67" fmla="*/ 6 h 2442"/>
                <a:gd name="T68" fmla="*/ 1242 w 2477"/>
                <a:gd name="T69" fmla="*/ 0 h 2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77" h="2442">
                  <a:moveTo>
                    <a:pt x="1242" y="0"/>
                  </a:moveTo>
                  <a:lnTo>
                    <a:pt x="1242" y="0"/>
                  </a:lnTo>
                  <a:lnTo>
                    <a:pt x="1112" y="6"/>
                  </a:lnTo>
                  <a:lnTo>
                    <a:pt x="988" y="24"/>
                  </a:lnTo>
                  <a:lnTo>
                    <a:pt x="871" y="53"/>
                  </a:lnTo>
                  <a:lnTo>
                    <a:pt x="759" y="95"/>
                  </a:lnTo>
                  <a:lnTo>
                    <a:pt x="653" y="148"/>
                  </a:lnTo>
                  <a:lnTo>
                    <a:pt x="547" y="206"/>
                  </a:lnTo>
                  <a:lnTo>
                    <a:pt x="453" y="277"/>
                  </a:lnTo>
                  <a:lnTo>
                    <a:pt x="365" y="359"/>
                  </a:lnTo>
                  <a:lnTo>
                    <a:pt x="282" y="448"/>
                  </a:lnTo>
                  <a:lnTo>
                    <a:pt x="212" y="542"/>
                  </a:lnTo>
                  <a:lnTo>
                    <a:pt x="153" y="642"/>
                  </a:lnTo>
                  <a:lnTo>
                    <a:pt x="100" y="748"/>
                  </a:lnTo>
                  <a:lnTo>
                    <a:pt x="59" y="860"/>
                  </a:lnTo>
                  <a:lnTo>
                    <a:pt x="29" y="977"/>
                  </a:lnTo>
                  <a:lnTo>
                    <a:pt x="6" y="1095"/>
                  </a:lnTo>
                  <a:lnTo>
                    <a:pt x="0" y="1219"/>
                  </a:lnTo>
                  <a:lnTo>
                    <a:pt x="0" y="1219"/>
                  </a:lnTo>
                  <a:lnTo>
                    <a:pt x="6" y="1342"/>
                  </a:lnTo>
                  <a:lnTo>
                    <a:pt x="29" y="1466"/>
                  </a:lnTo>
                  <a:lnTo>
                    <a:pt x="59" y="1583"/>
                  </a:lnTo>
                  <a:lnTo>
                    <a:pt x="100" y="1695"/>
                  </a:lnTo>
                  <a:lnTo>
                    <a:pt x="153" y="1801"/>
                  </a:lnTo>
                  <a:lnTo>
                    <a:pt x="212" y="1901"/>
                  </a:lnTo>
                  <a:lnTo>
                    <a:pt x="282" y="1995"/>
                  </a:lnTo>
                  <a:lnTo>
                    <a:pt x="365" y="2084"/>
                  </a:lnTo>
                  <a:lnTo>
                    <a:pt x="453" y="2160"/>
                  </a:lnTo>
                  <a:lnTo>
                    <a:pt x="547" y="2231"/>
                  </a:lnTo>
                  <a:lnTo>
                    <a:pt x="653" y="2295"/>
                  </a:lnTo>
                  <a:lnTo>
                    <a:pt x="759" y="2342"/>
                  </a:lnTo>
                  <a:lnTo>
                    <a:pt x="871" y="2384"/>
                  </a:lnTo>
                  <a:lnTo>
                    <a:pt x="988" y="2413"/>
                  </a:lnTo>
                  <a:lnTo>
                    <a:pt x="1112" y="2437"/>
                  </a:lnTo>
                  <a:lnTo>
                    <a:pt x="1242" y="2442"/>
                  </a:lnTo>
                  <a:lnTo>
                    <a:pt x="1242" y="2442"/>
                  </a:lnTo>
                  <a:lnTo>
                    <a:pt x="1365" y="2437"/>
                  </a:lnTo>
                  <a:lnTo>
                    <a:pt x="1489" y="2413"/>
                  </a:lnTo>
                  <a:lnTo>
                    <a:pt x="1606" y="2384"/>
                  </a:lnTo>
                  <a:lnTo>
                    <a:pt x="1724" y="2342"/>
                  </a:lnTo>
                  <a:lnTo>
                    <a:pt x="1830" y="2295"/>
                  </a:lnTo>
                  <a:lnTo>
                    <a:pt x="1930" y="2231"/>
                  </a:lnTo>
                  <a:lnTo>
                    <a:pt x="2030" y="2160"/>
                  </a:lnTo>
                  <a:lnTo>
                    <a:pt x="2118" y="2084"/>
                  </a:lnTo>
                  <a:lnTo>
                    <a:pt x="2195" y="1995"/>
                  </a:lnTo>
                  <a:lnTo>
                    <a:pt x="2266" y="1901"/>
                  </a:lnTo>
                  <a:lnTo>
                    <a:pt x="2330" y="1801"/>
                  </a:lnTo>
                  <a:lnTo>
                    <a:pt x="2383" y="1695"/>
                  </a:lnTo>
                  <a:lnTo>
                    <a:pt x="2424" y="1583"/>
                  </a:lnTo>
                  <a:lnTo>
                    <a:pt x="2454" y="1466"/>
                  </a:lnTo>
                  <a:lnTo>
                    <a:pt x="2472" y="1342"/>
                  </a:lnTo>
                  <a:lnTo>
                    <a:pt x="2477" y="1219"/>
                  </a:lnTo>
                  <a:lnTo>
                    <a:pt x="2477" y="1219"/>
                  </a:lnTo>
                  <a:lnTo>
                    <a:pt x="2472" y="1095"/>
                  </a:lnTo>
                  <a:lnTo>
                    <a:pt x="2454" y="977"/>
                  </a:lnTo>
                  <a:lnTo>
                    <a:pt x="2424" y="860"/>
                  </a:lnTo>
                  <a:lnTo>
                    <a:pt x="2383" y="748"/>
                  </a:lnTo>
                  <a:lnTo>
                    <a:pt x="2330" y="642"/>
                  </a:lnTo>
                  <a:lnTo>
                    <a:pt x="2266" y="542"/>
                  </a:lnTo>
                  <a:lnTo>
                    <a:pt x="2195" y="448"/>
                  </a:lnTo>
                  <a:lnTo>
                    <a:pt x="2118" y="359"/>
                  </a:lnTo>
                  <a:lnTo>
                    <a:pt x="2030" y="277"/>
                  </a:lnTo>
                  <a:lnTo>
                    <a:pt x="1930" y="206"/>
                  </a:lnTo>
                  <a:lnTo>
                    <a:pt x="1830" y="148"/>
                  </a:lnTo>
                  <a:lnTo>
                    <a:pt x="1724" y="95"/>
                  </a:lnTo>
                  <a:lnTo>
                    <a:pt x="1606" y="53"/>
                  </a:lnTo>
                  <a:lnTo>
                    <a:pt x="1489" y="24"/>
                  </a:lnTo>
                  <a:lnTo>
                    <a:pt x="1365" y="6"/>
                  </a:lnTo>
                  <a:lnTo>
                    <a:pt x="1242" y="0"/>
                  </a:lnTo>
                  <a:lnTo>
                    <a:pt x="1242" y="0"/>
                  </a:lnTo>
                  <a:close/>
                </a:path>
              </a:pathLst>
            </a:custGeom>
            <a:solidFill>
              <a:srgbClr val="F5AB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1962" y="1815"/>
              <a:ext cx="2489" cy="2447"/>
            </a:xfrm>
            <a:custGeom>
              <a:avLst/>
              <a:gdLst>
                <a:gd name="T0" fmla="*/ 1242 w 2489"/>
                <a:gd name="T1" fmla="*/ 0 h 2447"/>
                <a:gd name="T2" fmla="*/ 994 w 2489"/>
                <a:gd name="T3" fmla="*/ 23 h 2447"/>
                <a:gd name="T4" fmla="*/ 759 w 2489"/>
                <a:gd name="T5" fmla="*/ 94 h 2447"/>
                <a:gd name="T6" fmla="*/ 547 w 2489"/>
                <a:gd name="T7" fmla="*/ 206 h 2447"/>
                <a:gd name="T8" fmla="*/ 365 w 2489"/>
                <a:gd name="T9" fmla="*/ 359 h 2447"/>
                <a:gd name="T10" fmla="*/ 212 w 2489"/>
                <a:gd name="T11" fmla="*/ 541 h 2447"/>
                <a:gd name="T12" fmla="*/ 100 w 2489"/>
                <a:gd name="T13" fmla="*/ 747 h 2447"/>
                <a:gd name="T14" fmla="*/ 23 w 2489"/>
                <a:gd name="T15" fmla="*/ 976 h 2447"/>
                <a:gd name="T16" fmla="*/ 0 w 2489"/>
                <a:gd name="T17" fmla="*/ 1224 h 2447"/>
                <a:gd name="T18" fmla="*/ 6 w 2489"/>
                <a:gd name="T19" fmla="*/ 1347 h 2447"/>
                <a:gd name="T20" fmla="*/ 53 w 2489"/>
                <a:gd name="T21" fmla="*/ 1588 h 2447"/>
                <a:gd name="T22" fmla="*/ 153 w 2489"/>
                <a:gd name="T23" fmla="*/ 1806 h 2447"/>
                <a:gd name="T24" fmla="*/ 282 w 2489"/>
                <a:gd name="T25" fmla="*/ 2000 h 2447"/>
                <a:gd name="T26" fmla="*/ 453 w 2489"/>
                <a:gd name="T27" fmla="*/ 2171 h 2447"/>
                <a:gd name="T28" fmla="*/ 653 w 2489"/>
                <a:gd name="T29" fmla="*/ 2300 h 2447"/>
                <a:gd name="T30" fmla="*/ 877 w 2489"/>
                <a:gd name="T31" fmla="*/ 2395 h 2447"/>
                <a:gd name="T32" fmla="*/ 1118 w 2489"/>
                <a:gd name="T33" fmla="*/ 2442 h 2447"/>
                <a:gd name="T34" fmla="*/ 1242 w 2489"/>
                <a:gd name="T35" fmla="*/ 2447 h 2447"/>
                <a:gd name="T36" fmla="*/ 1495 w 2489"/>
                <a:gd name="T37" fmla="*/ 2424 h 2447"/>
                <a:gd name="T38" fmla="*/ 1730 w 2489"/>
                <a:gd name="T39" fmla="*/ 2353 h 2447"/>
                <a:gd name="T40" fmla="*/ 1942 w 2489"/>
                <a:gd name="T41" fmla="*/ 2242 h 2447"/>
                <a:gd name="T42" fmla="*/ 2124 w 2489"/>
                <a:gd name="T43" fmla="*/ 2089 h 2447"/>
                <a:gd name="T44" fmla="*/ 2277 w 2489"/>
                <a:gd name="T45" fmla="*/ 1906 h 2447"/>
                <a:gd name="T46" fmla="*/ 2389 w 2489"/>
                <a:gd name="T47" fmla="*/ 1700 h 2447"/>
                <a:gd name="T48" fmla="*/ 2466 w 2489"/>
                <a:gd name="T49" fmla="*/ 1471 h 2447"/>
                <a:gd name="T50" fmla="*/ 2489 w 2489"/>
                <a:gd name="T51" fmla="*/ 1224 h 2447"/>
                <a:gd name="T52" fmla="*/ 2483 w 2489"/>
                <a:gd name="T53" fmla="*/ 1100 h 2447"/>
                <a:gd name="T54" fmla="*/ 2430 w 2489"/>
                <a:gd name="T55" fmla="*/ 859 h 2447"/>
                <a:gd name="T56" fmla="*/ 2336 w 2489"/>
                <a:gd name="T57" fmla="*/ 641 h 2447"/>
                <a:gd name="T58" fmla="*/ 2207 w 2489"/>
                <a:gd name="T59" fmla="*/ 447 h 2447"/>
                <a:gd name="T60" fmla="*/ 2036 w 2489"/>
                <a:gd name="T61" fmla="*/ 276 h 2447"/>
                <a:gd name="T62" fmla="*/ 1836 w 2489"/>
                <a:gd name="T63" fmla="*/ 147 h 2447"/>
                <a:gd name="T64" fmla="*/ 1612 w 2489"/>
                <a:gd name="T65" fmla="*/ 53 h 2447"/>
                <a:gd name="T66" fmla="*/ 1371 w 2489"/>
                <a:gd name="T67" fmla="*/ 5 h 2447"/>
                <a:gd name="T68" fmla="*/ 1242 w 2489"/>
                <a:gd name="T69" fmla="*/ 0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489" h="2447">
                  <a:moveTo>
                    <a:pt x="1242" y="0"/>
                  </a:moveTo>
                  <a:lnTo>
                    <a:pt x="1242" y="0"/>
                  </a:lnTo>
                  <a:lnTo>
                    <a:pt x="1118" y="5"/>
                  </a:lnTo>
                  <a:lnTo>
                    <a:pt x="994" y="23"/>
                  </a:lnTo>
                  <a:lnTo>
                    <a:pt x="877" y="53"/>
                  </a:lnTo>
                  <a:lnTo>
                    <a:pt x="759" y="94"/>
                  </a:lnTo>
                  <a:lnTo>
                    <a:pt x="653" y="147"/>
                  </a:lnTo>
                  <a:lnTo>
                    <a:pt x="547" y="206"/>
                  </a:lnTo>
                  <a:lnTo>
                    <a:pt x="453" y="276"/>
                  </a:lnTo>
                  <a:lnTo>
                    <a:pt x="365" y="359"/>
                  </a:lnTo>
                  <a:lnTo>
                    <a:pt x="282" y="447"/>
                  </a:lnTo>
                  <a:lnTo>
                    <a:pt x="212" y="541"/>
                  </a:lnTo>
                  <a:lnTo>
                    <a:pt x="153" y="641"/>
                  </a:lnTo>
                  <a:lnTo>
                    <a:pt x="100" y="747"/>
                  </a:lnTo>
                  <a:lnTo>
                    <a:pt x="53" y="859"/>
                  </a:lnTo>
                  <a:lnTo>
                    <a:pt x="23" y="976"/>
                  </a:lnTo>
                  <a:lnTo>
                    <a:pt x="6" y="1100"/>
                  </a:lnTo>
                  <a:lnTo>
                    <a:pt x="0" y="1224"/>
                  </a:lnTo>
                  <a:lnTo>
                    <a:pt x="0" y="1224"/>
                  </a:lnTo>
                  <a:lnTo>
                    <a:pt x="6" y="1347"/>
                  </a:lnTo>
                  <a:lnTo>
                    <a:pt x="23" y="1471"/>
                  </a:lnTo>
                  <a:lnTo>
                    <a:pt x="53" y="1588"/>
                  </a:lnTo>
                  <a:lnTo>
                    <a:pt x="100" y="1700"/>
                  </a:lnTo>
                  <a:lnTo>
                    <a:pt x="153" y="1806"/>
                  </a:lnTo>
                  <a:lnTo>
                    <a:pt x="212" y="1906"/>
                  </a:lnTo>
                  <a:lnTo>
                    <a:pt x="282" y="2000"/>
                  </a:lnTo>
                  <a:lnTo>
                    <a:pt x="365" y="2089"/>
                  </a:lnTo>
                  <a:lnTo>
                    <a:pt x="453" y="2171"/>
                  </a:lnTo>
                  <a:lnTo>
                    <a:pt x="547" y="2242"/>
                  </a:lnTo>
                  <a:lnTo>
                    <a:pt x="653" y="2300"/>
                  </a:lnTo>
                  <a:lnTo>
                    <a:pt x="759" y="2353"/>
                  </a:lnTo>
                  <a:lnTo>
                    <a:pt x="877" y="2395"/>
                  </a:lnTo>
                  <a:lnTo>
                    <a:pt x="994" y="2424"/>
                  </a:lnTo>
                  <a:lnTo>
                    <a:pt x="1118" y="2442"/>
                  </a:lnTo>
                  <a:lnTo>
                    <a:pt x="1242" y="2447"/>
                  </a:lnTo>
                  <a:lnTo>
                    <a:pt x="1242" y="2447"/>
                  </a:lnTo>
                  <a:lnTo>
                    <a:pt x="1371" y="2442"/>
                  </a:lnTo>
                  <a:lnTo>
                    <a:pt x="1495" y="2424"/>
                  </a:lnTo>
                  <a:lnTo>
                    <a:pt x="1612" y="2395"/>
                  </a:lnTo>
                  <a:lnTo>
                    <a:pt x="1730" y="2353"/>
                  </a:lnTo>
                  <a:lnTo>
                    <a:pt x="1836" y="2300"/>
                  </a:lnTo>
                  <a:lnTo>
                    <a:pt x="1942" y="2242"/>
                  </a:lnTo>
                  <a:lnTo>
                    <a:pt x="2036" y="2171"/>
                  </a:lnTo>
                  <a:lnTo>
                    <a:pt x="2124" y="2089"/>
                  </a:lnTo>
                  <a:lnTo>
                    <a:pt x="2207" y="2000"/>
                  </a:lnTo>
                  <a:lnTo>
                    <a:pt x="2277" y="1906"/>
                  </a:lnTo>
                  <a:lnTo>
                    <a:pt x="2336" y="1806"/>
                  </a:lnTo>
                  <a:lnTo>
                    <a:pt x="2389" y="1700"/>
                  </a:lnTo>
                  <a:lnTo>
                    <a:pt x="2430" y="1588"/>
                  </a:lnTo>
                  <a:lnTo>
                    <a:pt x="2466" y="1471"/>
                  </a:lnTo>
                  <a:lnTo>
                    <a:pt x="2483" y="1347"/>
                  </a:lnTo>
                  <a:lnTo>
                    <a:pt x="2489" y="1224"/>
                  </a:lnTo>
                  <a:lnTo>
                    <a:pt x="2489" y="1224"/>
                  </a:lnTo>
                  <a:lnTo>
                    <a:pt x="2483" y="1100"/>
                  </a:lnTo>
                  <a:lnTo>
                    <a:pt x="2466" y="976"/>
                  </a:lnTo>
                  <a:lnTo>
                    <a:pt x="2430" y="859"/>
                  </a:lnTo>
                  <a:lnTo>
                    <a:pt x="2389" y="747"/>
                  </a:lnTo>
                  <a:lnTo>
                    <a:pt x="2336" y="641"/>
                  </a:lnTo>
                  <a:lnTo>
                    <a:pt x="2277" y="541"/>
                  </a:lnTo>
                  <a:lnTo>
                    <a:pt x="2207" y="447"/>
                  </a:lnTo>
                  <a:lnTo>
                    <a:pt x="2124" y="359"/>
                  </a:lnTo>
                  <a:lnTo>
                    <a:pt x="2036" y="276"/>
                  </a:lnTo>
                  <a:lnTo>
                    <a:pt x="1942" y="206"/>
                  </a:lnTo>
                  <a:lnTo>
                    <a:pt x="1836" y="147"/>
                  </a:lnTo>
                  <a:lnTo>
                    <a:pt x="1730" y="94"/>
                  </a:lnTo>
                  <a:lnTo>
                    <a:pt x="1612" y="53"/>
                  </a:lnTo>
                  <a:lnTo>
                    <a:pt x="1495" y="23"/>
                  </a:lnTo>
                  <a:lnTo>
                    <a:pt x="1371" y="5"/>
                  </a:lnTo>
                  <a:lnTo>
                    <a:pt x="1242" y="0"/>
                  </a:lnTo>
                  <a:lnTo>
                    <a:pt x="1242" y="0"/>
                  </a:lnTo>
                  <a:close/>
                </a:path>
              </a:pathLst>
            </a:custGeom>
            <a:solidFill>
              <a:srgbClr val="F4A7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962" y="1803"/>
              <a:ext cx="2501" cy="2465"/>
            </a:xfrm>
            <a:custGeom>
              <a:avLst/>
              <a:gdLst>
                <a:gd name="T0" fmla="*/ 1247 w 2501"/>
                <a:gd name="T1" fmla="*/ 0 h 2465"/>
                <a:gd name="T2" fmla="*/ 994 w 2501"/>
                <a:gd name="T3" fmla="*/ 29 h 2465"/>
                <a:gd name="T4" fmla="*/ 759 w 2501"/>
                <a:gd name="T5" fmla="*/ 100 h 2465"/>
                <a:gd name="T6" fmla="*/ 547 w 2501"/>
                <a:gd name="T7" fmla="*/ 212 h 2465"/>
                <a:gd name="T8" fmla="*/ 365 w 2501"/>
                <a:gd name="T9" fmla="*/ 365 h 2465"/>
                <a:gd name="T10" fmla="*/ 212 w 2501"/>
                <a:gd name="T11" fmla="*/ 547 h 2465"/>
                <a:gd name="T12" fmla="*/ 94 w 2501"/>
                <a:gd name="T13" fmla="*/ 753 h 2465"/>
                <a:gd name="T14" fmla="*/ 23 w 2501"/>
                <a:gd name="T15" fmla="*/ 988 h 2465"/>
                <a:gd name="T16" fmla="*/ 0 w 2501"/>
                <a:gd name="T17" fmla="*/ 1236 h 2465"/>
                <a:gd name="T18" fmla="*/ 6 w 2501"/>
                <a:gd name="T19" fmla="*/ 1359 h 2465"/>
                <a:gd name="T20" fmla="*/ 53 w 2501"/>
                <a:gd name="T21" fmla="*/ 1600 h 2465"/>
                <a:gd name="T22" fmla="*/ 147 w 2501"/>
                <a:gd name="T23" fmla="*/ 1818 h 2465"/>
                <a:gd name="T24" fmla="*/ 282 w 2501"/>
                <a:gd name="T25" fmla="*/ 2018 h 2465"/>
                <a:gd name="T26" fmla="*/ 453 w 2501"/>
                <a:gd name="T27" fmla="*/ 2183 h 2465"/>
                <a:gd name="T28" fmla="*/ 653 w 2501"/>
                <a:gd name="T29" fmla="*/ 2318 h 2465"/>
                <a:gd name="T30" fmla="*/ 877 w 2501"/>
                <a:gd name="T31" fmla="*/ 2412 h 2465"/>
                <a:gd name="T32" fmla="*/ 1118 w 2501"/>
                <a:gd name="T33" fmla="*/ 2459 h 2465"/>
                <a:gd name="T34" fmla="*/ 1247 w 2501"/>
                <a:gd name="T35" fmla="*/ 2465 h 2465"/>
                <a:gd name="T36" fmla="*/ 1500 w 2501"/>
                <a:gd name="T37" fmla="*/ 2442 h 2465"/>
                <a:gd name="T38" fmla="*/ 1736 w 2501"/>
                <a:gd name="T39" fmla="*/ 2371 h 2465"/>
                <a:gd name="T40" fmla="*/ 1948 w 2501"/>
                <a:gd name="T41" fmla="*/ 2254 h 2465"/>
                <a:gd name="T42" fmla="*/ 2130 w 2501"/>
                <a:gd name="T43" fmla="*/ 2106 h 2465"/>
                <a:gd name="T44" fmla="*/ 2283 w 2501"/>
                <a:gd name="T45" fmla="*/ 1924 h 2465"/>
                <a:gd name="T46" fmla="*/ 2401 w 2501"/>
                <a:gd name="T47" fmla="*/ 1712 h 2465"/>
                <a:gd name="T48" fmla="*/ 2472 w 2501"/>
                <a:gd name="T49" fmla="*/ 1483 h 2465"/>
                <a:gd name="T50" fmla="*/ 2501 w 2501"/>
                <a:gd name="T51" fmla="*/ 1236 h 2465"/>
                <a:gd name="T52" fmla="*/ 2489 w 2501"/>
                <a:gd name="T53" fmla="*/ 1106 h 2465"/>
                <a:gd name="T54" fmla="*/ 2442 w 2501"/>
                <a:gd name="T55" fmla="*/ 871 h 2465"/>
                <a:gd name="T56" fmla="*/ 2348 w 2501"/>
                <a:gd name="T57" fmla="*/ 647 h 2465"/>
                <a:gd name="T58" fmla="*/ 2213 w 2501"/>
                <a:gd name="T59" fmla="*/ 453 h 2465"/>
                <a:gd name="T60" fmla="*/ 2042 w 2501"/>
                <a:gd name="T61" fmla="*/ 282 h 2465"/>
                <a:gd name="T62" fmla="*/ 1842 w 2501"/>
                <a:gd name="T63" fmla="*/ 153 h 2465"/>
                <a:gd name="T64" fmla="*/ 1618 w 2501"/>
                <a:gd name="T65" fmla="*/ 59 h 2465"/>
                <a:gd name="T66" fmla="*/ 1377 w 2501"/>
                <a:gd name="T67" fmla="*/ 6 h 2465"/>
                <a:gd name="T68" fmla="*/ 1247 w 2501"/>
                <a:gd name="T69" fmla="*/ 0 h 2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01" h="2465">
                  <a:moveTo>
                    <a:pt x="1247" y="0"/>
                  </a:moveTo>
                  <a:lnTo>
                    <a:pt x="1247" y="0"/>
                  </a:lnTo>
                  <a:lnTo>
                    <a:pt x="1118" y="6"/>
                  </a:lnTo>
                  <a:lnTo>
                    <a:pt x="994" y="29"/>
                  </a:lnTo>
                  <a:lnTo>
                    <a:pt x="877" y="59"/>
                  </a:lnTo>
                  <a:lnTo>
                    <a:pt x="759" y="100"/>
                  </a:lnTo>
                  <a:lnTo>
                    <a:pt x="653" y="153"/>
                  </a:lnTo>
                  <a:lnTo>
                    <a:pt x="547" y="212"/>
                  </a:lnTo>
                  <a:lnTo>
                    <a:pt x="453" y="282"/>
                  </a:lnTo>
                  <a:lnTo>
                    <a:pt x="365" y="365"/>
                  </a:lnTo>
                  <a:lnTo>
                    <a:pt x="282" y="453"/>
                  </a:lnTo>
                  <a:lnTo>
                    <a:pt x="212" y="547"/>
                  </a:lnTo>
                  <a:lnTo>
                    <a:pt x="147" y="647"/>
                  </a:lnTo>
                  <a:lnTo>
                    <a:pt x="94" y="753"/>
                  </a:lnTo>
                  <a:lnTo>
                    <a:pt x="53" y="871"/>
                  </a:lnTo>
                  <a:lnTo>
                    <a:pt x="23" y="988"/>
                  </a:lnTo>
                  <a:lnTo>
                    <a:pt x="6" y="1106"/>
                  </a:lnTo>
                  <a:lnTo>
                    <a:pt x="0" y="1236"/>
                  </a:lnTo>
                  <a:lnTo>
                    <a:pt x="0" y="1236"/>
                  </a:lnTo>
                  <a:lnTo>
                    <a:pt x="6" y="1359"/>
                  </a:lnTo>
                  <a:lnTo>
                    <a:pt x="23" y="1483"/>
                  </a:lnTo>
                  <a:lnTo>
                    <a:pt x="53" y="1600"/>
                  </a:lnTo>
                  <a:lnTo>
                    <a:pt x="94" y="1712"/>
                  </a:lnTo>
                  <a:lnTo>
                    <a:pt x="147" y="1818"/>
                  </a:lnTo>
                  <a:lnTo>
                    <a:pt x="212" y="1924"/>
                  </a:lnTo>
                  <a:lnTo>
                    <a:pt x="282" y="2018"/>
                  </a:lnTo>
                  <a:lnTo>
                    <a:pt x="365" y="2106"/>
                  </a:lnTo>
                  <a:lnTo>
                    <a:pt x="453" y="2183"/>
                  </a:lnTo>
                  <a:lnTo>
                    <a:pt x="547" y="2254"/>
                  </a:lnTo>
                  <a:lnTo>
                    <a:pt x="653" y="2318"/>
                  </a:lnTo>
                  <a:lnTo>
                    <a:pt x="759" y="2371"/>
                  </a:lnTo>
                  <a:lnTo>
                    <a:pt x="877" y="2412"/>
                  </a:lnTo>
                  <a:lnTo>
                    <a:pt x="994" y="2442"/>
                  </a:lnTo>
                  <a:lnTo>
                    <a:pt x="1118" y="2459"/>
                  </a:lnTo>
                  <a:lnTo>
                    <a:pt x="1247" y="2465"/>
                  </a:lnTo>
                  <a:lnTo>
                    <a:pt x="1247" y="2465"/>
                  </a:lnTo>
                  <a:lnTo>
                    <a:pt x="1377" y="2459"/>
                  </a:lnTo>
                  <a:lnTo>
                    <a:pt x="1500" y="2442"/>
                  </a:lnTo>
                  <a:lnTo>
                    <a:pt x="1618" y="2412"/>
                  </a:lnTo>
                  <a:lnTo>
                    <a:pt x="1736" y="2371"/>
                  </a:lnTo>
                  <a:lnTo>
                    <a:pt x="1842" y="2318"/>
                  </a:lnTo>
                  <a:lnTo>
                    <a:pt x="1948" y="2254"/>
                  </a:lnTo>
                  <a:lnTo>
                    <a:pt x="2042" y="2183"/>
                  </a:lnTo>
                  <a:lnTo>
                    <a:pt x="2130" y="2106"/>
                  </a:lnTo>
                  <a:lnTo>
                    <a:pt x="2213" y="2018"/>
                  </a:lnTo>
                  <a:lnTo>
                    <a:pt x="2283" y="1924"/>
                  </a:lnTo>
                  <a:lnTo>
                    <a:pt x="2348" y="1818"/>
                  </a:lnTo>
                  <a:lnTo>
                    <a:pt x="2401" y="1712"/>
                  </a:lnTo>
                  <a:lnTo>
                    <a:pt x="2442" y="1600"/>
                  </a:lnTo>
                  <a:lnTo>
                    <a:pt x="2472" y="1483"/>
                  </a:lnTo>
                  <a:lnTo>
                    <a:pt x="2489" y="1359"/>
                  </a:lnTo>
                  <a:lnTo>
                    <a:pt x="2501" y="1236"/>
                  </a:lnTo>
                  <a:lnTo>
                    <a:pt x="2501" y="1236"/>
                  </a:lnTo>
                  <a:lnTo>
                    <a:pt x="2489" y="1106"/>
                  </a:lnTo>
                  <a:lnTo>
                    <a:pt x="2472" y="988"/>
                  </a:lnTo>
                  <a:lnTo>
                    <a:pt x="2442" y="871"/>
                  </a:lnTo>
                  <a:lnTo>
                    <a:pt x="2401" y="753"/>
                  </a:lnTo>
                  <a:lnTo>
                    <a:pt x="2348" y="647"/>
                  </a:lnTo>
                  <a:lnTo>
                    <a:pt x="2283" y="547"/>
                  </a:lnTo>
                  <a:lnTo>
                    <a:pt x="2213" y="453"/>
                  </a:lnTo>
                  <a:lnTo>
                    <a:pt x="2130" y="365"/>
                  </a:lnTo>
                  <a:lnTo>
                    <a:pt x="2042" y="282"/>
                  </a:lnTo>
                  <a:lnTo>
                    <a:pt x="1948" y="212"/>
                  </a:lnTo>
                  <a:lnTo>
                    <a:pt x="1842" y="153"/>
                  </a:lnTo>
                  <a:lnTo>
                    <a:pt x="1736" y="100"/>
                  </a:lnTo>
                  <a:lnTo>
                    <a:pt x="1618" y="59"/>
                  </a:lnTo>
                  <a:lnTo>
                    <a:pt x="1500" y="29"/>
                  </a:lnTo>
                  <a:lnTo>
                    <a:pt x="1377" y="6"/>
                  </a:lnTo>
                  <a:lnTo>
                    <a:pt x="1247" y="0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rgbClr val="F4A2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1938" y="1779"/>
              <a:ext cx="2513" cy="2507"/>
            </a:xfrm>
            <a:custGeom>
              <a:avLst/>
              <a:gdLst>
                <a:gd name="T0" fmla="*/ 1260 w 2513"/>
                <a:gd name="T1" fmla="*/ 0 h 2507"/>
                <a:gd name="T2" fmla="*/ 1007 w 2513"/>
                <a:gd name="T3" fmla="*/ 30 h 2507"/>
                <a:gd name="T4" fmla="*/ 771 w 2513"/>
                <a:gd name="T5" fmla="*/ 100 h 2507"/>
                <a:gd name="T6" fmla="*/ 553 w 2513"/>
                <a:gd name="T7" fmla="*/ 218 h 2507"/>
                <a:gd name="T8" fmla="*/ 371 w 2513"/>
                <a:gd name="T9" fmla="*/ 371 h 2507"/>
                <a:gd name="T10" fmla="*/ 218 w 2513"/>
                <a:gd name="T11" fmla="*/ 553 h 2507"/>
                <a:gd name="T12" fmla="*/ 100 w 2513"/>
                <a:gd name="T13" fmla="*/ 771 h 2507"/>
                <a:gd name="T14" fmla="*/ 24 w 2513"/>
                <a:gd name="T15" fmla="*/ 1007 h 2507"/>
                <a:gd name="T16" fmla="*/ 0 w 2513"/>
                <a:gd name="T17" fmla="*/ 1254 h 2507"/>
                <a:gd name="T18" fmla="*/ 6 w 2513"/>
                <a:gd name="T19" fmla="*/ 1383 h 2507"/>
                <a:gd name="T20" fmla="*/ 59 w 2513"/>
                <a:gd name="T21" fmla="*/ 1630 h 2507"/>
                <a:gd name="T22" fmla="*/ 153 w 2513"/>
                <a:gd name="T23" fmla="*/ 1854 h 2507"/>
                <a:gd name="T24" fmla="*/ 289 w 2513"/>
                <a:gd name="T25" fmla="*/ 2054 h 2507"/>
                <a:gd name="T26" fmla="*/ 459 w 2513"/>
                <a:gd name="T27" fmla="*/ 2225 h 2507"/>
                <a:gd name="T28" fmla="*/ 659 w 2513"/>
                <a:gd name="T29" fmla="*/ 2360 h 2507"/>
                <a:gd name="T30" fmla="*/ 883 w 2513"/>
                <a:gd name="T31" fmla="*/ 2454 h 2507"/>
                <a:gd name="T32" fmla="*/ 1130 w 2513"/>
                <a:gd name="T33" fmla="*/ 2501 h 2507"/>
                <a:gd name="T34" fmla="*/ 1260 w 2513"/>
                <a:gd name="T35" fmla="*/ 2507 h 2507"/>
                <a:gd name="T36" fmla="*/ 1513 w 2513"/>
                <a:gd name="T37" fmla="*/ 2483 h 2507"/>
                <a:gd name="T38" fmla="*/ 1748 w 2513"/>
                <a:gd name="T39" fmla="*/ 2413 h 2507"/>
                <a:gd name="T40" fmla="*/ 1960 w 2513"/>
                <a:gd name="T41" fmla="*/ 2295 h 2507"/>
                <a:gd name="T42" fmla="*/ 2148 w 2513"/>
                <a:gd name="T43" fmla="*/ 2142 h 2507"/>
                <a:gd name="T44" fmla="*/ 2301 w 2513"/>
                <a:gd name="T45" fmla="*/ 1954 h 2507"/>
                <a:gd name="T46" fmla="*/ 2413 w 2513"/>
                <a:gd name="T47" fmla="*/ 1742 h 2507"/>
                <a:gd name="T48" fmla="*/ 2490 w 2513"/>
                <a:gd name="T49" fmla="*/ 1507 h 2507"/>
                <a:gd name="T50" fmla="*/ 2513 w 2513"/>
                <a:gd name="T51" fmla="*/ 1254 h 2507"/>
                <a:gd name="T52" fmla="*/ 2507 w 2513"/>
                <a:gd name="T53" fmla="*/ 1130 h 2507"/>
                <a:gd name="T54" fmla="*/ 2460 w 2513"/>
                <a:gd name="T55" fmla="*/ 883 h 2507"/>
                <a:gd name="T56" fmla="*/ 2360 w 2513"/>
                <a:gd name="T57" fmla="*/ 659 h 2507"/>
                <a:gd name="T58" fmla="*/ 2225 w 2513"/>
                <a:gd name="T59" fmla="*/ 459 h 2507"/>
                <a:gd name="T60" fmla="*/ 2054 w 2513"/>
                <a:gd name="T61" fmla="*/ 289 h 2507"/>
                <a:gd name="T62" fmla="*/ 1854 w 2513"/>
                <a:gd name="T63" fmla="*/ 153 h 2507"/>
                <a:gd name="T64" fmla="*/ 1630 w 2513"/>
                <a:gd name="T65" fmla="*/ 59 h 2507"/>
                <a:gd name="T66" fmla="*/ 1383 w 2513"/>
                <a:gd name="T67" fmla="*/ 12 h 2507"/>
                <a:gd name="T68" fmla="*/ 1260 w 2513"/>
                <a:gd name="T69" fmla="*/ 0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13" h="2507">
                  <a:moveTo>
                    <a:pt x="1260" y="0"/>
                  </a:moveTo>
                  <a:lnTo>
                    <a:pt x="1260" y="0"/>
                  </a:lnTo>
                  <a:lnTo>
                    <a:pt x="1130" y="12"/>
                  </a:lnTo>
                  <a:lnTo>
                    <a:pt x="1007" y="30"/>
                  </a:lnTo>
                  <a:lnTo>
                    <a:pt x="883" y="59"/>
                  </a:lnTo>
                  <a:lnTo>
                    <a:pt x="771" y="100"/>
                  </a:lnTo>
                  <a:lnTo>
                    <a:pt x="659" y="153"/>
                  </a:lnTo>
                  <a:lnTo>
                    <a:pt x="553" y="218"/>
                  </a:lnTo>
                  <a:lnTo>
                    <a:pt x="459" y="289"/>
                  </a:lnTo>
                  <a:lnTo>
                    <a:pt x="371" y="371"/>
                  </a:lnTo>
                  <a:lnTo>
                    <a:pt x="289" y="459"/>
                  </a:lnTo>
                  <a:lnTo>
                    <a:pt x="218" y="553"/>
                  </a:lnTo>
                  <a:lnTo>
                    <a:pt x="153" y="659"/>
                  </a:lnTo>
                  <a:lnTo>
                    <a:pt x="100" y="771"/>
                  </a:lnTo>
                  <a:lnTo>
                    <a:pt x="59" y="883"/>
                  </a:lnTo>
                  <a:lnTo>
                    <a:pt x="24" y="1007"/>
                  </a:lnTo>
                  <a:lnTo>
                    <a:pt x="6" y="1130"/>
                  </a:lnTo>
                  <a:lnTo>
                    <a:pt x="0" y="1254"/>
                  </a:lnTo>
                  <a:lnTo>
                    <a:pt x="0" y="1254"/>
                  </a:lnTo>
                  <a:lnTo>
                    <a:pt x="6" y="1383"/>
                  </a:lnTo>
                  <a:lnTo>
                    <a:pt x="24" y="1507"/>
                  </a:lnTo>
                  <a:lnTo>
                    <a:pt x="59" y="1630"/>
                  </a:lnTo>
                  <a:lnTo>
                    <a:pt x="100" y="1742"/>
                  </a:lnTo>
                  <a:lnTo>
                    <a:pt x="153" y="1854"/>
                  </a:lnTo>
                  <a:lnTo>
                    <a:pt x="218" y="1954"/>
                  </a:lnTo>
                  <a:lnTo>
                    <a:pt x="289" y="2054"/>
                  </a:lnTo>
                  <a:lnTo>
                    <a:pt x="371" y="2142"/>
                  </a:lnTo>
                  <a:lnTo>
                    <a:pt x="459" y="2225"/>
                  </a:lnTo>
                  <a:lnTo>
                    <a:pt x="553" y="2295"/>
                  </a:lnTo>
                  <a:lnTo>
                    <a:pt x="659" y="2360"/>
                  </a:lnTo>
                  <a:lnTo>
                    <a:pt x="771" y="2413"/>
                  </a:lnTo>
                  <a:lnTo>
                    <a:pt x="883" y="2454"/>
                  </a:lnTo>
                  <a:lnTo>
                    <a:pt x="1007" y="2483"/>
                  </a:lnTo>
                  <a:lnTo>
                    <a:pt x="1130" y="2501"/>
                  </a:lnTo>
                  <a:lnTo>
                    <a:pt x="1260" y="2507"/>
                  </a:lnTo>
                  <a:lnTo>
                    <a:pt x="1260" y="2507"/>
                  </a:lnTo>
                  <a:lnTo>
                    <a:pt x="1383" y="2501"/>
                  </a:lnTo>
                  <a:lnTo>
                    <a:pt x="1513" y="2483"/>
                  </a:lnTo>
                  <a:lnTo>
                    <a:pt x="1630" y="2454"/>
                  </a:lnTo>
                  <a:lnTo>
                    <a:pt x="1748" y="2413"/>
                  </a:lnTo>
                  <a:lnTo>
                    <a:pt x="1854" y="2360"/>
                  </a:lnTo>
                  <a:lnTo>
                    <a:pt x="1960" y="2295"/>
                  </a:lnTo>
                  <a:lnTo>
                    <a:pt x="2054" y="2225"/>
                  </a:lnTo>
                  <a:lnTo>
                    <a:pt x="2148" y="2142"/>
                  </a:lnTo>
                  <a:lnTo>
                    <a:pt x="2225" y="2054"/>
                  </a:lnTo>
                  <a:lnTo>
                    <a:pt x="2301" y="1954"/>
                  </a:lnTo>
                  <a:lnTo>
                    <a:pt x="2360" y="1854"/>
                  </a:lnTo>
                  <a:lnTo>
                    <a:pt x="2413" y="1742"/>
                  </a:lnTo>
                  <a:lnTo>
                    <a:pt x="2460" y="1630"/>
                  </a:lnTo>
                  <a:lnTo>
                    <a:pt x="2490" y="1507"/>
                  </a:lnTo>
                  <a:lnTo>
                    <a:pt x="2507" y="1383"/>
                  </a:lnTo>
                  <a:lnTo>
                    <a:pt x="2513" y="1254"/>
                  </a:lnTo>
                  <a:lnTo>
                    <a:pt x="2513" y="1254"/>
                  </a:lnTo>
                  <a:lnTo>
                    <a:pt x="2507" y="1130"/>
                  </a:lnTo>
                  <a:lnTo>
                    <a:pt x="2490" y="1007"/>
                  </a:lnTo>
                  <a:lnTo>
                    <a:pt x="2460" y="883"/>
                  </a:lnTo>
                  <a:lnTo>
                    <a:pt x="2413" y="771"/>
                  </a:lnTo>
                  <a:lnTo>
                    <a:pt x="2360" y="659"/>
                  </a:lnTo>
                  <a:lnTo>
                    <a:pt x="2301" y="553"/>
                  </a:lnTo>
                  <a:lnTo>
                    <a:pt x="2225" y="459"/>
                  </a:lnTo>
                  <a:lnTo>
                    <a:pt x="2148" y="371"/>
                  </a:lnTo>
                  <a:lnTo>
                    <a:pt x="2054" y="289"/>
                  </a:lnTo>
                  <a:lnTo>
                    <a:pt x="1960" y="218"/>
                  </a:lnTo>
                  <a:lnTo>
                    <a:pt x="1854" y="153"/>
                  </a:lnTo>
                  <a:lnTo>
                    <a:pt x="1748" y="100"/>
                  </a:lnTo>
                  <a:lnTo>
                    <a:pt x="1630" y="59"/>
                  </a:lnTo>
                  <a:lnTo>
                    <a:pt x="1513" y="30"/>
                  </a:lnTo>
                  <a:lnTo>
                    <a:pt x="1383" y="12"/>
                  </a:lnTo>
                  <a:lnTo>
                    <a:pt x="1260" y="0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rgbClr val="F39E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2009" y="1820"/>
              <a:ext cx="2383" cy="2384"/>
            </a:xfrm>
            <a:custGeom>
              <a:avLst/>
              <a:gdLst>
                <a:gd name="T0" fmla="*/ 1195 w 2383"/>
                <a:gd name="T1" fmla="*/ 0 h 2384"/>
                <a:gd name="T2" fmla="*/ 953 w 2383"/>
                <a:gd name="T3" fmla="*/ 24 h 2384"/>
                <a:gd name="T4" fmla="*/ 730 w 2383"/>
                <a:gd name="T5" fmla="*/ 95 h 2384"/>
                <a:gd name="T6" fmla="*/ 529 w 2383"/>
                <a:gd name="T7" fmla="*/ 206 h 2384"/>
                <a:gd name="T8" fmla="*/ 353 w 2383"/>
                <a:gd name="T9" fmla="*/ 354 h 2384"/>
                <a:gd name="T10" fmla="*/ 206 w 2383"/>
                <a:gd name="T11" fmla="*/ 530 h 2384"/>
                <a:gd name="T12" fmla="*/ 94 w 2383"/>
                <a:gd name="T13" fmla="*/ 730 h 2384"/>
                <a:gd name="T14" fmla="*/ 23 w 2383"/>
                <a:gd name="T15" fmla="*/ 954 h 2384"/>
                <a:gd name="T16" fmla="*/ 0 w 2383"/>
                <a:gd name="T17" fmla="*/ 1189 h 2384"/>
                <a:gd name="T18" fmla="*/ 6 w 2383"/>
                <a:gd name="T19" fmla="*/ 1313 h 2384"/>
                <a:gd name="T20" fmla="*/ 53 w 2383"/>
                <a:gd name="T21" fmla="*/ 1548 h 2384"/>
                <a:gd name="T22" fmla="*/ 147 w 2383"/>
                <a:gd name="T23" fmla="*/ 1760 h 2384"/>
                <a:gd name="T24" fmla="*/ 276 w 2383"/>
                <a:gd name="T25" fmla="*/ 1948 h 2384"/>
                <a:gd name="T26" fmla="*/ 435 w 2383"/>
                <a:gd name="T27" fmla="*/ 2107 h 2384"/>
                <a:gd name="T28" fmla="*/ 624 w 2383"/>
                <a:gd name="T29" fmla="*/ 2237 h 2384"/>
                <a:gd name="T30" fmla="*/ 841 w 2383"/>
                <a:gd name="T31" fmla="*/ 2331 h 2384"/>
                <a:gd name="T32" fmla="*/ 1071 w 2383"/>
                <a:gd name="T33" fmla="*/ 2378 h 2384"/>
                <a:gd name="T34" fmla="*/ 1195 w 2383"/>
                <a:gd name="T35" fmla="*/ 2384 h 2384"/>
                <a:gd name="T36" fmla="*/ 1436 w 2383"/>
                <a:gd name="T37" fmla="*/ 2360 h 2384"/>
                <a:gd name="T38" fmla="*/ 1659 w 2383"/>
                <a:gd name="T39" fmla="*/ 2289 h 2384"/>
                <a:gd name="T40" fmla="*/ 1860 w 2383"/>
                <a:gd name="T41" fmla="*/ 2178 h 2384"/>
                <a:gd name="T42" fmla="*/ 2036 w 2383"/>
                <a:gd name="T43" fmla="*/ 2031 h 2384"/>
                <a:gd name="T44" fmla="*/ 2183 w 2383"/>
                <a:gd name="T45" fmla="*/ 1854 h 2384"/>
                <a:gd name="T46" fmla="*/ 2295 w 2383"/>
                <a:gd name="T47" fmla="*/ 1654 h 2384"/>
                <a:gd name="T48" fmla="*/ 2360 w 2383"/>
                <a:gd name="T49" fmla="*/ 1430 h 2384"/>
                <a:gd name="T50" fmla="*/ 2383 w 2383"/>
                <a:gd name="T51" fmla="*/ 1189 h 2384"/>
                <a:gd name="T52" fmla="*/ 2377 w 2383"/>
                <a:gd name="T53" fmla="*/ 1071 h 2384"/>
                <a:gd name="T54" fmla="*/ 2330 w 2383"/>
                <a:gd name="T55" fmla="*/ 836 h 2384"/>
                <a:gd name="T56" fmla="*/ 2242 w 2383"/>
                <a:gd name="T57" fmla="*/ 624 h 2384"/>
                <a:gd name="T58" fmla="*/ 2113 w 2383"/>
                <a:gd name="T59" fmla="*/ 436 h 2384"/>
                <a:gd name="T60" fmla="*/ 1954 w 2383"/>
                <a:gd name="T61" fmla="*/ 277 h 2384"/>
                <a:gd name="T62" fmla="*/ 1760 w 2383"/>
                <a:gd name="T63" fmla="*/ 148 h 2384"/>
                <a:gd name="T64" fmla="*/ 1548 w 2383"/>
                <a:gd name="T65" fmla="*/ 53 h 2384"/>
                <a:gd name="T66" fmla="*/ 1318 w 2383"/>
                <a:gd name="T67" fmla="*/ 6 h 2384"/>
                <a:gd name="T68" fmla="*/ 1195 w 2383"/>
                <a:gd name="T69" fmla="*/ 0 h 2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83" h="2384">
                  <a:moveTo>
                    <a:pt x="1195" y="0"/>
                  </a:moveTo>
                  <a:lnTo>
                    <a:pt x="1195" y="0"/>
                  </a:lnTo>
                  <a:lnTo>
                    <a:pt x="1071" y="6"/>
                  </a:lnTo>
                  <a:lnTo>
                    <a:pt x="953" y="24"/>
                  </a:lnTo>
                  <a:lnTo>
                    <a:pt x="841" y="53"/>
                  </a:lnTo>
                  <a:lnTo>
                    <a:pt x="730" y="95"/>
                  </a:lnTo>
                  <a:lnTo>
                    <a:pt x="624" y="148"/>
                  </a:lnTo>
                  <a:lnTo>
                    <a:pt x="529" y="206"/>
                  </a:lnTo>
                  <a:lnTo>
                    <a:pt x="435" y="277"/>
                  </a:lnTo>
                  <a:lnTo>
                    <a:pt x="353" y="354"/>
                  </a:lnTo>
                  <a:lnTo>
                    <a:pt x="276" y="436"/>
                  </a:lnTo>
                  <a:lnTo>
                    <a:pt x="206" y="530"/>
                  </a:lnTo>
                  <a:lnTo>
                    <a:pt x="147" y="624"/>
                  </a:lnTo>
                  <a:lnTo>
                    <a:pt x="94" y="730"/>
                  </a:lnTo>
                  <a:lnTo>
                    <a:pt x="53" y="836"/>
                  </a:lnTo>
                  <a:lnTo>
                    <a:pt x="23" y="954"/>
                  </a:lnTo>
                  <a:lnTo>
                    <a:pt x="6" y="1071"/>
                  </a:lnTo>
                  <a:lnTo>
                    <a:pt x="0" y="1189"/>
                  </a:lnTo>
                  <a:lnTo>
                    <a:pt x="0" y="1189"/>
                  </a:lnTo>
                  <a:lnTo>
                    <a:pt x="6" y="1313"/>
                  </a:lnTo>
                  <a:lnTo>
                    <a:pt x="23" y="1430"/>
                  </a:lnTo>
                  <a:lnTo>
                    <a:pt x="53" y="1548"/>
                  </a:lnTo>
                  <a:lnTo>
                    <a:pt x="94" y="1654"/>
                  </a:lnTo>
                  <a:lnTo>
                    <a:pt x="147" y="1760"/>
                  </a:lnTo>
                  <a:lnTo>
                    <a:pt x="206" y="1854"/>
                  </a:lnTo>
                  <a:lnTo>
                    <a:pt x="276" y="1948"/>
                  </a:lnTo>
                  <a:lnTo>
                    <a:pt x="353" y="2031"/>
                  </a:lnTo>
                  <a:lnTo>
                    <a:pt x="435" y="2107"/>
                  </a:lnTo>
                  <a:lnTo>
                    <a:pt x="529" y="2178"/>
                  </a:lnTo>
                  <a:lnTo>
                    <a:pt x="624" y="2237"/>
                  </a:lnTo>
                  <a:lnTo>
                    <a:pt x="730" y="2289"/>
                  </a:lnTo>
                  <a:lnTo>
                    <a:pt x="841" y="2331"/>
                  </a:lnTo>
                  <a:lnTo>
                    <a:pt x="953" y="2360"/>
                  </a:lnTo>
                  <a:lnTo>
                    <a:pt x="1071" y="2378"/>
                  </a:lnTo>
                  <a:lnTo>
                    <a:pt x="1195" y="2384"/>
                  </a:lnTo>
                  <a:lnTo>
                    <a:pt x="1195" y="2384"/>
                  </a:lnTo>
                  <a:lnTo>
                    <a:pt x="1318" y="2378"/>
                  </a:lnTo>
                  <a:lnTo>
                    <a:pt x="1436" y="2360"/>
                  </a:lnTo>
                  <a:lnTo>
                    <a:pt x="1548" y="2331"/>
                  </a:lnTo>
                  <a:lnTo>
                    <a:pt x="1659" y="2289"/>
                  </a:lnTo>
                  <a:lnTo>
                    <a:pt x="1760" y="2237"/>
                  </a:lnTo>
                  <a:lnTo>
                    <a:pt x="1860" y="2178"/>
                  </a:lnTo>
                  <a:lnTo>
                    <a:pt x="1954" y="2107"/>
                  </a:lnTo>
                  <a:lnTo>
                    <a:pt x="2036" y="2031"/>
                  </a:lnTo>
                  <a:lnTo>
                    <a:pt x="2113" y="1948"/>
                  </a:lnTo>
                  <a:lnTo>
                    <a:pt x="2183" y="1854"/>
                  </a:lnTo>
                  <a:lnTo>
                    <a:pt x="2242" y="1760"/>
                  </a:lnTo>
                  <a:lnTo>
                    <a:pt x="2295" y="1654"/>
                  </a:lnTo>
                  <a:lnTo>
                    <a:pt x="2330" y="1548"/>
                  </a:lnTo>
                  <a:lnTo>
                    <a:pt x="2360" y="1430"/>
                  </a:lnTo>
                  <a:lnTo>
                    <a:pt x="2377" y="1313"/>
                  </a:lnTo>
                  <a:lnTo>
                    <a:pt x="2383" y="1189"/>
                  </a:lnTo>
                  <a:lnTo>
                    <a:pt x="2383" y="1189"/>
                  </a:lnTo>
                  <a:lnTo>
                    <a:pt x="2377" y="1071"/>
                  </a:lnTo>
                  <a:lnTo>
                    <a:pt x="2360" y="954"/>
                  </a:lnTo>
                  <a:lnTo>
                    <a:pt x="2330" y="836"/>
                  </a:lnTo>
                  <a:lnTo>
                    <a:pt x="2295" y="730"/>
                  </a:lnTo>
                  <a:lnTo>
                    <a:pt x="2242" y="624"/>
                  </a:lnTo>
                  <a:lnTo>
                    <a:pt x="2183" y="530"/>
                  </a:lnTo>
                  <a:lnTo>
                    <a:pt x="2113" y="436"/>
                  </a:lnTo>
                  <a:lnTo>
                    <a:pt x="2036" y="354"/>
                  </a:lnTo>
                  <a:lnTo>
                    <a:pt x="1954" y="277"/>
                  </a:lnTo>
                  <a:lnTo>
                    <a:pt x="1860" y="206"/>
                  </a:lnTo>
                  <a:lnTo>
                    <a:pt x="1760" y="148"/>
                  </a:lnTo>
                  <a:lnTo>
                    <a:pt x="1659" y="95"/>
                  </a:lnTo>
                  <a:lnTo>
                    <a:pt x="1548" y="53"/>
                  </a:lnTo>
                  <a:lnTo>
                    <a:pt x="1436" y="24"/>
                  </a:lnTo>
                  <a:lnTo>
                    <a:pt x="1318" y="6"/>
                  </a:lnTo>
                  <a:lnTo>
                    <a:pt x="1195" y="0"/>
                  </a:lnTo>
                  <a:lnTo>
                    <a:pt x="1195" y="0"/>
                  </a:lnTo>
                  <a:close/>
                </a:path>
              </a:pathLst>
            </a:custGeom>
            <a:solidFill>
              <a:srgbClr val="FFC4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2032" y="1862"/>
              <a:ext cx="2319" cy="2312"/>
            </a:xfrm>
            <a:custGeom>
              <a:avLst/>
              <a:gdLst>
                <a:gd name="T0" fmla="*/ 1160 w 2319"/>
                <a:gd name="T1" fmla="*/ 0 h 2312"/>
                <a:gd name="T2" fmla="*/ 924 w 2319"/>
                <a:gd name="T3" fmla="*/ 23 h 2312"/>
                <a:gd name="T4" fmla="*/ 707 w 2319"/>
                <a:gd name="T5" fmla="*/ 94 h 2312"/>
                <a:gd name="T6" fmla="*/ 512 w 2319"/>
                <a:gd name="T7" fmla="*/ 200 h 2312"/>
                <a:gd name="T8" fmla="*/ 336 w 2319"/>
                <a:gd name="T9" fmla="*/ 341 h 2312"/>
                <a:gd name="T10" fmla="*/ 195 w 2319"/>
                <a:gd name="T11" fmla="*/ 512 h 2312"/>
                <a:gd name="T12" fmla="*/ 89 w 2319"/>
                <a:gd name="T13" fmla="*/ 706 h 2312"/>
                <a:gd name="T14" fmla="*/ 24 w 2319"/>
                <a:gd name="T15" fmla="*/ 924 h 2312"/>
                <a:gd name="T16" fmla="*/ 0 w 2319"/>
                <a:gd name="T17" fmla="*/ 1159 h 2312"/>
                <a:gd name="T18" fmla="*/ 6 w 2319"/>
                <a:gd name="T19" fmla="*/ 1277 h 2312"/>
                <a:gd name="T20" fmla="*/ 47 w 2319"/>
                <a:gd name="T21" fmla="*/ 1500 h 2312"/>
                <a:gd name="T22" fmla="*/ 136 w 2319"/>
                <a:gd name="T23" fmla="*/ 1706 h 2312"/>
                <a:gd name="T24" fmla="*/ 265 w 2319"/>
                <a:gd name="T25" fmla="*/ 1889 h 2312"/>
                <a:gd name="T26" fmla="*/ 424 w 2319"/>
                <a:gd name="T27" fmla="*/ 2047 h 2312"/>
                <a:gd name="T28" fmla="*/ 607 w 2319"/>
                <a:gd name="T29" fmla="*/ 2171 h 2312"/>
                <a:gd name="T30" fmla="*/ 812 w 2319"/>
                <a:gd name="T31" fmla="*/ 2259 h 2312"/>
                <a:gd name="T32" fmla="*/ 1042 w 2319"/>
                <a:gd name="T33" fmla="*/ 2306 h 2312"/>
                <a:gd name="T34" fmla="*/ 1160 w 2319"/>
                <a:gd name="T35" fmla="*/ 2312 h 2312"/>
                <a:gd name="T36" fmla="*/ 1395 w 2319"/>
                <a:gd name="T37" fmla="*/ 2289 h 2312"/>
                <a:gd name="T38" fmla="*/ 1613 w 2319"/>
                <a:gd name="T39" fmla="*/ 2218 h 2312"/>
                <a:gd name="T40" fmla="*/ 1807 w 2319"/>
                <a:gd name="T41" fmla="*/ 2112 h 2312"/>
                <a:gd name="T42" fmla="*/ 1978 w 2319"/>
                <a:gd name="T43" fmla="*/ 1971 h 2312"/>
                <a:gd name="T44" fmla="*/ 2119 w 2319"/>
                <a:gd name="T45" fmla="*/ 1800 h 2312"/>
                <a:gd name="T46" fmla="*/ 2231 w 2319"/>
                <a:gd name="T47" fmla="*/ 1606 h 2312"/>
                <a:gd name="T48" fmla="*/ 2296 w 2319"/>
                <a:gd name="T49" fmla="*/ 1388 h 2312"/>
                <a:gd name="T50" fmla="*/ 2319 w 2319"/>
                <a:gd name="T51" fmla="*/ 1159 h 2312"/>
                <a:gd name="T52" fmla="*/ 2313 w 2319"/>
                <a:gd name="T53" fmla="*/ 1041 h 2312"/>
                <a:gd name="T54" fmla="*/ 2266 w 2319"/>
                <a:gd name="T55" fmla="*/ 812 h 2312"/>
                <a:gd name="T56" fmla="*/ 2178 w 2319"/>
                <a:gd name="T57" fmla="*/ 606 h 2312"/>
                <a:gd name="T58" fmla="*/ 2054 w 2319"/>
                <a:gd name="T59" fmla="*/ 423 h 2312"/>
                <a:gd name="T60" fmla="*/ 1895 w 2319"/>
                <a:gd name="T61" fmla="*/ 264 h 2312"/>
                <a:gd name="T62" fmla="*/ 1713 w 2319"/>
                <a:gd name="T63" fmla="*/ 141 h 2312"/>
                <a:gd name="T64" fmla="*/ 1501 w 2319"/>
                <a:gd name="T65" fmla="*/ 53 h 2312"/>
                <a:gd name="T66" fmla="*/ 1277 w 2319"/>
                <a:gd name="T67" fmla="*/ 6 h 2312"/>
                <a:gd name="T68" fmla="*/ 1160 w 2319"/>
                <a:gd name="T69" fmla="*/ 0 h 2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9" h="2312">
                  <a:moveTo>
                    <a:pt x="1160" y="0"/>
                  </a:moveTo>
                  <a:lnTo>
                    <a:pt x="1160" y="0"/>
                  </a:lnTo>
                  <a:lnTo>
                    <a:pt x="1042" y="6"/>
                  </a:lnTo>
                  <a:lnTo>
                    <a:pt x="924" y="23"/>
                  </a:lnTo>
                  <a:lnTo>
                    <a:pt x="812" y="53"/>
                  </a:lnTo>
                  <a:lnTo>
                    <a:pt x="707" y="94"/>
                  </a:lnTo>
                  <a:lnTo>
                    <a:pt x="607" y="141"/>
                  </a:lnTo>
                  <a:lnTo>
                    <a:pt x="512" y="200"/>
                  </a:lnTo>
                  <a:lnTo>
                    <a:pt x="424" y="264"/>
                  </a:lnTo>
                  <a:lnTo>
                    <a:pt x="336" y="341"/>
                  </a:lnTo>
                  <a:lnTo>
                    <a:pt x="265" y="423"/>
                  </a:lnTo>
                  <a:lnTo>
                    <a:pt x="195" y="512"/>
                  </a:lnTo>
                  <a:lnTo>
                    <a:pt x="136" y="606"/>
                  </a:lnTo>
                  <a:lnTo>
                    <a:pt x="89" y="706"/>
                  </a:lnTo>
                  <a:lnTo>
                    <a:pt x="47" y="812"/>
                  </a:lnTo>
                  <a:lnTo>
                    <a:pt x="24" y="924"/>
                  </a:lnTo>
                  <a:lnTo>
                    <a:pt x="6" y="1041"/>
                  </a:lnTo>
                  <a:lnTo>
                    <a:pt x="0" y="1159"/>
                  </a:lnTo>
                  <a:lnTo>
                    <a:pt x="0" y="1159"/>
                  </a:lnTo>
                  <a:lnTo>
                    <a:pt x="6" y="1277"/>
                  </a:lnTo>
                  <a:lnTo>
                    <a:pt x="24" y="1388"/>
                  </a:lnTo>
                  <a:lnTo>
                    <a:pt x="47" y="1500"/>
                  </a:lnTo>
                  <a:lnTo>
                    <a:pt x="89" y="1606"/>
                  </a:lnTo>
                  <a:lnTo>
                    <a:pt x="136" y="1706"/>
                  </a:lnTo>
                  <a:lnTo>
                    <a:pt x="195" y="1800"/>
                  </a:lnTo>
                  <a:lnTo>
                    <a:pt x="265" y="1889"/>
                  </a:lnTo>
                  <a:lnTo>
                    <a:pt x="336" y="1971"/>
                  </a:lnTo>
                  <a:lnTo>
                    <a:pt x="424" y="2047"/>
                  </a:lnTo>
                  <a:lnTo>
                    <a:pt x="512" y="2112"/>
                  </a:lnTo>
                  <a:lnTo>
                    <a:pt x="607" y="2171"/>
                  </a:lnTo>
                  <a:lnTo>
                    <a:pt x="707" y="2218"/>
                  </a:lnTo>
                  <a:lnTo>
                    <a:pt x="812" y="2259"/>
                  </a:lnTo>
                  <a:lnTo>
                    <a:pt x="924" y="2289"/>
                  </a:lnTo>
                  <a:lnTo>
                    <a:pt x="1042" y="2306"/>
                  </a:lnTo>
                  <a:lnTo>
                    <a:pt x="1160" y="2312"/>
                  </a:lnTo>
                  <a:lnTo>
                    <a:pt x="1160" y="2312"/>
                  </a:lnTo>
                  <a:lnTo>
                    <a:pt x="1277" y="2306"/>
                  </a:lnTo>
                  <a:lnTo>
                    <a:pt x="1395" y="2289"/>
                  </a:lnTo>
                  <a:lnTo>
                    <a:pt x="1501" y="2259"/>
                  </a:lnTo>
                  <a:lnTo>
                    <a:pt x="1613" y="2218"/>
                  </a:lnTo>
                  <a:lnTo>
                    <a:pt x="1713" y="2171"/>
                  </a:lnTo>
                  <a:lnTo>
                    <a:pt x="1807" y="2112"/>
                  </a:lnTo>
                  <a:lnTo>
                    <a:pt x="1895" y="2047"/>
                  </a:lnTo>
                  <a:lnTo>
                    <a:pt x="1978" y="1971"/>
                  </a:lnTo>
                  <a:lnTo>
                    <a:pt x="2054" y="1889"/>
                  </a:lnTo>
                  <a:lnTo>
                    <a:pt x="2119" y="1800"/>
                  </a:lnTo>
                  <a:lnTo>
                    <a:pt x="2178" y="1706"/>
                  </a:lnTo>
                  <a:lnTo>
                    <a:pt x="2231" y="1606"/>
                  </a:lnTo>
                  <a:lnTo>
                    <a:pt x="2266" y="1500"/>
                  </a:lnTo>
                  <a:lnTo>
                    <a:pt x="2296" y="1388"/>
                  </a:lnTo>
                  <a:lnTo>
                    <a:pt x="2313" y="1277"/>
                  </a:lnTo>
                  <a:lnTo>
                    <a:pt x="2319" y="1159"/>
                  </a:lnTo>
                  <a:lnTo>
                    <a:pt x="2319" y="1159"/>
                  </a:lnTo>
                  <a:lnTo>
                    <a:pt x="2313" y="1041"/>
                  </a:lnTo>
                  <a:lnTo>
                    <a:pt x="2296" y="924"/>
                  </a:lnTo>
                  <a:lnTo>
                    <a:pt x="2266" y="812"/>
                  </a:lnTo>
                  <a:lnTo>
                    <a:pt x="2231" y="706"/>
                  </a:lnTo>
                  <a:lnTo>
                    <a:pt x="2178" y="606"/>
                  </a:lnTo>
                  <a:lnTo>
                    <a:pt x="2119" y="512"/>
                  </a:lnTo>
                  <a:lnTo>
                    <a:pt x="2054" y="423"/>
                  </a:lnTo>
                  <a:lnTo>
                    <a:pt x="1978" y="341"/>
                  </a:lnTo>
                  <a:lnTo>
                    <a:pt x="1895" y="264"/>
                  </a:lnTo>
                  <a:lnTo>
                    <a:pt x="1807" y="200"/>
                  </a:lnTo>
                  <a:lnTo>
                    <a:pt x="1713" y="141"/>
                  </a:lnTo>
                  <a:lnTo>
                    <a:pt x="1613" y="94"/>
                  </a:lnTo>
                  <a:lnTo>
                    <a:pt x="1501" y="53"/>
                  </a:lnTo>
                  <a:lnTo>
                    <a:pt x="1395" y="23"/>
                  </a:lnTo>
                  <a:lnTo>
                    <a:pt x="1277" y="6"/>
                  </a:lnTo>
                  <a:lnTo>
                    <a:pt x="1160" y="0"/>
                  </a:lnTo>
                  <a:lnTo>
                    <a:pt x="1160" y="0"/>
                  </a:lnTo>
                  <a:close/>
                </a:path>
              </a:pathLst>
            </a:custGeom>
            <a:solidFill>
              <a:srgbClr val="FFC5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2050" y="1903"/>
              <a:ext cx="2260" cy="2242"/>
            </a:xfrm>
            <a:custGeom>
              <a:avLst/>
              <a:gdLst>
                <a:gd name="T0" fmla="*/ 1130 w 2260"/>
                <a:gd name="T1" fmla="*/ 0 h 2242"/>
                <a:gd name="T2" fmla="*/ 900 w 2260"/>
                <a:gd name="T3" fmla="*/ 23 h 2242"/>
                <a:gd name="T4" fmla="*/ 689 w 2260"/>
                <a:gd name="T5" fmla="*/ 88 h 2242"/>
                <a:gd name="T6" fmla="*/ 500 w 2260"/>
                <a:gd name="T7" fmla="*/ 194 h 2242"/>
                <a:gd name="T8" fmla="*/ 330 w 2260"/>
                <a:gd name="T9" fmla="*/ 329 h 2242"/>
                <a:gd name="T10" fmla="*/ 194 w 2260"/>
                <a:gd name="T11" fmla="*/ 494 h 2242"/>
                <a:gd name="T12" fmla="*/ 88 w 2260"/>
                <a:gd name="T13" fmla="*/ 688 h 2242"/>
                <a:gd name="T14" fmla="*/ 23 w 2260"/>
                <a:gd name="T15" fmla="*/ 894 h 2242"/>
                <a:gd name="T16" fmla="*/ 0 w 2260"/>
                <a:gd name="T17" fmla="*/ 1124 h 2242"/>
                <a:gd name="T18" fmla="*/ 6 w 2260"/>
                <a:gd name="T19" fmla="*/ 1236 h 2242"/>
                <a:gd name="T20" fmla="*/ 53 w 2260"/>
                <a:gd name="T21" fmla="*/ 1453 h 2242"/>
                <a:gd name="T22" fmla="*/ 135 w 2260"/>
                <a:gd name="T23" fmla="*/ 1653 h 2242"/>
                <a:gd name="T24" fmla="*/ 259 w 2260"/>
                <a:gd name="T25" fmla="*/ 1836 h 2242"/>
                <a:gd name="T26" fmla="*/ 412 w 2260"/>
                <a:gd name="T27" fmla="*/ 1989 h 2242"/>
                <a:gd name="T28" fmla="*/ 589 w 2260"/>
                <a:gd name="T29" fmla="*/ 2106 h 2242"/>
                <a:gd name="T30" fmla="*/ 794 w 2260"/>
                <a:gd name="T31" fmla="*/ 2195 h 2242"/>
                <a:gd name="T32" fmla="*/ 1012 w 2260"/>
                <a:gd name="T33" fmla="*/ 2236 h 2242"/>
                <a:gd name="T34" fmla="*/ 1130 w 2260"/>
                <a:gd name="T35" fmla="*/ 2242 h 2242"/>
                <a:gd name="T36" fmla="*/ 1354 w 2260"/>
                <a:gd name="T37" fmla="*/ 2218 h 2242"/>
                <a:gd name="T38" fmla="*/ 1565 w 2260"/>
                <a:gd name="T39" fmla="*/ 2154 h 2242"/>
                <a:gd name="T40" fmla="*/ 1760 w 2260"/>
                <a:gd name="T41" fmla="*/ 2053 h 2242"/>
                <a:gd name="T42" fmla="*/ 1930 w 2260"/>
                <a:gd name="T43" fmla="*/ 1912 h 2242"/>
                <a:gd name="T44" fmla="*/ 2066 w 2260"/>
                <a:gd name="T45" fmla="*/ 1747 h 2242"/>
                <a:gd name="T46" fmla="*/ 2172 w 2260"/>
                <a:gd name="T47" fmla="*/ 1559 h 2242"/>
                <a:gd name="T48" fmla="*/ 2236 w 2260"/>
                <a:gd name="T49" fmla="*/ 1347 h 2242"/>
                <a:gd name="T50" fmla="*/ 2260 w 2260"/>
                <a:gd name="T51" fmla="*/ 1124 h 2242"/>
                <a:gd name="T52" fmla="*/ 2254 w 2260"/>
                <a:gd name="T53" fmla="*/ 1006 h 2242"/>
                <a:gd name="T54" fmla="*/ 2207 w 2260"/>
                <a:gd name="T55" fmla="*/ 788 h 2242"/>
                <a:gd name="T56" fmla="*/ 2125 w 2260"/>
                <a:gd name="T57" fmla="*/ 588 h 2242"/>
                <a:gd name="T58" fmla="*/ 2001 w 2260"/>
                <a:gd name="T59" fmla="*/ 412 h 2242"/>
                <a:gd name="T60" fmla="*/ 1848 w 2260"/>
                <a:gd name="T61" fmla="*/ 259 h 2242"/>
                <a:gd name="T62" fmla="*/ 1666 w 2260"/>
                <a:gd name="T63" fmla="*/ 135 h 2242"/>
                <a:gd name="T64" fmla="*/ 1465 w 2260"/>
                <a:gd name="T65" fmla="*/ 53 h 2242"/>
                <a:gd name="T66" fmla="*/ 1242 w 2260"/>
                <a:gd name="T67" fmla="*/ 6 h 2242"/>
                <a:gd name="T68" fmla="*/ 1130 w 2260"/>
                <a:gd name="T69" fmla="*/ 0 h 2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60" h="2242">
                  <a:moveTo>
                    <a:pt x="1130" y="0"/>
                  </a:moveTo>
                  <a:lnTo>
                    <a:pt x="1130" y="0"/>
                  </a:lnTo>
                  <a:lnTo>
                    <a:pt x="1012" y="6"/>
                  </a:lnTo>
                  <a:lnTo>
                    <a:pt x="900" y="23"/>
                  </a:lnTo>
                  <a:lnTo>
                    <a:pt x="794" y="53"/>
                  </a:lnTo>
                  <a:lnTo>
                    <a:pt x="689" y="88"/>
                  </a:lnTo>
                  <a:lnTo>
                    <a:pt x="589" y="135"/>
                  </a:lnTo>
                  <a:lnTo>
                    <a:pt x="500" y="194"/>
                  </a:lnTo>
                  <a:lnTo>
                    <a:pt x="412" y="259"/>
                  </a:lnTo>
                  <a:lnTo>
                    <a:pt x="330" y="329"/>
                  </a:lnTo>
                  <a:lnTo>
                    <a:pt x="259" y="412"/>
                  </a:lnTo>
                  <a:lnTo>
                    <a:pt x="194" y="494"/>
                  </a:lnTo>
                  <a:lnTo>
                    <a:pt x="135" y="588"/>
                  </a:lnTo>
                  <a:lnTo>
                    <a:pt x="88" y="688"/>
                  </a:lnTo>
                  <a:lnTo>
                    <a:pt x="53" y="788"/>
                  </a:lnTo>
                  <a:lnTo>
                    <a:pt x="23" y="894"/>
                  </a:lnTo>
                  <a:lnTo>
                    <a:pt x="6" y="1006"/>
                  </a:lnTo>
                  <a:lnTo>
                    <a:pt x="0" y="1124"/>
                  </a:lnTo>
                  <a:lnTo>
                    <a:pt x="0" y="1124"/>
                  </a:lnTo>
                  <a:lnTo>
                    <a:pt x="6" y="1236"/>
                  </a:lnTo>
                  <a:lnTo>
                    <a:pt x="23" y="1347"/>
                  </a:lnTo>
                  <a:lnTo>
                    <a:pt x="53" y="1453"/>
                  </a:lnTo>
                  <a:lnTo>
                    <a:pt x="88" y="1559"/>
                  </a:lnTo>
                  <a:lnTo>
                    <a:pt x="135" y="1653"/>
                  </a:lnTo>
                  <a:lnTo>
                    <a:pt x="194" y="1747"/>
                  </a:lnTo>
                  <a:lnTo>
                    <a:pt x="259" y="1836"/>
                  </a:lnTo>
                  <a:lnTo>
                    <a:pt x="330" y="1912"/>
                  </a:lnTo>
                  <a:lnTo>
                    <a:pt x="412" y="1989"/>
                  </a:lnTo>
                  <a:lnTo>
                    <a:pt x="500" y="2053"/>
                  </a:lnTo>
                  <a:lnTo>
                    <a:pt x="589" y="2106"/>
                  </a:lnTo>
                  <a:lnTo>
                    <a:pt x="689" y="2154"/>
                  </a:lnTo>
                  <a:lnTo>
                    <a:pt x="794" y="2195"/>
                  </a:lnTo>
                  <a:lnTo>
                    <a:pt x="900" y="2218"/>
                  </a:lnTo>
                  <a:lnTo>
                    <a:pt x="1012" y="2236"/>
                  </a:lnTo>
                  <a:lnTo>
                    <a:pt x="1130" y="2242"/>
                  </a:lnTo>
                  <a:lnTo>
                    <a:pt x="1130" y="2242"/>
                  </a:lnTo>
                  <a:lnTo>
                    <a:pt x="1242" y="2236"/>
                  </a:lnTo>
                  <a:lnTo>
                    <a:pt x="1354" y="2218"/>
                  </a:lnTo>
                  <a:lnTo>
                    <a:pt x="1465" y="2195"/>
                  </a:lnTo>
                  <a:lnTo>
                    <a:pt x="1565" y="2154"/>
                  </a:lnTo>
                  <a:lnTo>
                    <a:pt x="1666" y="2106"/>
                  </a:lnTo>
                  <a:lnTo>
                    <a:pt x="1760" y="2053"/>
                  </a:lnTo>
                  <a:lnTo>
                    <a:pt x="1848" y="1989"/>
                  </a:lnTo>
                  <a:lnTo>
                    <a:pt x="1930" y="1912"/>
                  </a:lnTo>
                  <a:lnTo>
                    <a:pt x="2001" y="1836"/>
                  </a:lnTo>
                  <a:lnTo>
                    <a:pt x="2066" y="1747"/>
                  </a:lnTo>
                  <a:lnTo>
                    <a:pt x="2125" y="1653"/>
                  </a:lnTo>
                  <a:lnTo>
                    <a:pt x="2172" y="1559"/>
                  </a:lnTo>
                  <a:lnTo>
                    <a:pt x="2207" y="1453"/>
                  </a:lnTo>
                  <a:lnTo>
                    <a:pt x="2236" y="1347"/>
                  </a:lnTo>
                  <a:lnTo>
                    <a:pt x="2254" y="1236"/>
                  </a:lnTo>
                  <a:lnTo>
                    <a:pt x="2260" y="1124"/>
                  </a:lnTo>
                  <a:lnTo>
                    <a:pt x="2260" y="1124"/>
                  </a:lnTo>
                  <a:lnTo>
                    <a:pt x="2254" y="1006"/>
                  </a:lnTo>
                  <a:lnTo>
                    <a:pt x="2236" y="894"/>
                  </a:lnTo>
                  <a:lnTo>
                    <a:pt x="2207" y="788"/>
                  </a:lnTo>
                  <a:lnTo>
                    <a:pt x="2172" y="688"/>
                  </a:lnTo>
                  <a:lnTo>
                    <a:pt x="2125" y="588"/>
                  </a:lnTo>
                  <a:lnTo>
                    <a:pt x="2066" y="494"/>
                  </a:lnTo>
                  <a:lnTo>
                    <a:pt x="2001" y="412"/>
                  </a:lnTo>
                  <a:lnTo>
                    <a:pt x="1930" y="329"/>
                  </a:lnTo>
                  <a:lnTo>
                    <a:pt x="1848" y="259"/>
                  </a:lnTo>
                  <a:lnTo>
                    <a:pt x="1760" y="194"/>
                  </a:lnTo>
                  <a:lnTo>
                    <a:pt x="1666" y="135"/>
                  </a:lnTo>
                  <a:lnTo>
                    <a:pt x="1565" y="88"/>
                  </a:lnTo>
                  <a:lnTo>
                    <a:pt x="1465" y="53"/>
                  </a:lnTo>
                  <a:lnTo>
                    <a:pt x="1354" y="23"/>
                  </a:lnTo>
                  <a:lnTo>
                    <a:pt x="1242" y="6"/>
                  </a:lnTo>
                  <a:lnTo>
                    <a:pt x="1130" y="0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FFC8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2068" y="1944"/>
              <a:ext cx="2201" cy="2171"/>
            </a:xfrm>
            <a:custGeom>
              <a:avLst/>
              <a:gdLst>
                <a:gd name="T0" fmla="*/ 1100 w 2201"/>
                <a:gd name="T1" fmla="*/ 0 h 2171"/>
                <a:gd name="T2" fmla="*/ 877 w 2201"/>
                <a:gd name="T3" fmla="*/ 24 h 2171"/>
                <a:gd name="T4" fmla="*/ 671 w 2201"/>
                <a:gd name="T5" fmla="*/ 88 h 2171"/>
                <a:gd name="T6" fmla="*/ 488 w 2201"/>
                <a:gd name="T7" fmla="*/ 188 h 2171"/>
                <a:gd name="T8" fmla="*/ 323 w 2201"/>
                <a:gd name="T9" fmla="*/ 318 h 2171"/>
                <a:gd name="T10" fmla="*/ 188 w 2201"/>
                <a:gd name="T11" fmla="*/ 483 h 2171"/>
                <a:gd name="T12" fmla="*/ 88 w 2201"/>
                <a:gd name="T13" fmla="*/ 665 h 2171"/>
                <a:gd name="T14" fmla="*/ 23 w 2201"/>
                <a:gd name="T15" fmla="*/ 871 h 2171"/>
                <a:gd name="T16" fmla="*/ 0 w 2201"/>
                <a:gd name="T17" fmla="*/ 1089 h 2171"/>
                <a:gd name="T18" fmla="*/ 5 w 2201"/>
                <a:gd name="T19" fmla="*/ 1200 h 2171"/>
                <a:gd name="T20" fmla="*/ 53 w 2201"/>
                <a:gd name="T21" fmla="*/ 1412 h 2171"/>
                <a:gd name="T22" fmla="*/ 135 w 2201"/>
                <a:gd name="T23" fmla="*/ 1606 h 2171"/>
                <a:gd name="T24" fmla="*/ 253 w 2201"/>
                <a:gd name="T25" fmla="*/ 1777 h 2171"/>
                <a:gd name="T26" fmla="*/ 400 w 2201"/>
                <a:gd name="T27" fmla="*/ 1924 h 2171"/>
                <a:gd name="T28" fmla="*/ 576 w 2201"/>
                <a:gd name="T29" fmla="*/ 2042 h 2171"/>
                <a:gd name="T30" fmla="*/ 771 w 2201"/>
                <a:gd name="T31" fmla="*/ 2124 h 2171"/>
                <a:gd name="T32" fmla="*/ 988 w 2201"/>
                <a:gd name="T33" fmla="*/ 2171 h 2171"/>
                <a:gd name="T34" fmla="*/ 1100 w 2201"/>
                <a:gd name="T35" fmla="*/ 2171 h 2171"/>
                <a:gd name="T36" fmla="*/ 1318 w 2201"/>
                <a:gd name="T37" fmla="*/ 2154 h 2171"/>
                <a:gd name="T38" fmla="*/ 1524 w 2201"/>
                <a:gd name="T39" fmla="*/ 2089 h 2171"/>
                <a:gd name="T40" fmla="*/ 1712 w 2201"/>
                <a:gd name="T41" fmla="*/ 1989 h 2171"/>
                <a:gd name="T42" fmla="*/ 1877 w 2201"/>
                <a:gd name="T43" fmla="*/ 1854 h 2171"/>
                <a:gd name="T44" fmla="*/ 2012 w 2201"/>
                <a:gd name="T45" fmla="*/ 1695 h 2171"/>
                <a:gd name="T46" fmla="*/ 2112 w 2201"/>
                <a:gd name="T47" fmla="*/ 1512 h 2171"/>
                <a:gd name="T48" fmla="*/ 2177 w 2201"/>
                <a:gd name="T49" fmla="*/ 1306 h 2171"/>
                <a:gd name="T50" fmla="*/ 2201 w 2201"/>
                <a:gd name="T51" fmla="*/ 1089 h 2171"/>
                <a:gd name="T52" fmla="*/ 2195 w 2201"/>
                <a:gd name="T53" fmla="*/ 977 h 2171"/>
                <a:gd name="T54" fmla="*/ 2148 w 2201"/>
                <a:gd name="T55" fmla="*/ 765 h 2171"/>
                <a:gd name="T56" fmla="*/ 2065 w 2201"/>
                <a:gd name="T57" fmla="*/ 571 h 2171"/>
                <a:gd name="T58" fmla="*/ 1948 w 2201"/>
                <a:gd name="T59" fmla="*/ 394 h 2171"/>
                <a:gd name="T60" fmla="*/ 1795 w 2201"/>
                <a:gd name="T61" fmla="*/ 247 h 2171"/>
                <a:gd name="T62" fmla="*/ 1624 w 2201"/>
                <a:gd name="T63" fmla="*/ 130 h 2171"/>
                <a:gd name="T64" fmla="*/ 1424 w 2201"/>
                <a:gd name="T65" fmla="*/ 47 h 2171"/>
                <a:gd name="T66" fmla="*/ 1212 w 2201"/>
                <a:gd name="T67" fmla="*/ 6 h 2171"/>
                <a:gd name="T68" fmla="*/ 1100 w 2201"/>
                <a:gd name="T69" fmla="*/ 0 h 2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01" h="2171">
                  <a:moveTo>
                    <a:pt x="1100" y="0"/>
                  </a:moveTo>
                  <a:lnTo>
                    <a:pt x="1100" y="0"/>
                  </a:lnTo>
                  <a:lnTo>
                    <a:pt x="988" y="6"/>
                  </a:lnTo>
                  <a:lnTo>
                    <a:pt x="877" y="24"/>
                  </a:lnTo>
                  <a:lnTo>
                    <a:pt x="771" y="47"/>
                  </a:lnTo>
                  <a:lnTo>
                    <a:pt x="671" y="88"/>
                  </a:lnTo>
                  <a:lnTo>
                    <a:pt x="576" y="130"/>
                  </a:lnTo>
                  <a:lnTo>
                    <a:pt x="488" y="188"/>
                  </a:lnTo>
                  <a:lnTo>
                    <a:pt x="400" y="247"/>
                  </a:lnTo>
                  <a:lnTo>
                    <a:pt x="323" y="318"/>
                  </a:lnTo>
                  <a:lnTo>
                    <a:pt x="253" y="394"/>
                  </a:lnTo>
                  <a:lnTo>
                    <a:pt x="188" y="483"/>
                  </a:lnTo>
                  <a:lnTo>
                    <a:pt x="135" y="571"/>
                  </a:lnTo>
                  <a:lnTo>
                    <a:pt x="88" y="665"/>
                  </a:lnTo>
                  <a:lnTo>
                    <a:pt x="53" y="765"/>
                  </a:lnTo>
                  <a:lnTo>
                    <a:pt x="23" y="871"/>
                  </a:lnTo>
                  <a:lnTo>
                    <a:pt x="5" y="977"/>
                  </a:lnTo>
                  <a:lnTo>
                    <a:pt x="0" y="1089"/>
                  </a:lnTo>
                  <a:lnTo>
                    <a:pt x="0" y="1089"/>
                  </a:lnTo>
                  <a:lnTo>
                    <a:pt x="5" y="1200"/>
                  </a:lnTo>
                  <a:lnTo>
                    <a:pt x="23" y="1306"/>
                  </a:lnTo>
                  <a:lnTo>
                    <a:pt x="53" y="1412"/>
                  </a:lnTo>
                  <a:lnTo>
                    <a:pt x="88" y="1512"/>
                  </a:lnTo>
                  <a:lnTo>
                    <a:pt x="135" y="1606"/>
                  </a:lnTo>
                  <a:lnTo>
                    <a:pt x="188" y="1695"/>
                  </a:lnTo>
                  <a:lnTo>
                    <a:pt x="253" y="1777"/>
                  </a:lnTo>
                  <a:lnTo>
                    <a:pt x="323" y="1854"/>
                  </a:lnTo>
                  <a:lnTo>
                    <a:pt x="400" y="1924"/>
                  </a:lnTo>
                  <a:lnTo>
                    <a:pt x="488" y="1989"/>
                  </a:lnTo>
                  <a:lnTo>
                    <a:pt x="576" y="2042"/>
                  </a:lnTo>
                  <a:lnTo>
                    <a:pt x="671" y="2089"/>
                  </a:lnTo>
                  <a:lnTo>
                    <a:pt x="771" y="2124"/>
                  </a:lnTo>
                  <a:lnTo>
                    <a:pt x="877" y="2154"/>
                  </a:lnTo>
                  <a:lnTo>
                    <a:pt x="988" y="2171"/>
                  </a:lnTo>
                  <a:lnTo>
                    <a:pt x="1100" y="2171"/>
                  </a:lnTo>
                  <a:lnTo>
                    <a:pt x="1100" y="2171"/>
                  </a:lnTo>
                  <a:lnTo>
                    <a:pt x="1212" y="2171"/>
                  </a:lnTo>
                  <a:lnTo>
                    <a:pt x="1318" y="2154"/>
                  </a:lnTo>
                  <a:lnTo>
                    <a:pt x="1424" y="2124"/>
                  </a:lnTo>
                  <a:lnTo>
                    <a:pt x="1524" y="2089"/>
                  </a:lnTo>
                  <a:lnTo>
                    <a:pt x="1624" y="2042"/>
                  </a:lnTo>
                  <a:lnTo>
                    <a:pt x="1712" y="1989"/>
                  </a:lnTo>
                  <a:lnTo>
                    <a:pt x="1795" y="1924"/>
                  </a:lnTo>
                  <a:lnTo>
                    <a:pt x="1877" y="1854"/>
                  </a:lnTo>
                  <a:lnTo>
                    <a:pt x="1948" y="1777"/>
                  </a:lnTo>
                  <a:lnTo>
                    <a:pt x="2012" y="1695"/>
                  </a:lnTo>
                  <a:lnTo>
                    <a:pt x="2065" y="1606"/>
                  </a:lnTo>
                  <a:lnTo>
                    <a:pt x="2112" y="1512"/>
                  </a:lnTo>
                  <a:lnTo>
                    <a:pt x="2148" y="1412"/>
                  </a:lnTo>
                  <a:lnTo>
                    <a:pt x="2177" y="1306"/>
                  </a:lnTo>
                  <a:lnTo>
                    <a:pt x="2195" y="1200"/>
                  </a:lnTo>
                  <a:lnTo>
                    <a:pt x="2201" y="1089"/>
                  </a:lnTo>
                  <a:lnTo>
                    <a:pt x="2201" y="1089"/>
                  </a:lnTo>
                  <a:lnTo>
                    <a:pt x="2195" y="977"/>
                  </a:lnTo>
                  <a:lnTo>
                    <a:pt x="2177" y="871"/>
                  </a:lnTo>
                  <a:lnTo>
                    <a:pt x="2148" y="765"/>
                  </a:lnTo>
                  <a:lnTo>
                    <a:pt x="2112" y="665"/>
                  </a:lnTo>
                  <a:lnTo>
                    <a:pt x="2065" y="571"/>
                  </a:lnTo>
                  <a:lnTo>
                    <a:pt x="2012" y="483"/>
                  </a:lnTo>
                  <a:lnTo>
                    <a:pt x="1948" y="394"/>
                  </a:lnTo>
                  <a:lnTo>
                    <a:pt x="1877" y="318"/>
                  </a:lnTo>
                  <a:lnTo>
                    <a:pt x="1795" y="247"/>
                  </a:lnTo>
                  <a:lnTo>
                    <a:pt x="1712" y="188"/>
                  </a:lnTo>
                  <a:lnTo>
                    <a:pt x="1624" y="130"/>
                  </a:lnTo>
                  <a:lnTo>
                    <a:pt x="1524" y="88"/>
                  </a:lnTo>
                  <a:lnTo>
                    <a:pt x="1424" y="47"/>
                  </a:lnTo>
                  <a:lnTo>
                    <a:pt x="1318" y="24"/>
                  </a:lnTo>
                  <a:lnTo>
                    <a:pt x="1212" y="6"/>
                  </a:lnTo>
                  <a:lnTo>
                    <a:pt x="1100" y="0"/>
                  </a:lnTo>
                  <a:lnTo>
                    <a:pt x="1100" y="0"/>
                  </a:lnTo>
                  <a:close/>
                </a:path>
              </a:pathLst>
            </a:custGeom>
            <a:solidFill>
              <a:srgbClr val="FCC8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2085" y="1985"/>
              <a:ext cx="2137" cy="2107"/>
            </a:xfrm>
            <a:custGeom>
              <a:avLst/>
              <a:gdLst>
                <a:gd name="T0" fmla="*/ 1071 w 2137"/>
                <a:gd name="T1" fmla="*/ 0 h 2107"/>
                <a:gd name="T2" fmla="*/ 854 w 2137"/>
                <a:gd name="T3" fmla="*/ 24 h 2107"/>
                <a:gd name="T4" fmla="*/ 654 w 2137"/>
                <a:gd name="T5" fmla="*/ 83 h 2107"/>
                <a:gd name="T6" fmla="*/ 471 w 2137"/>
                <a:gd name="T7" fmla="*/ 183 h 2107"/>
                <a:gd name="T8" fmla="*/ 318 w 2137"/>
                <a:gd name="T9" fmla="*/ 312 h 2107"/>
                <a:gd name="T10" fmla="*/ 183 w 2137"/>
                <a:gd name="T11" fmla="*/ 465 h 2107"/>
                <a:gd name="T12" fmla="*/ 89 w 2137"/>
                <a:gd name="T13" fmla="*/ 642 h 2107"/>
                <a:gd name="T14" fmla="*/ 24 w 2137"/>
                <a:gd name="T15" fmla="*/ 842 h 2107"/>
                <a:gd name="T16" fmla="*/ 0 w 2137"/>
                <a:gd name="T17" fmla="*/ 1054 h 2107"/>
                <a:gd name="T18" fmla="*/ 6 w 2137"/>
                <a:gd name="T19" fmla="*/ 1159 h 2107"/>
                <a:gd name="T20" fmla="*/ 53 w 2137"/>
                <a:gd name="T21" fmla="*/ 1365 h 2107"/>
                <a:gd name="T22" fmla="*/ 130 w 2137"/>
                <a:gd name="T23" fmla="*/ 1554 h 2107"/>
                <a:gd name="T24" fmla="*/ 247 w 2137"/>
                <a:gd name="T25" fmla="*/ 1724 h 2107"/>
                <a:gd name="T26" fmla="*/ 395 w 2137"/>
                <a:gd name="T27" fmla="*/ 1866 h 2107"/>
                <a:gd name="T28" fmla="*/ 559 w 2137"/>
                <a:gd name="T29" fmla="*/ 1977 h 2107"/>
                <a:gd name="T30" fmla="*/ 754 w 2137"/>
                <a:gd name="T31" fmla="*/ 2060 h 2107"/>
                <a:gd name="T32" fmla="*/ 960 w 2137"/>
                <a:gd name="T33" fmla="*/ 2101 h 2107"/>
                <a:gd name="T34" fmla="*/ 1071 w 2137"/>
                <a:gd name="T35" fmla="*/ 2107 h 2107"/>
                <a:gd name="T36" fmla="*/ 1283 w 2137"/>
                <a:gd name="T37" fmla="*/ 2083 h 2107"/>
                <a:gd name="T38" fmla="*/ 1483 w 2137"/>
                <a:gd name="T39" fmla="*/ 2024 h 2107"/>
                <a:gd name="T40" fmla="*/ 1666 w 2137"/>
                <a:gd name="T41" fmla="*/ 1924 h 2107"/>
                <a:gd name="T42" fmla="*/ 1825 w 2137"/>
                <a:gd name="T43" fmla="*/ 1795 h 2107"/>
                <a:gd name="T44" fmla="*/ 1954 w 2137"/>
                <a:gd name="T45" fmla="*/ 1642 h 2107"/>
                <a:gd name="T46" fmla="*/ 2054 w 2137"/>
                <a:gd name="T47" fmla="*/ 1460 h 2107"/>
                <a:gd name="T48" fmla="*/ 2119 w 2137"/>
                <a:gd name="T49" fmla="*/ 1265 h 2107"/>
                <a:gd name="T50" fmla="*/ 2137 w 2137"/>
                <a:gd name="T51" fmla="*/ 1054 h 2107"/>
                <a:gd name="T52" fmla="*/ 2131 w 2137"/>
                <a:gd name="T53" fmla="*/ 948 h 2107"/>
                <a:gd name="T54" fmla="*/ 2090 w 2137"/>
                <a:gd name="T55" fmla="*/ 742 h 2107"/>
                <a:gd name="T56" fmla="*/ 2007 w 2137"/>
                <a:gd name="T57" fmla="*/ 553 h 2107"/>
                <a:gd name="T58" fmla="*/ 1895 w 2137"/>
                <a:gd name="T59" fmla="*/ 383 h 2107"/>
                <a:gd name="T60" fmla="*/ 1748 w 2137"/>
                <a:gd name="T61" fmla="*/ 242 h 2107"/>
                <a:gd name="T62" fmla="*/ 1578 w 2137"/>
                <a:gd name="T63" fmla="*/ 130 h 2107"/>
                <a:gd name="T64" fmla="*/ 1389 w 2137"/>
                <a:gd name="T65" fmla="*/ 47 h 2107"/>
                <a:gd name="T66" fmla="*/ 1177 w 2137"/>
                <a:gd name="T67" fmla="*/ 6 h 2107"/>
                <a:gd name="T68" fmla="*/ 1071 w 2137"/>
                <a:gd name="T69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137" h="2107">
                  <a:moveTo>
                    <a:pt x="1071" y="0"/>
                  </a:moveTo>
                  <a:lnTo>
                    <a:pt x="1071" y="0"/>
                  </a:lnTo>
                  <a:lnTo>
                    <a:pt x="960" y="6"/>
                  </a:lnTo>
                  <a:lnTo>
                    <a:pt x="854" y="24"/>
                  </a:lnTo>
                  <a:lnTo>
                    <a:pt x="754" y="47"/>
                  </a:lnTo>
                  <a:lnTo>
                    <a:pt x="654" y="83"/>
                  </a:lnTo>
                  <a:lnTo>
                    <a:pt x="559" y="130"/>
                  </a:lnTo>
                  <a:lnTo>
                    <a:pt x="471" y="183"/>
                  </a:lnTo>
                  <a:lnTo>
                    <a:pt x="395" y="242"/>
                  </a:lnTo>
                  <a:lnTo>
                    <a:pt x="318" y="312"/>
                  </a:lnTo>
                  <a:lnTo>
                    <a:pt x="247" y="383"/>
                  </a:lnTo>
                  <a:lnTo>
                    <a:pt x="183" y="465"/>
                  </a:lnTo>
                  <a:lnTo>
                    <a:pt x="130" y="553"/>
                  </a:lnTo>
                  <a:lnTo>
                    <a:pt x="89" y="642"/>
                  </a:lnTo>
                  <a:lnTo>
                    <a:pt x="53" y="742"/>
                  </a:lnTo>
                  <a:lnTo>
                    <a:pt x="24" y="842"/>
                  </a:lnTo>
                  <a:lnTo>
                    <a:pt x="6" y="948"/>
                  </a:lnTo>
                  <a:lnTo>
                    <a:pt x="0" y="1054"/>
                  </a:lnTo>
                  <a:lnTo>
                    <a:pt x="0" y="1054"/>
                  </a:lnTo>
                  <a:lnTo>
                    <a:pt x="6" y="1159"/>
                  </a:lnTo>
                  <a:lnTo>
                    <a:pt x="24" y="1265"/>
                  </a:lnTo>
                  <a:lnTo>
                    <a:pt x="53" y="1365"/>
                  </a:lnTo>
                  <a:lnTo>
                    <a:pt x="89" y="1460"/>
                  </a:lnTo>
                  <a:lnTo>
                    <a:pt x="130" y="1554"/>
                  </a:lnTo>
                  <a:lnTo>
                    <a:pt x="183" y="1642"/>
                  </a:lnTo>
                  <a:lnTo>
                    <a:pt x="247" y="1724"/>
                  </a:lnTo>
                  <a:lnTo>
                    <a:pt x="318" y="1795"/>
                  </a:lnTo>
                  <a:lnTo>
                    <a:pt x="395" y="1866"/>
                  </a:lnTo>
                  <a:lnTo>
                    <a:pt x="471" y="1924"/>
                  </a:lnTo>
                  <a:lnTo>
                    <a:pt x="559" y="1977"/>
                  </a:lnTo>
                  <a:lnTo>
                    <a:pt x="654" y="2024"/>
                  </a:lnTo>
                  <a:lnTo>
                    <a:pt x="754" y="2060"/>
                  </a:lnTo>
                  <a:lnTo>
                    <a:pt x="854" y="2083"/>
                  </a:lnTo>
                  <a:lnTo>
                    <a:pt x="960" y="2101"/>
                  </a:lnTo>
                  <a:lnTo>
                    <a:pt x="1071" y="2107"/>
                  </a:lnTo>
                  <a:lnTo>
                    <a:pt x="1071" y="2107"/>
                  </a:lnTo>
                  <a:lnTo>
                    <a:pt x="1177" y="2101"/>
                  </a:lnTo>
                  <a:lnTo>
                    <a:pt x="1283" y="2083"/>
                  </a:lnTo>
                  <a:lnTo>
                    <a:pt x="1389" y="2060"/>
                  </a:lnTo>
                  <a:lnTo>
                    <a:pt x="1483" y="2024"/>
                  </a:lnTo>
                  <a:lnTo>
                    <a:pt x="1578" y="1977"/>
                  </a:lnTo>
                  <a:lnTo>
                    <a:pt x="1666" y="1924"/>
                  </a:lnTo>
                  <a:lnTo>
                    <a:pt x="1748" y="1866"/>
                  </a:lnTo>
                  <a:lnTo>
                    <a:pt x="1825" y="1795"/>
                  </a:lnTo>
                  <a:lnTo>
                    <a:pt x="1895" y="1724"/>
                  </a:lnTo>
                  <a:lnTo>
                    <a:pt x="1954" y="1642"/>
                  </a:lnTo>
                  <a:lnTo>
                    <a:pt x="2007" y="1554"/>
                  </a:lnTo>
                  <a:lnTo>
                    <a:pt x="2054" y="1460"/>
                  </a:lnTo>
                  <a:lnTo>
                    <a:pt x="2090" y="1365"/>
                  </a:lnTo>
                  <a:lnTo>
                    <a:pt x="2119" y="1265"/>
                  </a:lnTo>
                  <a:lnTo>
                    <a:pt x="2131" y="1159"/>
                  </a:lnTo>
                  <a:lnTo>
                    <a:pt x="2137" y="1054"/>
                  </a:lnTo>
                  <a:lnTo>
                    <a:pt x="2137" y="1054"/>
                  </a:lnTo>
                  <a:lnTo>
                    <a:pt x="2131" y="948"/>
                  </a:lnTo>
                  <a:lnTo>
                    <a:pt x="2119" y="842"/>
                  </a:lnTo>
                  <a:lnTo>
                    <a:pt x="2090" y="742"/>
                  </a:lnTo>
                  <a:lnTo>
                    <a:pt x="2054" y="642"/>
                  </a:lnTo>
                  <a:lnTo>
                    <a:pt x="2007" y="553"/>
                  </a:lnTo>
                  <a:lnTo>
                    <a:pt x="1954" y="465"/>
                  </a:lnTo>
                  <a:lnTo>
                    <a:pt x="1895" y="383"/>
                  </a:lnTo>
                  <a:lnTo>
                    <a:pt x="1825" y="312"/>
                  </a:lnTo>
                  <a:lnTo>
                    <a:pt x="1748" y="242"/>
                  </a:lnTo>
                  <a:lnTo>
                    <a:pt x="1666" y="183"/>
                  </a:lnTo>
                  <a:lnTo>
                    <a:pt x="1578" y="130"/>
                  </a:lnTo>
                  <a:lnTo>
                    <a:pt x="1483" y="83"/>
                  </a:lnTo>
                  <a:lnTo>
                    <a:pt x="1389" y="47"/>
                  </a:lnTo>
                  <a:lnTo>
                    <a:pt x="1283" y="24"/>
                  </a:lnTo>
                  <a:lnTo>
                    <a:pt x="1177" y="6"/>
                  </a:lnTo>
                  <a:lnTo>
                    <a:pt x="1071" y="0"/>
                  </a:lnTo>
                  <a:lnTo>
                    <a:pt x="1071" y="0"/>
                  </a:lnTo>
                  <a:close/>
                </a:path>
              </a:pathLst>
            </a:custGeom>
            <a:solidFill>
              <a:srgbClr val="FCCB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2109" y="2026"/>
              <a:ext cx="2071" cy="2036"/>
            </a:xfrm>
            <a:custGeom>
              <a:avLst/>
              <a:gdLst>
                <a:gd name="T0" fmla="*/ 1036 w 2071"/>
                <a:gd name="T1" fmla="*/ 0 h 2036"/>
                <a:gd name="T2" fmla="*/ 824 w 2071"/>
                <a:gd name="T3" fmla="*/ 24 h 2036"/>
                <a:gd name="T4" fmla="*/ 630 w 2071"/>
                <a:gd name="T5" fmla="*/ 83 h 2036"/>
                <a:gd name="T6" fmla="*/ 453 w 2071"/>
                <a:gd name="T7" fmla="*/ 177 h 2036"/>
                <a:gd name="T8" fmla="*/ 300 w 2071"/>
                <a:gd name="T9" fmla="*/ 301 h 2036"/>
                <a:gd name="T10" fmla="*/ 176 w 2071"/>
                <a:gd name="T11" fmla="*/ 448 h 2036"/>
                <a:gd name="T12" fmla="*/ 82 w 2071"/>
                <a:gd name="T13" fmla="*/ 624 h 2036"/>
                <a:gd name="T14" fmla="*/ 17 w 2071"/>
                <a:gd name="T15" fmla="*/ 812 h 2036"/>
                <a:gd name="T16" fmla="*/ 0 w 2071"/>
                <a:gd name="T17" fmla="*/ 1018 h 2036"/>
                <a:gd name="T18" fmla="*/ 6 w 2071"/>
                <a:gd name="T19" fmla="*/ 1124 h 2036"/>
                <a:gd name="T20" fmla="*/ 47 w 2071"/>
                <a:gd name="T21" fmla="*/ 1319 h 2036"/>
                <a:gd name="T22" fmla="*/ 123 w 2071"/>
                <a:gd name="T23" fmla="*/ 1501 h 2036"/>
                <a:gd name="T24" fmla="*/ 235 w 2071"/>
                <a:gd name="T25" fmla="*/ 1666 h 2036"/>
                <a:gd name="T26" fmla="*/ 376 w 2071"/>
                <a:gd name="T27" fmla="*/ 1801 h 2036"/>
                <a:gd name="T28" fmla="*/ 541 w 2071"/>
                <a:gd name="T29" fmla="*/ 1913 h 2036"/>
                <a:gd name="T30" fmla="*/ 730 w 2071"/>
                <a:gd name="T31" fmla="*/ 1989 h 2036"/>
                <a:gd name="T32" fmla="*/ 930 w 2071"/>
                <a:gd name="T33" fmla="*/ 2031 h 2036"/>
                <a:gd name="T34" fmla="*/ 1036 w 2071"/>
                <a:gd name="T35" fmla="*/ 2036 h 2036"/>
                <a:gd name="T36" fmla="*/ 1242 w 2071"/>
                <a:gd name="T37" fmla="*/ 2013 h 2036"/>
                <a:gd name="T38" fmla="*/ 1436 w 2071"/>
                <a:gd name="T39" fmla="*/ 1954 h 2036"/>
                <a:gd name="T40" fmla="*/ 1612 w 2071"/>
                <a:gd name="T41" fmla="*/ 1860 h 2036"/>
                <a:gd name="T42" fmla="*/ 1765 w 2071"/>
                <a:gd name="T43" fmla="*/ 1736 h 2036"/>
                <a:gd name="T44" fmla="*/ 1895 w 2071"/>
                <a:gd name="T45" fmla="*/ 1589 h 2036"/>
                <a:gd name="T46" fmla="*/ 1989 w 2071"/>
                <a:gd name="T47" fmla="*/ 1413 h 2036"/>
                <a:gd name="T48" fmla="*/ 2048 w 2071"/>
                <a:gd name="T49" fmla="*/ 1224 h 2036"/>
                <a:gd name="T50" fmla="*/ 2071 w 2071"/>
                <a:gd name="T51" fmla="*/ 1018 h 2036"/>
                <a:gd name="T52" fmla="*/ 2066 w 2071"/>
                <a:gd name="T53" fmla="*/ 912 h 2036"/>
                <a:gd name="T54" fmla="*/ 2024 w 2071"/>
                <a:gd name="T55" fmla="*/ 718 h 2036"/>
                <a:gd name="T56" fmla="*/ 1948 w 2071"/>
                <a:gd name="T57" fmla="*/ 536 h 2036"/>
                <a:gd name="T58" fmla="*/ 1836 w 2071"/>
                <a:gd name="T59" fmla="*/ 371 h 2036"/>
                <a:gd name="T60" fmla="*/ 1695 w 2071"/>
                <a:gd name="T61" fmla="*/ 236 h 2036"/>
                <a:gd name="T62" fmla="*/ 1530 w 2071"/>
                <a:gd name="T63" fmla="*/ 124 h 2036"/>
                <a:gd name="T64" fmla="*/ 1342 w 2071"/>
                <a:gd name="T65" fmla="*/ 48 h 2036"/>
                <a:gd name="T66" fmla="*/ 1142 w 2071"/>
                <a:gd name="T67" fmla="*/ 6 h 2036"/>
                <a:gd name="T68" fmla="*/ 1036 w 2071"/>
                <a:gd name="T69" fmla="*/ 0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071" h="2036">
                  <a:moveTo>
                    <a:pt x="1036" y="0"/>
                  </a:moveTo>
                  <a:lnTo>
                    <a:pt x="1036" y="0"/>
                  </a:lnTo>
                  <a:lnTo>
                    <a:pt x="930" y="6"/>
                  </a:lnTo>
                  <a:lnTo>
                    <a:pt x="824" y="24"/>
                  </a:lnTo>
                  <a:lnTo>
                    <a:pt x="730" y="48"/>
                  </a:lnTo>
                  <a:lnTo>
                    <a:pt x="630" y="83"/>
                  </a:lnTo>
                  <a:lnTo>
                    <a:pt x="541" y="124"/>
                  </a:lnTo>
                  <a:lnTo>
                    <a:pt x="453" y="177"/>
                  </a:lnTo>
                  <a:lnTo>
                    <a:pt x="376" y="236"/>
                  </a:lnTo>
                  <a:lnTo>
                    <a:pt x="300" y="301"/>
                  </a:lnTo>
                  <a:lnTo>
                    <a:pt x="235" y="371"/>
                  </a:lnTo>
                  <a:lnTo>
                    <a:pt x="176" y="448"/>
                  </a:lnTo>
                  <a:lnTo>
                    <a:pt x="123" y="536"/>
                  </a:lnTo>
                  <a:lnTo>
                    <a:pt x="82" y="624"/>
                  </a:lnTo>
                  <a:lnTo>
                    <a:pt x="47" y="718"/>
                  </a:lnTo>
                  <a:lnTo>
                    <a:pt x="17" y="812"/>
                  </a:lnTo>
                  <a:lnTo>
                    <a:pt x="6" y="912"/>
                  </a:lnTo>
                  <a:lnTo>
                    <a:pt x="0" y="1018"/>
                  </a:lnTo>
                  <a:lnTo>
                    <a:pt x="0" y="1018"/>
                  </a:lnTo>
                  <a:lnTo>
                    <a:pt x="6" y="1124"/>
                  </a:lnTo>
                  <a:lnTo>
                    <a:pt x="17" y="1224"/>
                  </a:lnTo>
                  <a:lnTo>
                    <a:pt x="47" y="1319"/>
                  </a:lnTo>
                  <a:lnTo>
                    <a:pt x="82" y="1413"/>
                  </a:lnTo>
                  <a:lnTo>
                    <a:pt x="123" y="1501"/>
                  </a:lnTo>
                  <a:lnTo>
                    <a:pt x="176" y="1589"/>
                  </a:lnTo>
                  <a:lnTo>
                    <a:pt x="235" y="1666"/>
                  </a:lnTo>
                  <a:lnTo>
                    <a:pt x="300" y="1736"/>
                  </a:lnTo>
                  <a:lnTo>
                    <a:pt x="376" y="1801"/>
                  </a:lnTo>
                  <a:lnTo>
                    <a:pt x="453" y="1860"/>
                  </a:lnTo>
                  <a:lnTo>
                    <a:pt x="541" y="1913"/>
                  </a:lnTo>
                  <a:lnTo>
                    <a:pt x="630" y="1954"/>
                  </a:lnTo>
                  <a:lnTo>
                    <a:pt x="730" y="1989"/>
                  </a:lnTo>
                  <a:lnTo>
                    <a:pt x="824" y="2013"/>
                  </a:lnTo>
                  <a:lnTo>
                    <a:pt x="930" y="2031"/>
                  </a:lnTo>
                  <a:lnTo>
                    <a:pt x="1036" y="2036"/>
                  </a:lnTo>
                  <a:lnTo>
                    <a:pt x="1036" y="2036"/>
                  </a:lnTo>
                  <a:lnTo>
                    <a:pt x="1142" y="2031"/>
                  </a:lnTo>
                  <a:lnTo>
                    <a:pt x="1242" y="2013"/>
                  </a:lnTo>
                  <a:lnTo>
                    <a:pt x="1342" y="1989"/>
                  </a:lnTo>
                  <a:lnTo>
                    <a:pt x="1436" y="1954"/>
                  </a:lnTo>
                  <a:lnTo>
                    <a:pt x="1530" y="1913"/>
                  </a:lnTo>
                  <a:lnTo>
                    <a:pt x="1612" y="1860"/>
                  </a:lnTo>
                  <a:lnTo>
                    <a:pt x="1695" y="1801"/>
                  </a:lnTo>
                  <a:lnTo>
                    <a:pt x="1765" y="1736"/>
                  </a:lnTo>
                  <a:lnTo>
                    <a:pt x="1836" y="1666"/>
                  </a:lnTo>
                  <a:lnTo>
                    <a:pt x="1895" y="1589"/>
                  </a:lnTo>
                  <a:lnTo>
                    <a:pt x="1948" y="1501"/>
                  </a:lnTo>
                  <a:lnTo>
                    <a:pt x="1989" y="1413"/>
                  </a:lnTo>
                  <a:lnTo>
                    <a:pt x="2024" y="1319"/>
                  </a:lnTo>
                  <a:lnTo>
                    <a:pt x="2048" y="1224"/>
                  </a:lnTo>
                  <a:lnTo>
                    <a:pt x="2066" y="1124"/>
                  </a:lnTo>
                  <a:lnTo>
                    <a:pt x="2071" y="1018"/>
                  </a:lnTo>
                  <a:lnTo>
                    <a:pt x="2071" y="1018"/>
                  </a:lnTo>
                  <a:lnTo>
                    <a:pt x="2066" y="912"/>
                  </a:lnTo>
                  <a:lnTo>
                    <a:pt x="2048" y="812"/>
                  </a:lnTo>
                  <a:lnTo>
                    <a:pt x="2024" y="718"/>
                  </a:lnTo>
                  <a:lnTo>
                    <a:pt x="1989" y="624"/>
                  </a:lnTo>
                  <a:lnTo>
                    <a:pt x="1948" y="536"/>
                  </a:lnTo>
                  <a:lnTo>
                    <a:pt x="1895" y="448"/>
                  </a:lnTo>
                  <a:lnTo>
                    <a:pt x="1836" y="371"/>
                  </a:lnTo>
                  <a:lnTo>
                    <a:pt x="1765" y="301"/>
                  </a:lnTo>
                  <a:lnTo>
                    <a:pt x="1695" y="236"/>
                  </a:lnTo>
                  <a:lnTo>
                    <a:pt x="1612" y="177"/>
                  </a:lnTo>
                  <a:lnTo>
                    <a:pt x="1530" y="124"/>
                  </a:lnTo>
                  <a:lnTo>
                    <a:pt x="1436" y="83"/>
                  </a:lnTo>
                  <a:lnTo>
                    <a:pt x="1342" y="48"/>
                  </a:lnTo>
                  <a:lnTo>
                    <a:pt x="1242" y="24"/>
                  </a:lnTo>
                  <a:lnTo>
                    <a:pt x="1142" y="6"/>
                  </a:lnTo>
                  <a:lnTo>
                    <a:pt x="1036" y="0"/>
                  </a:lnTo>
                  <a:lnTo>
                    <a:pt x="1036" y="0"/>
                  </a:lnTo>
                  <a:close/>
                </a:path>
              </a:pathLst>
            </a:custGeom>
            <a:solidFill>
              <a:srgbClr val="FDCD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Freeform 30"/>
            <p:cNvSpPr>
              <a:spLocks/>
            </p:cNvSpPr>
            <p:nvPr/>
          </p:nvSpPr>
          <p:spPr bwMode="auto">
            <a:xfrm>
              <a:off x="2126" y="2068"/>
              <a:ext cx="2013" cy="1965"/>
            </a:xfrm>
            <a:custGeom>
              <a:avLst/>
              <a:gdLst>
                <a:gd name="T0" fmla="*/ 1007 w 2013"/>
                <a:gd name="T1" fmla="*/ 0 h 1965"/>
                <a:gd name="T2" fmla="*/ 801 w 2013"/>
                <a:gd name="T3" fmla="*/ 17 h 1965"/>
                <a:gd name="T4" fmla="*/ 613 w 2013"/>
                <a:gd name="T5" fmla="*/ 76 h 1965"/>
                <a:gd name="T6" fmla="*/ 442 w 2013"/>
                <a:gd name="T7" fmla="*/ 170 h 1965"/>
                <a:gd name="T8" fmla="*/ 295 w 2013"/>
                <a:gd name="T9" fmla="*/ 288 h 1965"/>
                <a:gd name="T10" fmla="*/ 171 w 2013"/>
                <a:gd name="T11" fmla="*/ 435 h 1965"/>
                <a:gd name="T12" fmla="*/ 77 w 2013"/>
                <a:gd name="T13" fmla="*/ 600 h 1965"/>
                <a:gd name="T14" fmla="*/ 18 w 2013"/>
                <a:gd name="T15" fmla="*/ 788 h 1965"/>
                <a:gd name="T16" fmla="*/ 0 w 2013"/>
                <a:gd name="T17" fmla="*/ 982 h 1965"/>
                <a:gd name="T18" fmla="*/ 6 w 2013"/>
                <a:gd name="T19" fmla="*/ 1082 h 1965"/>
                <a:gd name="T20" fmla="*/ 48 w 2013"/>
                <a:gd name="T21" fmla="*/ 1277 h 1965"/>
                <a:gd name="T22" fmla="*/ 124 w 2013"/>
                <a:gd name="T23" fmla="*/ 1453 h 1965"/>
                <a:gd name="T24" fmla="*/ 230 w 2013"/>
                <a:gd name="T25" fmla="*/ 1606 h 1965"/>
                <a:gd name="T26" fmla="*/ 365 w 2013"/>
                <a:gd name="T27" fmla="*/ 1741 h 1965"/>
                <a:gd name="T28" fmla="*/ 524 w 2013"/>
                <a:gd name="T29" fmla="*/ 1847 h 1965"/>
                <a:gd name="T30" fmla="*/ 707 w 2013"/>
                <a:gd name="T31" fmla="*/ 1924 h 1965"/>
                <a:gd name="T32" fmla="*/ 901 w 2013"/>
                <a:gd name="T33" fmla="*/ 1959 h 1965"/>
                <a:gd name="T34" fmla="*/ 1007 w 2013"/>
                <a:gd name="T35" fmla="*/ 1965 h 1965"/>
                <a:gd name="T36" fmla="*/ 1207 w 2013"/>
                <a:gd name="T37" fmla="*/ 1947 h 1965"/>
                <a:gd name="T38" fmla="*/ 1395 w 2013"/>
                <a:gd name="T39" fmla="*/ 1888 h 1965"/>
                <a:gd name="T40" fmla="*/ 1566 w 2013"/>
                <a:gd name="T41" fmla="*/ 1800 h 1965"/>
                <a:gd name="T42" fmla="*/ 1719 w 2013"/>
                <a:gd name="T43" fmla="*/ 1677 h 1965"/>
                <a:gd name="T44" fmla="*/ 1837 w 2013"/>
                <a:gd name="T45" fmla="*/ 1530 h 1965"/>
                <a:gd name="T46" fmla="*/ 1931 w 2013"/>
                <a:gd name="T47" fmla="*/ 1365 h 1965"/>
                <a:gd name="T48" fmla="*/ 1990 w 2013"/>
                <a:gd name="T49" fmla="*/ 1182 h 1965"/>
                <a:gd name="T50" fmla="*/ 2013 w 2013"/>
                <a:gd name="T51" fmla="*/ 982 h 1965"/>
                <a:gd name="T52" fmla="*/ 2007 w 2013"/>
                <a:gd name="T53" fmla="*/ 882 h 1965"/>
                <a:gd name="T54" fmla="*/ 1966 w 2013"/>
                <a:gd name="T55" fmla="*/ 694 h 1965"/>
                <a:gd name="T56" fmla="*/ 1890 w 2013"/>
                <a:gd name="T57" fmla="*/ 517 h 1965"/>
                <a:gd name="T58" fmla="*/ 1784 w 2013"/>
                <a:gd name="T59" fmla="*/ 359 h 1965"/>
                <a:gd name="T60" fmla="*/ 1643 w 2013"/>
                <a:gd name="T61" fmla="*/ 223 h 1965"/>
                <a:gd name="T62" fmla="*/ 1484 w 2013"/>
                <a:gd name="T63" fmla="*/ 117 h 1965"/>
                <a:gd name="T64" fmla="*/ 1307 w 2013"/>
                <a:gd name="T65" fmla="*/ 47 h 1965"/>
                <a:gd name="T66" fmla="*/ 1107 w 2013"/>
                <a:gd name="T67" fmla="*/ 6 h 1965"/>
                <a:gd name="T68" fmla="*/ 1007 w 2013"/>
                <a:gd name="T69" fmla="*/ 0 h 1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013" h="1965">
                  <a:moveTo>
                    <a:pt x="1007" y="0"/>
                  </a:moveTo>
                  <a:lnTo>
                    <a:pt x="1007" y="0"/>
                  </a:lnTo>
                  <a:lnTo>
                    <a:pt x="901" y="6"/>
                  </a:lnTo>
                  <a:lnTo>
                    <a:pt x="801" y="17"/>
                  </a:lnTo>
                  <a:lnTo>
                    <a:pt x="707" y="47"/>
                  </a:lnTo>
                  <a:lnTo>
                    <a:pt x="613" y="76"/>
                  </a:lnTo>
                  <a:lnTo>
                    <a:pt x="524" y="117"/>
                  </a:lnTo>
                  <a:lnTo>
                    <a:pt x="442" y="170"/>
                  </a:lnTo>
                  <a:lnTo>
                    <a:pt x="365" y="223"/>
                  </a:lnTo>
                  <a:lnTo>
                    <a:pt x="295" y="288"/>
                  </a:lnTo>
                  <a:lnTo>
                    <a:pt x="230" y="359"/>
                  </a:lnTo>
                  <a:lnTo>
                    <a:pt x="171" y="435"/>
                  </a:lnTo>
                  <a:lnTo>
                    <a:pt x="124" y="517"/>
                  </a:lnTo>
                  <a:lnTo>
                    <a:pt x="77" y="600"/>
                  </a:lnTo>
                  <a:lnTo>
                    <a:pt x="48" y="694"/>
                  </a:lnTo>
                  <a:lnTo>
                    <a:pt x="18" y="788"/>
                  </a:lnTo>
                  <a:lnTo>
                    <a:pt x="6" y="882"/>
                  </a:lnTo>
                  <a:lnTo>
                    <a:pt x="0" y="982"/>
                  </a:lnTo>
                  <a:lnTo>
                    <a:pt x="0" y="982"/>
                  </a:lnTo>
                  <a:lnTo>
                    <a:pt x="6" y="1082"/>
                  </a:lnTo>
                  <a:lnTo>
                    <a:pt x="18" y="1182"/>
                  </a:lnTo>
                  <a:lnTo>
                    <a:pt x="48" y="1277"/>
                  </a:lnTo>
                  <a:lnTo>
                    <a:pt x="77" y="1365"/>
                  </a:lnTo>
                  <a:lnTo>
                    <a:pt x="124" y="1453"/>
                  </a:lnTo>
                  <a:lnTo>
                    <a:pt x="171" y="1530"/>
                  </a:lnTo>
                  <a:lnTo>
                    <a:pt x="230" y="1606"/>
                  </a:lnTo>
                  <a:lnTo>
                    <a:pt x="295" y="1677"/>
                  </a:lnTo>
                  <a:lnTo>
                    <a:pt x="365" y="1741"/>
                  </a:lnTo>
                  <a:lnTo>
                    <a:pt x="442" y="1800"/>
                  </a:lnTo>
                  <a:lnTo>
                    <a:pt x="524" y="1847"/>
                  </a:lnTo>
                  <a:lnTo>
                    <a:pt x="613" y="1888"/>
                  </a:lnTo>
                  <a:lnTo>
                    <a:pt x="707" y="1924"/>
                  </a:lnTo>
                  <a:lnTo>
                    <a:pt x="801" y="1947"/>
                  </a:lnTo>
                  <a:lnTo>
                    <a:pt x="901" y="1959"/>
                  </a:lnTo>
                  <a:lnTo>
                    <a:pt x="1007" y="1965"/>
                  </a:lnTo>
                  <a:lnTo>
                    <a:pt x="1007" y="1965"/>
                  </a:lnTo>
                  <a:lnTo>
                    <a:pt x="1107" y="1959"/>
                  </a:lnTo>
                  <a:lnTo>
                    <a:pt x="1207" y="1947"/>
                  </a:lnTo>
                  <a:lnTo>
                    <a:pt x="1307" y="1924"/>
                  </a:lnTo>
                  <a:lnTo>
                    <a:pt x="1395" y="1888"/>
                  </a:lnTo>
                  <a:lnTo>
                    <a:pt x="1484" y="1847"/>
                  </a:lnTo>
                  <a:lnTo>
                    <a:pt x="1566" y="1800"/>
                  </a:lnTo>
                  <a:lnTo>
                    <a:pt x="1643" y="1741"/>
                  </a:lnTo>
                  <a:lnTo>
                    <a:pt x="1719" y="1677"/>
                  </a:lnTo>
                  <a:lnTo>
                    <a:pt x="1784" y="1606"/>
                  </a:lnTo>
                  <a:lnTo>
                    <a:pt x="1837" y="1530"/>
                  </a:lnTo>
                  <a:lnTo>
                    <a:pt x="1890" y="1453"/>
                  </a:lnTo>
                  <a:lnTo>
                    <a:pt x="1931" y="1365"/>
                  </a:lnTo>
                  <a:lnTo>
                    <a:pt x="1966" y="1277"/>
                  </a:lnTo>
                  <a:lnTo>
                    <a:pt x="1990" y="1182"/>
                  </a:lnTo>
                  <a:lnTo>
                    <a:pt x="2007" y="1082"/>
                  </a:lnTo>
                  <a:lnTo>
                    <a:pt x="2013" y="982"/>
                  </a:lnTo>
                  <a:lnTo>
                    <a:pt x="2013" y="982"/>
                  </a:lnTo>
                  <a:lnTo>
                    <a:pt x="2007" y="882"/>
                  </a:lnTo>
                  <a:lnTo>
                    <a:pt x="1990" y="788"/>
                  </a:lnTo>
                  <a:lnTo>
                    <a:pt x="1966" y="694"/>
                  </a:lnTo>
                  <a:lnTo>
                    <a:pt x="1931" y="600"/>
                  </a:lnTo>
                  <a:lnTo>
                    <a:pt x="1890" y="517"/>
                  </a:lnTo>
                  <a:lnTo>
                    <a:pt x="1837" y="435"/>
                  </a:lnTo>
                  <a:lnTo>
                    <a:pt x="1784" y="359"/>
                  </a:lnTo>
                  <a:lnTo>
                    <a:pt x="1719" y="288"/>
                  </a:lnTo>
                  <a:lnTo>
                    <a:pt x="1643" y="223"/>
                  </a:lnTo>
                  <a:lnTo>
                    <a:pt x="1566" y="170"/>
                  </a:lnTo>
                  <a:lnTo>
                    <a:pt x="1484" y="117"/>
                  </a:lnTo>
                  <a:lnTo>
                    <a:pt x="1395" y="76"/>
                  </a:lnTo>
                  <a:lnTo>
                    <a:pt x="1307" y="47"/>
                  </a:lnTo>
                  <a:lnTo>
                    <a:pt x="1207" y="17"/>
                  </a:lnTo>
                  <a:lnTo>
                    <a:pt x="1107" y="6"/>
                  </a:lnTo>
                  <a:lnTo>
                    <a:pt x="1007" y="0"/>
                  </a:lnTo>
                  <a:lnTo>
                    <a:pt x="1007" y="0"/>
                  </a:lnTo>
                  <a:close/>
                </a:path>
              </a:pathLst>
            </a:custGeom>
            <a:solidFill>
              <a:srgbClr val="FDD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Freeform 31"/>
            <p:cNvSpPr>
              <a:spLocks/>
            </p:cNvSpPr>
            <p:nvPr/>
          </p:nvSpPr>
          <p:spPr bwMode="auto">
            <a:xfrm>
              <a:off x="2144" y="2109"/>
              <a:ext cx="1948" cy="1895"/>
            </a:xfrm>
            <a:custGeom>
              <a:avLst/>
              <a:gdLst>
                <a:gd name="T0" fmla="*/ 977 w 1948"/>
                <a:gd name="T1" fmla="*/ 0 h 1895"/>
                <a:gd name="T2" fmla="*/ 777 w 1948"/>
                <a:gd name="T3" fmla="*/ 17 h 1895"/>
                <a:gd name="T4" fmla="*/ 595 w 1948"/>
                <a:gd name="T5" fmla="*/ 76 h 1895"/>
                <a:gd name="T6" fmla="*/ 430 w 1948"/>
                <a:gd name="T7" fmla="*/ 165 h 1895"/>
                <a:gd name="T8" fmla="*/ 289 w 1948"/>
                <a:gd name="T9" fmla="*/ 276 h 1895"/>
                <a:gd name="T10" fmla="*/ 171 w 1948"/>
                <a:gd name="T11" fmla="*/ 418 h 1895"/>
                <a:gd name="T12" fmla="*/ 77 w 1948"/>
                <a:gd name="T13" fmla="*/ 582 h 1895"/>
                <a:gd name="T14" fmla="*/ 24 w 1948"/>
                <a:gd name="T15" fmla="*/ 759 h 1895"/>
                <a:gd name="T16" fmla="*/ 0 w 1948"/>
                <a:gd name="T17" fmla="*/ 947 h 1895"/>
                <a:gd name="T18" fmla="*/ 6 w 1948"/>
                <a:gd name="T19" fmla="*/ 1047 h 1895"/>
                <a:gd name="T20" fmla="*/ 47 w 1948"/>
                <a:gd name="T21" fmla="*/ 1230 h 1895"/>
                <a:gd name="T22" fmla="*/ 118 w 1948"/>
                <a:gd name="T23" fmla="*/ 1400 h 1895"/>
                <a:gd name="T24" fmla="*/ 224 w 1948"/>
                <a:gd name="T25" fmla="*/ 1553 h 1895"/>
                <a:gd name="T26" fmla="*/ 359 w 1948"/>
                <a:gd name="T27" fmla="*/ 1683 h 1895"/>
                <a:gd name="T28" fmla="*/ 512 w 1948"/>
                <a:gd name="T29" fmla="*/ 1783 h 1895"/>
                <a:gd name="T30" fmla="*/ 689 w 1948"/>
                <a:gd name="T31" fmla="*/ 1853 h 1895"/>
                <a:gd name="T32" fmla="*/ 877 w 1948"/>
                <a:gd name="T33" fmla="*/ 1895 h 1895"/>
                <a:gd name="T34" fmla="*/ 977 w 1948"/>
                <a:gd name="T35" fmla="*/ 1895 h 1895"/>
                <a:gd name="T36" fmla="*/ 1171 w 1948"/>
                <a:gd name="T37" fmla="*/ 1877 h 1895"/>
                <a:gd name="T38" fmla="*/ 1354 w 1948"/>
                <a:gd name="T39" fmla="*/ 1824 h 1895"/>
                <a:gd name="T40" fmla="*/ 1519 w 1948"/>
                <a:gd name="T41" fmla="*/ 1736 h 1895"/>
                <a:gd name="T42" fmla="*/ 1666 w 1948"/>
                <a:gd name="T43" fmla="*/ 1618 h 1895"/>
                <a:gd name="T44" fmla="*/ 1783 w 1948"/>
                <a:gd name="T45" fmla="*/ 1477 h 1895"/>
                <a:gd name="T46" fmla="*/ 1872 w 1948"/>
                <a:gd name="T47" fmla="*/ 1318 h 1895"/>
                <a:gd name="T48" fmla="*/ 1931 w 1948"/>
                <a:gd name="T49" fmla="*/ 1141 h 1895"/>
                <a:gd name="T50" fmla="*/ 1948 w 1948"/>
                <a:gd name="T51" fmla="*/ 947 h 1895"/>
                <a:gd name="T52" fmla="*/ 1942 w 1948"/>
                <a:gd name="T53" fmla="*/ 853 h 1895"/>
                <a:gd name="T54" fmla="*/ 1907 w 1948"/>
                <a:gd name="T55" fmla="*/ 665 h 1895"/>
                <a:gd name="T56" fmla="*/ 1831 w 1948"/>
                <a:gd name="T57" fmla="*/ 494 h 1895"/>
                <a:gd name="T58" fmla="*/ 1725 w 1948"/>
                <a:gd name="T59" fmla="*/ 347 h 1895"/>
                <a:gd name="T60" fmla="*/ 1595 w 1948"/>
                <a:gd name="T61" fmla="*/ 218 h 1895"/>
                <a:gd name="T62" fmla="*/ 1442 w 1948"/>
                <a:gd name="T63" fmla="*/ 112 h 1895"/>
                <a:gd name="T64" fmla="*/ 1266 w 1948"/>
                <a:gd name="T65" fmla="*/ 41 h 1895"/>
                <a:gd name="T66" fmla="*/ 1077 w 1948"/>
                <a:gd name="T67" fmla="*/ 6 h 1895"/>
                <a:gd name="T68" fmla="*/ 977 w 1948"/>
                <a:gd name="T69" fmla="*/ 0 h 1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48" h="1895">
                  <a:moveTo>
                    <a:pt x="977" y="0"/>
                  </a:moveTo>
                  <a:lnTo>
                    <a:pt x="977" y="0"/>
                  </a:lnTo>
                  <a:lnTo>
                    <a:pt x="877" y="6"/>
                  </a:lnTo>
                  <a:lnTo>
                    <a:pt x="777" y="17"/>
                  </a:lnTo>
                  <a:lnTo>
                    <a:pt x="689" y="41"/>
                  </a:lnTo>
                  <a:lnTo>
                    <a:pt x="595" y="76"/>
                  </a:lnTo>
                  <a:lnTo>
                    <a:pt x="512" y="112"/>
                  </a:lnTo>
                  <a:lnTo>
                    <a:pt x="430" y="165"/>
                  </a:lnTo>
                  <a:lnTo>
                    <a:pt x="359" y="218"/>
                  </a:lnTo>
                  <a:lnTo>
                    <a:pt x="289" y="276"/>
                  </a:lnTo>
                  <a:lnTo>
                    <a:pt x="224" y="347"/>
                  </a:lnTo>
                  <a:lnTo>
                    <a:pt x="171" y="418"/>
                  </a:lnTo>
                  <a:lnTo>
                    <a:pt x="118" y="494"/>
                  </a:lnTo>
                  <a:lnTo>
                    <a:pt x="77" y="582"/>
                  </a:lnTo>
                  <a:lnTo>
                    <a:pt x="47" y="665"/>
                  </a:lnTo>
                  <a:lnTo>
                    <a:pt x="24" y="759"/>
                  </a:lnTo>
                  <a:lnTo>
                    <a:pt x="6" y="853"/>
                  </a:lnTo>
                  <a:lnTo>
                    <a:pt x="0" y="947"/>
                  </a:lnTo>
                  <a:lnTo>
                    <a:pt x="0" y="947"/>
                  </a:lnTo>
                  <a:lnTo>
                    <a:pt x="6" y="1047"/>
                  </a:lnTo>
                  <a:lnTo>
                    <a:pt x="24" y="1141"/>
                  </a:lnTo>
                  <a:lnTo>
                    <a:pt x="47" y="1230"/>
                  </a:lnTo>
                  <a:lnTo>
                    <a:pt x="77" y="1318"/>
                  </a:lnTo>
                  <a:lnTo>
                    <a:pt x="118" y="1400"/>
                  </a:lnTo>
                  <a:lnTo>
                    <a:pt x="171" y="1477"/>
                  </a:lnTo>
                  <a:lnTo>
                    <a:pt x="224" y="1553"/>
                  </a:lnTo>
                  <a:lnTo>
                    <a:pt x="289" y="1618"/>
                  </a:lnTo>
                  <a:lnTo>
                    <a:pt x="359" y="1683"/>
                  </a:lnTo>
                  <a:lnTo>
                    <a:pt x="430" y="1736"/>
                  </a:lnTo>
                  <a:lnTo>
                    <a:pt x="512" y="1783"/>
                  </a:lnTo>
                  <a:lnTo>
                    <a:pt x="595" y="1824"/>
                  </a:lnTo>
                  <a:lnTo>
                    <a:pt x="689" y="1853"/>
                  </a:lnTo>
                  <a:lnTo>
                    <a:pt x="777" y="1877"/>
                  </a:lnTo>
                  <a:lnTo>
                    <a:pt x="877" y="1895"/>
                  </a:lnTo>
                  <a:lnTo>
                    <a:pt x="977" y="1895"/>
                  </a:lnTo>
                  <a:lnTo>
                    <a:pt x="977" y="1895"/>
                  </a:lnTo>
                  <a:lnTo>
                    <a:pt x="1077" y="1895"/>
                  </a:lnTo>
                  <a:lnTo>
                    <a:pt x="1171" y="1877"/>
                  </a:lnTo>
                  <a:lnTo>
                    <a:pt x="1266" y="1853"/>
                  </a:lnTo>
                  <a:lnTo>
                    <a:pt x="1354" y="1824"/>
                  </a:lnTo>
                  <a:lnTo>
                    <a:pt x="1442" y="1783"/>
                  </a:lnTo>
                  <a:lnTo>
                    <a:pt x="1519" y="1736"/>
                  </a:lnTo>
                  <a:lnTo>
                    <a:pt x="1595" y="1683"/>
                  </a:lnTo>
                  <a:lnTo>
                    <a:pt x="1666" y="1618"/>
                  </a:lnTo>
                  <a:lnTo>
                    <a:pt x="1725" y="1553"/>
                  </a:lnTo>
                  <a:lnTo>
                    <a:pt x="1783" y="1477"/>
                  </a:lnTo>
                  <a:lnTo>
                    <a:pt x="1831" y="1400"/>
                  </a:lnTo>
                  <a:lnTo>
                    <a:pt x="1872" y="1318"/>
                  </a:lnTo>
                  <a:lnTo>
                    <a:pt x="1907" y="1230"/>
                  </a:lnTo>
                  <a:lnTo>
                    <a:pt x="1931" y="1141"/>
                  </a:lnTo>
                  <a:lnTo>
                    <a:pt x="1942" y="1047"/>
                  </a:lnTo>
                  <a:lnTo>
                    <a:pt x="1948" y="947"/>
                  </a:lnTo>
                  <a:lnTo>
                    <a:pt x="1948" y="947"/>
                  </a:lnTo>
                  <a:lnTo>
                    <a:pt x="1942" y="853"/>
                  </a:lnTo>
                  <a:lnTo>
                    <a:pt x="1931" y="759"/>
                  </a:lnTo>
                  <a:lnTo>
                    <a:pt x="1907" y="665"/>
                  </a:lnTo>
                  <a:lnTo>
                    <a:pt x="1872" y="582"/>
                  </a:lnTo>
                  <a:lnTo>
                    <a:pt x="1831" y="494"/>
                  </a:lnTo>
                  <a:lnTo>
                    <a:pt x="1783" y="418"/>
                  </a:lnTo>
                  <a:lnTo>
                    <a:pt x="1725" y="347"/>
                  </a:lnTo>
                  <a:lnTo>
                    <a:pt x="1666" y="276"/>
                  </a:lnTo>
                  <a:lnTo>
                    <a:pt x="1595" y="218"/>
                  </a:lnTo>
                  <a:lnTo>
                    <a:pt x="1519" y="165"/>
                  </a:lnTo>
                  <a:lnTo>
                    <a:pt x="1442" y="112"/>
                  </a:lnTo>
                  <a:lnTo>
                    <a:pt x="1354" y="76"/>
                  </a:lnTo>
                  <a:lnTo>
                    <a:pt x="1266" y="41"/>
                  </a:lnTo>
                  <a:lnTo>
                    <a:pt x="1171" y="17"/>
                  </a:lnTo>
                  <a:lnTo>
                    <a:pt x="1077" y="6"/>
                  </a:lnTo>
                  <a:lnTo>
                    <a:pt x="977" y="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BD1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Freeform 32"/>
            <p:cNvSpPr>
              <a:spLocks/>
            </p:cNvSpPr>
            <p:nvPr/>
          </p:nvSpPr>
          <p:spPr bwMode="auto">
            <a:xfrm>
              <a:off x="2162" y="2150"/>
              <a:ext cx="1889" cy="1830"/>
            </a:xfrm>
            <a:custGeom>
              <a:avLst/>
              <a:gdLst>
                <a:gd name="T0" fmla="*/ 947 w 1889"/>
                <a:gd name="T1" fmla="*/ 0 h 1830"/>
                <a:gd name="T2" fmla="*/ 759 w 1889"/>
                <a:gd name="T3" fmla="*/ 18 h 1830"/>
                <a:gd name="T4" fmla="*/ 577 w 1889"/>
                <a:gd name="T5" fmla="*/ 71 h 1830"/>
                <a:gd name="T6" fmla="*/ 418 w 1889"/>
                <a:gd name="T7" fmla="*/ 153 h 1830"/>
                <a:gd name="T8" fmla="*/ 276 w 1889"/>
                <a:gd name="T9" fmla="*/ 265 h 1830"/>
                <a:gd name="T10" fmla="*/ 165 w 1889"/>
                <a:gd name="T11" fmla="*/ 406 h 1830"/>
                <a:gd name="T12" fmla="*/ 76 w 1889"/>
                <a:gd name="T13" fmla="*/ 559 h 1830"/>
                <a:gd name="T14" fmla="*/ 23 w 1889"/>
                <a:gd name="T15" fmla="*/ 730 h 1830"/>
                <a:gd name="T16" fmla="*/ 0 w 1889"/>
                <a:gd name="T17" fmla="*/ 912 h 1830"/>
                <a:gd name="T18" fmla="*/ 6 w 1889"/>
                <a:gd name="T19" fmla="*/ 1006 h 1830"/>
                <a:gd name="T20" fmla="*/ 47 w 1889"/>
                <a:gd name="T21" fmla="*/ 1183 h 1830"/>
                <a:gd name="T22" fmla="*/ 117 w 1889"/>
                <a:gd name="T23" fmla="*/ 1348 h 1830"/>
                <a:gd name="T24" fmla="*/ 218 w 1889"/>
                <a:gd name="T25" fmla="*/ 1495 h 1830"/>
                <a:gd name="T26" fmla="*/ 347 w 1889"/>
                <a:gd name="T27" fmla="*/ 1618 h 1830"/>
                <a:gd name="T28" fmla="*/ 494 w 1889"/>
                <a:gd name="T29" fmla="*/ 1718 h 1830"/>
                <a:gd name="T30" fmla="*/ 665 w 1889"/>
                <a:gd name="T31" fmla="*/ 1789 h 1830"/>
                <a:gd name="T32" fmla="*/ 847 w 1889"/>
                <a:gd name="T33" fmla="*/ 1824 h 1830"/>
                <a:gd name="T34" fmla="*/ 947 w 1889"/>
                <a:gd name="T35" fmla="*/ 1830 h 1830"/>
                <a:gd name="T36" fmla="*/ 1136 w 1889"/>
                <a:gd name="T37" fmla="*/ 1812 h 1830"/>
                <a:gd name="T38" fmla="*/ 1312 w 1889"/>
                <a:gd name="T39" fmla="*/ 1754 h 1830"/>
                <a:gd name="T40" fmla="*/ 1471 w 1889"/>
                <a:gd name="T41" fmla="*/ 1671 h 1830"/>
                <a:gd name="T42" fmla="*/ 1612 w 1889"/>
                <a:gd name="T43" fmla="*/ 1559 h 1830"/>
                <a:gd name="T44" fmla="*/ 1730 w 1889"/>
                <a:gd name="T45" fmla="*/ 1424 h 1830"/>
                <a:gd name="T46" fmla="*/ 1813 w 1889"/>
                <a:gd name="T47" fmla="*/ 1271 h 1830"/>
                <a:gd name="T48" fmla="*/ 1871 w 1889"/>
                <a:gd name="T49" fmla="*/ 1100 h 1830"/>
                <a:gd name="T50" fmla="*/ 1889 w 1889"/>
                <a:gd name="T51" fmla="*/ 912 h 1830"/>
                <a:gd name="T52" fmla="*/ 1883 w 1889"/>
                <a:gd name="T53" fmla="*/ 818 h 1830"/>
                <a:gd name="T54" fmla="*/ 1848 w 1889"/>
                <a:gd name="T55" fmla="*/ 641 h 1830"/>
                <a:gd name="T56" fmla="*/ 1777 w 1889"/>
                <a:gd name="T57" fmla="*/ 477 h 1830"/>
                <a:gd name="T58" fmla="*/ 1671 w 1889"/>
                <a:gd name="T59" fmla="*/ 335 h 1830"/>
                <a:gd name="T60" fmla="*/ 1548 w 1889"/>
                <a:gd name="T61" fmla="*/ 206 h 1830"/>
                <a:gd name="T62" fmla="*/ 1395 w 1889"/>
                <a:gd name="T63" fmla="*/ 112 h 1830"/>
                <a:gd name="T64" fmla="*/ 1224 w 1889"/>
                <a:gd name="T65" fmla="*/ 41 h 1830"/>
                <a:gd name="T66" fmla="*/ 1042 w 1889"/>
                <a:gd name="T67" fmla="*/ 6 h 1830"/>
                <a:gd name="T68" fmla="*/ 947 w 1889"/>
                <a:gd name="T69" fmla="*/ 0 h 18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89" h="1830">
                  <a:moveTo>
                    <a:pt x="947" y="0"/>
                  </a:moveTo>
                  <a:lnTo>
                    <a:pt x="947" y="0"/>
                  </a:lnTo>
                  <a:lnTo>
                    <a:pt x="847" y="6"/>
                  </a:lnTo>
                  <a:lnTo>
                    <a:pt x="759" y="18"/>
                  </a:lnTo>
                  <a:lnTo>
                    <a:pt x="665" y="41"/>
                  </a:lnTo>
                  <a:lnTo>
                    <a:pt x="577" y="71"/>
                  </a:lnTo>
                  <a:lnTo>
                    <a:pt x="494" y="112"/>
                  </a:lnTo>
                  <a:lnTo>
                    <a:pt x="418" y="153"/>
                  </a:lnTo>
                  <a:lnTo>
                    <a:pt x="347" y="206"/>
                  </a:lnTo>
                  <a:lnTo>
                    <a:pt x="276" y="265"/>
                  </a:lnTo>
                  <a:lnTo>
                    <a:pt x="218" y="335"/>
                  </a:lnTo>
                  <a:lnTo>
                    <a:pt x="165" y="406"/>
                  </a:lnTo>
                  <a:lnTo>
                    <a:pt x="117" y="477"/>
                  </a:lnTo>
                  <a:lnTo>
                    <a:pt x="76" y="559"/>
                  </a:lnTo>
                  <a:lnTo>
                    <a:pt x="47" y="641"/>
                  </a:lnTo>
                  <a:lnTo>
                    <a:pt x="23" y="730"/>
                  </a:lnTo>
                  <a:lnTo>
                    <a:pt x="6" y="818"/>
                  </a:lnTo>
                  <a:lnTo>
                    <a:pt x="0" y="912"/>
                  </a:lnTo>
                  <a:lnTo>
                    <a:pt x="0" y="912"/>
                  </a:lnTo>
                  <a:lnTo>
                    <a:pt x="6" y="1006"/>
                  </a:lnTo>
                  <a:lnTo>
                    <a:pt x="23" y="1100"/>
                  </a:lnTo>
                  <a:lnTo>
                    <a:pt x="47" y="1183"/>
                  </a:lnTo>
                  <a:lnTo>
                    <a:pt x="76" y="1271"/>
                  </a:lnTo>
                  <a:lnTo>
                    <a:pt x="117" y="1348"/>
                  </a:lnTo>
                  <a:lnTo>
                    <a:pt x="165" y="1424"/>
                  </a:lnTo>
                  <a:lnTo>
                    <a:pt x="218" y="1495"/>
                  </a:lnTo>
                  <a:lnTo>
                    <a:pt x="276" y="1559"/>
                  </a:lnTo>
                  <a:lnTo>
                    <a:pt x="347" y="1618"/>
                  </a:lnTo>
                  <a:lnTo>
                    <a:pt x="418" y="1671"/>
                  </a:lnTo>
                  <a:lnTo>
                    <a:pt x="494" y="1718"/>
                  </a:lnTo>
                  <a:lnTo>
                    <a:pt x="577" y="1754"/>
                  </a:lnTo>
                  <a:lnTo>
                    <a:pt x="665" y="1789"/>
                  </a:lnTo>
                  <a:lnTo>
                    <a:pt x="759" y="1812"/>
                  </a:lnTo>
                  <a:lnTo>
                    <a:pt x="847" y="1824"/>
                  </a:lnTo>
                  <a:lnTo>
                    <a:pt x="947" y="1830"/>
                  </a:lnTo>
                  <a:lnTo>
                    <a:pt x="947" y="1830"/>
                  </a:lnTo>
                  <a:lnTo>
                    <a:pt x="1042" y="1824"/>
                  </a:lnTo>
                  <a:lnTo>
                    <a:pt x="1136" y="1812"/>
                  </a:lnTo>
                  <a:lnTo>
                    <a:pt x="1224" y="1789"/>
                  </a:lnTo>
                  <a:lnTo>
                    <a:pt x="1312" y="1754"/>
                  </a:lnTo>
                  <a:lnTo>
                    <a:pt x="1395" y="1718"/>
                  </a:lnTo>
                  <a:lnTo>
                    <a:pt x="1471" y="1671"/>
                  </a:lnTo>
                  <a:lnTo>
                    <a:pt x="1548" y="1618"/>
                  </a:lnTo>
                  <a:lnTo>
                    <a:pt x="1612" y="1559"/>
                  </a:lnTo>
                  <a:lnTo>
                    <a:pt x="1671" y="1495"/>
                  </a:lnTo>
                  <a:lnTo>
                    <a:pt x="1730" y="1424"/>
                  </a:lnTo>
                  <a:lnTo>
                    <a:pt x="1777" y="1348"/>
                  </a:lnTo>
                  <a:lnTo>
                    <a:pt x="1813" y="1271"/>
                  </a:lnTo>
                  <a:lnTo>
                    <a:pt x="1848" y="1183"/>
                  </a:lnTo>
                  <a:lnTo>
                    <a:pt x="1871" y="1100"/>
                  </a:lnTo>
                  <a:lnTo>
                    <a:pt x="1883" y="1006"/>
                  </a:lnTo>
                  <a:lnTo>
                    <a:pt x="1889" y="912"/>
                  </a:lnTo>
                  <a:lnTo>
                    <a:pt x="1889" y="912"/>
                  </a:lnTo>
                  <a:lnTo>
                    <a:pt x="1883" y="818"/>
                  </a:lnTo>
                  <a:lnTo>
                    <a:pt x="1871" y="730"/>
                  </a:lnTo>
                  <a:lnTo>
                    <a:pt x="1848" y="641"/>
                  </a:lnTo>
                  <a:lnTo>
                    <a:pt x="1813" y="559"/>
                  </a:lnTo>
                  <a:lnTo>
                    <a:pt x="1777" y="477"/>
                  </a:lnTo>
                  <a:lnTo>
                    <a:pt x="1730" y="406"/>
                  </a:lnTo>
                  <a:lnTo>
                    <a:pt x="1671" y="335"/>
                  </a:lnTo>
                  <a:lnTo>
                    <a:pt x="1612" y="265"/>
                  </a:lnTo>
                  <a:lnTo>
                    <a:pt x="1548" y="206"/>
                  </a:lnTo>
                  <a:lnTo>
                    <a:pt x="1471" y="153"/>
                  </a:lnTo>
                  <a:lnTo>
                    <a:pt x="1395" y="112"/>
                  </a:lnTo>
                  <a:lnTo>
                    <a:pt x="1312" y="71"/>
                  </a:lnTo>
                  <a:lnTo>
                    <a:pt x="1224" y="41"/>
                  </a:lnTo>
                  <a:lnTo>
                    <a:pt x="1136" y="18"/>
                  </a:lnTo>
                  <a:lnTo>
                    <a:pt x="1042" y="6"/>
                  </a:lnTo>
                  <a:lnTo>
                    <a:pt x="947" y="0"/>
                  </a:lnTo>
                  <a:lnTo>
                    <a:pt x="947" y="0"/>
                  </a:lnTo>
                  <a:close/>
                </a:path>
              </a:pathLst>
            </a:custGeom>
            <a:solidFill>
              <a:srgbClr val="FCD4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Freeform 33"/>
            <p:cNvSpPr>
              <a:spLocks/>
            </p:cNvSpPr>
            <p:nvPr/>
          </p:nvSpPr>
          <p:spPr bwMode="auto">
            <a:xfrm>
              <a:off x="2185" y="2191"/>
              <a:ext cx="1825" cy="1760"/>
            </a:xfrm>
            <a:custGeom>
              <a:avLst/>
              <a:gdLst>
                <a:gd name="T0" fmla="*/ 913 w 1825"/>
                <a:gd name="T1" fmla="*/ 0 h 1760"/>
                <a:gd name="T2" fmla="*/ 730 w 1825"/>
                <a:gd name="T3" fmla="*/ 18 h 1760"/>
                <a:gd name="T4" fmla="*/ 554 w 1825"/>
                <a:gd name="T5" fmla="*/ 71 h 1760"/>
                <a:gd name="T6" fmla="*/ 401 w 1825"/>
                <a:gd name="T7" fmla="*/ 147 h 1760"/>
                <a:gd name="T8" fmla="*/ 265 w 1825"/>
                <a:gd name="T9" fmla="*/ 259 h 1760"/>
                <a:gd name="T10" fmla="*/ 153 w 1825"/>
                <a:gd name="T11" fmla="*/ 389 h 1760"/>
                <a:gd name="T12" fmla="*/ 71 w 1825"/>
                <a:gd name="T13" fmla="*/ 536 h 1760"/>
                <a:gd name="T14" fmla="*/ 18 w 1825"/>
                <a:gd name="T15" fmla="*/ 700 h 1760"/>
                <a:gd name="T16" fmla="*/ 0 w 1825"/>
                <a:gd name="T17" fmla="*/ 877 h 1760"/>
                <a:gd name="T18" fmla="*/ 6 w 1825"/>
                <a:gd name="T19" fmla="*/ 971 h 1760"/>
                <a:gd name="T20" fmla="*/ 42 w 1825"/>
                <a:gd name="T21" fmla="*/ 1142 h 1760"/>
                <a:gd name="T22" fmla="*/ 106 w 1825"/>
                <a:gd name="T23" fmla="*/ 1301 h 1760"/>
                <a:gd name="T24" fmla="*/ 206 w 1825"/>
                <a:gd name="T25" fmla="*/ 1436 h 1760"/>
                <a:gd name="T26" fmla="*/ 330 w 1825"/>
                <a:gd name="T27" fmla="*/ 1560 h 1760"/>
                <a:gd name="T28" fmla="*/ 477 w 1825"/>
                <a:gd name="T29" fmla="*/ 1654 h 1760"/>
                <a:gd name="T30" fmla="*/ 642 w 1825"/>
                <a:gd name="T31" fmla="*/ 1718 h 1760"/>
                <a:gd name="T32" fmla="*/ 818 w 1825"/>
                <a:gd name="T33" fmla="*/ 1754 h 1760"/>
                <a:gd name="T34" fmla="*/ 913 w 1825"/>
                <a:gd name="T35" fmla="*/ 1760 h 1760"/>
                <a:gd name="T36" fmla="*/ 1095 w 1825"/>
                <a:gd name="T37" fmla="*/ 1742 h 1760"/>
                <a:gd name="T38" fmla="*/ 1266 w 1825"/>
                <a:gd name="T39" fmla="*/ 1689 h 1760"/>
                <a:gd name="T40" fmla="*/ 1419 w 1825"/>
                <a:gd name="T41" fmla="*/ 1607 h 1760"/>
                <a:gd name="T42" fmla="*/ 1554 w 1825"/>
                <a:gd name="T43" fmla="*/ 1501 h 1760"/>
                <a:gd name="T44" fmla="*/ 1666 w 1825"/>
                <a:gd name="T45" fmla="*/ 1371 h 1760"/>
                <a:gd name="T46" fmla="*/ 1754 w 1825"/>
                <a:gd name="T47" fmla="*/ 1224 h 1760"/>
                <a:gd name="T48" fmla="*/ 1807 w 1825"/>
                <a:gd name="T49" fmla="*/ 1053 h 1760"/>
                <a:gd name="T50" fmla="*/ 1825 w 1825"/>
                <a:gd name="T51" fmla="*/ 877 h 1760"/>
                <a:gd name="T52" fmla="*/ 1819 w 1825"/>
                <a:gd name="T53" fmla="*/ 789 h 1760"/>
                <a:gd name="T54" fmla="*/ 1784 w 1825"/>
                <a:gd name="T55" fmla="*/ 618 h 1760"/>
                <a:gd name="T56" fmla="*/ 1713 w 1825"/>
                <a:gd name="T57" fmla="*/ 459 h 1760"/>
                <a:gd name="T58" fmla="*/ 1613 w 1825"/>
                <a:gd name="T59" fmla="*/ 318 h 1760"/>
                <a:gd name="T60" fmla="*/ 1489 w 1825"/>
                <a:gd name="T61" fmla="*/ 200 h 1760"/>
                <a:gd name="T62" fmla="*/ 1348 w 1825"/>
                <a:gd name="T63" fmla="*/ 106 h 1760"/>
                <a:gd name="T64" fmla="*/ 1183 w 1825"/>
                <a:gd name="T65" fmla="*/ 41 h 1760"/>
                <a:gd name="T66" fmla="*/ 1007 w 1825"/>
                <a:gd name="T67" fmla="*/ 6 h 1760"/>
                <a:gd name="T68" fmla="*/ 913 w 1825"/>
                <a:gd name="T69" fmla="*/ 0 h 1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25" h="1760">
                  <a:moveTo>
                    <a:pt x="913" y="0"/>
                  </a:moveTo>
                  <a:lnTo>
                    <a:pt x="913" y="0"/>
                  </a:lnTo>
                  <a:lnTo>
                    <a:pt x="818" y="6"/>
                  </a:lnTo>
                  <a:lnTo>
                    <a:pt x="730" y="18"/>
                  </a:lnTo>
                  <a:lnTo>
                    <a:pt x="642" y="41"/>
                  </a:lnTo>
                  <a:lnTo>
                    <a:pt x="554" y="71"/>
                  </a:lnTo>
                  <a:lnTo>
                    <a:pt x="477" y="106"/>
                  </a:lnTo>
                  <a:lnTo>
                    <a:pt x="401" y="147"/>
                  </a:lnTo>
                  <a:lnTo>
                    <a:pt x="330" y="200"/>
                  </a:lnTo>
                  <a:lnTo>
                    <a:pt x="265" y="259"/>
                  </a:lnTo>
                  <a:lnTo>
                    <a:pt x="206" y="318"/>
                  </a:lnTo>
                  <a:lnTo>
                    <a:pt x="153" y="389"/>
                  </a:lnTo>
                  <a:lnTo>
                    <a:pt x="106" y="459"/>
                  </a:lnTo>
                  <a:lnTo>
                    <a:pt x="71" y="536"/>
                  </a:lnTo>
                  <a:lnTo>
                    <a:pt x="42" y="618"/>
                  </a:lnTo>
                  <a:lnTo>
                    <a:pt x="18" y="700"/>
                  </a:lnTo>
                  <a:lnTo>
                    <a:pt x="6" y="789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6" y="971"/>
                  </a:lnTo>
                  <a:lnTo>
                    <a:pt x="18" y="1053"/>
                  </a:lnTo>
                  <a:lnTo>
                    <a:pt x="42" y="1142"/>
                  </a:lnTo>
                  <a:lnTo>
                    <a:pt x="71" y="1224"/>
                  </a:lnTo>
                  <a:lnTo>
                    <a:pt x="106" y="1301"/>
                  </a:lnTo>
                  <a:lnTo>
                    <a:pt x="153" y="1371"/>
                  </a:lnTo>
                  <a:lnTo>
                    <a:pt x="206" y="1436"/>
                  </a:lnTo>
                  <a:lnTo>
                    <a:pt x="265" y="1501"/>
                  </a:lnTo>
                  <a:lnTo>
                    <a:pt x="330" y="1560"/>
                  </a:lnTo>
                  <a:lnTo>
                    <a:pt x="401" y="1607"/>
                  </a:lnTo>
                  <a:lnTo>
                    <a:pt x="477" y="1654"/>
                  </a:lnTo>
                  <a:lnTo>
                    <a:pt x="554" y="1689"/>
                  </a:lnTo>
                  <a:lnTo>
                    <a:pt x="642" y="1718"/>
                  </a:lnTo>
                  <a:lnTo>
                    <a:pt x="730" y="1742"/>
                  </a:lnTo>
                  <a:lnTo>
                    <a:pt x="818" y="1754"/>
                  </a:lnTo>
                  <a:lnTo>
                    <a:pt x="913" y="1760"/>
                  </a:lnTo>
                  <a:lnTo>
                    <a:pt x="913" y="1760"/>
                  </a:lnTo>
                  <a:lnTo>
                    <a:pt x="1007" y="1754"/>
                  </a:lnTo>
                  <a:lnTo>
                    <a:pt x="1095" y="1742"/>
                  </a:lnTo>
                  <a:lnTo>
                    <a:pt x="1183" y="1718"/>
                  </a:lnTo>
                  <a:lnTo>
                    <a:pt x="1266" y="1689"/>
                  </a:lnTo>
                  <a:lnTo>
                    <a:pt x="1348" y="1654"/>
                  </a:lnTo>
                  <a:lnTo>
                    <a:pt x="1419" y="1607"/>
                  </a:lnTo>
                  <a:lnTo>
                    <a:pt x="1489" y="1560"/>
                  </a:lnTo>
                  <a:lnTo>
                    <a:pt x="1554" y="1501"/>
                  </a:lnTo>
                  <a:lnTo>
                    <a:pt x="1613" y="1436"/>
                  </a:lnTo>
                  <a:lnTo>
                    <a:pt x="1666" y="1371"/>
                  </a:lnTo>
                  <a:lnTo>
                    <a:pt x="1713" y="1301"/>
                  </a:lnTo>
                  <a:lnTo>
                    <a:pt x="1754" y="1224"/>
                  </a:lnTo>
                  <a:lnTo>
                    <a:pt x="1784" y="1142"/>
                  </a:lnTo>
                  <a:lnTo>
                    <a:pt x="1807" y="1053"/>
                  </a:lnTo>
                  <a:lnTo>
                    <a:pt x="1819" y="971"/>
                  </a:lnTo>
                  <a:lnTo>
                    <a:pt x="1825" y="877"/>
                  </a:lnTo>
                  <a:lnTo>
                    <a:pt x="1825" y="877"/>
                  </a:lnTo>
                  <a:lnTo>
                    <a:pt x="1819" y="789"/>
                  </a:lnTo>
                  <a:lnTo>
                    <a:pt x="1807" y="700"/>
                  </a:lnTo>
                  <a:lnTo>
                    <a:pt x="1784" y="618"/>
                  </a:lnTo>
                  <a:lnTo>
                    <a:pt x="1754" y="536"/>
                  </a:lnTo>
                  <a:lnTo>
                    <a:pt x="1713" y="459"/>
                  </a:lnTo>
                  <a:lnTo>
                    <a:pt x="1666" y="389"/>
                  </a:lnTo>
                  <a:lnTo>
                    <a:pt x="1613" y="318"/>
                  </a:lnTo>
                  <a:lnTo>
                    <a:pt x="1554" y="259"/>
                  </a:lnTo>
                  <a:lnTo>
                    <a:pt x="1489" y="200"/>
                  </a:lnTo>
                  <a:lnTo>
                    <a:pt x="1419" y="147"/>
                  </a:lnTo>
                  <a:lnTo>
                    <a:pt x="1348" y="106"/>
                  </a:lnTo>
                  <a:lnTo>
                    <a:pt x="1266" y="71"/>
                  </a:lnTo>
                  <a:lnTo>
                    <a:pt x="1183" y="41"/>
                  </a:lnTo>
                  <a:lnTo>
                    <a:pt x="1095" y="18"/>
                  </a:lnTo>
                  <a:lnTo>
                    <a:pt x="1007" y="6"/>
                  </a:lnTo>
                  <a:lnTo>
                    <a:pt x="913" y="0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rgbClr val="FCD6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Freeform 34"/>
            <p:cNvSpPr>
              <a:spLocks/>
            </p:cNvSpPr>
            <p:nvPr/>
          </p:nvSpPr>
          <p:spPr bwMode="auto">
            <a:xfrm>
              <a:off x="2203" y="2232"/>
              <a:ext cx="1760" cy="1689"/>
            </a:xfrm>
            <a:custGeom>
              <a:avLst/>
              <a:gdLst>
                <a:gd name="T0" fmla="*/ 883 w 1760"/>
                <a:gd name="T1" fmla="*/ 0 h 1689"/>
                <a:gd name="T2" fmla="*/ 706 w 1760"/>
                <a:gd name="T3" fmla="*/ 18 h 1689"/>
                <a:gd name="T4" fmla="*/ 541 w 1760"/>
                <a:gd name="T5" fmla="*/ 65 h 1689"/>
                <a:gd name="T6" fmla="*/ 388 w 1760"/>
                <a:gd name="T7" fmla="*/ 142 h 1689"/>
                <a:gd name="T8" fmla="*/ 259 w 1760"/>
                <a:gd name="T9" fmla="*/ 248 h 1689"/>
                <a:gd name="T10" fmla="*/ 153 w 1760"/>
                <a:gd name="T11" fmla="*/ 371 h 1689"/>
                <a:gd name="T12" fmla="*/ 71 w 1760"/>
                <a:gd name="T13" fmla="*/ 518 h 1689"/>
                <a:gd name="T14" fmla="*/ 18 w 1760"/>
                <a:gd name="T15" fmla="*/ 677 h 1689"/>
                <a:gd name="T16" fmla="*/ 0 w 1760"/>
                <a:gd name="T17" fmla="*/ 848 h 1689"/>
                <a:gd name="T18" fmla="*/ 6 w 1760"/>
                <a:gd name="T19" fmla="*/ 930 h 1689"/>
                <a:gd name="T20" fmla="*/ 41 w 1760"/>
                <a:gd name="T21" fmla="*/ 1095 h 1689"/>
                <a:gd name="T22" fmla="*/ 106 w 1760"/>
                <a:gd name="T23" fmla="*/ 1248 h 1689"/>
                <a:gd name="T24" fmla="*/ 200 w 1760"/>
                <a:gd name="T25" fmla="*/ 1383 h 1689"/>
                <a:gd name="T26" fmla="*/ 324 w 1760"/>
                <a:gd name="T27" fmla="*/ 1495 h 1689"/>
                <a:gd name="T28" fmla="*/ 459 w 1760"/>
                <a:gd name="T29" fmla="*/ 1589 h 1689"/>
                <a:gd name="T30" fmla="*/ 618 w 1760"/>
                <a:gd name="T31" fmla="*/ 1654 h 1689"/>
                <a:gd name="T32" fmla="*/ 789 w 1760"/>
                <a:gd name="T33" fmla="*/ 1689 h 1689"/>
                <a:gd name="T34" fmla="*/ 883 w 1760"/>
                <a:gd name="T35" fmla="*/ 1689 h 1689"/>
                <a:gd name="T36" fmla="*/ 1059 w 1760"/>
                <a:gd name="T37" fmla="*/ 1672 h 1689"/>
                <a:gd name="T38" fmla="*/ 1224 w 1760"/>
                <a:gd name="T39" fmla="*/ 1624 h 1689"/>
                <a:gd name="T40" fmla="*/ 1371 w 1760"/>
                <a:gd name="T41" fmla="*/ 1548 h 1689"/>
                <a:gd name="T42" fmla="*/ 1507 w 1760"/>
                <a:gd name="T43" fmla="*/ 1442 h 1689"/>
                <a:gd name="T44" fmla="*/ 1613 w 1760"/>
                <a:gd name="T45" fmla="*/ 1318 h 1689"/>
                <a:gd name="T46" fmla="*/ 1695 w 1760"/>
                <a:gd name="T47" fmla="*/ 1171 h 1689"/>
                <a:gd name="T48" fmla="*/ 1742 w 1760"/>
                <a:gd name="T49" fmla="*/ 1012 h 1689"/>
                <a:gd name="T50" fmla="*/ 1760 w 1760"/>
                <a:gd name="T51" fmla="*/ 848 h 1689"/>
                <a:gd name="T52" fmla="*/ 1760 w 1760"/>
                <a:gd name="T53" fmla="*/ 759 h 1689"/>
                <a:gd name="T54" fmla="*/ 1724 w 1760"/>
                <a:gd name="T55" fmla="*/ 595 h 1689"/>
                <a:gd name="T56" fmla="*/ 1654 w 1760"/>
                <a:gd name="T57" fmla="*/ 442 h 1689"/>
                <a:gd name="T58" fmla="*/ 1560 w 1760"/>
                <a:gd name="T59" fmla="*/ 306 h 1689"/>
                <a:gd name="T60" fmla="*/ 1442 w 1760"/>
                <a:gd name="T61" fmla="*/ 195 h 1689"/>
                <a:gd name="T62" fmla="*/ 1301 w 1760"/>
                <a:gd name="T63" fmla="*/ 100 h 1689"/>
                <a:gd name="T64" fmla="*/ 1142 w 1760"/>
                <a:gd name="T65" fmla="*/ 36 h 1689"/>
                <a:gd name="T66" fmla="*/ 971 w 1760"/>
                <a:gd name="T67" fmla="*/ 6 h 1689"/>
                <a:gd name="T68" fmla="*/ 883 w 1760"/>
                <a:gd name="T69" fmla="*/ 0 h 1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60" h="1689">
                  <a:moveTo>
                    <a:pt x="883" y="0"/>
                  </a:moveTo>
                  <a:lnTo>
                    <a:pt x="883" y="0"/>
                  </a:lnTo>
                  <a:lnTo>
                    <a:pt x="789" y="6"/>
                  </a:lnTo>
                  <a:lnTo>
                    <a:pt x="706" y="18"/>
                  </a:lnTo>
                  <a:lnTo>
                    <a:pt x="618" y="36"/>
                  </a:lnTo>
                  <a:lnTo>
                    <a:pt x="541" y="65"/>
                  </a:lnTo>
                  <a:lnTo>
                    <a:pt x="459" y="100"/>
                  </a:lnTo>
                  <a:lnTo>
                    <a:pt x="388" y="142"/>
                  </a:lnTo>
                  <a:lnTo>
                    <a:pt x="324" y="195"/>
                  </a:lnTo>
                  <a:lnTo>
                    <a:pt x="259" y="248"/>
                  </a:lnTo>
                  <a:lnTo>
                    <a:pt x="200" y="306"/>
                  </a:lnTo>
                  <a:lnTo>
                    <a:pt x="153" y="371"/>
                  </a:lnTo>
                  <a:lnTo>
                    <a:pt x="106" y="442"/>
                  </a:lnTo>
                  <a:lnTo>
                    <a:pt x="71" y="518"/>
                  </a:lnTo>
                  <a:lnTo>
                    <a:pt x="41" y="595"/>
                  </a:lnTo>
                  <a:lnTo>
                    <a:pt x="18" y="677"/>
                  </a:lnTo>
                  <a:lnTo>
                    <a:pt x="6" y="759"/>
                  </a:lnTo>
                  <a:lnTo>
                    <a:pt x="0" y="848"/>
                  </a:lnTo>
                  <a:lnTo>
                    <a:pt x="0" y="848"/>
                  </a:lnTo>
                  <a:lnTo>
                    <a:pt x="6" y="930"/>
                  </a:lnTo>
                  <a:lnTo>
                    <a:pt x="18" y="1012"/>
                  </a:lnTo>
                  <a:lnTo>
                    <a:pt x="41" y="1095"/>
                  </a:lnTo>
                  <a:lnTo>
                    <a:pt x="71" y="1171"/>
                  </a:lnTo>
                  <a:lnTo>
                    <a:pt x="106" y="1248"/>
                  </a:lnTo>
                  <a:lnTo>
                    <a:pt x="153" y="1318"/>
                  </a:lnTo>
                  <a:lnTo>
                    <a:pt x="200" y="1383"/>
                  </a:lnTo>
                  <a:lnTo>
                    <a:pt x="259" y="1442"/>
                  </a:lnTo>
                  <a:lnTo>
                    <a:pt x="324" y="1495"/>
                  </a:lnTo>
                  <a:lnTo>
                    <a:pt x="388" y="1548"/>
                  </a:lnTo>
                  <a:lnTo>
                    <a:pt x="459" y="1589"/>
                  </a:lnTo>
                  <a:lnTo>
                    <a:pt x="541" y="1624"/>
                  </a:lnTo>
                  <a:lnTo>
                    <a:pt x="618" y="1654"/>
                  </a:lnTo>
                  <a:lnTo>
                    <a:pt x="706" y="1672"/>
                  </a:lnTo>
                  <a:lnTo>
                    <a:pt x="789" y="1689"/>
                  </a:lnTo>
                  <a:lnTo>
                    <a:pt x="883" y="1689"/>
                  </a:lnTo>
                  <a:lnTo>
                    <a:pt x="883" y="1689"/>
                  </a:lnTo>
                  <a:lnTo>
                    <a:pt x="971" y="1689"/>
                  </a:lnTo>
                  <a:lnTo>
                    <a:pt x="1059" y="1672"/>
                  </a:lnTo>
                  <a:lnTo>
                    <a:pt x="1142" y="1654"/>
                  </a:lnTo>
                  <a:lnTo>
                    <a:pt x="1224" y="1624"/>
                  </a:lnTo>
                  <a:lnTo>
                    <a:pt x="1301" y="1589"/>
                  </a:lnTo>
                  <a:lnTo>
                    <a:pt x="1371" y="1548"/>
                  </a:lnTo>
                  <a:lnTo>
                    <a:pt x="1442" y="1495"/>
                  </a:lnTo>
                  <a:lnTo>
                    <a:pt x="1507" y="1442"/>
                  </a:lnTo>
                  <a:lnTo>
                    <a:pt x="1560" y="1383"/>
                  </a:lnTo>
                  <a:lnTo>
                    <a:pt x="1613" y="1318"/>
                  </a:lnTo>
                  <a:lnTo>
                    <a:pt x="1654" y="1248"/>
                  </a:lnTo>
                  <a:lnTo>
                    <a:pt x="1695" y="1171"/>
                  </a:lnTo>
                  <a:lnTo>
                    <a:pt x="1724" y="1095"/>
                  </a:lnTo>
                  <a:lnTo>
                    <a:pt x="1742" y="1012"/>
                  </a:lnTo>
                  <a:lnTo>
                    <a:pt x="1760" y="930"/>
                  </a:lnTo>
                  <a:lnTo>
                    <a:pt x="1760" y="848"/>
                  </a:lnTo>
                  <a:lnTo>
                    <a:pt x="1760" y="848"/>
                  </a:lnTo>
                  <a:lnTo>
                    <a:pt x="1760" y="759"/>
                  </a:lnTo>
                  <a:lnTo>
                    <a:pt x="1742" y="677"/>
                  </a:lnTo>
                  <a:lnTo>
                    <a:pt x="1724" y="595"/>
                  </a:lnTo>
                  <a:lnTo>
                    <a:pt x="1695" y="518"/>
                  </a:lnTo>
                  <a:lnTo>
                    <a:pt x="1654" y="442"/>
                  </a:lnTo>
                  <a:lnTo>
                    <a:pt x="1613" y="371"/>
                  </a:lnTo>
                  <a:lnTo>
                    <a:pt x="1560" y="306"/>
                  </a:lnTo>
                  <a:lnTo>
                    <a:pt x="1507" y="248"/>
                  </a:lnTo>
                  <a:lnTo>
                    <a:pt x="1442" y="195"/>
                  </a:lnTo>
                  <a:lnTo>
                    <a:pt x="1371" y="142"/>
                  </a:lnTo>
                  <a:lnTo>
                    <a:pt x="1301" y="100"/>
                  </a:lnTo>
                  <a:lnTo>
                    <a:pt x="1224" y="65"/>
                  </a:lnTo>
                  <a:lnTo>
                    <a:pt x="1142" y="36"/>
                  </a:lnTo>
                  <a:lnTo>
                    <a:pt x="1059" y="18"/>
                  </a:lnTo>
                  <a:lnTo>
                    <a:pt x="971" y="6"/>
                  </a:lnTo>
                  <a:lnTo>
                    <a:pt x="883" y="0"/>
                  </a:lnTo>
                  <a:lnTo>
                    <a:pt x="883" y="0"/>
                  </a:lnTo>
                  <a:close/>
                </a:path>
              </a:pathLst>
            </a:custGeom>
            <a:solidFill>
              <a:srgbClr val="FDDA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Freeform 35"/>
            <p:cNvSpPr>
              <a:spLocks/>
            </p:cNvSpPr>
            <p:nvPr/>
          </p:nvSpPr>
          <p:spPr bwMode="auto">
            <a:xfrm>
              <a:off x="2221" y="2274"/>
              <a:ext cx="1701" cy="1624"/>
            </a:xfrm>
            <a:custGeom>
              <a:avLst/>
              <a:gdLst>
                <a:gd name="T0" fmla="*/ 853 w 1701"/>
                <a:gd name="T1" fmla="*/ 0 h 1624"/>
                <a:gd name="T2" fmla="*/ 682 w 1701"/>
                <a:gd name="T3" fmla="*/ 17 h 1624"/>
                <a:gd name="T4" fmla="*/ 523 w 1701"/>
                <a:gd name="T5" fmla="*/ 64 h 1624"/>
                <a:gd name="T6" fmla="*/ 376 w 1701"/>
                <a:gd name="T7" fmla="*/ 135 h 1624"/>
                <a:gd name="T8" fmla="*/ 253 w 1701"/>
                <a:gd name="T9" fmla="*/ 235 h 1624"/>
                <a:gd name="T10" fmla="*/ 147 w 1701"/>
                <a:gd name="T11" fmla="*/ 359 h 1624"/>
                <a:gd name="T12" fmla="*/ 70 w 1701"/>
                <a:gd name="T13" fmla="*/ 494 h 1624"/>
                <a:gd name="T14" fmla="*/ 17 w 1701"/>
                <a:gd name="T15" fmla="*/ 647 h 1624"/>
                <a:gd name="T16" fmla="*/ 0 w 1701"/>
                <a:gd name="T17" fmla="*/ 812 h 1624"/>
                <a:gd name="T18" fmla="*/ 6 w 1701"/>
                <a:gd name="T19" fmla="*/ 894 h 1624"/>
                <a:gd name="T20" fmla="*/ 41 w 1701"/>
                <a:gd name="T21" fmla="*/ 1053 h 1624"/>
                <a:gd name="T22" fmla="*/ 106 w 1701"/>
                <a:gd name="T23" fmla="*/ 1194 h 1624"/>
                <a:gd name="T24" fmla="*/ 194 w 1701"/>
                <a:gd name="T25" fmla="*/ 1324 h 1624"/>
                <a:gd name="T26" fmla="*/ 312 w 1701"/>
                <a:gd name="T27" fmla="*/ 1435 h 1624"/>
                <a:gd name="T28" fmla="*/ 447 w 1701"/>
                <a:gd name="T29" fmla="*/ 1524 h 1624"/>
                <a:gd name="T30" fmla="*/ 600 w 1701"/>
                <a:gd name="T31" fmla="*/ 1582 h 1624"/>
                <a:gd name="T32" fmla="*/ 765 w 1701"/>
                <a:gd name="T33" fmla="*/ 1618 h 1624"/>
                <a:gd name="T34" fmla="*/ 853 w 1701"/>
                <a:gd name="T35" fmla="*/ 1624 h 1624"/>
                <a:gd name="T36" fmla="*/ 1024 w 1701"/>
                <a:gd name="T37" fmla="*/ 1606 h 1624"/>
                <a:gd name="T38" fmla="*/ 1183 w 1701"/>
                <a:gd name="T39" fmla="*/ 1559 h 1624"/>
                <a:gd name="T40" fmla="*/ 1324 w 1701"/>
                <a:gd name="T41" fmla="*/ 1482 h 1624"/>
                <a:gd name="T42" fmla="*/ 1453 w 1701"/>
                <a:gd name="T43" fmla="*/ 1382 h 1624"/>
                <a:gd name="T44" fmla="*/ 1553 w 1701"/>
                <a:gd name="T45" fmla="*/ 1265 h 1624"/>
                <a:gd name="T46" fmla="*/ 1636 w 1701"/>
                <a:gd name="T47" fmla="*/ 1123 h 1624"/>
                <a:gd name="T48" fmla="*/ 1683 w 1701"/>
                <a:gd name="T49" fmla="*/ 970 h 1624"/>
                <a:gd name="T50" fmla="*/ 1701 w 1701"/>
                <a:gd name="T51" fmla="*/ 812 h 1624"/>
                <a:gd name="T52" fmla="*/ 1695 w 1701"/>
                <a:gd name="T53" fmla="*/ 729 h 1624"/>
                <a:gd name="T54" fmla="*/ 1665 w 1701"/>
                <a:gd name="T55" fmla="*/ 570 h 1624"/>
                <a:gd name="T56" fmla="*/ 1600 w 1701"/>
                <a:gd name="T57" fmla="*/ 423 h 1624"/>
                <a:gd name="T58" fmla="*/ 1506 w 1701"/>
                <a:gd name="T59" fmla="*/ 294 h 1624"/>
                <a:gd name="T60" fmla="*/ 1389 w 1701"/>
                <a:gd name="T61" fmla="*/ 182 h 1624"/>
                <a:gd name="T62" fmla="*/ 1253 w 1701"/>
                <a:gd name="T63" fmla="*/ 94 h 1624"/>
                <a:gd name="T64" fmla="*/ 1106 w 1701"/>
                <a:gd name="T65" fmla="*/ 35 h 1624"/>
                <a:gd name="T66" fmla="*/ 935 w 1701"/>
                <a:gd name="T67" fmla="*/ 0 h 1624"/>
                <a:gd name="T68" fmla="*/ 853 w 1701"/>
                <a:gd name="T69" fmla="*/ 0 h 1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01" h="1624">
                  <a:moveTo>
                    <a:pt x="853" y="0"/>
                  </a:moveTo>
                  <a:lnTo>
                    <a:pt x="853" y="0"/>
                  </a:lnTo>
                  <a:lnTo>
                    <a:pt x="765" y="0"/>
                  </a:lnTo>
                  <a:lnTo>
                    <a:pt x="682" y="17"/>
                  </a:lnTo>
                  <a:lnTo>
                    <a:pt x="600" y="35"/>
                  </a:lnTo>
                  <a:lnTo>
                    <a:pt x="523" y="64"/>
                  </a:lnTo>
                  <a:lnTo>
                    <a:pt x="447" y="94"/>
                  </a:lnTo>
                  <a:lnTo>
                    <a:pt x="376" y="135"/>
                  </a:lnTo>
                  <a:lnTo>
                    <a:pt x="312" y="182"/>
                  </a:lnTo>
                  <a:lnTo>
                    <a:pt x="253" y="235"/>
                  </a:lnTo>
                  <a:lnTo>
                    <a:pt x="194" y="294"/>
                  </a:lnTo>
                  <a:lnTo>
                    <a:pt x="147" y="359"/>
                  </a:lnTo>
                  <a:lnTo>
                    <a:pt x="106" y="423"/>
                  </a:lnTo>
                  <a:lnTo>
                    <a:pt x="70" y="494"/>
                  </a:lnTo>
                  <a:lnTo>
                    <a:pt x="41" y="570"/>
                  </a:lnTo>
                  <a:lnTo>
                    <a:pt x="17" y="647"/>
                  </a:lnTo>
                  <a:lnTo>
                    <a:pt x="6" y="729"/>
                  </a:lnTo>
                  <a:lnTo>
                    <a:pt x="0" y="812"/>
                  </a:lnTo>
                  <a:lnTo>
                    <a:pt x="0" y="812"/>
                  </a:lnTo>
                  <a:lnTo>
                    <a:pt x="6" y="894"/>
                  </a:lnTo>
                  <a:lnTo>
                    <a:pt x="17" y="970"/>
                  </a:lnTo>
                  <a:lnTo>
                    <a:pt x="41" y="1053"/>
                  </a:lnTo>
                  <a:lnTo>
                    <a:pt x="70" y="1123"/>
                  </a:lnTo>
                  <a:lnTo>
                    <a:pt x="106" y="1194"/>
                  </a:lnTo>
                  <a:lnTo>
                    <a:pt x="147" y="1265"/>
                  </a:lnTo>
                  <a:lnTo>
                    <a:pt x="194" y="1324"/>
                  </a:lnTo>
                  <a:lnTo>
                    <a:pt x="253" y="1382"/>
                  </a:lnTo>
                  <a:lnTo>
                    <a:pt x="312" y="1435"/>
                  </a:lnTo>
                  <a:lnTo>
                    <a:pt x="376" y="1482"/>
                  </a:lnTo>
                  <a:lnTo>
                    <a:pt x="447" y="1524"/>
                  </a:lnTo>
                  <a:lnTo>
                    <a:pt x="523" y="1559"/>
                  </a:lnTo>
                  <a:lnTo>
                    <a:pt x="600" y="1582"/>
                  </a:lnTo>
                  <a:lnTo>
                    <a:pt x="682" y="1606"/>
                  </a:lnTo>
                  <a:lnTo>
                    <a:pt x="765" y="1618"/>
                  </a:lnTo>
                  <a:lnTo>
                    <a:pt x="853" y="1624"/>
                  </a:lnTo>
                  <a:lnTo>
                    <a:pt x="853" y="1624"/>
                  </a:lnTo>
                  <a:lnTo>
                    <a:pt x="935" y="1618"/>
                  </a:lnTo>
                  <a:lnTo>
                    <a:pt x="1024" y="1606"/>
                  </a:lnTo>
                  <a:lnTo>
                    <a:pt x="1106" y="1582"/>
                  </a:lnTo>
                  <a:lnTo>
                    <a:pt x="1183" y="1559"/>
                  </a:lnTo>
                  <a:lnTo>
                    <a:pt x="1253" y="1524"/>
                  </a:lnTo>
                  <a:lnTo>
                    <a:pt x="1324" y="1482"/>
                  </a:lnTo>
                  <a:lnTo>
                    <a:pt x="1389" y="1435"/>
                  </a:lnTo>
                  <a:lnTo>
                    <a:pt x="1453" y="1382"/>
                  </a:lnTo>
                  <a:lnTo>
                    <a:pt x="1506" y="1324"/>
                  </a:lnTo>
                  <a:lnTo>
                    <a:pt x="1553" y="1265"/>
                  </a:lnTo>
                  <a:lnTo>
                    <a:pt x="1600" y="1194"/>
                  </a:lnTo>
                  <a:lnTo>
                    <a:pt x="1636" y="1123"/>
                  </a:lnTo>
                  <a:lnTo>
                    <a:pt x="1665" y="1053"/>
                  </a:lnTo>
                  <a:lnTo>
                    <a:pt x="1683" y="970"/>
                  </a:lnTo>
                  <a:lnTo>
                    <a:pt x="1695" y="894"/>
                  </a:lnTo>
                  <a:lnTo>
                    <a:pt x="1701" y="812"/>
                  </a:lnTo>
                  <a:lnTo>
                    <a:pt x="1701" y="812"/>
                  </a:lnTo>
                  <a:lnTo>
                    <a:pt x="1695" y="729"/>
                  </a:lnTo>
                  <a:lnTo>
                    <a:pt x="1683" y="647"/>
                  </a:lnTo>
                  <a:lnTo>
                    <a:pt x="1665" y="570"/>
                  </a:lnTo>
                  <a:lnTo>
                    <a:pt x="1636" y="494"/>
                  </a:lnTo>
                  <a:lnTo>
                    <a:pt x="1600" y="423"/>
                  </a:lnTo>
                  <a:lnTo>
                    <a:pt x="1553" y="359"/>
                  </a:lnTo>
                  <a:lnTo>
                    <a:pt x="1506" y="294"/>
                  </a:lnTo>
                  <a:lnTo>
                    <a:pt x="1453" y="235"/>
                  </a:lnTo>
                  <a:lnTo>
                    <a:pt x="1389" y="182"/>
                  </a:lnTo>
                  <a:lnTo>
                    <a:pt x="1324" y="135"/>
                  </a:lnTo>
                  <a:lnTo>
                    <a:pt x="1253" y="94"/>
                  </a:lnTo>
                  <a:lnTo>
                    <a:pt x="1183" y="64"/>
                  </a:lnTo>
                  <a:lnTo>
                    <a:pt x="1106" y="35"/>
                  </a:lnTo>
                  <a:lnTo>
                    <a:pt x="1024" y="17"/>
                  </a:lnTo>
                  <a:lnTo>
                    <a:pt x="935" y="0"/>
                  </a:lnTo>
                  <a:lnTo>
                    <a:pt x="853" y="0"/>
                  </a:lnTo>
                  <a:lnTo>
                    <a:pt x="853" y="0"/>
                  </a:lnTo>
                  <a:close/>
                </a:path>
              </a:pathLst>
            </a:custGeom>
            <a:solidFill>
              <a:srgbClr val="FDD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Freeform 36"/>
            <p:cNvSpPr>
              <a:spLocks/>
            </p:cNvSpPr>
            <p:nvPr/>
          </p:nvSpPr>
          <p:spPr bwMode="auto">
            <a:xfrm>
              <a:off x="2244" y="2315"/>
              <a:ext cx="1636" cy="1553"/>
            </a:xfrm>
            <a:custGeom>
              <a:avLst/>
              <a:gdLst>
                <a:gd name="T0" fmla="*/ 818 w 1636"/>
                <a:gd name="T1" fmla="*/ 0 h 1553"/>
                <a:gd name="T2" fmla="*/ 653 w 1636"/>
                <a:gd name="T3" fmla="*/ 12 h 1553"/>
                <a:gd name="T4" fmla="*/ 500 w 1636"/>
                <a:gd name="T5" fmla="*/ 59 h 1553"/>
                <a:gd name="T6" fmla="*/ 359 w 1636"/>
                <a:gd name="T7" fmla="*/ 129 h 1553"/>
                <a:gd name="T8" fmla="*/ 236 w 1636"/>
                <a:gd name="T9" fmla="*/ 223 h 1553"/>
                <a:gd name="T10" fmla="*/ 136 w 1636"/>
                <a:gd name="T11" fmla="*/ 341 h 1553"/>
                <a:gd name="T12" fmla="*/ 59 w 1636"/>
                <a:gd name="T13" fmla="*/ 471 h 1553"/>
                <a:gd name="T14" fmla="*/ 12 w 1636"/>
                <a:gd name="T15" fmla="*/ 618 h 1553"/>
                <a:gd name="T16" fmla="*/ 0 w 1636"/>
                <a:gd name="T17" fmla="*/ 776 h 1553"/>
                <a:gd name="T18" fmla="*/ 0 w 1636"/>
                <a:gd name="T19" fmla="*/ 853 h 1553"/>
                <a:gd name="T20" fmla="*/ 35 w 1636"/>
                <a:gd name="T21" fmla="*/ 1006 h 1553"/>
                <a:gd name="T22" fmla="*/ 94 w 1636"/>
                <a:gd name="T23" fmla="*/ 1147 h 1553"/>
                <a:gd name="T24" fmla="*/ 183 w 1636"/>
                <a:gd name="T25" fmla="*/ 1271 h 1553"/>
                <a:gd name="T26" fmla="*/ 294 w 1636"/>
                <a:gd name="T27" fmla="*/ 1377 h 1553"/>
                <a:gd name="T28" fmla="*/ 424 w 1636"/>
                <a:gd name="T29" fmla="*/ 1459 h 1553"/>
                <a:gd name="T30" fmla="*/ 571 w 1636"/>
                <a:gd name="T31" fmla="*/ 1518 h 1553"/>
                <a:gd name="T32" fmla="*/ 730 w 1636"/>
                <a:gd name="T33" fmla="*/ 1547 h 1553"/>
                <a:gd name="T34" fmla="*/ 818 w 1636"/>
                <a:gd name="T35" fmla="*/ 1553 h 1553"/>
                <a:gd name="T36" fmla="*/ 983 w 1636"/>
                <a:gd name="T37" fmla="*/ 1536 h 1553"/>
                <a:gd name="T38" fmla="*/ 1136 w 1636"/>
                <a:gd name="T39" fmla="*/ 1488 h 1553"/>
                <a:gd name="T40" fmla="*/ 1271 w 1636"/>
                <a:gd name="T41" fmla="*/ 1418 h 1553"/>
                <a:gd name="T42" fmla="*/ 1395 w 1636"/>
                <a:gd name="T43" fmla="*/ 1324 h 1553"/>
                <a:gd name="T44" fmla="*/ 1495 w 1636"/>
                <a:gd name="T45" fmla="*/ 1206 h 1553"/>
                <a:gd name="T46" fmla="*/ 1572 w 1636"/>
                <a:gd name="T47" fmla="*/ 1077 h 1553"/>
                <a:gd name="T48" fmla="*/ 1619 w 1636"/>
                <a:gd name="T49" fmla="*/ 929 h 1553"/>
                <a:gd name="T50" fmla="*/ 1636 w 1636"/>
                <a:gd name="T51" fmla="*/ 776 h 1553"/>
                <a:gd name="T52" fmla="*/ 1630 w 1636"/>
                <a:gd name="T53" fmla="*/ 694 h 1553"/>
                <a:gd name="T54" fmla="*/ 1601 w 1636"/>
                <a:gd name="T55" fmla="*/ 547 h 1553"/>
                <a:gd name="T56" fmla="*/ 1536 w 1636"/>
                <a:gd name="T57" fmla="*/ 406 h 1553"/>
                <a:gd name="T58" fmla="*/ 1448 w 1636"/>
                <a:gd name="T59" fmla="*/ 282 h 1553"/>
                <a:gd name="T60" fmla="*/ 1336 w 1636"/>
                <a:gd name="T61" fmla="*/ 176 h 1553"/>
                <a:gd name="T62" fmla="*/ 1207 w 1636"/>
                <a:gd name="T63" fmla="*/ 94 h 1553"/>
                <a:gd name="T64" fmla="*/ 1060 w 1636"/>
                <a:gd name="T65" fmla="*/ 35 h 1553"/>
                <a:gd name="T66" fmla="*/ 901 w 1636"/>
                <a:gd name="T67" fmla="*/ 0 h 1553"/>
                <a:gd name="T68" fmla="*/ 818 w 1636"/>
                <a:gd name="T69" fmla="*/ 0 h 1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6" h="1553">
                  <a:moveTo>
                    <a:pt x="818" y="0"/>
                  </a:moveTo>
                  <a:lnTo>
                    <a:pt x="818" y="0"/>
                  </a:lnTo>
                  <a:lnTo>
                    <a:pt x="730" y="0"/>
                  </a:lnTo>
                  <a:lnTo>
                    <a:pt x="653" y="12"/>
                  </a:lnTo>
                  <a:lnTo>
                    <a:pt x="571" y="35"/>
                  </a:lnTo>
                  <a:lnTo>
                    <a:pt x="500" y="59"/>
                  </a:lnTo>
                  <a:lnTo>
                    <a:pt x="424" y="94"/>
                  </a:lnTo>
                  <a:lnTo>
                    <a:pt x="359" y="129"/>
                  </a:lnTo>
                  <a:lnTo>
                    <a:pt x="294" y="176"/>
                  </a:lnTo>
                  <a:lnTo>
                    <a:pt x="236" y="223"/>
                  </a:lnTo>
                  <a:lnTo>
                    <a:pt x="183" y="282"/>
                  </a:lnTo>
                  <a:lnTo>
                    <a:pt x="136" y="341"/>
                  </a:lnTo>
                  <a:lnTo>
                    <a:pt x="94" y="406"/>
                  </a:lnTo>
                  <a:lnTo>
                    <a:pt x="59" y="471"/>
                  </a:lnTo>
                  <a:lnTo>
                    <a:pt x="35" y="547"/>
                  </a:lnTo>
                  <a:lnTo>
                    <a:pt x="12" y="618"/>
                  </a:lnTo>
                  <a:lnTo>
                    <a:pt x="0" y="694"/>
                  </a:lnTo>
                  <a:lnTo>
                    <a:pt x="0" y="776"/>
                  </a:lnTo>
                  <a:lnTo>
                    <a:pt x="0" y="776"/>
                  </a:lnTo>
                  <a:lnTo>
                    <a:pt x="0" y="853"/>
                  </a:lnTo>
                  <a:lnTo>
                    <a:pt x="12" y="929"/>
                  </a:lnTo>
                  <a:lnTo>
                    <a:pt x="35" y="1006"/>
                  </a:lnTo>
                  <a:lnTo>
                    <a:pt x="59" y="1077"/>
                  </a:lnTo>
                  <a:lnTo>
                    <a:pt x="94" y="1147"/>
                  </a:lnTo>
                  <a:lnTo>
                    <a:pt x="136" y="1206"/>
                  </a:lnTo>
                  <a:lnTo>
                    <a:pt x="183" y="1271"/>
                  </a:lnTo>
                  <a:lnTo>
                    <a:pt x="236" y="1324"/>
                  </a:lnTo>
                  <a:lnTo>
                    <a:pt x="294" y="1377"/>
                  </a:lnTo>
                  <a:lnTo>
                    <a:pt x="359" y="1418"/>
                  </a:lnTo>
                  <a:lnTo>
                    <a:pt x="424" y="1459"/>
                  </a:lnTo>
                  <a:lnTo>
                    <a:pt x="500" y="1488"/>
                  </a:lnTo>
                  <a:lnTo>
                    <a:pt x="571" y="1518"/>
                  </a:lnTo>
                  <a:lnTo>
                    <a:pt x="653" y="1536"/>
                  </a:lnTo>
                  <a:lnTo>
                    <a:pt x="730" y="1547"/>
                  </a:lnTo>
                  <a:lnTo>
                    <a:pt x="818" y="1553"/>
                  </a:lnTo>
                  <a:lnTo>
                    <a:pt x="818" y="1553"/>
                  </a:lnTo>
                  <a:lnTo>
                    <a:pt x="901" y="1547"/>
                  </a:lnTo>
                  <a:lnTo>
                    <a:pt x="983" y="1536"/>
                  </a:lnTo>
                  <a:lnTo>
                    <a:pt x="1060" y="1518"/>
                  </a:lnTo>
                  <a:lnTo>
                    <a:pt x="1136" y="1488"/>
                  </a:lnTo>
                  <a:lnTo>
                    <a:pt x="1207" y="1459"/>
                  </a:lnTo>
                  <a:lnTo>
                    <a:pt x="1271" y="1418"/>
                  </a:lnTo>
                  <a:lnTo>
                    <a:pt x="1336" y="1377"/>
                  </a:lnTo>
                  <a:lnTo>
                    <a:pt x="1395" y="1324"/>
                  </a:lnTo>
                  <a:lnTo>
                    <a:pt x="1448" y="1271"/>
                  </a:lnTo>
                  <a:lnTo>
                    <a:pt x="1495" y="1206"/>
                  </a:lnTo>
                  <a:lnTo>
                    <a:pt x="1536" y="1147"/>
                  </a:lnTo>
                  <a:lnTo>
                    <a:pt x="1572" y="1077"/>
                  </a:lnTo>
                  <a:lnTo>
                    <a:pt x="1601" y="1006"/>
                  </a:lnTo>
                  <a:lnTo>
                    <a:pt x="1619" y="929"/>
                  </a:lnTo>
                  <a:lnTo>
                    <a:pt x="1630" y="853"/>
                  </a:lnTo>
                  <a:lnTo>
                    <a:pt x="1636" y="776"/>
                  </a:lnTo>
                  <a:lnTo>
                    <a:pt x="1636" y="776"/>
                  </a:lnTo>
                  <a:lnTo>
                    <a:pt x="1630" y="694"/>
                  </a:lnTo>
                  <a:lnTo>
                    <a:pt x="1619" y="618"/>
                  </a:lnTo>
                  <a:lnTo>
                    <a:pt x="1601" y="547"/>
                  </a:lnTo>
                  <a:lnTo>
                    <a:pt x="1572" y="471"/>
                  </a:lnTo>
                  <a:lnTo>
                    <a:pt x="1536" y="406"/>
                  </a:lnTo>
                  <a:lnTo>
                    <a:pt x="1495" y="341"/>
                  </a:lnTo>
                  <a:lnTo>
                    <a:pt x="1448" y="282"/>
                  </a:lnTo>
                  <a:lnTo>
                    <a:pt x="1395" y="223"/>
                  </a:lnTo>
                  <a:lnTo>
                    <a:pt x="1336" y="176"/>
                  </a:lnTo>
                  <a:lnTo>
                    <a:pt x="1271" y="129"/>
                  </a:lnTo>
                  <a:lnTo>
                    <a:pt x="1207" y="94"/>
                  </a:lnTo>
                  <a:lnTo>
                    <a:pt x="1136" y="59"/>
                  </a:lnTo>
                  <a:lnTo>
                    <a:pt x="1060" y="35"/>
                  </a:lnTo>
                  <a:lnTo>
                    <a:pt x="983" y="12"/>
                  </a:lnTo>
                  <a:lnTo>
                    <a:pt x="901" y="0"/>
                  </a:lnTo>
                  <a:lnTo>
                    <a:pt x="818" y="0"/>
                  </a:lnTo>
                  <a:lnTo>
                    <a:pt x="818" y="0"/>
                  </a:lnTo>
                  <a:close/>
                </a:path>
              </a:pathLst>
            </a:custGeom>
            <a:solidFill>
              <a:srgbClr val="FED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Freeform 37"/>
            <p:cNvSpPr>
              <a:spLocks/>
            </p:cNvSpPr>
            <p:nvPr/>
          </p:nvSpPr>
          <p:spPr bwMode="auto">
            <a:xfrm>
              <a:off x="2262" y="2356"/>
              <a:ext cx="1577" cy="1483"/>
            </a:xfrm>
            <a:custGeom>
              <a:avLst/>
              <a:gdLst>
                <a:gd name="T0" fmla="*/ 788 w 1577"/>
                <a:gd name="T1" fmla="*/ 0 h 1483"/>
                <a:gd name="T2" fmla="*/ 630 w 1577"/>
                <a:gd name="T3" fmla="*/ 12 h 1483"/>
                <a:gd name="T4" fmla="*/ 482 w 1577"/>
                <a:gd name="T5" fmla="*/ 59 h 1483"/>
                <a:gd name="T6" fmla="*/ 347 w 1577"/>
                <a:gd name="T7" fmla="*/ 124 h 1483"/>
                <a:gd name="T8" fmla="*/ 229 w 1577"/>
                <a:gd name="T9" fmla="*/ 218 h 1483"/>
                <a:gd name="T10" fmla="*/ 135 w 1577"/>
                <a:gd name="T11" fmla="*/ 324 h 1483"/>
                <a:gd name="T12" fmla="*/ 59 w 1577"/>
                <a:gd name="T13" fmla="*/ 453 h 1483"/>
                <a:gd name="T14" fmla="*/ 17 w 1577"/>
                <a:gd name="T15" fmla="*/ 588 h 1483"/>
                <a:gd name="T16" fmla="*/ 0 w 1577"/>
                <a:gd name="T17" fmla="*/ 741 h 1483"/>
                <a:gd name="T18" fmla="*/ 0 w 1577"/>
                <a:gd name="T19" fmla="*/ 818 h 1483"/>
                <a:gd name="T20" fmla="*/ 35 w 1577"/>
                <a:gd name="T21" fmla="*/ 959 h 1483"/>
                <a:gd name="T22" fmla="*/ 94 w 1577"/>
                <a:gd name="T23" fmla="*/ 1094 h 1483"/>
                <a:gd name="T24" fmla="*/ 176 w 1577"/>
                <a:gd name="T25" fmla="*/ 1212 h 1483"/>
                <a:gd name="T26" fmla="*/ 288 w 1577"/>
                <a:gd name="T27" fmla="*/ 1312 h 1483"/>
                <a:gd name="T28" fmla="*/ 412 w 1577"/>
                <a:gd name="T29" fmla="*/ 1395 h 1483"/>
                <a:gd name="T30" fmla="*/ 553 w 1577"/>
                <a:gd name="T31" fmla="*/ 1447 h 1483"/>
                <a:gd name="T32" fmla="*/ 706 w 1577"/>
                <a:gd name="T33" fmla="*/ 1477 h 1483"/>
                <a:gd name="T34" fmla="*/ 788 w 1577"/>
                <a:gd name="T35" fmla="*/ 1483 h 1483"/>
                <a:gd name="T36" fmla="*/ 947 w 1577"/>
                <a:gd name="T37" fmla="*/ 1465 h 1483"/>
                <a:gd name="T38" fmla="*/ 1095 w 1577"/>
                <a:gd name="T39" fmla="*/ 1424 h 1483"/>
                <a:gd name="T40" fmla="*/ 1224 w 1577"/>
                <a:gd name="T41" fmla="*/ 1353 h 1483"/>
                <a:gd name="T42" fmla="*/ 1342 w 1577"/>
                <a:gd name="T43" fmla="*/ 1265 h 1483"/>
                <a:gd name="T44" fmla="*/ 1442 w 1577"/>
                <a:gd name="T45" fmla="*/ 1153 h 1483"/>
                <a:gd name="T46" fmla="*/ 1512 w 1577"/>
                <a:gd name="T47" fmla="*/ 1030 h 1483"/>
                <a:gd name="T48" fmla="*/ 1559 w 1577"/>
                <a:gd name="T49" fmla="*/ 888 h 1483"/>
                <a:gd name="T50" fmla="*/ 1577 w 1577"/>
                <a:gd name="T51" fmla="*/ 741 h 1483"/>
                <a:gd name="T52" fmla="*/ 1571 w 1577"/>
                <a:gd name="T53" fmla="*/ 665 h 1483"/>
                <a:gd name="T54" fmla="*/ 1542 w 1577"/>
                <a:gd name="T55" fmla="*/ 518 h 1483"/>
                <a:gd name="T56" fmla="*/ 1477 w 1577"/>
                <a:gd name="T57" fmla="*/ 388 h 1483"/>
                <a:gd name="T58" fmla="*/ 1395 w 1577"/>
                <a:gd name="T59" fmla="*/ 271 h 1483"/>
                <a:gd name="T60" fmla="*/ 1289 w 1577"/>
                <a:gd name="T61" fmla="*/ 171 h 1483"/>
                <a:gd name="T62" fmla="*/ 1159 w 1577"/>
                <a:gd name="T63" fmla="*/ 88 h 1483"/>
                <a:gd name="T64" fmla="*/ 1018 w 1577"/>
                <a:gd name="T65" fmla="*/ 29 h 1483"/>
                <a:gd name="T66" fmla="*/ 865 w 1577"/>
                <a:gd name="T67" fmla="*/ 0 h 1483"/>
                <a:gd name="T68" fmla="*/ 788 w 1577"/>
                <a:gd name="T69" fmla="*/ 0 h 1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77" h="1483">
                  <a:moveTo>
                    <a:pt x="788" y="0"/>
                  </a:moveTo>
                  <a:lnTo>
                    <a:pt x="788" y="0"/>
                  </a:lnTo>
                  <a:lnTo>
                    <a:pt x="706" y="0"/>
                  </a:lnTo>
                  <a:lnTo>
                    <a:pt x="630" y="12"/>
                  </a:lnTo>
                  <a:lnTo>
                    <a:pt x="553" y="29"/>
                  </a:lnTo>
                  <a:lnTo>
                    <a:pt x="482" y="59"/>
                  </a:lnTo>
                  <a:lnTo>
                    <a:pt x="412" y="88"/>
                  </a:lnTo>
                  <a:lnTo>
                    <a:pt x="347" y="124"/>
                  </a:lnTo>
                  <a:lnTo>
                    <a:pt x="288" y="171"/>
                  </a:lnTo>
                  <a:lnTo>
                    <a:pt x="229" y="218"/>
                  </a:lnTo>
                  <a:lnTo>
                    <a:pt x="176" y="271"/>
                  </a:lnTo>
                  <a:lnTo>
                    <a:pt x="135" y="324"/>
                  </a:lnTo>
                  <a:lnTo>
                    <a:pt x="94" y="388"/>
                  </a:lnTo>
                  <a:lnTo>
                    <a:pt x="59" y="453"/>
                  </a:lnTo>
                  <a:lnTo>
                    <a:pt x="35" y="518"/>
                  </a:lnTo>
                  <a:lnTo>
                    <a:pt x="17" y="588"/>
                  </a:lnTo>
                  <a:lnTo>
                    <a:pt x="0" y="665"/>
                  </a:lnTo>
                  <a:lnTo>
                    <a:pt x="0" y="741"/>
                  </a:lnTo>
                  <a:lnTo>
                    <a:pt x="0" y="741"/>
                  </a:lnTo>
                  <a:lnTo>
                    <a:pt x="0" y="818"/>
                  </a:lnTo>
                  <a:lnTo>
                    <a:pt x="17" y="888"/>
                  </a:lnTo>
                  <a:lnTo>
                    <a:pt x="35" y="959"/>
                  </a:lnTo>
                  <a:lnTo>
                    <a:pt x="59" y="1030"/>
                  </a:lnTo>
                  <a:lnTo>
                    <a:pt x="94" y="1094"/>
                  </a:lnTo>
                  <a:lnTo>
                    <a:pt x="135" y="1153"/>
                  </a:lnTo>
                  <a:lnTo>
                    <a:pt x="176" y="1212"/>
                  </a:lnTo>
                  <a:lnTo>
                    <a:pt x="229" y="1265"/>
                  </a:lnTo>
                  <a:lnTo>
                    <a:pt x="288" y="1312"/>
                  </a:lnTo>
                  <a:lnTo>
                    <a:pt x="347" y="1353"/>
                  </a:lnTo>
                  <a:lnTo>
                    <a:pt x="412" y="1395"/>
                  </a:lnTo>
                  <a:lnTo>
                    <a:pt x="482" y="1424"/>
                  </a:lnTo>
                  <a:lnTo>
                    <a:pt x="553" y="1447"/>
                  </a:lnTo>
                  <a:lnTo>
                    <a:pt x="630" y="1465"/>
                  </a:lnTo>
                  <a:lnTo>
                    <a:pt x="706" y="1477"/>
                  </a:lnTo>
                  <a:lnTo>
                    <a:pt x="788" y="1483"/>
                  </a:lnTo>
                  <a:lnTo>
                    <a:pt x="788" y="1483"/>
                  </a:lnTo>
                  <a:lnTo>
                    <a:pt x="865" y="1477"/>
                  </a:lnTo>
                  <a:lnTo>
                    <a:pt x="947" y="1465"/>
                  </a:lnTo>
                  <a:lnTo>
                    <a:pt x="1018" y="1447"/>
                  </a:lnTo>
                  <a:lnTo>
                    <a:pt x="1095" y="1424"/>
                  </a:lnTo>
                  <a:lnTo>
                    <a:pt x="1159" y="1395"/>
                  </a:lnTo>
                  <a:lnTo>
                    <a:pt x="1224" y="1353"/>
                  </a:lnTo>
                  <a:lnTo>
                    <a:pt x="1289" y="1312"/>
                  </a:lnTo>
                  <a:lnTo>
                    <a:pt x="1342" y="1265"/>
                  </a:lnTo>
                  <a:lnTo>
                    <a:pt x="1395" y="1212"/>
                  </a:lnTo>
                  <a:lnTo>
                    <a:pt x="1442" y="1153"/>
                  </a:lnTo>
                  <a:lnTo>
                    <a:pt x="1477" y="1094"/>
                  </a:lnTo>
                  <a:lnTo>
                    <a:pt x="1512" y="1030"/>
                  </a:lnTo>
                  <a:lnTo>
                    <a:pt x="1542" y="959"/>
                  </a:lnTo>
                  <a:lnTo>
                    <a:pt x="1559" y="888"/>
                  </a:lnTo>
                  <a:lnTo>
                    <a:pt x="1571" y="818"/>
                  </a:lnTo>
                  <a:lnTo>
                    <a:pt x="1577" y="741"/>
                  </a:lnTo>
                  <a:lnTo>
                    <a:pt x="1577" y="741"/>
                  </a:lnTo>
                  <a:lnTo>
                    <a:pt x="1571" y="665"/>
                  </a:lnTo>
                  <a:lnTo>
                    <a:pt x="1559" y="588"/>
                  </a:lnTo>
                  <a:lnTo>
                    <a:pt x="1542" y="518"/>
                  </a:lnTo>
                  <a:lnTo>
                    <a:pt x="1512" y="453"/>
                  </a:lnTo>
                  <a:lnTo>
                    <a:pt x="1477" y="388"/>
                  </a:lnTo>
                  <a:lnTo>
                    <a:pt x="1442" y="324"/>
                  </a:lnTo>
                  <a:lnTo>
                    <a:pt x="1395" y="271"/>
                  </a:lnTo>
                  <a:lnTo>
                    <a:pt x="1342" y="218"/>
                  </a:lnTo>
                  <a:lnTo>
                    <a:pt x="1289" y="171"/>
                  </a:lnTo>
                  <a:lnTo>
                    <a:pt x="1224" y="124"/>
                  </a:lnTo>
                  <a:lnTo>
                    <a:pt x="1159" y="88"/>
                  </a:lnTo>
                  <a:lnTo>
                    <a:pt x="1095" y="59"/>
                  </a:lnTo>
                  <a:lnTo>
                    <a:pt x="1018" y="29"/>
                  </a:lnTo>
                  <a:lnTo>
                    <a:pt x="947" y="12"/>
                  </a:lnTo>
                  <a:lnTo>
                    <a:pt x="865" y="0"/>
                  </a:lnTo>
                  <a:lnTo>
                    <a:pt x="788" y="0"/>
                  </a:lnTo>
                  <a:lnTo>
                    <a:pt x="788" y="0"/>
                  </a:lnTo>
                  <a:close/>
                </a:path>
              </a:pathLst>
            </a:custGeom>
            <a:solidFill>
              <a:srgbClr val="FBDE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Freeform 38"/>
            <p:cNvSpPr>
              <a:spLocks/>
            </p:cNvSpPr>
            <p:nvPr/>
          </p:nvSpPr>
          <p:spPr bwMode="auto">
            <a:xfrm>
              <a:off x="2279" y="2397"/>
              <a:ext cx="1513" cy="1412"/>
            </a:xfrm>
            <a:custGeom>
              <a:avLst/>
              <a:gdLst>
                <a:gd name="T0" fmla="*/ 760 w 1513"/>
                <a:gd name="T1" fmla="*/ 0 h 1412"/>
                <a:gd name="T2" fmla="*/ 607 w 1513"/>
                <a:gd name="T3" fmla="*/ 12 h 1412"/>
                <a:gd name="T4" fmla="*/ 465 w 1513"/>
                <a:gd name="T5" fmla="*/ 53 h 1412"/>
                <a:gd name="T6" fmla="*/ 336 w 1513"/>
                <a:gd name="T7" fmla="*/ 118 h 1412"/>
                <a:gd name="T8" fmla="*/ 224 w 1513"/>
                <a:gd name="T9" fmla="*/ 206 h 1412"/>
                <a:gd name="T10" fmla="*/ 130 w 1513"/>
                <a:gd name="T11" fmla="*/ 312 h 1412"/>
                <a:gd name="T12" fmla="*/ 59 w 1513"/>
                <a:gd name="T13" fmla="*/ 430 h 1412"/>
                <a:gd name="T14" fmla="*/ 18 w 1513"/>
                <a:gd name="T15" fmla="*/ 565 h 1412"/>
                <a:gd name="T16" fmla="*/ 0 w 1513"/>
                <a:gd name="T17" fmla="*/ 706 h 1412"/>
                <a:gd name="T18" fmla="*/ 6 w 1513"/>
                <a:gd name="T19" fmla="*/ 777 h 1412"/>
                <a:gd name="T20" fmla="*/ 36 w 1513"/>
                <a:gd name="T21" fmla="*/ 918 h 1412"/>
                <a:gd name="T22" fmla="*/ 95 w 1513"/>
                <a:gd name="T23" fmla="*/ 1042 h 1412"/>
                <a:gd name="T24" fmla="*/ 171 w 1513"/>
                <a:gd name="T25" fmla="*/ 1153 h 1412"/>
                <a:gd name="T26" fmla="*/ 277 w 1513"/>
                <a:gd name="T27" fmla="*/ 1253 h 1412"/>
                <a:gd name="T28" fmla="*/ 395 w 1513"/>
                <a:gd name="T29" fmla="*/ 1330 h 1412"/>
                <a:gd name="T30" fmla="*/ 530 w 1513"/>
                <a:gd name="T31" fmla="*/ 1383 h 1412"/>
                <a:gd name="T32" fmla="*/ 683 w 1513"/>
                <a:gd name="T33" fmla="*/ 1412 h 1412"/>
                <a:gd name="T34" fmla="*/ 760 w 1513"/>
                <a:gd name="T35" fmla="*/ 1412 h 1412"/>
                <a:gd name="T36" fmla="*/ 913 w 1513"/>
                <a:gd name="T37" fmla="*/ 1401 h 1412"/>
                <a:gd name="T38" fmla="*/ 1054 w 1513"/>
                <a:gd name="T39" fmla="*/ 1359 h 1412"/>
                <a:gd name="T40" fmla="*/ 1178 w 1513"/>
                <a:gd name="T41" fmla="*/ 1295 h 1412"/>
                <a:gd name="T42" fmla="*/ 1295 w 1513"/>
                <a:gd name="T43" fmla="*/ 1206 h 1412"/>
                <a:gd name="T44" fmla="*/ 1384 w 1513"/>
                <a:gd name="T45" fmla="*/ 1101 h 1412"/>
                <a:gd name="T46" fmla="*/ 1454 w 1513"/>
                <a:gd name="T47" fmla="*/ 983 h 1412"/>
                <a:gd name="T48" fmla="*/ 1501 w 1513"/>
                <a:gd name="T49" fmla="*/ 847 h 1412"/>
                <a:gd name="T50" fmla="*/ 1513 w 1513"/>
                <a:gd name="T51" fmla="*/ 706 h 1412"/>
                <a:gd name="T52" fmla="*/ 1513 w 1513"/>
                <a:gd name="T53" fmla="*/ 636 h 1412"/>
                <a:gd name="T54" fmla="*/ 1478 w 1513"/>
                <a:gd name="T55" fmla="*/ 494 h 1412"/>
                <a:gd name="T56" fmla="*/ 1425 w 1513"/>
                <a:gd name="T57" fmla="*/ 371 h 1412"/>
                <a:gd name="T58" fmla="*/ 1342 w 1513"/>
                <a:gd name="T59" fmla="*/ 253 h 1412"/>
                <a:gd name="T60" fmla="*/ 1236 w 1513"/>
                <a:gd name="T61" fmla="*/ 159 h 1412"/>
                <a:gd name="T62" fmla="*/ 1119 w 1513"/>
                <a:gd name="T63" fmla="*/ 83 h 1412"/>
                <a:gd name="T64" fmla="*/ 983 w 1513"/>
                <a:gd name="T65" fmla="*/ 30 h 1412"/>
                <a:gd name="T66" fmla="*/ 836 w 1513"/>
                <a:gd name="T67" fmla="*/ 0 h 1412"/>
                <a:gd name="T68" fmla="*/ 760 w 1513"/>
                <a:gd name="T69" fmla="*/ 0 h 1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3" h="1412">
                  <a:moveTo>
                    <a:pt x="760" y="0"/>
                  </a:moveTo>
                  <a:lnTo>
                    <a:pt x="760" y="0"/>
                  </a:lnTo>
                  <a:lnTo>
                    <a:pt x="683" y="0"/>
                  </a:lnTo>
                  <a:lnTo>
                    <a:pt x="607" y="12"/>
                  </a:lnTo>
                  <a:lnTo>
                    <a:pt x="530" y="30"/>
                  </a:lnTo>
                  <a:lnTo>
                    <a:pt x="465" y="53"/>
                  </a:lnTo>
                  <a:lnTo>
                    <a:pt x="395" y="83"/>
                  </a:lnTo>
                  <a:lnTo>
                    <a:pt x="336" y="118"/>
                  </a:lnTo>
                  <a:lnTo>
                    <a:pt x="277" y="159"/>
                  </a:lnTo>
                  <a:lnTo>
                    <a:pt x="224" y="206"/>
                  </a:lnTo>
                  <a:lnTo>
                    <a:pt x="171" y="253"/>
                  </a:lnTo>
                  <a:lnTo>
                    <a:pt x="130" y="312"/>
                  </a:lnTo>
                  <a:lnTo>
                    <a:pt x="95" y="371"/>
                  </a:lnTo>
                  <a:lnTo>
                    <a:pt x="59" y="430"/>
                  </a:lnTo>
                  <a:lnTo>
                    <a:pt x="36" y="494"/>
                  </a:lnTo>
                  <a:lnTo>
                    <a:pt x="18" y="565"/>
                  </a:lnTo>
                  <a:lnTo>
                    <a:pt x="6" y="636"/>
                  </a:lnTo>
                  <a:lnTo>
                    <a:pt x="0" y="706"/>
                  </a:lnTo>
                  <a:lnTo>
                    <a:pt x="0" y="706"/>
                  </a:lnTo>
                  <a:lnTo>
                    <a:pt x="6" y="777"/>
                  </a:lnTo>
                  <a:lnTo>
                    <a:pt x="18" y="847"/>
                  </a:lnTo>
                  <a:lnTo>
                    <a:pt x="36" y="918"/>
                  </a:lnTo>
                  <a:lnTo>
                    <a:pt x="59" y="983"/>
                  </a:lnTo>
                  <a:lnTo>
                    <a:pt x="95" y="1042"/>
                  </a:lnTo>
                  <a:lnTo>
                    <a:pt x="130" y="1101"/>
                  </a:lnTo>
                  <a:lnTo>
                    <a:pt x="171" y="1153"/>
                  </a:lnTo>
                  <a:lnTo>
                    <a:pt x="224" y="1206"/>
                  </a:lnTo>
                  <a:lnTo>
                    <a:pt x="277" y="1253"/>
                  </a:lnTo>
                  <a:lnTo>
                    <a:pt x="336" y="1295"/>
                  </a:lnTo>
                  <a:lnTo>
                    <a:pt x="395" y="1330"/>
                  </a:lnTo>
                  <a:lnTo>
                    <a:pt x="465" y="1359"/>
                  </a:lnTo>
                  <a:lnTo>
                    <a:pt x="530" y="1383"/>
                  </a:lnTo>
                  <a:lnTo>
                    <a:pt x="607" y="1401"/>
                  </a:lnTo>
                  <a:lnTo>
                    <a:pt x="683" y="1412"/>
                  </a:lnTo>
                  <a:lnTo>
                    <a:pt x="760" y="1412"/>
                  </a:lnTo>
                  <a:lnTo>
                    <a:pt x="760" y="1412"/>
                  </a:lnTo>
                  <a:lnTo>
                    <a:pt x="836" y="1412"/>
                  </a:lnTo>
                  <a:lnTo>
                    <a:pt x="913" y="1401"/>
                  </a:lnTo>
                  <a:lnTo>
                    <a:pt x="983" y="1383"/>
                  </a:lnTo>
                  <a:lnTo>
                    <a:pt x="1054" y="1359"/>
                  </a:lnTo>
                  <a:lnTo>
                    <a:pt x="1119" y="1330"/>
                  </a:lnTo>
                  <a:lnTo>
                    <a:pt x="1178" y="1295"/>
                  </a:lnTo>
                  <a:lnTo>
                    <a:pt x="1236" y="1253"/>
                  </a:lnTo>
                  <a:lnTo>
                    <a:pt x="1295" y="1206"/>
                  </a:lnTo>
                  <a:lnTo>
                    <a:pt x="1342" y="1153"/>
                  </a:lnTo>
                  <a:lnTo>
                    <a:pt x="1384" y="1101"/>
                  </a:lnTo>
                  <a:lnTo>
                    <a:pt x="1425" y="1042"/>
                  </a:lnTo>
                  <a:lnTo>
                    <a:pt x="1454" y="983"/>
                  </a:lnTo>
                  <a:lnTo>
                    <a:pt x="1478" y="918"/>
                  </a:lnTo>
                  <a:lnTo>
                    <a:pt x="1501" y="847"/>
                  </a:lnTo>
                  <a:lnTo>
                    <a:pt x="1513" y="777"/>
                  </a:lnTo>
                  <a:lnTo>
                    <a:pt x="1513" y="706"/>
                  </a:lnTo>
                  <a:lnTo>
                    <a:pt x="1513" y="706"/>
                  </a:lnTo>
                  <a:lnTo>
                    <a:pt x="1513" y="636"/>
                  </a:lnTo>
                  <a:lnTo>
                    <a:pt x="1501" y="565"/>
                  </a:lnTo>
                  <a:lnTo>
                    <a:pt x="1478" y="494"/>
                  </a:lnTo>
                  <a:lnTo>
                    <a:pt x="1454" y="430"/>
                  </a:lnTo>
                  <a:lnTo>
                    <a:pt x="1425" y="371"/>
                  </a:lnTo>
                  <a:lnTo>
                    <a:pt x="1384" y="312"/>
                  </a:lnTo>
                  <a:lnTo>
                    <a:pt x="1342" y="253"/>
                  </a:lnTo>
                  <a:lnTo>
                    <a:pt x="1295" y="206"/>
                  </a:lnTo>
                  <a:lnTo>
                    <a:pt x="1236" y="159"/>
                  </a:lnTo>
                  <a:lnTo>
                    <a:pt x="1178" y="118"/>
                  </a:lnTo>
                  <a:lnTo>
                    <a:pt x="1119" y="83"/>
                  </a:lnTo>
                  <a:lnTo>
                    <a:pt x="1054" y="53"/>
                  </a:lnTo>
                  <a:lnTo>
                    <a:pt x="983" y="30"/>
                  </a:lnTo>
                  <a:lnTo>
                    <a:pt x="913" y="12"/>
                  </a:lnTo>
                  <a:lnTo>
                    <a:pt x="836" y="0"/>
                  </a:lnTo>
                  <a:lnTo>
                    <a:pt x="760" y="0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CE2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Freeform 39"/>
            <p:cNvSpPr>
              <a:spLocks/>
            </p:cNvSpPr>
            <p:nvPr/>
          </p:nvSpPr>
          <p:spPr bwMode="auto">
            <a:xfrm>
              <a:off x="2297" y="2438"/>
              <a:ext cx="1454" cy="1348"/>
            </a:xfrm>
            <a:custGeom>
              <a:avLst/>
              <a:gdLst>
                <a:gd name="T0" fmla="*/ 730 w 1454"/>
                <a:gd name="T1" fmla="*/ 0 h 1348"/>
                <a:gd name="T2" fmla="*/ 583 w 1454"/>
                <a:gd name="T3" fmla="*/ 12 h 1348"/>
                <a:gd name="T4" fmla="*/ 447 w 1454"/>
                <a:gd name="T5" fmla="*/ 53 h 1348"/>
                <a:gd name="T6" fmla="*/ 324 w 1454"/>
                <a:gd name="T7" fmla="*/ 112 h 1348"/>
                <a:gd name="T8" fmla="*/ 212 w 1454"/>
                <a:gd name="T9" fmla="*/ 195 h 1348"/>
                <a:gd name="T10" fmla="*/ 124 w 1454"/>
                <a:gd name="T11" fmla="*/ 295 h 1348"/>
                <a:gd name="T12" fmla="*/ 59 w 1454"/>
                <a:gd name="T13" fmla="*/ 412 h 1348"/>
                <a:gd name="T14" fmla="*/ 18 w 1454"/>
                <a:gd name="T15" fmla="*/ 536 h 1348"/>
                <a:gd name="T16" fmla="*/ 0 w 1454"/>
                <a:gd name="T17" fmla="*/ 671 h 1348"/>
                <a:gd name="T18" fmla="*/ 6 w 1454"/>
                <a:gd name="T19" fmla="*/ 742 h 1348"/>
                <a:gd name="T20" fmla="*/ 35 w 1454"/>
                <a:gd name="T21" fmla="*/ 871 h 1348"/>
                <a:gd name="T22" fmla="*/ 88 w 1454"/>
                <a:gd name="T23" fmla="*/ 995 h 1348"/>
                <a:gd name="T24" fmla="*/ 171 w 1454"/>
                <a:gd name="T25" fmla="*/ 1101 h 1348"/>
                <a:gd name="T26" fmla="*/ 265 w 1454"/>
                <a:gd name="T27" fmla="*/ 1189 h 1348"/>
                <a:gd name="T28" fmla="*/ 383 w 1454"/>
                <a:gd name="T29" fmla="*/ 1265 h 1348"/>
                <a:gd name="T30" fmla="*/ 512 w 1454"/>
                <a:gd name="T31" fmla="*/ 1313 h 1348"/>
                <a:gd name="T32" fmla="*/ 653 w 1454"/>
                <a:gd name="T33" fmla="*/ 1342 h 1348"/>
                <a:gd name="T34" fmla="*/ 730 w 1454"/>
                <a:gd name="T35" fmla="*/ 1348 h 1348"/>
                <a:gd name="T36" fmla="*/ 871 w 1454"/>
                <a:gd name="T37" fmla="*/ 1330 h 1348"/>
                <a:gd name="T38" fmla="*/ 1012 w 1454"/>
                <a:gd name="T39" fmla="*/ 1295 h 1348"/>
                <a:gd name="T40" fmla="*/ 1130 w 1454"/>
                <a:gd name="T41" fmla="*/ 1230 h 1348"/>
                <a:gd name="T42" fmla="*/ 1242 w 1454"/>
                <a:gd name="T43" fmla="*/ 1148 h 1348"/>
                <a:gd name="T44" fmla="*/ 1330 w 1454"/>
                <a:gd name="T45" fmla="*/ 1048 h 1348"/>
                <a:gd name="T46" fmla="*/ 1395 w 1454"/>
                <a:gd name="T47" fmla="*/ 936 h 1348"/>
                <a:gd name="T48" fmla="*/ 1436 w 1454"/>
                <a:gd name="T49" fmla="*/ 806 h 1348"/>
                <a:gd name="T50" fmla="*/ 1454 w 1454"/>
                <a:gd name="T51" fmla="*/ 671 h 1348"/>
                <a:gd name="T52" fmla="*/ 1448 w 1454"/>
                <a:gd name="T53" fmla="*/ 601 h 1348"/>
                <a:gd name="T54" fmla="*/ 1419 w 1454"/>
                <a:gd name="T55" fmla="*/ 471 h 1348"/>
                <a:gd name="T56" fmla="*/ 1366 w 1454"/>
                <a:gd name="T57" fmla="*/ 353 h 1348"/>
                <a:gd name="T58" fmla="*/ 1289 w 1454"/>
                <a:gd name="T59" fmla="*/ 242 h 1348"/>
                <a:gd name="T60" fmla="*/ 1189 w 1454"/>
                <a:gd name="T61" fmla="*/ 153 h 1348"/>
                <a:gd name="T62" fmla="*/ 1071 w 1454"/>
                <a:gd name="T63" fmla="*/ 77 h 1348"/>
                <a:gd name="T64" fmla="*/ 942 w 1454"/>
                <a:gd name="T65" fmla="*/ 30 h 1348"/>
                <a:gd name="T66" fmla="*/ 801 w 1454"/>
                <a:gd name="T67" fmla="*/ 0 h 1348"/>
                <a:gd name="T68" fmla="*/ 730 w 1454"/>
                <a:gd name="T69" fmla="*/ 0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54" h="1348">
                  <a:moveTo>
                    <a:pt x="730" y="0"/>
                  </a:moveTo>
                  <a:lnTo>
                    <a:pt x="730" y="0"/>
                  </a:lnTo>
                  <a:lnTo>
                    <a:pt x="653" y="0"/>
                  </a:lnTo>
                  <a:lnTo>
                    <a:pt x="583" y="12"/>
                  </a:lnTo>
                  <a:lnTo>
                    <a:pt x="512" y="30"/>
                  </a:lnTo>
                  <a:lnTo>
                    <a:pt x="447" y="53"/>
                  </a:lnTo>
                  <a:lnTo>
                    <a:pt x="383" y="77"/>
                  </a:lnTo>
                  <a:lnTo>
                    <a:pt x="324" y="112"/>
                  </a:lnTo>
                  <a:lnTo>
                    <a:pt x="265" y="153"/>
                  </a:lnTo>
                  <a:lnTo>
                    <a:pt x="212" y="195"/>
                  </a:lnTo>
                  <a:lnTo>
                    <a:pt x="171" y="242"/>
                  </a:lnTo>
                  <a:lnTo>
                    <a:pt x="124" y="295"/>
                  </a:lnTo>
                  <a:lnTo>
                    <a:pt x="88" y="353"/>
                  </a:lnTo>
                  <a:lnTo>
                    <a:pt x="59" y="412"/>
                  </a:lnTo>
                  <a:lnTo>
                    <a:pt x="35" y="471"/>
                  </a:lnTo>
                  <a:lnTo>
                    <a:pt x="18" y="536"/>
                  </a:lnTo>
                  <a:lnTo>
                    <a:pt x="6" y="601"/>
                  </a:lnTo>
                  <a:lnTo>
                    <a:pt x="0" y="671"/>
                  </a:lnTo>
                  <a:lnTo>
                    <a:pt x="0" y="671"/>
                  </a:lnTo>
                  <a:lnTo>
                    <a:pt x="6" y="742"/>
                  </a:lnTo>
                  <a:lnTo>
                    <a:pt x="18" y="806"/>
                  </a:lnTo>
                  <a:lnTo>
                    <a:pt x="35" y="871"/>
                  </a:lnTo>
                  <a:lnTo>
                    <a:pt x="59" y="936"/>
                  </a:lnTo>
                  <a:lnTo>
                    <a:pt x="88" y="995"/>
                  </a:lnTo>
                  <a:lnTo>
                    <a:pt x="124" y="1048"/>
                  </a:lnTo>
                  <a:lnTo>
                    <a:pt x="171" y="1101"/>
                  </a:lnTo>
                  <a:lnTo>
                    <a:pt x="212" y="1148"/>
                  </a:lnTo>
                  <a:lnTo>
                    <a:pt x="265" y="1189"/>
                  </a:lnTo>
                  <a:lnTo>
                    <a:pt x="324" y="1230"/>
                  </a:lnTo>
                  <a:lnTo>
                    <a:pt x="383" y="1265"/>
                  </a:lnTo>
                  <a:lnTo>
                    <a:pt x="447" y="1295"/>
                  </a:lnTo>
                  <a:lnTo>
                    <a:pt x="512" y="1313"/>
                  </a:lnTo>
                  <a:lnTo>
                    <a:pt x="583" y="1330"/>
                  </a:lnTo>
                  <a:lnTo>
                    <a:pt x="653" y="1342"/>
                  </a:lnTo>
                  <a:lnTo>
                    <a:pt x="730" y="1348"/>
                  </a:lnTo>
                  <a:lnTo>
                    <a:pt x="730" y="1348"/>
                  </a:lnTo>
                  <a:lnTo>
                    <a:pt x="801" y="1342"/>
                  </a:lnTo>
                  <a:lnTo>
                    <a:pt x="871" y="1330"/>
                  </a:lnTo>
                  <a:lnTo>
                    <a:pt x="942" y="1313"/>
                  </a:lnTo>
                  <a:lnTo>
                    <a:pt x="1012" y="1295"/>
                  </a:lnTo>
                  <a:lnTo>
                    <a:pt x="1071" y="1265"/>
                  </a:lnTo>
                  <a:lnTo>
                    <a:pt x="1130" y="1230"/>
                  </a:lnTo>
                  <a:lnTo>
                    <a:pt x="1189" y="1189"/>
                  </a:lnTo>
                  <a:lnTo>
                    <a:pt x="1242" y="1148"/>
                  </a:lnTo>
                  <a:lnTo>
                    <a:pt x="1289" y="1101"/>
                  </a:lnTo>
                  <a:lnTo>
                    <a:pt x="1330" y="1048"/>
                  </a:lnTo>
                  <a:lnTo>
                    <a:pt x="1366" y="995"/>
                  </a:lnTo>
                  <a:lnTo>
                    <a:pt x="1395" y="936"/>
                  </a:lnTo>
                  <a:lnTo>
                    <a:pt x="1419" y="871"/>
                  </a:lnTo>
                  <a:lnTo>
                    <a:pt x="1436" y="806"/>
                  </a:lnTo>
                  <a:lnTo>
                    <a:pt x="1448" y="742"/>
                  </a:lnTo>
                  <a:lnTo>
                    <a:pt x="1454" y="671"/>
                  </a:lnTo>
                  <a:lnTo>
                    <a:pt x="1454" y="671"/>
                  </a:lnTo>
                  <a:lnTo>
                    <a:pt x="1448" y="601"/>
                  </a:lnTo>
                  <a:lnTo>
                    <a:pt x="1436" y="536"/>
                  </a:lnTo>
                  <a:lnTo>
                    <a:pt x="1419" y="471"/>
                  </a:lnTo>
                  <a:lnTo>
                    <a:pt x="1395" y="412"/>
                  </a:lnTo>
                  <a:lnTo>
                    <a:pt x="1366" y="353"/>
                  </a:lnTo>
                  <a:lnTo>
                    <a:pt x="1330" y="295"/>
                  </a:lnTo>
                  <a:lnTo>
                    <a:pt x="1289" y="242"/>
                  </a:lnTo>
                  <a:lnTo>
                    <a:pt x="1242" y="195"/>
                  </a:lnTo>
                  <a:lnTo>
                    <a:pt x="1189" y="153"/>
                  </a:lnTo>
                  <a:lnTo>
                    <a:pt x="1130" y="112"/>
                  </a:lnTo>
                  <a:lnTo>
                    <a:pt x="1071" y="77"/>
                  </a:lnTo>
                  <a:lnTo>
                    <a:pt x="1012" y="53"/>
                  </a:lnTo>
                  <a:lnTo>
                    <a:pt x="942" y="30"/>
                  </a:lnTo>
                  <a:lnTo>
                    <a:pt x="871" y="12"/>
                  </a:lnTo>
                  <a:lnTo>
                    <a:pt x="801" y="0"/>
                  </a:lnTo>
                  <a:lnTo>
                    <a:pt x="730" y="0"/>
                  </a:lnTo>
                  <a:lnTo>
                    <a:pt x="730" y="0"/>
                  </a:lnTo>
                  <a:close/>
                </a:path>
              </a:pathLst>
            </a:custGeom>
            <a:solidFill>
              <a:srgbClr val="FCE4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Freeform 40"/>
            <p:cNvSpPr>
              <a:spLocks/>
            </p:cNvSpPr>
            <p:nvPr/>
          </p:nvSpPr>
          <p:spPr bwMode="auto">
            <a:xfrm>
              <a:off x="2321" y="2474"/>
              <a:ext cx="1389" cy="1282"/>
            </a:xfrm>
            <a:custGeom>
              <a:avLst/>
              <a:gdLst>
                <a:gd name="T0" fmla="*/ 694 w 1389"/>
                <a:gd name="T1" fmla="*/ 0 h 1282"/>
                <a:gd name="T2" fmla="*/ 553 w 1389"/>
                <a:gd name="T3" fmla="*/ 17 h 1282"/>
                <a:gd name="T4" fmla="*/ 423 w 1389"/>
                <a:gd name="T5" fmla="*/ 53 h 1282"/>
                <a:gd name="T6" fmla="*/ 306 w 1389"/>
                <a:gd name="T7" fmla="*/ 111 h 1282"/>
                <a:gd name="T8" fmla="*/ 200 w 1389"/>
                <a:gd name="T9" fmla="*/ 188 h 1282"/>
                <a:gd name="T10" fmla="*/ 117 w 1389"/>
                <a:gd name="T11" fmla="*/ 282 h 1282"/>
                <a:gd name="T12" fmla="*/ 53 w 1389"/>
                <a:gd name="T13" fmla="*/ 394 h 1282"/>
                <a:gd name="T14" fmla="*/ 11 w 1389"/>
                <a:gd name="T15" fmla="*/ 512 h 1282"/>
                <a:gd name="T16" fmla="*/ 0 w 1389"/>
                <a:gd name="T17" fmla="*/ 641 h 1282"/>
                <a:gd name="T18" fmla="*/ 0 w 1389"/>
                <a:gd name="T19" fmla="*/ 706 h 1282"/>
                <a:gd name="T20" fmla="*/ 29 w 1389"/>
                <a:gd name="T21" fmla="*/ 829 h 1282"/>
                <a:gd name="T22" fmla="*/ 82 w 1389"/>
                <a:gd name="T23" fmla="*/ 947 h 1282"/>
                <a:gd name="T24" fmla="*/ 159 w 1389"/>
                <a:gd name="T25" fmla="*/ 1047 h 1282"/>
                <a:gd name="T26" fmla="*/ 253 w 1389"/>
                <a:gd name="T27" fmla="*/ 1135 h 1282"/>
                <a:gd name="T28" fmla="*/ 359 w 1389"/>
                <a:gd name="T29" fmla="*/ 1206 h 1282"/>
                <a:gd name="T30" fmla="*/ 488 w 1389"/>
                <a:gd name="T31" fmla="*/ 1253 h 1282"/>
                <a:gd name="T32" fmla="*/ 624 w 1389"/>
                <a:gd name="T33" fmla="*/ 1277 h 1282"/>
                <a:gd name="T34" fmla="*/ 694 w 1389"/>
                <a:gd name="T35" fmla="*/ 1282 h 1282"/>
                <a:gd name="T36" fmla="*/ 830 w 1389"/>
                <a:gd name="T37" fmla="*/ 1271 h 1282"/>
                <a:gd name="T38" fmla="*/ 959 w 1389"/>
                <a:gd name="T39" fmla="*/ 1229 h 1282"/>
                <a:gd name="T40" fmla="*/ 1083 w 1389"/>
                <a:gd name="T41" fmla="*/ 1171 h 1282"/>
                <a:gd name="T42" fmla="*/ 1183 w 1389"/>
                <a:gd name="T43" fmla="*/ 1094 h 1282"/>
                <a:gd name="T44" fmla="*/ 1265 w 1389"/>
                <a:gd name="T45" fmla="*/ 1000 h 1282"/>
                <a:gd name="T46" fmla="*/ 1330 w 1389"/>
                <a:gd name="T47" fmla="*/ 888 h 1282"/>
                <a:gd name="T48" fmla="*/ 1371 w 1389"/>
                <a:gd name="T49" fmla="*/ 770 h 1282"/>
                <a:gd name="T50" fmla="*/ 1389 w 1389"/>
                <a:gd name="T51" fmla="*/ 641 h 1282"/>
                <a:gd name="T52" fmla="*/ 1383 w 1389"/>
                <a:gd name="T53" fmla="*/ 576 h 1282"/>
                <a:gd name="T54" fmla="*/ 1353 w 1389"/>
                <a:gd name="T55" fmla="*/ 453 h 1282"/>
                <a:gd name="T56" fmla="*/ 1300 w 1389"/>
                <a:gd name="T57" fmla="*/ 335 h 1282"/>
                <a:gd name="T58" fmla="*/ 1230 w 1389"/>
                <a:gd name="T59" fmla="*/ 235 h 1282"/>
                <a:gd name="T60" fmla="*/ 1136 w 1389"/>
                <a:gd name="T61" fmla="*/ 147 h 1282"/>
                <a:gd name="T62" fmla="*/ 1024 w 1389"/>
                <a:gd name="T63" fmla="*/ 82 h 1282"/>
                <a:gd name="T64" fmla="*/ 900 w 1389"/>
                <a:gd name="T65" fmla="*/ 29 h 1282"/>
                <a:gd name="T66" fmla="*/ 765 w 1389"/>
                <a:gd name="T67" fmla="*/ 6 h 1282"/>
                <a:gd name="T68" fmla="*/ 694 w 1389"/>
                <a:gd name="T69" fmla="*/ 0 h 1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89" h="1282">
                  <a:moveTo>
                    <a:pt x="694" y="0"/>
                  </a:moveTo>
                  <a:lnTo>
                    <a:pt x="694" y="0"/>
                  </a:lnTo>
                  <a:lnTo>
                    <a:pt x="624" y="6"/>
                  </a:lnTo>
                  <a:lnTo>
                    <a:pt x="553" y="17"/>
                  </a:lnTo>
                  <a:lnTo>
                    <a:pt x="488" y="29"/>
                  </a:lnTo>
                  <a:lnTo>
                    <a:pt x="423" y="53"/>
                  </a:lnTo>
                  <a:lnTo>
                    <a:pt x="359" y="82"/>
                  </a:lnTo>
                  <a:lnTo>
                    <a:pt x="306" y="111"/>
                  </a:lnTo>
                  <a:lnTo>
                    <a:pt x="253" y="147"/>
                  </a:lnTo>
                  <a:lnTo>
                    <a:pt x="200" y="188"/>
                  </a:lnTo>
                  <a:lnTo>
                    <a:pt x="159" y="235"/>
                  </a:lnTo>
                  <a:lnTo>
                    <a:pt x="117" y="282"/>
                  </a:lnTo>
                  <a:lnTo>
                    <a:pt x="82" y="335"/>
                  </a:lnTo>
                  <a:lnTo>
                    <a:pt x="53" y="394"/>
                  </a:lnTo>
                  <a:lnTo>
                    <a:pt x="29" y="453"/>
                  </a:lnTo>
                  <a:lnTo>
                    <a:pt x="11" y="512"/>
                  </a:lnTo>
                  <a:lnTo>
                    <a:pt x="0" y="576"/>
                  </a:lnTo>
                  <a:lnTo>
                    <a:pt x="0" y="641"/>
                  </a:lnTo>
                  <a:lnTo>
                    <a:pt x="0" y="641"/>
                  </a:lnTo>
                  <a:lnTo>
                    <a:pt x="0" y="706"/>
                  </a:lnTo>
                  <a:lnTo>
                    <a:pt x="11" y="770"/>
                  </a:lnTo>
                  <a:lnTo>
                    <a:pt x="29" y="829"/>
                  </a:lnTo>
                  <a:lnTo>
                    <a:pt x="53" y="888"/>
                  </a:lnTo>
                  <a:lnTo>
                    <a:pt x="82" y="947"/>
                  </a:lnTo>
                  <a:lnTo>
                    <a:pt x="117" y="1000"/>
                  </a:lnTo>
                  <a:lnTo>
                    <a:pt x="159" y="1047"/>
                  </a:lnTo>
                  <a:lnTo>
                    <a:pt x="200" y="1094"/>
                  </a:lnTo>
                  <a:lnTo>
                    <a:pt x="253" y="1135"/>
                  </a:lnTo>
                  <a:lnTo>
                    <a:pt x="306" y="1171"/>
                  </a:lnTo>
                  <a:lnTo>
                    <a:pt x="359" y="1206"/>
                  </a:lnTo>
                  <a:lnTo>
                    <a:pt x="423" y="1229"/>
                  </a:lnTo>
                  <a:lnTo>
                    <a:pt x="488" y="1253"/>
                  </a:lnTo>
                  <a:lnTo>
                    <a:pt x="553" y="1271"/>
                  </a:lnTo>
                  <a:lnTo>
                    <a:pt x="624" y="1277"/>
                  </a:lnTo>
                  <a:lnTo>
                    <a:pt x="694" y="1282"/>
                  </a:lnTo>
                  <a:lnTo>
                    <a:pt x="694" y="1282"/>
                  </a:lnTo>
                  <a:lnTo>
                    <a:pt x="765" y="1277"/>
                  </a:lnTo>
                  <a:lnTo>
                    <a:pt x="830" y="1271"/>
                  </a:lnTo>
                  <a:lnTo>
                    <a:pt x="900" y="1253"/>
                  </a:lnTo>
                  <a:lnTo>
                    <a:pt x="959" y="1229"/>
                  </a:lnTo>
                  <a:lnTo>
                    <a:pt x="1024" y="1206"/>
                  </a:lnTo>
                  <a:lnTo>
                    <a:pt x="1083" y="1171"/>
                  </a:lnTo>
                  <a:lnTo>
                    <a:pt x="1136" y="1135"/>
                  </a:lnTo>
                  <a:lnTo>
                    <a:pt x="1183" y="1094"/>
                  </a:lnTo>
                  <a:lnTo>
                    <a:pt x="1230" y="1047"/>
                  </a:lnTo>
                  <a:lnTo>
                    <a:pt x="1265" y="1000"/>
                  </a:lnTo>
                  <a:lnTo>
                    <a:pt x="1300" y="947"/>
                  </a:lnTo>
                  <a:lnTo>
                    <a:pt x="1330" y="888"/>
                  </a:lnTo>
                  <a:lnTo>
                    <a:pt x="1353" y="829"/>
                  </a:lnTo>
                  <a:lnTo>
                    <a:pt x="1371" y="770"/>
                  </a:lnTo>
                  <a:lnTo>
                    <a:pt x="1383" y="706"/>
                  </a:lnTo>
                  <a:lnTo>
                    <a:pt x="1389" y="641"/>
                  </a:lnTo>
                  <a:lnTo>
                    <a:pt x="1389" y="641"/>
                  </a:lnTo>
                  <a:lnTo>
                    <a:pt x="1383" y="576"/>
                  </a:lnTo>
                  <a:lnTo>
                    <a:pt x="1371" y="512"/>
                  </a:lnTo>
                  <a:lnTo>
                    <a:pt x="1353" y="453"/>
                  </a:lnTo>
                  <a:lnTo>
                    <a:pt x="1330" y="394"/>
                  </a:lnTo>
                  <a:lnTo>
                    <a:pt x="1300" y="335"/>
                  </a:lnTo>
                  <a:lnTo>
                    <a:pt x="1265" y="282"/>
                  </a:lnTo>
                  <a:lnTo>
                    <a:pt x="1230" y="235"/>
                  </a:lnTo>
                  <a:lnTo>
                    <a:pt x="1183" y="188"/>
                  </a:lnTo>
                  <a:lnTo>
                    <a:pt x="1136" y="147"/>
                  </a:lnTo>
                  <a:lnTo>
                    <a:pt x="1083" y="111"/>
                  </a:lnTo>
                  <a:lnTo>
                    <a:pt x="1024" y="82"/>
                  </a:lnTo>
                  <a:lnTo>
                    <a:pt x="959" y="53"/>
                  </a:lnTo>
                  <a:lnTo>
                    <a:pt x="900" y="29"/>
                  </a:lnTo>
                  <a:lnTo>
                    <a:pt x="830" y="17"/>
                  </a:lnTo>
                  <a:lnTo>
                    <a:pt x="765" y="6"/>
                  </a:lnTo>
                  <a:lnTo>
                    <a:pt x="694" y="0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FDEA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Freeform 41"/>
            <p:cNvSpPr>
              <a:spLocks/>
            </p:cNvSpPr>
            <p:nvPr/>
          </p:nvSpPr>
          <p:spPr bwMode="auto">
            <a:xfrm>
              <a:off x="3180" y="1897"/>
              <a:ext cx="724" cy="1012"/>
            </a:xfrm>
            <a:custGeom>
              <a:avLst/>
              <a:gdLst>
                <a:gd name="T0" fmla="*/ 471 w 724"/>
                <a:gd name="T1" fmla="*/ 1012 h 1012"/>
                <a:gd name="T2" fmla="*/ 471 w 724"/>
                <a:gd name="T3" fmla="*/ 1012 h 1012"/>
                <a:gd name="T4" fmla="*/ 424 w 724"/>
                <a:gd name="T5" fmla="*/ 989 h 1012"/>
                <a:gd name="T6" fmla="*/ 377 w 724"/>
                <a:gd name="T7" fmla="*/ 971 h 1012"/>
                <a:gd name="T8" fmla="*/ 335 w 724"/>
                <a:gd name="T9" fmla="*/ 953 h 1012"/>
                <a:gd name="T10" fmla="*/ 288 w 724"/>
                <a:gd name="T11" fmla="*/ 947 h 1012"/>
                <a:gd name="T12" fmla="*/ 247 w 724"/>
                <a:gd name="T13" fmla="*/ 947 h 1012"/>
                <a:gd name="T14" fmla="*/ 206 w 724"/>
                <a:gd name="T15" fmla="*/ 947 h 1012"/>
                <a:gd name="T16" fmla="*/ 135 w 724"/>
                <a:gd name="T17" fmla="*/ 959 h 1012"/>
                <a:gd name="T18" fmla="*/ 135 w 724"/>
                <a:gd name="T19" fmla="*/ 959 h 1012"/>
                <a:gd name="T20" fmla="*/ 100 w 724"/>
                <a:gd name="T21" fmla="*/ 912 h 1012"/>
                <a:gd name="T22" fmla="*/ 65 w 724"/>
                <a:gd name="T23" fmla="*/ 859 h 1012"/>
                <a:gd name="T24" fmla="*/ 41 w 724"/>
                <a:gd name="T25" fmla="*/ 800 h 1012"/>
                <a:gd name="T26" fmla="*/ 24 w 724"/>
                <a:gd name="T27" fmla="*/ 736 h 1012"/>
                <a:gd name="T28" fmla="*/ 6 w 724"/>
                <a:gd name="T29" fmla="*/ 671 h 1012"/>
                <a:gd name="T30" fmla="*/ 0 w 724"/>
                <a:gd name="T31" fmla="*/ 600 h 1012"/>
                <a:gd name="T32" fmla="*/ 0 w 724"/>
                <a:gd name="T33" fmla="*/ 524 h 1012"/>
                <a:gd name="T34" fmla="*/ 12 w 724"/>
                <a:gd name="T35" fmla="*/ 447 h 1012"/>
                <a:gd name="T36" fmla="*/ 12 w 724"/>
                <a:gd name="T37" fmla="*/ 447 h 1012"/>
                <a:gd name="T38" fmla="*/ 18 w 724"/>
                <a:gd name="T39" fmla="*/ 394 h 1012"/>
                <a:gd name="T40" fmla="*/ 35 w 724"/>
                <a:gd name="T41" fmla="*/ 347 h 1012"/>
                <a:gd name="T42" fmla="*/ 53 w 724"/>
                <a:gd name="T43" fmla="*/ 294 h 1012"/>
                <a:gd name="T44" fmla="*/ 71 w 724"/>
                <a:gd name="T45" fmla="*/ 253 h 1012"/>
                <a:gd name="T46" fmla="*/ 94 w 724"/>
                <a:gd name="T47" fmla="*/ 212 h 1012"/>
                <a:gd name="T48" fmla="*/ 118 w 724"/>
                <a:gd name="T49" fmla="*/ 171 h 1012"/>
                <a:gd name="T50" fmla="*/ 141 w 724"/>
                <a:gd name="T51" fmla="*/ 135 h 1012"/>
                <a:gd name="T52" fmla="*/ 171 w 724"/>
                <a:gd name="T53" fmla="*/ 106 h 1012"/>
                <a:gd name="T54" fmla="*/ 200 w 724"/>
                <a:gd name="T55" fmla="*/ 76 h 1012"/>
                <a:gd name="T56" fmla="*/ 230 w 724"/>
                <a:gd name="T57" fmla="*/ 53 h 1012"/>
                <a:gd name="T58" fmla="*/ 265 w 724"/>
                <a:gd name="T59" fmla="*/ 29 h 1012"/>
                <a:gd name="T60" fmla="*/ 300 w 724"/>
                <a:gd name="T61" fmla="*/ 18 h 1012"/>
                <a:gd name="T62" fmla="*/ 335 w 724"/>
                <a:gd name="T63" fmla="*/ 6 h 1012"/>
                <a:gd name="T64" fmla="*/ 371 w 724"/>
                <a:gd name="T65" fmla="*/ 0 h 1012"/>
                <a:gd name="T66" fmla="*/ 406 w 724"/>
                <a:gd name="T67" fmla="*/ 0 h 1012"/>
                <a:gd name="T68" fmla="*/ 441 w 724"/>
                <a:gd name="T69" fmla="*/ 6 h 1012"/>
                <a:gd name="T70" fmla="*/ 441 w 724"/>
                <a:gd name="T71" fmla="*/ 6 h 1012"/>
                <a:gd name="T72" fmla="*/ 477 w 724"/>
                <a:gd name="T73" fmla="*/ 18 h 1012"/>
                <a:gd name="T74" fmla="*/ 512 w 724"/>
                <a:gd name="T75" fmla="*/ 29 h 1012"/>
                <a:gd name="T76" fmla="*/ 541 w 724"/>
                <a:gd name="T77" fmla="*/ 53 h 1012"/>
                <a:gd name="T78" fmla="*/ 571 w 724"/>
                <a:gd name="T79" fmla="*/ 76 h 1012"/>
                <a:gd name="T80" fmla="*/ 600 w 724"/>
                <a:gd name="T81" fmla="*/ 106 h 1012"/>
                <a:gd name="T82" fmla="*/ 624 w 724"/>
                <a:gd name="T83" fmla="*/ 135 h 1012"/>
                <a:gd name="T84" fmla="*/ 647 w 724"/>
                <a:gd name="T85" fmla="*/ 171 h 1012"/>
                <a:gd name="T86" fmla="*/ 665 w 724"/>
                <a:gd name="T87" fmla="*/ 212 h 1012"/>
                <a:gd name="T88" fmla="*/ 683 w 724"/>
                <a:gd name="T89" fmla="*/ 253 h 1012"/>
                <a:gd name="T90" fmla="*/ 700 w 724"/>
                <a:gd name="T91" fmla="*/ 300 h 1012"/>
                <a:gd name="T92" fmla="*/ 706 w 724"/>
                <a:gd name="T93" fmla="*/ 347 h 1012"/>
                <a:gd name="T94" fmla="*/ 718 w 724"/>
                <a:gd name="T95" fmla="*/ 394 h 1012"/>
                <a:gd name="T96" fmla="*/ 718 w 724"/>
                <a:gd name="T97" fmla="*/ 447 h 1012"/>
                <a:gd name="T98" fmla="*/ 724 w 724"/>
                <a:gd name="T99" fmla="*/ 494 h 1012"/>
                <a:gd name="T100" fmla="*/ 718 w 724"/>
                <a:gd name="T101" fmla="*/ 547 h 1012"/>
                <a:gd name="T102" fmla="*/ 712 w 724"/>
                <a:gd name="T103" fmla="*/ 600 h 1012"/>
                <a:gd name="T104" fmla="*/ 712 w 724"/>
                <a:gd name="T105" fmla="*/ 600 h 1012"/>
                <a:gd name="T106" fmla="*/ 700 w 724"/>
                <a:gd name="T107" fmla="*/ 671 h 1012"/>
                <a:gd name="T108" fmla="*/ 677 w 724"/>
                <a:gd name="T109" fmla="*/ 736 h 1012"/>
                <a:gd name="T110" fmla="*/ 653 w 724"/>
                <a:gd name="T111" fmla="*/ 800 h 1012"/>
                <a:gd name="T112" fmla="*/ 624 w 724"/>
                <a:gd name="T113" fmla="*/ 853 h 1012"/>
                <a:gd name="T114" fmla="*/ 589 w 724"/>
                <a:gd name="T115" fmla="*/ 900 h 1012"/>
                <a:gd name="T116" fmla="*/ 553 w 724"/>
                <a:gd name="T117" fmla="*/ 947 h 1012"/>
                <a:gd name="T118" fmla="*/ 512 w 724"/>
                <a:gd name="T119" fmla="*/ 983 h 1012"/>
                <a:gd name="T120" fmla="*/ 471 w 724"/>
                <a:gd name="T121" fmla="*/ 1012 h 1012"/>
                <a:gd name="T122" fmla="*/ 471 w 724"/>
                <a:gd name="T123" fmla="*/ 1012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24" h="1012">
                  <a:moveTo>
                    <a:pt x="471" y="1012"/>
                  </a:moveTo>
                  <a:lnTo>
                    <a:pt x="471" y="1012"/>
                  </a:lnTo>
                  <a:lnTo>
                    <a:pt x="424" y="989"/>
                  </a:lnTo>
                  <a:lnTo>
                    <a:pt x="377" y="971"/>
                  </a:lnTo>
                  <a:lnTo>
                    <a:pt x="335" y="953"/>
                  </a:lnTo>
                  <a:lnTo>
                    <a:pt x="288" y="947"/>
                  </a:lnTo>
                  <a:lnTo>
                    <a:pt x="247" y="947"/>
                  </a:lnTo>
                  <a:lnTo>
                    <a:pt x="206" y="947"/>
                  </a:lnTo>
                  <a:lnTo>
                    <a:pt x="135" y="959"/>
                  </a:lnTo>
                  <a:lnTo>
                    <a:pt x="135" y="959"/>
                  </a:lnTo>
                  <a:lnTo>
                    <a:pt x="100" y="912"/>
                  </a:lnTo>
                  <a:lnTo>
                    <a:pt x="65" y="859"/>
                  </a:lnTo>
                  <a:lnTo>
                    <a:pt x="41" y="800"/>
                  </a:lnTo>
                  <a:lnTo>
                    <a:pt x="24" y="736"/>
                  </a:lnTo>
                  <a:lnTo>
                    <a:pt x="6" y="671"/>
                  </a:lnTo>
                  <a:lnTo>
                    <a:pt x="0" y="600"/>
                  </a:lnTo>
                  <a:lnTo>
                    <a:pt x="0" y="524"/>
                  </a:lnTo>
                  <a:lnTo>
                    <a:pt x="12" y="447"/>
                  </a:lnTo>
                  <a:lnTo>
                    <a:pt x="12" y="447"/>
                  </a:lnTo>
                  <a:lnTo>
                    <a:pt x="18" y="394"/>
                  </a:lnTo>
                  <a:lnTo>
                    <a:pt x="35" y="347"/>
                  </a:lnTo>
                  <a:lnTo>
                    <a:pt x="53" y="294"/>
                  </a:lnTo>
                  <a:lnTo>
                    <a:pt x="71" y="253"/>
                  </a:lnTo>
                  <a:lnTo>
                    <a:pt x="94" y="212"/>
                  </a:lnTo>
                  <a:lnTo>
                    <a:pt x="118" y="171"/>
                  </a:lnTo>
                  <a:lnTo>
                    <a:pt x="141" y="135"/>
                  </a:lnTo>
                  <a:lnTo>
                    <a:pt x="171" y="106"/>
                  </a:lnTo>
                  <a:lnTo>
                    <a:pt x="200" y="76"/>
                  </a:lnTo>
                  <a:lnTo>
                    <a:pt x="230" y="53"/>
                  </a:lnTo>
                  <a:lnTo>
                    <a:pt x="265" y="29"/>
                  </a:lnTo>
                  <a:lnTo>
                    <a:pt x="300" y="18"/>
                  </a:lnTo>
                  <a:lnTo>
                    <a:pt x="335" y="6"/>
                  </a:lnTo>
                  <a:lnTo>
                    <a:pt x="371" y="0"/>
                  </a:lnTo>
                  <a:lnTo>
                    <a:pt x="406" y="0"/>
                  </a:lnTo>
                  <a:lnTo>
                    <a:pt x="441" y="6"/>
                  </a:lnTo>
                  <a:lnTo>
                    <a:pt x="441" y="6"/>
                  </a:lnTo>
                  <a:lnTo>
                    <a:pt x="477" y="18"/>
                  </a:lnTo>
                  <a:lnTo>
                    <a:pt x="512" y="29"/>
                  </a:lnTo>
                  <a:lnTo>
                    <a:pt x="541" y="53"/>
                  </a:lnTo>
                  <a:lnTo>
                    <a:pt x="571" y="76"/>
                  </a:lnTo>
                  <a:lnTo>
                    <a:pt x="600" y="106"/>
                  </a:lnTo>
                  <a:lnTo>
                    <a:pt x="624" y="135"/>
                  </a:lnTo>
                  <a:lnTo>
                    <a:pt x="647" y="171"/>
                  </a:lnTo>
                  <a:lnTo>
                    <a:pt x="665" y="212"/>
                  </a:lnTo>
                  <a:lnTo>
                    <a:pt x="683" y="253"/>
                  </a:lnTo>
                  <a:lnTo>
                    <a:pt x="700" y="300"/>
                  </a:lnTo>
                  <a:lnTo>
                    <a:pt x="706" y="347"/>
                  </a:lnTo>
                  <a:lnTo>
                    <a:pt x="718" y="394"/>
                  </a:lnTo>
                  <a:lnTo>
                    <a:pt x="718" y="447"/>
                  </a:lnTo>
                  <a:lnTo>
                    <a:pt x="724" y="494"/>
                  </a:lnTo>
                  <a:lnTo>
                    <a:pt x="718" y="547"/>
                  </a:lnTo>
                  <a:lnTo>
                    <a:pt x="712" y="600"/>
                  </a:lnTo>
                  <a:lnTo>
                    <a:pt x="712" y="600"/>
                  </a:lnTo>
                  <a:lnTo>
                    <a:pt x="700" y="671"/>
                  </a:lnTo>
                  <a:lnTo>
                    <a:pt x="677" y="736"/>
                  </a:lnTo>
                  <a:lnTo>
                    <a:pt x="653" y="800"/>
                  </a:lnTo>
                  <a:lnTo>
                    <a:pt x="624" y="853"/>
                  </a:lnTo>
                  <a:lnTo>
                    <a:pt x="589" y="900"/>
                  </a:lnTo>
                  <a:lnTo>
                    <a:pt x="553" y="947"/>
                  </a:lnTo>
                  <a:lnTo>
                    <a:pt x="512" y="983"/>
                  </a:lnTo>
                  <a:lnTo>
                    <a:pt x="471" y="1012"/>
                  </a:lnTo>
                  <a:lnTo>
                    <a:pt x="471" y="1012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Freeform 42"/>
            <p:cNvSpPr>
              <a:spLocks/>
            </p:cNvSpPr>
            <p:nvPr/>
          </p:nvSpPr>
          <p:spPr bwMode="auto">
            <a:xfrm>
              <a:off x="3421" y="1832"/>
              <a:ext cx="424" cy="365"/>
            </a:xfrm>
            <a:custGeom>
              <a:avLst/>
              <a:gdLst>
                <a:gd name="T0" fmla="*/ 406 w 424"/>
                <a:gd name="T1" fmla="*/ 365 h 365"/>
                <a:gd name="T2" fmla="*/ 406 w 424"/>
                <a:gd name="T3" fmla="*/ 365 h 365"/>
                <a:gd name="T4" fmla="*/ 418 w 424"/>
                <a:gd name="T5" fmla="*/ 312 h 365"/>
                <a:gd name="T6" fmla="*/ 424 w 424"/>
                <a:gd name="T7" fmla="*/ 259 h 365"/>
                <a:gd name="T8" fmla="*/ 424 w 424"/>
                <a:gd name="T9" fmla="*/ 200 h 365"/>
                <a:gd name="T10" fmla="*/ 418 w 424"/>
                <a:gd name="T11" fmla="*/ 136 h 365"/>
                <a:gd name="T12" fmla="*/ 406 w 424"/>
                <a:gd name="T13" fmla="*/ 106 h 365"/>
                <a:gd name="T14" fmla="*/ 395 w 424"/>
                <a:gd name="T15" fmla="*/ 77 h 365"/>
                <a:gd name="T16" fmla="*/ 383 w 424"/>
                <a:gd name="T17" fmla="*/ 53 h 365"/>
                <a:gd name="T18" fmla="*/ 359 w 424"/>
                <a:gd name="T19" fmla="*/ 36 h 365"/>
                <a:gd name="T20" fmla="*/ 336 w 424"/>
                <a:gd name="T21" fmla="*/ 18 h 365"/>
                <a:gd name="T22" fmla="*/ 306 w 424"/>
                <a:gd name="T23" fmla="*/ 6 h 365"/>
                <a:gd name="T24" fmla="*/ 306 w 424"/>
                <a:gd name="T25" fmla="*/ 6 h 365"/>
                <a:gd name="T26" fmla="*/ 271 w 424"/>
                <a:gd name="T27" fmla="*/ 0 h 365"/>
                <a:gd name="T28" fmla="*/ 242 w 424"/>
                <a:gd name="T29" fmla="*/ 6 h 365"/>
                <a:gd name="T30" fmla="*/ 212 w 424"/>
                <a:gd name="T31" fmla="*/ 18 h 365"/>
                <a:gd name="T32" fmla="*/ 189 w 424"/>
                <a:gd name="T33" fmla="*/ 36 h 365"/>
                <a:gd name="T34" fmla="*/ 142 w 424"/>
                <a:gd name="T35" fmla="*/ 59 h 365"/>
                <a:gd name="T36" fmla="*/ 124 w 424"/>
                <a:gd name="T37" fmla="*/ 65 h 365"/>
                <a:gd name="T38" fmla="*/ 106 w 424"/>
                <a:gd name="T39" fmla="*/ 65 h 365"/>
                <a:gd name="T40" fmla="*/ 106 w 424"/>
                <a:gd name="T41" fmla="*/ 65 h 365"/>
                <a:gd name="T42" fmla="*/ 71 w 424"/>
                <a:gd name="T43" fmla="*/ 59 h 365"/>
                <a:gd name="T44" fmla="*/ 41 w 424"/>
                <a:gd name="T45" fmla="*/ 65 h 365"/>
                <a:gd name="T46" fmla="*/ 18 w 424"/>
                <a:gd name="T47" fmla="*/ 77 h 365"/>
                <a:gd name="T48" fmla="*/ 0 w 424"/>
                <a:gd name="T49" fmla="*/ 94 h 365"/>
                <a:gd name="T50" fmla="*/ 0 w 424"/>
                <a:gd name="T51" fmla="*/ 112 h 365"/>
                <a:gd name="T52" fmla="*/ 0 w 424"/>
                <a:gd name="T53" fmla="*/ 118 h 365"/>
                <a:gd name="T54" fmla="*/ 12 w 424"/>
                <a:gd name="T55" fmla="*/ 124 h 365"/>
                <a:gd name="T56" fmla="*/ 41 w 424"/>
                <a:gd name="T57" fmla="*/ 136 h 365"/>
                <a:gd name="T58" fmla="*/ 89 w 424"/>
                <a:gd name="T59" fmla="*/ 136 h 365"/>
                <a:gd name="T60" fmla="*/ 89 w 424"/>
                <a:gd name="T61" fmla="*/ 136 h 365"/>
                <a:gd name="T62" fmla="*/ 124 w 424"/>
                <a:gd name="T63" fmla="*/ 124 h 365"/>
                <a:gd name="T64" fmla="*/ 159 w 424"/>
                <a:gd name="T65" fmla="*/ 112 h 365"/>
                <a:gd name="T66" fmla="*/ 200 w 424"/>
                <a:gd name="T67" fmla="*/ 94 h 365"/>
                <a:gd name="T68" fmla="*/ 236 w 424"/>
                <a:gd name="T69" fmla="*/ 83 h 365"/>
                <a:gd name="T70" fmla="*/ 271 w 424"/>
                <a:gd name="T71" fmla="*/ 77 h 365"/>
                <a:gd name="T72" fmla="*/ 289 w 424"/>
                <a:gd name="T73" fmla="*/ 83 h 365"/>
                <a:gd name="T74" fmla="*/ 306 w 424"/>
                <a:gd name="T75" fmla="*/ 89 h 365"/>
                <a:gd name="T76" fmla="*/ 324 w 424"/>
                <a:gd name="T77" fmla="*/ 100 h 365"/>
                <a:gd name="T78" fmla="*/ 342 w 424"/>
                <a:gd name="T79" fmla="*/ 124 h 365"/>
                <a:gd name="T80" fmla="*/ 359 w 424"/>
                <a:gd name="T81" fmla="*/ 147 h 365"/>
                <a:gd name="T82" fmla="*/ 371 w 424"/>
                <a:gd name="T83" fmla="*/ 177 h 365"/>
                <a:gd name="T84" fmla="*/ 371 w 424"/>
                <a:gd name="T85" fmla="*/ 177 h 365"/>
                <a:gd name="T86" fmla="*/ 389 w 424"/>
                <a:gd name="T87" fmla="*/ 212 h 365"/>
                <a:gd name="T88" fmla="*/ 395 w 424"/>
                <a:gd name="T89" fmla="*/ 242 h 365"/>
                <a:gd name="T90" fmla="*/ 406 w 424"/>
                <a:gd name="T91" fmla="*/ 306 h 365"/>
                <a:gd name="T92" fmla="*/ 406 w 424"/>
                <a:gd name="T93" fmla="*/ 365 h 365"/>
                <a:gd name="T94" fmla="*/ 406 w 424"/>
                <a:gd name="T95" fmla="*/ 365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24" h="365">
                  <a:moveTo>
                    <a:pt x="406" y="365"/>
                  </a:moveTo>
                  <a:lnTo>
                    <a:pt x="406" y="365"/>
                  </a:lnTo>
                  <a:lnTo>
                    <a:pt x="418" y="312"/>
                  </a:lnTo>
                  <a:lnTo>
                    <a:pt x="424" y="259"/>
                  </a:lnTo>
                  <a:lnTo>
                    <a:pt x="424" y="200"/>
                  </a:lnTo>
                  <a:lnTo>
                    <a:pt x="418" y="136"/>
                  </a:lnTo>
                  <a:lnTo>
                    <a:pt x="406" y="106"/>
                  </a:lnTo>
                  <a:lnTo>
                    <a:pt x="395" y="77"/>
                  </a:lnTo>
                  <a:lnTo>
                    <a:pt x="383" y="53"/>
                  </a:lnTo>
                  <a:lnTo>
                    <a:pt x="359" y="36"/>
                  </a:lnTo>
                  <a:lnTo>
                    <a:pt x="336" y="18"/>
                  </a:lnTo>
                  <a:lnTo>
                    <a:pt x="306" y="6"/>
                  </a:lnTo>
                  <a:lnTo>
                    <a:pt x="306" y="6"/>
                  </a:lnTo>
                  <a:lnTo>
                    <a:pt x="271" y="0"/>
                  </a:lnTo>
                  <a:lnTo>
                    <a:pt x="242" y="6"/>
                  </a:lnTo>
                  <a:lnTo>
                    <a:pt x="212" y="18"/>
                  </a:lnTo>
                  <a:lnTo>
                    <a:pt x="189" y="36"/>
                  </a:lnTo>
                  <a:lnTo>
                    <a:pt x="142" y="59"/>
                  </a:lnTo>
                  <a:lnTo>
                    <a:pt x="124" y="65"/>
                  </a:lnTo>
                  <a:lnTo>
                    <a:pt x="106" y="65"/>
                  </a:lnTo>
                  <a:lnTo>
                    <a:pt x="106" y="65"/>
                  </a:lnTo>
                  <a:lnTo>
                    <a:pt x="71" y="59"/>
                  </a:lnTo>
                  <a:lnTo>
                    <a:pt x="41" y="65"/>
                  </a:lnTo>
                  <a:lnTo>
                    <a:pt x="18" y="77"/>
                  </a:lnTo>
                  <a:lnTo>
                    <a:pt x="0" y="94"/>
                  </a:lnTo>
                  <a:lnTo>
                    <a:pt x="0" y="112"/>
                  </a:lnTo>
                  <a:lnTo>
                    <a:pt x="0" y="118"/>
                  </a:lnTo>
                  <a:lnTo>
                    <a:pt x="12" y="124"/>
                  </a:lnTo>
                  <a:lnTo>
                    <a:pt x="41" y="136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124" y="124"/>
                  </a:lnTo>
                  <a:lnTo>
                    <a:pt x="159" y="112"/>
                  </a:lnTo>
                  <a:lnTo>
                    <a:pt x="200" y="94"/>
                  </a:lnTo>
                  <a:lnTo>
                    <a:pt x="236" y="83"/>
                  </a:lnTo>
                  <a:lnTo>
                    <a:pt x="271" y="77"/>
                  </a:lnTo>
                  <a:lnTo>
                    <a:pt x="289" y="83"/>
                  </a:lnTo>
                  <a:lnTo>
                    <a:pt x="306" y="89"/>
                  </a:lnTo>
                  <a:lnTo>
                    <a:pt x="324" y="100"/>
                  </a:lnTo>
                  <a:lnTo>
                    <a:pt x="342" y="124"/>
                  </a:lnTo>
                  <a:lnTo>
                    <a:pt x="359" y="147"/>
                  </a:lnTo>
                  <a:lnTo>
                    <a:pt x="371" y="177"/>
                  </a:lnTo>
                  <a:lnTo>
                    <a:pt x="371" y="177"/>
                  </a:lnTo>
                  <a:lnTo>
                    <a:pt x="389" y="212"/>
                  </a:lnTo>
                  <a:lnTo>
                    <a:pt x="395" y="242"/>
                  </a:lnTo>
                  <a:lnTo>
                    <a:pt x="406" y="306"/>
                  </a:lnTo>
                  <a:lnTo>
                    <a:pt x="406" y="365"/>
                  </a:lnTo>
                  <a:lnTo>
                    <a:pt x="406" y="365"/>
                  </a:lnTo>
                  <a:close/>
                </a:path>
              </a:pathLst>
            </a:custGeom>
            <a:solidFill>
              <a:srgbClr val="EC69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Freeform 43"/>
            <p:cNvSpPr>
              <a:spLocks/>
            </p:cNvSpPr>
            <p:nvPr/>
          </p:nvSpPr>
          <p:spPr bwMode="auto">
            <a:xfrm>
              <a:off x="3239" y="1997"/>
              <a:ext cx="612" cy="941"/>
            </a:xfrm>
            <a:custGeom>
              <a:avLst/>
              <a:gdLst>
                <a:gd name="T0" fmla="*/ 376 w 612"/>
                <a:gd name="T1" fmla="*/ 6 h 941"/>
                <a:gd name="T2" fmla="*/ 376 w 612"/>
                <a:gd name="T3" fmla="*/ 6 h 941"/>
                <a:gd name="T4" fmla="*/ 347 w 612"/>
                <a:gd name="T5" fmla="*/ 0 h 941"/>
                <a:gd name="T6" fmla="*/ 312 w 612"/>
                <a:gd name="T7" fmla="*/ 0 h 941"/>
                <a:gd name="T8" fmla="*/ 282 w 612"/>
                <a:gd name="T9" fmla="*/ 6 h 941"/>
                <a:gd name="T10" fmla="*/ 253 w 612"/>
                <a:gd name="T11" fmla="*/ 18 h 941"/>
                <a:gd name="T12" fmla="*/ 223 w 612"/>
                <a:gd name="T13" fmla="*/ 29 h 941"/>
                <a:gd name="T14" fmla="*/ 194 w 612"/>
                <a:gd name="T15" fmla="*/ 47 h 941"/>
                <a:gd name="T16" fmla="*/ 171 w 612"/>
                <a:gd name="T17" fmla="*/ 71 h 941"/>
                <a:gd name="T18" fmla="*/ 141 w 612"/>
                <a:gd name="T19" fmla="*/ 100 h 941"/>
                <a:gd name="T20" fmla="*/ 100 w 612"/>
                <a:gd name="T21" fmla="*/ 159 h 941"/>
                <a:gd name="T22" fmla="*/ 59 w 612"/>
                <a:gd name="T23" fmla="*/ 235 h 941"/>
                <a:gd name="T24" fmla="*/ 29 w 612"/>
                <a:gd name="T25" fmla="*/ 324 h 941"/>
                <a:gd name="T26" fmla="*/ 6 w 612"/>
                <a:gd name="T27" fmla="*/ 418 h 941"/>
                <a:gd name="T28" fmla="*/ 6 w 612"/>
                <a:gd name="T29" fmla="*/ 418 h 941"/>
                <a:gd name="T30" fmla="*/ 0 w 612"/>
                <a:gd name="T31" fmla="*/ 488 h 941"/>
                <a:gd name="T32" fmla="*/ 0 w 612"/>
                <a:gd name="T33" fmla="*/ 559 h 941"/>
                <a:gd name="T34" fmla="*/ 6 w 612"/>
                <a:gd name="T35" fmla="*/ 624 h 941"/>
                <a:gd name="T36" fmla="*/ 17 w 612"/>
                <a:gd name="T37" fmla="*/ 688 h 941"/>
                <a:gd name="T38" fmla="*/ 35 w 612"/>
                <a:gd name="T39" fmla="*/ 747 h 941"/>
                <a:gd name="T40" fmla="*/ 53 w 612"/>
                <a:gd name="T41" fmla="*/ 800 h 941"/>
                <a:gd name="T42" fmla="*/ 82 w 612"/>
                <a:gd name="T43" fmla="*/ 847 h 941"/>
                <a:gd name="T44" fmla="*/ 112 w 612"/>
                <a:gd name="T45" fmla="*/ 894 h 941"/>
                <a:gd name="T46" fmla="*/ 112 w 612"/>
                <a:gd name="T47" fmla="*/ 894 h 941"/>
                <a:gd name="T48" fmla="*/ 171 w 612"/>
                <a:gd name="T49" fmla="*/ 883 h 941"/>
                <a:gd name="T50" fmla="*/ 206 w 612"/>
                <a:gd name="T51" fmla="*/ 883 h 941"/>
                <a:gd name="T52" fmla="*/ 241 w 612"/>
                <a:gd name="T53" fmla="*/ 883 h 941"/>
                <a:gd name="T54" fmla="*/ 282 w 612"/>
                <a:gd name="T55" fmla="*/ 894 h 941"/>
                <a:gd name="T56" fmla="*/ 318 w 612"/>
                <a:gd name="T57" fmla="*/ 900 h 941"/>
                <a:gd name="T58" fmla="*/ 359 w 612"/>
                <a:gd name="T59" fmla="*/ 918 h 941"/>
                <a:gd name="T60" fmla="*/ 400 w 612"/>
                <a:gd name="T61" fmla="*/ 941 h 941"/>
                <a:gd name="T62" fmla="*/ 400 w 612"/>
                <a:gd name="T63" fmla="*/ 941 h 941"/>
                <a:gd name="T64" fmla="*/ 435 w 612"/>
                <a:gd name="T65" fmla="*/ 918 h 941"/>
                <a:gd name="T66" fmla="*/ 471 w 612"/>
                <a:gd name="T67" fmla="*/ 883 h 941"/>
                <a:gd name="T68" fmla="*/ 500 w 612"/>
                <a:gd name="T69" fmla="*/ 841 h 941"/>
                <a:gd name="T70" fmla="*/ 530 w 612"/>
                <a:gd name="T71" fmla="*/ 794 h 941"/>
                <a:gd name="T72" fmla="*/ 553 w 612"/>
                <a:gd name="T73" fmla="*/ 741 h 941"/>
                <a:gd name="T74" fmla="*/ 577 w 612"/>
                <a:gd name="T75" fmla="*/ 688 h 941"/>
                <a:gd name="T76" fmla="*/ 594 w 612"/>
                <a:gd name="T77" fmla="*/ 624 h 941"/>
                <a:gd name="T78" fmla="*/ 606 w 612"/>
                <a:gd name="T79" fmla="*/ 559 h 941"/>
                <a:gd name="T80" fmla="*/ 606 w 612"/>
                <a:gd name="T81" fmla="*/ 559 h 941"/>
                <a:gd name="T82" fmla="*/ 612 w 612"/>
                <a:gd name="T83" fmla="*/ 465 h 941"/>
                <a:gd name="T84" fmla="*/ 606 w 612"/>
                <a:gd name="T85" fmla="*/ 371 h 941"/>
                <a:gd name="T86" fmla="*/ 594 w 612"/>
                <a:gd name="T87" fmla="*/ 277 h 941"/>
                <a:gd name="T88" fmla="*/ 565 w 612"/>
                <a:gd name="T89" fmla="*/ 200 h 941"/>
                <a:gd name="T90" fmla="*/ 530 w 612"/>
                <a:gd name="T91" fmla="*/ 129 h 941"/>
                <a:gd name="T92" fmla="*/ 512 w 612"/>
                <a:gd name="T93" fmla="*/ 100 h 941"/>
                <a:gd name="T94" fmla="*/ 488 w 612"/>
                <a:gd name="T95" fmla="*/ 71 h 941"/>
                <a:gd name="T96" fmla="*/ 459 w 612"/>
                <a:gd name="T97" fmla="*/ 47 h 941"/>
                <a:gd name="T98" fmla="*/ 435 w 612"/>
                <a:gd name="T99" fmla="*/ 29 h 941"/>
                <a:gd name="T100" fmla="*/ 406 w 612"/>
                <a:gd name="T101" fmla="*/ 18 h 941"/>
                <a:gd name="T102" fmla="*/ 376 w 612"/>
                <a:gd name="T103" fmla="*/ 6 h 941"/>
                <a:gd name="T104" fmla="*/ 376 w 612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2" h="941">
                  <a:moveTo>
                    <a:pt x="376" y="6"/>
                  </a:moveTo>
                  <a:lnTo>
                    <a:pt x="376" y="6"/>
                  </a:lnTo>
                  <a:lnTo>
                    <a:pt x="347" y="0"/>
                  </a:lnTo>
                  <a:lnTo>
                    <a:pt x="312" y="0"/>
                  </a:lnTo>
                  <a:lnTo>
                    <a:pt x="282" y="6"/>
                  </a:lnTo>
                  <a:lnTo>
                    <a:pt x="253" y="18"/>
                  </a:lnTo>
                  <a:lnTo>
                    <a:pt x="223" y="29"/>
                  </a:lnTo>
                  <a:lnTo>
                    <a:pt x="194" y="47"/>
                  </a:lnTo>
                  <a:lnTo>
                    <a:pt x="171" y="71"/>
                  </a:lnTo>
                  <a:lnTo>
                    <a:pt x="141" y="100"/>
                  </a:lnTo>
                  <a:lnTo>
                    <a:pt x="100" y="159"/>
                  </a:lnTo>
                  <a:lnTo>
                    <a:pt x="59" y="235"/>
                  </a:lnTo>
                  <a:lnTo>
                    <a:pt x="29" y="324"/>
                  </a:lnTo>
                  <a:lnTo>
                    <a:pt x="6" y="418"/>
                  </a:lnTo>
                  <a:lnTo>
                    <a:pt x="6" y="418"/>
                  </a:lnTo>
                  <a:lnTo>
                    <a:pt x="0" y="488"/>
                  </a:lnTo>
                  <a:lnTo>
                    <a:pt x="0" y="559"/>
                  </a:lnTo>
                  <a:lnTo>
                    <a:pt x="6" y="624"/>
                  </a:lnTo>
                  <a:lnTo>
                    <a:pt x="17" y="688"/>
                  </a:lnTo>
                  <a:lnTo>
                    <a:pt x="35" y="747"/>
                  </a:lnTo>
                  <a:lnTo>
                    <a:pt x="53" y="800"/>
                  </a:lnTo>
                  <a:lnTo>
                    <a:pt x="82" y="847"/>
                  </a:lnTo>
                  <a:lnTo>
                    <a:pt x="112" y="894"/>
                  </a:lnTo>
                  <a:lnTo>
                    <a:pt x="112" y="894"/>
                  </a:lnTo>
                  <a:lnTo>
                    <a:pt x="171" y="883"/>
                  </a:lnTo>
                  <a:lnTo>
                    <a:pt x="206" y="883"/>
                  </a:lnTo>
                  <a:lnTo>
                    <a:pt x="241" y="883"/>
                  </a:lnTo>
                  <a:lnTo>
                    <a:pt x="282" y="894"/>
                  </a:lnTo>
                  <a:lnTo>
                    <a:pt x="318" y="900"/>
                  </a:lnTo>
                  <a:lnTo>
                    <a:pt x="359" y="918"/>
                  </a:lnTo>
                  <a:lnTo>
                    <a:pt x="400" y="941"/>
                  </a:lnTo>
                  <a:lnTo>
                    <a:pt x="400" y="941"/>
                  </a:lnTo>
                  <a:lnTo>
                    <a:pt x="435" y="918"/>
                  </a:lnTo>
                  <a:lnTo>
                    <a:pt x="471" y="883"/>
                  </a:lnTo>
                  <a:lnTo>
                    <a:pt x="500" y="841"/>
                  </a:lnTo>
                  <a:lnTo>
                    <a:pt x="530" y="794"/>
                  </a:lnTo>
                  <a:lnTo>
                    <a:pt x="553" y="741"/>
                  </a:lnTo>
                  <a:lnTo>
                    <a:pt x="577" y="688"/>
                  </a:lnTo>
                  <a:lnTo>
                    <a:pt x="594" y="624"/>
                  </a:lnTo>
                  <a:lnTo>
                    <a:pt x="606" y="559"/>
                  </a:lnTo>
                  <a:lnTo>
                    <a:pt x="606" y="559"/>
                  </a:lnTo>
                  <a:lnTo>
                    <a:pt x="612" y="465"/>
                  </a:lnTo>
                  <a:lnTo>
                    <a:pt x="606" y="371"/>
                  </a:lnTo>
                  <a:lnTo>
                    <a:pt x="594" y="277"/>
                  </a:lnTo>
                  <a:lnTo>
                    <a:pt x="565" y="200"/>
                  </a:lnTo>
                  <a:lnTo>
                    <a:pt x="530" y="129"/>
                  </a:lnTo>
                  <a:lnTo>
                    <a:pt x="512" y="100"/>
                  </a:lnTo>
                  <a:lnTo>
                    <a:pt x="488" y="71"/>
                  </a:lnTo>
                  <a:lnTo>
                    <a:pt x="459" y="47"/>
                  </a:lnTo>
                  <a:lnTo>
                    <a:pt x="435" y="29"/>
                  </a:lnTo>
                  <a:lnTo>
                    <a:pt x="406" y="18"/>
                  </a:lnTo>
                  <a:lnTo>
                    <a:pt x="376" y="6"/>
                  </a:lnTo>
                  <a:lnTo>
                    <a:pt x="376" y="6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Freeform 44"/>
            <p:cNvSpPr>
              <a:spLocks/>
            </p:cNvSpPr>
            <p:nvPr/>
          </p:nvSpPr>
          <p:spPr bwMode="auto">
            <a:xfrm>
              <a:off x="3280" y="2050"/>
              <a:ext cx="536" cy="865"/>
            </a:xfrm>
            <a:custGeom>
              <a:avLst/>
              <a:gdLst>
                <a:gd name="T0" fmla="*/ 312 w 536"/>
                <a:gd name="T1" fmla="*/ 0 h 865"/>
                <a:gd name="T2" fmla="*/ 312 w 536"/>
                <a:gd name="T3" fmla="*/ 0 h 865"/>
                <a:gd name="T4" fmla="*/ 288 w 536"/>
                <a:gd name="T5" fmla="*/ 0 h 865"/>
                <a:gd name="T6" fmla="*/ 259 w 536"/>
                <a:gd name="T7" fmla="*/ 6 h 865"/>
                <a:gd name="T8" fmla="*/ 235 w 536"/>
                <a:gd name="T9" fmla="*/ 12 h 865"/>
                <a:gd name="T10" fmla="*/ 206 w 536"/>
                <a:gd name="T11" fmla="*/ 24 h 865"/>
                <a:gd name="T12" fmla="*/ 182 w 536"/>
                <a:gd name="T13" fmla="*/ 41 h 865"/>
                <a:gd name="T14" fmla="*/ 159 w 536"/>
                <a:gd name="T15" fmla="*/ 59 h 865"/>
                <a:gd name="T16" fmla="*/ 112 w 536"/>
                <a:gd name="T17" fmla="*/ 106 h 865"/>
                <a:gd name="T18" fmla="*/ 71 w 536"/>
                <a:gd name="T19" fmla="*/ 171 h 865"/>
                <a:gd name="T20" fmla="*/ 41 w 536"/>
                <a:gd name="T21" fmla="*/ 241 h 865"/>
                <a:gd name="T22" fmla="*/ 18 w 536"/>
                <a:gd name="T23" fmla="*/ 324 h 865"/>
                <a:gd name="T24" fmla="*/ 0 w 536"/>
                <a:gd name="T25" fmla="*/ 412 h 865"/>
                <a:gd name="T26" fmla="*/ 0 w 536"/>
                <a:gd name="T27" fmla="*/ 412 h 865"/>
                <a:gd name="T28" fmla="*/ 0 w 536"/>
                <a:gd name="T29" fmla="*/ 477 h 865"/>
                <a:gd name="T30" fmla="*/ 0 w 536"/>
                <a:gd name="T31" fmla="*/ 541 h 865"/>
                <a:gd name="T32" fmla="*/ 6 w 536"/>
                <a:gd name="T33" fmla="*/ 600 h 865"/>
                <a:gd name="T34" fmla="*/ 18 w 536"/>
                <a:gd name="T35" fmla="*/ 659 h 865"/>
                <a:gd name="T36" fmla="*/ 41 w 536"/>
                <a:gd name="T37" fmla="*/ 712 h 865"/>
                <a:gd name="T38" fmla="*/ 59 w 536"/>
                <a:gd name="T39" fmla="*/ 759 h 865"/>
                <a:gd name="T40" fmla="*/ 88 w 536"/>
                <a:gd name="T41" fmla="*/ 800 h 865"/>
                <a:gd name="T42" fmla="*/ 118 w 536"/>
                <a:gd name="T43" fmla="*/ 830 h 865"/>
                <a:gd name="T44" fmla="*/ 118 w 536"/>
                <a:gd name="T45" fmla="*/ 830 h 865"/>
                <a:gd name="T46" fmla="*/ 165 w 536"/>
                <a:gd name="T47" fmla="*/ 830 h 865"/>
                <a:gd name="T48" fmla="*/ 212 w 536"/>
                <a:gd name="T49" fmla="*/ 836 h 865"/>
                <a:gd name="T50" fmla="*/ 259 w 536"/>
                <a:gd name="T51" fmla="*/ 841 h 865"/>
                <a:gd name="T52" fmla="*/ 312 w 536"/>
                <a:gd name="T53" fmla="*/ 865 h 865"/>
                <a:gd name="T54" fmla="*/ 312 w 536"/>
                <a:gd name="T55" fmla="*/ 865 h 865"/>
                <a:gd name="T56" fmla="*/ 353 w 536"/>
                <a:gd name="T57" fmla="*/ 841 h 865"/>
                <a:gd name="T58" fmla="*/ 388 w 536"/>
                <a:gd name="T59" fmla="*/ 806 h 865"/>
                <a:gd name="T60" fmla="*/ 424 w 536"/>
                <a:gd name="T61" fmla="*/ 771 h 865"/>
                <a:gd name="T62" fmla="*/ 453 w 536"/>
                <a:gd name="T63" fmla="*/ 718 h 865"/>
                <a:gd name="T64" fmla="*/ 483 w 536"/>
                <a:gd name="T65" fmla="*/ 665 h 865"/>
                <a:gd name="T66" fmla="*/ 506 w 536"/>
                <a:gd name="T67" fmla="*/ 606 h 865"/>
                <a:gd name="T68" fmla="*/ 524 w 536"/>
                <a:gd name="T69" fmla="*/ 541 h 865"/>
                <a:gd name="T70" fmla="*/ 530 w 536"/>
                <a:gd name="T71" fmla="*/ 471 h 865"/>
                <a:gd name="T72" fmla="*/ 530 w 536"/>
                <a:gd name="T73" fmla="*/ 471 h 865"/>
                <a:gd name="T74" fmla="*/ 536 w 536"/>
                <a:gd name="T75" fmla="*/ 382 h 865"/>
                <a:gd name="T76" fmla="*/ 530 w 536"/>
                <a:gd name="T77" fmla="*/ 300 h 865"/>
                <a:gd name="T78" fmla="*/ 512 w 536"/>
                <a:gd name="T79" fmla="*/ 224 h 865"/>
                <a:gd name="T80" fmla="*/ 489 w 536"/>
                <a:gd name="T81" fmla="*/ 153 h 865"/>
                <a:gd name="T82" fmla="*/ 453 w 536"/>
                <a:gd name="T83" fmla="*/ 94 h 865"/>
                <a:gd name="T84" fmla="*/ 412 w 536"/>
                <a:gd name="T85" fmla="*/ 47 h 865"/>
                <a:gd name="T86" fmla="*/ 388 w 536"/>
                <a:gd name="T87" fmla="*/ 29 h 865"/>
                <a:gd name="T88" fmla="*/ 365 w 536"/>
                <a:gd name="T89" fmla="*/ 18 h 865"/>
                <a:gd name="T90" fmla="*/ 341 w 536"/>
                <a:gd name="T91" fmla="*/ 6 h 865"/>
                <a:gd name="T92" fmla="*/ 312 w 536"/>
                <a:gd name="T93" fmla="*/ 0 h 865"/>
                <a:gd name="T94" fmla="*/ 312 w 536"/>
                <a:gd name="T95" fmla="*/ 0 h 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36" h="865">
                  <a:moveTo>
                    <a:pt x="312" y="0"/>
                  </a:moveTo>
                  <a:lnTo>
                    <a:pt x="312" y="0"/>
                  </a:lnTo>
                  <a:lnTo>
                    <a:pt x="288" y="0"/>
                  </a:lnTo>
                  <a:lnTo>
                    <a:pt x="259" y="6"/>
                  </a:lnTo>
                  <a:lnTo>
                    <a:pt x="235" y="12"/>
                  </a:lnTo>
                  <a:lnTo>
                    <a:pt x="206" y="24"/>
                  </a:lnTo>
                  <a:lnTo>
                    <a:pt x="182" y="41"/>
                  </a:lnTo>
                  <a:lnTo>
                    <a:pt x="159" y="59"/>
                  </a:lnTo>
                  <a:lnTo>
                    <a:pt x="112" y="106"/>
                  </a:lnTo>
                  <a:lnTo>
                    <a:pt x="71" y="171"/>
                  </a:lnTo>
                  <a:lnTo>
                    <a:pt x="41" y="241"/>
                  </a:lnTo>
                  <a:lnTo>
                    <a:pt x="18" y="324"/>
                  </a:lnTo>
                  <a:lnTo>
                    <a:pt x="0" y="412"/>
                  </a:lnTo>
                  <a:lnTo>
                    <a:pt x="0" y="412"/>
                  </a:lnTo>
                  <a:lnTo>
                    <a:pt x="0" y="477"/>
                  </a:lnTo>
                  <a:lnTo>
                    <a:pt x="0" y="541"/>
                  </a:lnTo>
                  <a:lnTo>
                    <a:pt x="6" y="600"/>
                  </a:lnTo>
                  <a:lnTo>
                    <a:pt x="18" y="659"/>
                  </a:lnTo>
                  <a:lnTo>
                    <a:pt x="41" y="712"/>
                  </a:lnTo>
                  <a:lnTo>
                    <a:pt x="59" y="759"/>
                  </a:lnTo>
                  <a:lnTo>
                    <a:pt x="88" y="800"/>
                  </a:lnTo>
                  <a:lnTo>
                    <a:pt x="118" y="830"/>
                  </a:lnTo>
                  <a:lnTo>
                    <a:pt x="118" y="830"/>
                  </a:lnTo>
                  <a:lnTo>
                    <a:pt x="165" y="830"/>
                  </a:lnTo>
                  <a:lnTo>
                    <a:pt x="212" y="836"/>
                  </a:lnTo>
                  <a:lnTo>
                    <a:pt x="259" y="841"/>
                  </a:lnTo>
                  <a:lnTo>
                    <a:pt x="312" y="865"/>
                  </a:lnTo>
                  <a:lnTo>
                    <a:pt x="312" y="865"/>
                  </a:lnTo>
                  <a:lnTo>
                    <a:pt x="353" y="841"/>
                  </a:lnTo>
                  <a:lnTo>
                    <a:pt x="388" y="806"/>
                  </a:lnTo>
                  <a:lnTo>
                    <a:pt x="424" y="771"/>
                  </a:lnTo>
                  <a:lnTo>
                    <a:pt x="453" y="718"/>
                  </a:lnTo>
                  <a:lnTo>
                    <a:pt x="483" y="665"/>
                  </a:lnTo>
                  <a:lnTo>
                    <a:pt x="506" y="606"/>
                  </a:lnTo>
                  <a:lnTo>
                    <a:pt x="524" y="541"/>
                  </a:lnTo>
                  <a:lnTo>
                    <a:pt x="530" y="471"/>
                  </a:lnTo>
                  <a:lnTo>
                    <a:pt x="530" y="471"/>
                  </a:lnTo>
                  <a:lnTo>
                    <a:pt x="536" y="382"/>
                  </a:lnTo>
                  <a:lnTo>
                    <a:pt x="530" y="300"/>
                  </a:lnTo>
                  <a:lnTo>
                    <a:pt x="512" y="224"/>
                  </a:lnTo>
                  <a:lnTo>
                    <a:pt x="489" y="153"/>
                  </a:lnTo>
                  <a:lnTo>
                    <a:pt x="453" y="94"/>
                  </a:lnTo>
                  <a:lnTo>
                    <a:pt x="412" y="47"/>
                  </a:lnTo>
                  <a:lnTo>
                    <a:pt x="388" y="29"/>
                  </a:lnTo>
                  <a:lnTo>
                    <a:pt x="365" y="18"/>
                  </a:lnTo>
                  <a:lnTo>
                    <a:pt x="341" y="6"/>
                  </a:lnTo>
                  <a:lnTo>
                    <a:pt x="312" y="0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Freeform 45"/>
            <p:cNvSpPr>
              <a:spLocks/>
            </p:cNvSpPr>
            <p:nvPr/>
          </p:nvSpPr>
          <p:spPr bwMode="auto">
            <a:xfrm>
              <a:off x="3368" y="2338"/>
              <a:ext cx="342" cy="448"/>
            </a:xfrm>
            <a:custGeom>
              <a:avLst/>
              <a:gdLst>
                <a:gd name="T0" fmla="*/ 336 w 342"/>
                <a:gd name="T1" fmla="*/ 247 h 448"/>
                <a:gd name="T2" fmla="*/ 336 w 342"/>
                <a:gd name="T3" fmla="*/ 247 h 448"/>
                <a:gd name="T4" fmla="*/ 330 w 342"/>
                <a:gd name="T5" fmla="*/ 295 h 448"/>
                <a:gd name="T6" fmla="*/ 312 w 342"/>
                <a:gd name="T7" fmla="*/ 336 h 448"/>
                <a:gd name="T8" fmla="*/ 289 w 342"/>
                <a:gd name="T9" fmla="*/ 365 h 448"/>
                <a:gd name="T10" fmla="*/ 265 w 342"/>
                <a:gd name="T11" fmla="*/ 400 h 448"/>
                <a:gd name="T12" fmla="*/ 236 w 342"/>
                <a:gd name="T13" fmla="*/ 418 h 448"/>
                <a:gd name="T14" fmla="*/ 206 w 342"/>
                <a:gd name="T15" fmla="*/ 436 h 448"/>
                <a:gd name="T16" fmla="*/ 171 w 342"/>
                <a:gd name="T17" fmla="*/ 448 h 448"/>
                <a:gd name="T18" fmla="*/ 136 w 342"/>
                <a:gd name="T19" fmla="*/ 442 h 448"/>
                <a:gd name="T20" fmla="*/ 136 w 342"/>
                <a:gd name="T21" fmla="*/ 442 h 448"/>
                <a:gd name="T22" fmla="*/ 106 w 342"/>
                <a:gd name="T23" fmla="*/ 436 h 448"/>
                <a:gd name="T24" fmla="*/ 77 w 342"/>
                <a:gd name="T25" fmla="*/ 418 h 448"/>
                <a:gd name="T26" fmla="*/ 53 w 342"/>
                <a:gd name="T27" fmla="*/ 389 h 448"/>
                <a:gd name="T28" fmla="*/ 30 w 342"/>
                <a:gd name="T29" fmla="*/ 359 h 448"/>
                <a:gd name="T30" fmla="*/ 18 w 342"/>
                <a:gd name="T31" fmla="*/ 324 h 448"/>
                <a:gd name="T32" fmla="*/ 6 w 342"/>
                <a:gd name="T33" fmla="*/ 283 h 448"/>
                <a:gd name="T34" fmla="*/ 0 w 342"/>
                <a:gd name="T35" fmla="*/ 242 h 448"/>
                <a:gd name="T36" fmla="*/ 6 w 342"/>
                <a:gd name="T37" fmla="*/ 194 h 448"/>
                <a:gd name="T38" fmla="*/ 6 w 342"/>
                <a:gd name="T39" fmla="*/ 194 h 448"/>
                <a:gd name="T40" fmla="*/ 18 w 342"/>
                <a:gd name="T41" fmla="*/ 153 h 448"/>
                <a:gd name="T42" fmla="*/ 36 w 342"/>
                <a:gd name="T43" fmla="*/ 112 h 448"/>
                <a:gd name="T44" fmla="*/ 53 w 342"/>
                <a:gd name="T45" fmla="*/ 77 h 448"/>
                <a:gd name="T46" fmla="*/ 77 w 342"/>
                <a:gd name="T47" fmla="*/ 47 h 448"/>
                <a:gd name="T48" fmla="*/ 106 w 342"/>
                <a:gd name="T49" fmla="*/ 24 h 448"/>
                <a:gd name="T50" fmla="*/ 142 w 342"/>
                <a:gd name="T51" fmla="*/ 6 h 448"/>
                <a:gd name="T52" fmla="*/ 171 w 342"/>
                <a:gd name="T53" fmla="*/ 0 h 448"/>
                <a:gd name="T54" fmla="*/ 206 w 342"/>
                <a:gd name="T55" fmla="*/ 0 h 448"/>
                <a:gd name="T56" fmla="*/ 206 w 342"/>
                <a:gd name="T57" fmla="*/ 0 h 448"/>
                <a:gd name="T58" fmla="*/ 242 w 342"/>
                <a:gd name="T59" fmla="*/ 12 h 448"/>
                <a:gd name="T60" fmla="*/ 271 w 342"/>
                <a:gd name="T61" fmla="*/ 30 h 448"/>
                <a:gd name="T62" fmla="*/ 295 w 342"/>
                <a:gd name="T63" fmla="*/ 53 h 448"/>
                <a:gd name="T64" fmla="*/ 312 w 342"/>
                <a:gd name="T65" fmla="*/ 83 h 448"/>
                <a:gd name="T66" fmla="*/ 330 w 342"/>
                <a:gd name="T67" fmla="*/ 118 h 448"/>
                <a:gd name="T68" fmla="*/ 336 w 342"/>
                <a:gd name="T69" fmla="*/ 159 h 448"/>
                <a:gd name="T70" fmla="*/ 342 w 342"/>
                <a:gd name="T71" fmla="*/ 200 h 448"/>
                <a:gd name="T72" fmla="*/ 336 w 342"/>
                <a:gd name="T73" fmla="*/ 247 h 448"/>
                <a:gd name="T74" fmla="*/ 336 w 342"/>
                <a:gd name="T75" fmla="*/ 247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42" h="448">
                  <a:moveTo>
                    <a:pt x="336" y="247"/>
                  </a:moveTo>
                  <a:lnTo>
                    <a:pt x="336" y="247"/>
                  </a:lnTo>
                  <a:lnTo>
                    <a:pt x="330" y="295"/>
                  </a:lnTo>
                  <a:lnTo>
                    <a:pt x="312" y="336"/>
                  </a:lnTo>
                  <a:lnTo>
                    <a:pt x="289" y="365"/>
                  </a:lnTo>
                  <a:lnTo>
                    <a:pt x="265" y="400"/>
                  </a:lnTo>
                  <a:lnTo>
                    <a:pt x="236" y="418"/>
                  </a:lnTo>
                  <a:lnTo>
                    <a:pt x="206" y="436"/>
                  </a:lnTo>
                  <a:lnTo>
                    <a:pt x="171" y="448"/>
                  </a:lnTo>
                  <a:lnTo>
                    <a:pt x="136" y="442"/>
                  </a:lnTo>
                  <a:lnTo>
                    <a:pt x="136" y="442"/>
                  </a:lnTo>
                  <a:lnTo>
                    <a:pt x="106" y="436"/>
                  </a:lnTo>
                  <a:lnTo>
                    <a:pt x="77" y="418"/>
                  </a:lnTo>
                  <a:lnTo>
                    <a:pt x="53" y="389"/>
                  </a:lnTo>
                  <a:lnTo>
                    <a:pt x="30" y="359"/>
                  </a:lnTo>
                  <a:lnTo>
                    <a:pt x="18" y="324"/>
                  </a:lnTo>
                  <a:lnTo>
                    <a:pt x="6" y="283"/>
                  </a:lnTo>
                  <a:lnTo>
                    <a:pt x="0" y="242"/>
                  </a:lnTo>
                  <a:lnTo>
                    <a:pt x="6" y="194"/>
                  </a:lnTo>
                  <a:lnTo>
                    <a:pt x="6" y="194"/>
                  </a:lnTo>
                  <a:lnTo>
                    <a:pt x="18" y="153"/>
                  </a:lnTo>
                  <a:lnTo>
                    <a:pt x="36" y="112"/>
                  </a:lnTo>
                  <a:lnTo>
                    <a:pt x="53" y="77"/>
                  </a:lnTo>
                  <a:lnTo>
                    <a:pt x="77" y="47"/>
                  </a:lnTo>
                  <a:lnTo>
                    <a:pt x="106" y="24"/>
                  </a:lnTo>
                  <a:lnTo>
                    <a:pt x="142" y="6"/>
                  </a:lnTo>
                  <a:lnTo>
                    <a:pt x="171" y="0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242" y="12"/>
                  </a:lnTo>
                  <a:lnTo>
                    <a:pt x="271" y="30"/>
                  </a:lnTo>
                  <a:lnTo>
                    <a:pt x="295" y="53"/>
                  </a:lnTo>
                  <a:lnTo>
                    <a:pt x="312" y="83"/>
                  </a:lnTo>
                  <a:lnTo>
                    <a:pt x="330" y="118"/>
                  </a:lnTo>
                  <a:lnTo>
                    <a:pt x="336" y="159"/>
                  </a:lnTo>
                  <a:lnTo>
                    <a:pt x="342" y="200"/>
                  </a:lnTo>
                  <a:lnTo>
                    <a:pt x="336" y="247"/>
                  </a:lnTo>
                  <a:lnTo>
                    <a:pt x="336" y="247"/>
                  </a:lnTo>
                  <a:close/>
                </a:path>
              </a:pathLst>
            </a:custGeom>
            <a:solidFill>
              <a:srgbClr val="0092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Freeform 46"/>
            <p:cNvSpPr>
              <a:spLocks/>
            </p:cNvSpPr>
            <p:nvPr/>
          </p:nvSpPr>
          <p:spPr bwMode="auto">
            <a:xfrm>
              <a:off x="3404" y="2362"/>
              <a:ext cx="270" cy="394"/>
            </a:xfrm>
            <a:custGeom>
              <a:avLst/>
              <a:gdLst>
                <a:gd name="T0" fmla="*/ 264 w 270"/>
                <a:gd name="T1" fmla="*/ 223 h 394"/>
                <a:gd name="T2" fmla="*/ 264 w 270"/>
                <a:gd name="T3" fmla="*/ 223 h 394"/>
                <a:gd name="T4" fmla="*/ 259 w 270"/>
                <a:gd name="T5" fmla="*/ 259 h 394"/>
                <a:gd name="T6" fmla="*/ 247 w 270"/>
                <a:gd name="T7" fmla="*/ 294 h 394"/>
                <a:gd name="T8" fmla="*/ 229 w 270"/>
                <a:gd name="T9" fmla="*/ 323 h 394"/>
                <a:gd name="T10" fmla="*/ 206 w 270"/>
                <a:gd name="T11" fmla="*/ 353 h 394"/>
                <a:gd name="T12" fmla="*/ 182 w 270"/>
                <a:gd name="T13" fmla="*/ 371 h 394"/>
                <a:gd name="T14" fmla="*/ 159 w 270"/>
                <a:gd name="T15" fmla="*/ 388 h 394"/>
                <a:gd name="T16" fmla="*/ 135 w 270"/>
                <a:gd name="T17" fmla="*/ 394 h 394"/>
                <a:gd name="T18" fmla="*/ 106 w 270"/>
                <a:gd name="T19" fmla="*/ 394 h 394"/>
                <a:gd name="T20" fmla="*/ 106 w 270"/>
                <a:gd name="T21" fmla="*/ 394 h 394"/>
                <a:gd name="T22" fmla="*/ 82 w 270"/>
                <a:gd name="T23" fmla="*/ 382 h 394"/>
                <a:gd name="T24" fmla="*/ 58 w 270"/>
                <a:gd name="T25" fmla="*/ 371 h 394"/>
                <a:gd name="T26" fmla="*/ 35 w 270"/>
                <a:gd name="T27" fmla="*/ 347 h 394"/>
                <a:gd name="T28" fmla="*/ 23 w 270"/>
                <a:gd name="T29" fmla="*/ 318 h 394"/>
                <a:gd name="T30" fmla="*/ 11 w 270"/>
                <a:gd name="T31" fmla="*/ 288 h 394"/>
                <a:gd name="T32" fmla="*/ 0 w 270"/>
                <a:gd name="T33" fmla="*/ 253 h 394"/>
                <a:gd name="T34" fmla="*/ 0 w 270"/>
                <a:gd name="T35" fmla="*/ 212 h 394"/>
                <a:gd name="T36" fmla="*/ 0 w 270"/>
                <a:gd name="T37" fmla="*/ 176 h 394"/>
                <a:gd name="T38" fmla="*/ 0 w 270"/>
                <a:gd name="T39" fmla="*/ 176 h 394"/>
                <a:gd name="T40" fmla="*/ 11 w 270"/>
                <a:gd name="T41" fmla="*/ 135 h 394"/>
                <a:gd name="T42" fmla="*/ 23 w 270"/>
                <a:gd name="T43" fmla="*/ 100 h 394"/>
                <a:gd name="T44" fmla="*/ 41 w 270"/>
                <a:gd name="T45" fmla="*/ 70 h 394"/>
                <a:gd name="T46" fmla="*/ 58 w 270"/>
                <a:gd name="T47" fmla="*/ 41 h 394"/>
                <a:gd name="T48" fmla="*/ 82 w 270"/>
                <a:gd name="T49" fmla="*/ 23 h 394"/>
                <a:gd name="T50" fmla="*/ 106 w 270"/>
                <a:gd name="T51" fmla="*/ 6 h 394"/>
                <a:gd name="T52" fmla="*/ 135 w 270"/>
                <a:gd name="T53" fmla="*/ 0 h 394"/>
                <a:gd name="T54" fmla="*/ 159 w 270"/>
                <a:gd name="T55" fmla="*/ 0 h 394"/>
                <a:gd name="T56" fmla="*/ 159 w 270"/>
                <a:gd name="T57" fmla="*/ 0 h 394"/>
                <a:gd name="T58" fmla="*/ 188 w 270"/>
                <a:gd name="T59" fmla="*/ 12 h 394"/>
                <a:gd name="T60" fmla="*/ 211 w 270"/>
                <a:gd name="T61" fmla="*/ 29 h 394"/>
                <a:gd name="T62" fmla="*/ 229 w 270"/>
                <a:gd name="T63" fmla="*/ 47 h 394"/>
                <a:gd name="T64" fmla="*/ 247 w 270"/>
                <a:gd name="T65" fmla="*/ 76 h 394"/>
                <a:gd name="T66" fmla="*/ 259 w 270"/>
                <a:gd name="T67" fmla="*/ 106 h 394"/>
                <a:gd name="T68" fmla="*/ 264 w 270"/>
                <a:gd name="T69" fmla="*/ 141 h 394"/>
                <a:gd name="T70" fmla="*/ 270 w 270"/>
                <a:gd name="T71" fmla="*/ 182 h 394"/>
                <a:gd name="T72" fmla="*/ 264 w 270"/>
                <a:gd name="T73" fmla="*/ 223 h 394"/>
                <a:gd name="T74" fmla="*/ 264 w 270"/>
                <a:gd name="T75" fmla="*/ 223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70" h="394">
                  <a:moveTo>
                    <a:pt x="264" y="223"/>
                  </a:moveTo>
                  <a:lnTo>
                    <a:pt x="264" y="223"/>
                  </a:lnTo>
                  <a:lnTo>
                    <a:pt x="259" y="259"/>
                  </a:lnTo>
                  <a:lnTo>
                    <a:pt x="247" y="294"/>
                  </a:lnTo>
                  <a:lnTo>
                    <a:pt x="229" y="323"/>
                  </a:lnTo>
                  <a:lnTo>
                    <a:pt x="206" y="353"/>
                  </a:lnTo>
                  <a:lnTo>
                    <a:pt x="182" y="371"/>
                  </a:lnTo>
                  <a:lnTo>
                    <a:pt x="159" y="388"/>
                  </a:lnTo>
                  <a:lnTo>
                    <a:pt x="135" y="394"/>
                  </a:lnTo>
                  <a:lnTo>
                    <a:pt x="106" y="394"/>
                  </a:lnTo>
                  <a:lnTo>
                    <a:pt x="106" y="394"/>
                  </a:lnTo>
                  <a:lnTo>
                    <a:pt x="82" y="382"/>
                  </a:lnTo>
                  <a:lnTo>
                    <a:pt x="58" y="371"/>
                  </a:lnTo>
                  <a:lnTo>
                    <a:pt x="35" y="347"/>
                  </a:lnTo>
                  <a:lnTo>
                    <a:pt x="23" y="318"/>
                  </a:lnTo>
                  <a:lnTo>
                    <a:pt x="11" y="288"/>
                  </a:lnTo>
                  <a:lnTo>
                    <a:pt x="0" y="253"/>
                  </a:lnTo>
                  <a:lnTo>
                    <a:pt x="0" y="212"/>
                  </a:lnTo>
                  <a:lnTo>
                    <a:pt x="0" y="176"/>
                  </a:lnTo>
                  <a:lnTo>
                    <a:pt x="0" y="176"/>
                  </a:lnTo>
                  <a:lnTo>
                    <a:pt x="11" y="135"/>
                  </a:lnTo>
                  <a:lnTo>
                    <a:pt x="23" y="100"/>
                  </a:lnTo>
                  <a:lnTo>
                    <a:pt x="41" y="70"/>
                  </a:lnTo>
                  <a:lnTo>
                    <a:pt x="58" y="41"/>
                  </a:lnTo>
                  <a:lnTo>
                    <a:pt x="82" y="23"/>
                  </a:lnTo>
                  <a:lnTo>
                    <a:pt x="106" y="6"/>
                  </a:lnTo>
                  <a:lnTo>
                    <a:pt x="135" y="0"/>
                  </a:lnTo>
                  <a:lnTo>
                    <a:pt x="159" y="0"/>
                  </a:lnTo>
                  <a:lnTo>
                    <a:pt x="159" y="0"/>
                  </a:lnTo>
                  <a:lnTo>
                    <a:pt x="188" y="12"/>
                  </a:lnTo>
                  <a:lnTo>
                    <a:pt x="211" y="29"/>
                  </a:lnTo>
                  <a:lnTo>
                    <a:pt x="229" y="47"/>
                  </a:lnTo>
                  <a:lnTo>
                    <a:pt x="247" y="76"/>
                  </a:lnTo>
                  <a:lnTo>
                    <a:pt x="259" y="106"/>
                  </a:lnTo>
                  <a:lnTo>
                    <a:pt x="264" y="141"/>
                  </a:lnTo>
                  <a:lnTo>
                    <a:pt x="270" y="182"/>
                  </a:lnTo>
                  <a:lnTo>
                    <a:pt x="264" y="223"/>
                  </a:lnTo>
                  <a:lnTo>
                    <a:pt x="264" y="223"/>
                  </a:lnTo>
                  <a:close/>
                </a:path>
              </a:pathLst>
            </a:custGeom>
            <a:solidFill>
              <a:srgbClr val="00B9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Freeform 47"/>
            <p:cNvSpPr>
              <a:spLocks/>
            </p:cNvSpPr>
            <p:nvPr/>
          </p:nvSpPr>
          <p:spPr bwMode="auto">
            <a:xfrm>
              <a:off x="3439" y="2444"/>
              <a:ext cx="200" cy="253"/>
            </a:xfrm>
            <a:custGeom>
              <a:avLst/>
              <a:gdLst>
                <a:gd name="T0" fmla="*/ 200 w 200"/>
                <a:gd name="T1" fmla="*/ 141 h 253"/>
                <a:gd name="T2" fmla="*/ 200 w 200"/>
                <a:gd name="T3" fmla="*/ 141 h 253"/>
                <a:gd name="T4" fmla="*/ 194 w 200"/>
                <a:gd name="T5" fmla="*/ 165 h 253"/>
                <a:gd name="T6" fmla="*/ 182 w 200"/>
                <a:gd name="T7" fmla="*/ 189 h 253"/>
                <a:gd name="T8" fmla="*/ 171 w 200"/>
                <a:gd name="T9" fmla="*/ 206 h 253"/>
                <a:gd name="T10" fmla="*/ 159 w 200"/>
                <a:gd name="T11" fmla="*/ 224 h 253"/>
                <a:gd name="T12" fmla="*/ 141 w 200"/>
                <a:gd name="T13" fmla="*/ 236 h 253"/>
                <a:gd name="T14" fmla="*/ 124 w 200"/>
                <a:gd name="T15" fmla="*/ 247 h 253"/>
                <a:gd name="T16" fmla="*/ 100 w 200"/>
                <a:gd name="T17" fmla="*/ 253 h 253"/>
                <a:gd name="T18" fmla="*/ 82 w 200"/>
                <a:gd name="T19" fmla="*/ 253 h 253"/>
                <a:gd name="T20" fmla="*/ 82 w 200"/>
                <a:gd name="T21" fmla="*/ 253 h 253"/>
                <a:gd name="T22" fmla="*/ 59 w 200"/>
                <a:gd name="T23" fmla="*/ 247 h 253"/>
                <a:gd name="T24" fmla="*/ 41 w 200"/>
                <a:gd name="T25" fmla="*/ 236 h 253"/>
                <a:gd name="T26" fmla="*/ 29 w 200"/>
                <a:gd name="T27" fmla="*/ 218 h 253"/>
                <a:gd name="T28" fmla="*/ 18 w 200"/>
                <a:gd name="T29" fmla="*/ 200 h 253"/>
                <a:gd name="T30" fmla="*/ 6 w 200"/>
                <a:gd name="T31" fmla="*/ 183 h 253"/>
                <a:gd name="T32" fmla="*/ 0 w 200"/>
                <a:gd name="T33" fmla="*/ 159 h 253"/>
                <a:gd name="T34" fmla="*/ 0 w 200"/>
                <a:gd name="T35" fmla="*/ 136 h 253"/>
                <a:gd name="T36" fmla="*/ 0 w 200"/>
                <a:gd name="T37" fmla="*/ 106 h 253"/>
                <a:gd name="T38" fmla="*/ 0 w 200"/>
                <a:gd name="T39" fmla="*/ 106 h 253"/>
                <a:gd name="T40" fmla="*/ 6 w 200"/>
                <a:gd name="T41" fmla="*/ 83 h 253"/>
                <a:gd name="T42" fmla="*/ 18 w 200"/>
                <a:gd name="T43" fmla="*/ 59 h 253"/>
                <a:gd name="T44" fmla="*/ 29 w 200"/>
                <a:gd name="T45" fmla="*/ 41 h 253"/>
                <a:gd name="T46" fmla="*/ 41 w 200"/>
                <a:gd name="T47" fmla="*/ 24 h 253"/>
                <a:gd name="T48" fmla="*/ 59 w 200"/>
                <a:gd name="T49" fmla="*/ 12 h 253"/>
                <a:gd name="T50" fmla="*/ 76 w 200"/>
                <a:gd name="T51" fmla="*/ 0 h 253"/>
                <a:gd name="T52" fmla="*/ 100 w 200"/>
                <a:gd name="T53" fmla="*/ 0 h 253"/>
                <a:gd name="T54" fmla="*/ 118 w 200"/>
                <a:gd name="T55" fmla="*/ 0 h 253"/>
                <a:gd name="T56" fmla="*/ 118 w 200"/>
                <a:gd name="T57" fmla="*/ 0 h 253"/>
                <a:gd name="T58" fmla="*/ 141 w 200"/>
                <a:gd name="T59" fmla="*/ 6 h 253"/>
                <a:gd name="T60" fmla="*/ 159 w 200"/>
                <a:gd name="T61" fmla="*/ 12 h 253"/>
                <a:gd name="T62" fmla="*/ 171 w 200"/>
                <a:gd name="T63" fmla="*/ 30 h 253"/>
                <a:gd name="T64" fmla="*/ 182 w 200"/>
                <a:gd name="T65" fmla="*/ 47 h 253"/>
                <a:gd name="T66" fmla="*/ 194 w 200"/>
                <a:gd name="T67" fmla="*/ 65 h 253"/>
                <a:gd name="T68" fmla="*/ 200 w 200"/>
                <a:gd name="T69" fmla="*/ 88 h 253"/>
                <a:gd name="T70" fmla="*/ 200 w 200"/>
                <a:gd name="T71" fmla="*/ 112 h 253"/>
                <a:gd name="T72" fmla="*/ 200 w 200"/>
                <a:gd name="T73" fmla="*/ 141 h 253"/>
                <a:gd name="T74" fmla="*/ 200 w 200"/>
                <a:gd name="T75" fmla="*/ 141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0" h="253">
                  <a:moveTo>
                    <a:pt x="200" y="141"/>
                  </a:moveTo>
                  <a:lnTo>
                    <a:pt x="200" y="141"/>
                  </a:lnTo>
                  <a:lnTo>
                    <a:pt x="194" y="165"/>
                  </a:lnTo>
                  <a:lnTo>
                    <a:pt x="182" y="189"/>
                  </a:lnTo>
                  <a:lnTo>
                    <a:pt x="171" y="206"/>
                  </a:lnTo>
                  <a:lnTo>
                    <a:pt x="159" y="224"/>
                  </a:lnTo>
                  <a:lnTo>
                    <a:pt x="141" y="236"/>
                  </a:lnTo>
                  <a:lnTo>
                    <a:pt x="124" y="247"/>
                  </a:lnTo>
                  <a:lnTo>
                    <a:pt x="100" y="253"/>
                  </a:lnTo>
                  <a:lnTo>
                    <a:pt x="82" y="253"/>
                  </a:lnTo>
                  <a:lnTo>
                    <a:pt x="82" y="253"/>
                  </a:lnTo>
                  <a:lnTo>
                    <a:pt x="59" y="247"/>
                  </a:lnTo>
                  <a:lnTo>
                    <a:pt x="41" y="236"/>
                  </a:lnTo>
                  <a:lnTo>
                    <a:pt x="29" y="218"/>
                  </a:lnTo>
                  <a:lnTo>
                    <a:pt x="18" y="200"/>
                  </a:lnTo>
                  <a:lnTo>
                    <a:pt x="6" y="183"/>
                  </a:lnTo>
                  <a:lnTo>
                    <a:pt x="0" y="159"/>
                  </a:lnTo>
                  <a:lnTo>
                    <a:pt x="0" y="136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6" y="83"/>
                  </a:lnTo>
                  <a:lnTo>
                    <a:pt x="18" y="59"/>
                  </a:lnTo>
                  <a:lnTo>
                    <a:pt x="29" y="41"/>
                  </a:lnTo>
                  <a:lnTo>
                    <a:pt x="41" y="24"/>
                  </a:lnTo>
                  <a:lnTo>
                    <a:pt x="59" y="1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41" y="6"/>
                  </a:lnTo>
                  <a:lnTo>
                    <a:pt x="159" y="12"/>
                  </a:lnTo>
                  <a:lnTo>
                    <a:pt x="171" y="30"/>
                  </a:lnTo>
                  <a:lnTo>
                    <a:pt x="182" y="47"/>
                  </a:lnTo>
                  <a:lnTo>
                    <a:pt x="194" y="65"/>
                  </a:lnTo>
                  <a:lnTo>
                    <a:pt x="200" y="88"/>
                  </a:lnTo>
                  <a:lnTo>
                    <a:pt x="200" y="112"/>
                  </a:lnTo>
                  <a:lnTo>
                    <a:pt x="200" y="141"/>
                  </a:lnTo>
                  <a:lnTo>
                    <a:pt x="200" y="1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Freeform 48"/>
            <p:cNvSpPr>
              <a:spLocks/>
            </p:cNvSpPr>
            <p:nvPr/>
          </p:nvSpPr>
          <p:spPr bwMode="auto">
            <a:xfrm>
              <a:off x="3468" y="2427"/>
              <a:ext cx="59" cy="58"/>
            </a:xfrm>
            <a:custGeom>
              <a:avLst/>
              <a:gdLst>
                <a:gd name="T0" fmla="*/ 59 w 59"/>
                <a:gd name="T1" fmla="*/ 35 h 58"/>
                <a:gd name="T2" fmla="*/ 59 w 59"/>
                <a:gd name="T3" fmla="*/ 35 h 58"/>
                <a:gd name="T4" fmla="*/ 53 w 59"/>
                <a:gd name="T5" fmla="*/ 47 h 58"/>
                <a:gd name="T6" fmla="*/ 47 w 59"/>
                <a:gd name="T7" fmla="*/ 58 h 58"/>
                <a:gd name="T8" fmla="*/ 36 w 59"/>
                <a:gd name="T9" fmla="*/ 58 h 58"/>
                <a:gd name="T10" fmla="*/ 24 w 59"/>
                <a:gd name="T11" fmla="*/ 58 h 58"/>
                <a:gd name="T12" fmla="*/ 24 w 59"/>
                <a:gd name="T13" fmla="*/ 58 h 58"/>
                <a:gd name="T14" fmla="*/ 12 w 59"/>
                <a:gd name="T15" fmla="*/ 53 h 58"/>
                <a:gd name="T16" fmla="*/ 0 w 59"/>
                <a:gd name="T17" fmla="*/ 47 h 58"/>
                <a:gd name="T18" fmla="*/ 0 w 59"/>
                <a:gd name="T19" fmla="*/ 35 h 58"/>
                <a:gd name="T20" fmla="*/ 0 w 59"/>
                <a:gd name="T21" fmla="*/ 23 h 58"/>
                <a:gd name="T22" fmla="*/ 0 w 59"/>
                <a:gd name="T23" fmla="*/ 23 h 58"/>
                <a:gd name="T24" fmla="*/ 6 w 59"/>
                <a:gd name="T25" fmla="*/ 11 h 58"/>
                <a:gd name="T26" fmla="*/ 12 w 59"/>
                <a:gd name="T27" fmla="*/ 5 h 58"/>
                <a:gd name="T28" fmla="*/ 24 w 59"/>
                <a:gd name="T29" fmla="*/ 0 h 58"/>
                <a:gd name="T30" fmla="*/ 36 w 59"/>
                <a:gd name="T31" fmla="*/ 0 h 58"/>
                <a:gd name="T32" fmla="*/ 36 w 59"/>
                <a:gd name="T33" fmla="*/ 0 h 58"/>
                <a:gd name="T34" fmla="*/ 47 w 59"/>
                <a:gd name="T35" fmla="*/ 5 h 58"/>
                <a:gd name="T36" fmla="*/ 59 w 59"/>
                <a:gd name="T37" fmla="*/ 11 h 58"/>
                <a:gd name="T38" fmla="*/ 59 w 59"/>
                <a:gd name="T39" fmla="*/ 23 h 58"/>
                <a:gd name="T40" fmla="*/ 59 w 59"/>
                <a:gd name="T41" fmla="*/ 35 h 58"/>
                <a:gd name="T42" fmla="*/ 59 w 59"/>
                <a:gd name="T43" fmla="*/ 3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9" h="58">
                  <a:moveTo>
                    <a:pt x="59" y="35"/>
                  </a:moveTo>
                  <a:lnTo>
                    <a:pt x="59" y="35"/>
                  </a:lnTo>
                  <a:lnTo>
                    <a:pt x="53" y="47"/>
                  </a:lnTo>
                  <a:lnTo>
                    <a:pt x="47" y="58"/>
                  </a:lnTo>
                  <a:lnTo>
                    <a:pt x="36" y="58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12" y="53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6" y="11"/>
                  </a:lnTo>
                  <a:lnTo>
                    <a:pt x="12" y="5"/>
                  </a:lnTo>
                  <a:lnTo>
                    <a:pt x="24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7" y="5"/>
                  </a:lnTo>
                  <a:lnTo>
                    <a:pt x="59" y="11"/>
                  </a:lnTo>
                  <a:lnTo>
                    <a:pt x="59" y="23"/>
                  </a:lnTo>
                  <a:lnTo>
                    <a:pt x="59" y="35"/>
                  </a:lnTo>
                  <a:lnTo>
                    <a:pt x="59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Freeform 49"/>
            <p:cNvSpPr>
              <a:spLocks/>
            </p:cNvSpPr>
            <p:nvPr/>
          </p:nvSpPr>
          <p:spPr bwMode="auto">
            <a:xfrm>
              <a:off x="3280" y="2050"/>
              <a:ext cx="536" cy="530"/>
            </a:xfrm>
            <a:custGeom>
              <a:avLst/>
              <a:gdLst>
                <a:gd name="T0" fmla="*/ 306 w 536"/>
                <a:gd name="T1" fmla="*/ 76 h 530"/>
                <a:gd name="T2" fmla="*/ 306 w 536"/>
                <a:gd name="T3" fmla="*/ 76 h 530"/>
                <a:gd name="T4" fmla="*/ 330 w 536"/>
                <a:gd name="T5" fmla="*/ 82 h 530"/>
                <a:gd name="T6" fmla="*/ 353 w 536"/>
                <a:gd name="T7" fmla="*/ 94 h 530"/>
                <a:gd name="T8" fmla="*/ 377 w 536"/>
                <a:gd name="T9" fmla="*/ 106 h 530"/>
                <a:gd name="T10" fmla="*/ 400 w 536"/>
                <a:gd name="T11" fmla="*/ 124 h 530"/>
                <a:gd name="T12" fmla="*/ 441 w 536"/>
                <a:gd name="T13" fmla="*/ 165 h 530"/>
                <a:gd name="T14" fmla="*/ 477 w 536"/>
                <a:gd name="T15" fmla="*/ 224 h 530"/>
                <a:gd name="T16" fmla="*/ 500 w 536"/>
                <a:gd name="T17" fmla="*/ 288 h 530"/>
                <a:gd name="T18" fmla="*/ 518 w 536"/>
                <a:gd name="T19" fmla="*/ 359 h 530"/>
                <a:gd name="T20" fmla="*/ 524 w 536"/>
                <a:gd name="T21" fmla="*/ 441 h 530"/>
                <a:gd name="T22" fmla="*/ 524 w 536"/>
                <a:gd name="T23" fmla="*/ 530 h 530"/>
                <a:gd name="T24" fmla="*/ 524 w 536"/>
                <a:gd name="T25" fmla="*/ 530 h 530"/>
                <a:gd name="T26" fmla="*/ 530 w 536"/>
                <a:gd name="T27" fmla="*/ 471 h 530"/>
                <a:gd name="T28" fmla="*/ 530 w 536"/>
                <a:gd name="T29" fmla="*/ 471 h 530"/>
                <a:gd name="T30" fmla="*/ 536 w 536"/>
                <a:gd name="T31" fmla="*/ 382 h 530"/>
                <a:gd name="T32" fmla="*/ 530 w 536"/>
                <a:gd name="T33" fmla="*/ 300 h 530"/>
                <a:gd name="T34" fmla="*/ 512 w 536"/>
                <a:gd name="T35" fmla="*/ 224 h 530"/>
                <a:gd name="T36" fmla="*/ 489 w 536"/>
                <a:gd name="T37" fmla="*/ 153 h 530"/>
                <a:gd name="T38" fmla="*/ 453 w 536"/>
                <a:gd name="T39" fmla="*/ 94 h 530"/>
                <a:gd name="T40" fmla="*/ 412 w 536"/>
                <a:gd name="T41" fmla="*/ 47 h 530"/>
                <a:gd name="T42" fmla="*/ 388 w 536"/>
                <a:gd name="T43" fmla="*/ 29 h 530"/>
                <a:gd name="T44" fmla="*/ 365 w 536"/>
                <a:gd name="T45" fmla="*/ 18 h 530"/>
                <a:gd name="T46" fmla="*/ 341 w 536"/>
                <a:gd name="T47" fmla="*/ 6 h 530"/>
                <a:gd name="T48" fmla="*/ 312 w 536"/>
                <a:gd name="T49" fmla="*/ 0 h 530"/>
                <a:gd name="T50" fmla="*/ 312 w 536"/>
                <a:gd name="T51" fmla="*/ 0 h 530"/>
                <a:gd name="T52" fmla="*/ 288 w 536"/>
                <a:gd name="T53" fmla="*/ 0 h 530"/>
                <a:gd name="T54" fmla="*/ 259 w 536"/>
                <a:gd name="T55" fmla="*/ 6 h 530"/>
                <a:gd name="T56" fmla="*/ 235 w 536"/>
                <a:gd name="T57" fmla="*/ 12 h 530"/>
                <a:gd name="T58" fmla="*/ 206 w 536"/>
                <a:gd name="T59" fmla="*/ 24 h 530"/>
                <a:gd name="T60" fmla="*/ 182 w 536"/>
                <a:gd name="T61" fmla="*/ 41 h 530"/>
                <a:gd name="T62" fmla="*/ 159 w 536"/>
                <a:gd name="T63" fmla="*/ 59 h 530"/>
                <a:gd name="T64" fmla="*/ 112 w 536"/>
                <a:gd name="T65" fmla="*/ 106 h 530"/>
                <a:gd name="T66" fmla="*/ 71 w 536"/>
                <a:gd name="T67" fmla="*/ 171 h 530"/>
                <a:gd name="T68" fmla="*/ 41 w 536"/>
                <a:gd name="T69" fmla="*/ 241 h 530"/>
                <a:gd name="T70" fmla="*/ 18 w 536"/>
                <a:gd name="T71" fmla="*/ 324 h 530"/>
                <a:gd name="T72" fmla="*/ 0 w 536"/>
                <a:gd name="T73" fmla="*/ 412 h 530"/>
                <a:gd name="T74" fmla="*/ 0 w 536"/>
                <a:gd name="T75" fmla="*/ 412 h 530"/>
                <a:gd name="T76" fmla="*/ 0 w 536"/>
                <a:gd name="T77" fmla="*/ 430 h 530"/>
                <a:gd name="T78" fmla="*/ 0 w 536"/>
                <a:gd name="T79" fmla="*/ 430 h 530"/>
                <a:gd name="T80" fmla="*/ 18 w 536"/>
                <a:gd name="T81" fmla="*/ 353 h 530"/>
                <a:gd name="T82" fmla="*/ 47 w 536"/>
                <a:gd name="T83" fmla="*/ 282 h 530"/>
                <a:gd name="T84" fmla="*/ 77 w 536"/>
                <a:gd name="T85" fmla="*/ 224 h 530"/>
                <a:gd name="T86" fmla="*/ 118 w 536"/>
                <a:gd name="T87" fmla="*/ 171 h 530"/>
                <a:gd name="T88" fmla="*/ 159 w 536"/>
                <a:gd name="T89" fmla="*/ 129 h 530"/>
                <a:gd name="T90" fmla="*/ 206 w 536"/>
                <a:gd name="T91" fmla="*/ 94 h 530"/>
                <a:gd name="T92" fmla="*/ 253 w 536"/>
                <a:gd name="T93" fmla="*/ 82 h 530"/>
                <a:gd name="T94" fmla="*/ 277 w 536"/>
                <a:gd name="T95" fmla="*/ 76 h 530"/>
                <a:gd name="T96" fmla="*/ 306 w 536"/>
                <a:gd name="T97" fmla="*/ 76 h 530"/>
                <a:gd name="T98" fmla="*/ 306 w 536"/>
                <a:gd name="T99" fmla="*/ 76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36" h="530">
                  <a:moveTo>
                    <a:pt x="306" y="76"/>
                  </a:moveTo>
                  <a:lnTo>
                    <a:pt x="306" y="76"/>
                  </a:lnTo>
                  <a:lnTo>
                    <a:pt x="330" y="82"/>
                  </a:lnTo>
                  <a:lnTo>
                    <a:pt x="353" y="94"/>
                  </a:lnTo>
                  <a:lnTo>
                    <a:pt x="377" y="106"/>
                  </a:lnTo>
                  <a:lnTo>
                    <a:pt x="400" y="124"/>
                  </a:lnTo>
                  <a:lnTo>
                    <a:pt x="441" y="165"/>
                  </a:lnTo>
                  <a:lnTo>
                    <a:pt x="477" y="224"/>
                  </a:lnTo>
                  <a:lnTo>
                    <a:pt x="500" y="288"/>
                  </a:lnTo>
                  <a:lnTo>
                    <a:pt x="518" y="359"/>
                  </a:lnTo>
                  <a:lnTo>
                    <a:pt x="524" y="441"/>
                  </a:lnTo>
                  <a:lnTo>
                    <a:pt x="524" y="530"/>
                  </a:lnTo>
                  <a:lnTo>
                    <a:pt x="524" y="530"/>
                  </a:lnTo>
                  <a:lnTo>
                    <a:pt x="530" y="471"/>
                  </a:lnTo>
                  <a:lnTo>
                    <a:pt x="530" y="471"/>
                  </a:lnTo>
                  <a:lnTo>
                    <a:pt x="536" y="382"/>
                  </a:lnTo>
                  <a:lnTo>
                    <a:pt x="530" y="300"/>
                  </a:lnTo>
                  <a:lnTo>
                    <a:pt x="512" y="224"/>
                  </a:lnTo>
                  <a:lnTo>
                    <a:pt x="489" y="153"/>
                  </a:lnTo>
                  <a:lnTo>
                    <a:pt x="453" y="94"/>
                  </a:lnTo>
                  <a:lnTo>
                    <a:pt x="412" y="47"/>
                  </a:lnTo>
                  <a:lnTo>
                    <a:pt x="388" y="29"/>
                  </a:lnTo>
                  <a:lnTo>
                    <a:pt x="365" y="18"/>
                  </a:lnTo>
                  <a:lnTo>
                    <a:pt x="341" y="6"/>
                  </a:lnTo>
                  <a:lnTo>
                    <a:pt x="312" y="0"/>
                  </a:lnTo>
                  <a:lnTo>
                    <a:pt x="312" y="0"/>
                  </a:lnTo>
                  <a:lnTo>
                    <a:pt x="288" y="0"/>
                  </a:lnTo>
                  <a:lnTo>
                    <a:pt x="259" y="6"/>
                  </a:lnTo>
                  <a:lnTo>
                    <a:pt x="235" y="12"/>
                  </a:lnTo>
                  <a:lnTo>
                    <a:pt x="206" y="24"/>
                  </a:lnTo>
                  <a:lnTo>
                    <a:pt x="182" y="41"/>
                  </a:lnTo>
                  <a:lnTo>
                    <a:pt x="159" y="59"/>
                  </a:lnTo>
                  <a:lnTo>
                    <a:pt x="112" y="106"/>
                  </a:lnTo>
                  <a:lnTo>
                    <a:pt x="71" y="171"/>
                  </a:lnTo>
                  <a:lnTo>
                    <a:pt x="41" y="241"/>
                  </a:lnTo>
                  <a:lnTo>
                    <a:pt x="18" y="324"/>
                  </a:lnTo>
                  <a:lnTo>
                    <a:pt x="0" y="412"/>
                  </a:lnTo>
                  <a:lnTo>
                    <a:pt x="0" y="412"/>
                  </a:lnTo>
                  <a:lnTo>
                    <a:pt x="0" y="430"/>
                  </a:lnTo>
                  <a:lnTo>
                    <a:pt x="0" y="430"/>
                  </a:lnTo>
                  <a:lnTo>
                    <a:pt x="18" y="353"/>
                  </a:lnTo>
                  <a:lnTo>
                    <a:pt x="47" y="282"/>
                  </a:lnTo>
                  <a:lnTo>
                    <a:pt x="77" y="224"/>
                  </a:lnTo>
                  <a:lnTo>
                    <a:pt x="118" y="171"/>
                  </a:lnTo>
                  <a:lnTo>
                    <a:pt x="159" y="129"/>
                  </a:lnTo>
                  <a:lnTo>
                    <a:pt x="206" y="94"/>
                  </a:lnTo>
                  <a:lnTo>
                    <a:pt x="253" y="82"/>
                  </a:lnTo>
                  <a:lnTo>
                    <a:pt x="277" y="76"/>
                  </a:lnTo>
                  <a:lnTo>
                    <a:pt x="306" y="76"/>
                  </a:lnTo>
                  <a:lnTo>
                    <a:pt x="306" y="76"/>
                  </a:lnTo>
                  <a:close/>
                </a:path>
              </a:pathLst>
            </a:custGeom>
            <a:solidFill>
              <a:srgbClr val="E7E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Freeform 50"/>
            <p:cNvSpPr>
              <a:spLocks/>
            </p:cNvSpPr>
            <p:nvPr/>
          </p:nvSpPr>
          <p:spPr bwMode="auto">
            <a:xfrm>
              <a:off x="3204" y="2762"/>
              <a:ext cx="582" cy="271"/>
            </a:xfrm>
            <a:custGeom>
              <a:avLst/>
              <a:gdLst>
                <a:gd name="T0" fmla="*/ 582 w 582"/>
                <a:gd name="T1" fmla="*/ 182 h 271"/>
                <a:gd name="T2" fmla="*/ 582 w 582"/>
                <a:gd name="T3" fmla="*/ 182 h 271"/>
                <a:gd name="T4" fmla="*/ 570 w 582"/>
                <a:gd name="T5" fmla="*/ 159 h 271"/>
                <a:gd name="T6" fmla="*/ 565 w 582"/>
                <a:gd name="T7" fmla="*/ 129 h 271"/>
                <a:gd name="T8" fmla="*/ 541 w 582"/>
                <a:gd name="T9" fmla="*/ 100 h 271"/>
                <a:gd name="T10" fmla="*/ 517 w 582"/>
                <a:gd name="T11" fmla="*/ 71 h 271"/>
                <a:gd name="T12" fmla="*/ 482 w 582"/>
                <a:gd name="T13" fmla="*/ 41 h 271"/>
                <a:gd name="T14" fmla="*/ 435 w 582"/>
                <a:gd name="T15" fmla="*/ 24 h 271"/>
                <a:gd name="T16" fmla="*/ 406 w 582"/>
                <a:gd name="T17" fmla="*/ 18 h 271"/>
                <a:gd name="T18" fmla="*/ 370 w 582"/>
                <a:gd name="T19" fmla="*/ 12 h 271"/>
                <a:gd name="T20" fmla="*/ 370 w 582"/>
                <a:gd name="T21" fmla="*/ 12 h 271"/>
                <a:gd name="T22" fmla="*/ 206 w 582"/>
                <a:gd name="T23" fmla="*/ 0 h 271"/>
                <a:gd name="T24" fmla="*/ 170 w 582"/>
                <a:gd name="T25" fmla="*/ 0 h 271"/>
                <a:gd name="T26" fmla="*/ 129 w 582"/>
                <a:gd name="T27" fmla="*/ 6 h 271"/>
                <a:gd name="T28" fmla="*/ 129 w 582"/>
                <a:gd name="T29" fmla="*/ 6 h 271"/>
                <a:gd name="T30" fmla="*/ 82 w 582"/>
                <a:gd name="T31" fmla="*/ 24 h 271"/>
                <a:gd name="T32" fmla="*/ 41 w 582"/>
                <a:gd name="T33" fmla="*/ 41 h 271"/>
                <a:gd name="T34" fmla="*/ 0 w 582"/>
                <a:gd name="T35" fmla="*/ 65 h 271"/>
                <a:gd name="T36" fmla="*/ 0 w 582"/>
                <a:gd name="T37" fmla="*/ 65 h 271"/>
                <a:gd name="T38" fmla="*/ 11 w 582"/>
                <a:gd name="T39" fmla="*/ 88 h 271"/>
                <a:gd name="T40" fmla="*/ 52 w 582"/>
                <a:gd name="T41" fmla="*/ 147 h 271"/>
                <a:gd name="T42" fmla="*/ 82 w 582"/>
                <a:gd name="T43" fmla="*/ 182 h 271"/>
                <a:gd name="T44" fmla="*/ 117 w 582"/>
                <a:gd name="T45" fmla="*/ 212 h 271"/>
                <a:gd name="T46" fmla="*/ 158 w 582"/>
                <a:gd name="T47" fmla="*/ 235 h 271"/>
                <a:gd name="T48" fmla="*/ 200 w 582"/>
                <a:gd name="T49" fmla="*/ 247 h 271"/>
                <a:gd name="T50" fmla="*/ 200 w 582"/>
                <a:gd name="T51" fmla="*/ 247 h 271"/>
                <a:gd name="T52" fmla="*/ 282 w 582"/>
                <a:gd name="T53" fmla="*/ 259 h 271"/>
                <a:gd name="T54" fmla="*/ 341 w 582"/>
                <a:gd name="T55" fmla="*/ 271 h 271"/>
                <a:gd name="T56" fmla="*/ 394 w 582"/>
                <a:gd name="T57" fmla="*/ 265 h 271"/>
                <a:gd name="T58" fmla="*/ 441 w 582"/>
                <a:gd name="T59" fmla="*/ 253 h 271"/>
                <a:gd name="T60" fmla="*/ 441 w 582"/>
                <a:gd name="T61" fmla="*/ 253 h 271"/>
                <a:gd name="T62" fmla="*/ 541 w 582"/>
                <a:gd name="T63" fmla="*/ 206 h 271"/>
                <a:gd name="T64" fmla="*/ 582 w 582"/>
                <a:gd name="T65" fmla="*/ 182 h 271"/>
                <a:gd name="T66" fmla="*/ 582 w 582"/>
                <a:gd name="T67" fmla="*/ 182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2" h="271">
                  <a:moveTo>
                    <a:pt x="582" y="182"/>
                  </a:moveTo>
                  <a:lnTo>
                    <a:pt x="582" y="182"/>
                  </a:lnTo>
                  <a:lnTo>
                    <a:pt x="570" y="159"/>
                  </a:lnTo>
                  <a:lnTo>
                    <a:pt x="565" y="129"/>
                  </a:lnTo>
                  <a:lnTo>
                    <a:pt x="541" y="100"/>
                  </a:lnTo>
                  <a:lnTo>
                    <a:pt x="517" y="71"/>
                  </a:lnTo>
                  <a:lnTo>
                    <a:pt x="482" y="41"/>
                  </a:lnTo>
                  <a:lnTo>
                    <a:pt x="435" y="24"/>
                  </a:lnTo>
                  <a:lnTo>
                    <a:pt x="406" y="18"/>
                  </a:lnTo>
                  <a:lnTo>
                    <a:pt x="370" y="12"/>
                  </a:lnTo>
                  <a:lnTo>
                    <a:pt x="370" y="12"/>
                  </a:lnTo>
                  <a:lnTo>
                    <a:pt x="206" y="0"/>
                  </a:lnTo>
                  <a:lnTo>
                    <a:pt x="170" y="0"/>
                  </a:lnTo>
                  <a:lnTo>
                    <a:pt x="129" y="6"/>
                  </a:lnTo>
                  <a:lnTo>
                    <a:pt x="129" y="6"/>
                  </a:lnTo>
                  <a:lnTo>
                    <a:pt x="82" y="24"/>
                  </a:lnTo>
                  <a:lnTo>
                    <a:pt x="41" y="4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1" y="88"/>
                  </a:lnTo>
                  <a:lnTo>
                    <a:pt x="52" y="147"/>
                  </a:lnTo>
                  <a:lnTo>
                    <a:pt x="82" y="182"/>
                  </a:lnTo>
                  <a:lnTo>
                    <a:pt x="117" y="212"/>
                  </a:lnTo>
                  <a:lnTo>
                    <a:pt x="158" y="235"/>
                  </a:lnTo>
                  <a:lnTo>
                    <a:pt x="200" y="247"/>
                  </a:lnTo>
                  <a:lnTo>
                    <a:pt x="200" y="247"/>
                  </a:lnTo>
                  <a:lnTo>
                    <a:pt x="282" y="259"/>
                  </a:lnTo>
                  <a:lnTo>
                    <a:pt x="341" y="271"/>
                  </a:lnTo>
                  <a:lnTo>
                    <a:pt x="394" y="265"/>
                  </a:lnTo>
                  <a:lnTo>
                    <a:pt x="441" y="253"/>
                  </a:lnTo>
                  <a:lnTo>
                    <a:pt x="441" y="253"/>
                  </a:lnTo>
                  <a:lnTo>
                    <a:pt x="541" y="206"/>
                  </a:lnTo>
                  <a:lnTo>
                    <a:pt x="582" y="182"/>
                  </a:lnTo>
                  <a:lnTo>
                    <a:pt x="582" y="182"/>
                  </a:lnTo>
                  <a:close/>
                </a:path>
              </a:pathLst>
            </a:custGeom>
            <a:solidFill>
              <a:srgbClr val="FDEA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Freeform 51"/>
            <p:cNvSpPr>
              <a:spLocks/>
            </p:cNvSpPr>
            <p:nvPr/>
          </p:nvSpPr>
          <p:spPr bwMode="auto">
            <a:xfrm>
              <a:off x="3198" y="2744"/>
              <a:ext cx="623" cy="183"/>
            </a:xfrm>
            <a:custGeom>
              <a:avLst/>
              <a:gdLst>
                <a:gd name="T0" fmla="*/ 0 w 623"/>
                <a:gd name="T1" fmla="*/ 77 h 183"/>
                <a:gd name="T2" fmla="*/ 0 w 623"/>
                <a:gd name="T3" fmla="*/ 77 h 183"/>
                <a:gd name="T4" fmla="*/ 17 w 623"/>
                <a:gd name="T5" fmla="*/ 71 h 183"/>
                <a:gd name="T6" fmla="*/ 64 w 623"/>
                <a:gd name="T7" fmla="*/ 47 h 183"/>
                <a:gd name="T8" fmla="*/ 135 w 623"/>
                <a:gd name="T9" fmla="*/ 24 h 183"/>
                <a:gd name="T10" fmla="*/ 176 w 623"/>
                <a:gd name="T11" fmla="*/ 12 h 183"/>
                <a:gd name="T12" fmla="*/ 217 w 623"/>
                <a:gd name="T13" fmla="*/ 6 h 183"/>
                <a:gd name="T14" fmla="*/ 270 w 623"/>
                <a:gd name="T15" fmla="*/ 0 h 183"/>
                <a:gd name="T16" fmla="*/ 317 w 623"/>
                <a:gd name="T17" fmla="*/ 0 h 183"/>
                <a:gd name="T18" fmla="*/ 370 w 623"/>
                <a:gd name="T19" fmla="*/ 12 h 183"/>
                <a:gd name="T20" fmla="*/ 423 w 623"/>
                <a:gd name="T21" fmla="*/ 24 h 183"/>
                <a:gd name="T22" fmla="*/ 476 w 623"/>
                <a:gd name="T23" fmla="*/ 47 h 183"/>
                <a:gd name="T24" fmla="*/ 523 w 623"/>
                <a:gd name="T25" fmla="*/ 83 h 183"/>
                <a:gd name="T26" fmla="*/ 576 w 623"/>
                <a:gd name="T27" fmla="*/ 124 h 183"/>
                <a:gd name="T28" fmla="*/ 623 w 623"/>
                <a:gd name="T29" fmla="*/ 183 h 183"/>
                <a:gd name="T30" fmla="*/ 623 w 623"/>
                <a:gd name="T31" fmla="*/ 183 h 183"/>
                <a:gd name="T32" fmla="*/ 612 w 623"/>
                <a:gd name="T33" fmla="*/ 171 h 183"/>
                <a:gd name="T34" fmla="*/ 588 w 623"/>
                <a:gd name="T35" fmla="*/ 147 h 183"/>
                <a:gd name="T36" fmla="*/ 541 w 623"/>
                <a:gd name="T37" fmla="*/ 112 h 183"/>
                <a:gd name="T38" fmla="*/ 476 w 623"/>
                <a:gd name="T39" fmla="*/ 83 h 183"/>
                <a:gd name="T40" fmla="*/ 435 w 623"/>
                <a:gd name="T41" fmla="*/ 65 h 183"/>
                <a:gd name="T42" fmla="*/ 394 w 623"/>
                <a:gd name="T43" fmla="*/ 53 h 183"/>
                <a:gd name="T44" fmla="*/ 341 w 623"/>
                <a:gd name="T45" fmla="*/ 42 h 183"/>
                <a:gd name="T46" fmla="*/ 282 w 623"/>
                <a:gd name="T47" fmla="*/ 36 h 183"/>
                <a:gd name="T48" fmla="*/ 223 w 623"/>
                <a:gd name="T49" fmla="*/ 36 h 183"/>
                <a:gd name="T50" fmla="*/ 153 w 623"/>
                <a:gd name="T51" fmla="*/ 42 h 183"/>
                <a:gd name="T52" fmla="*/ 82 w 623"/>
                <a:gd name="T53" fmla="*/ 59 h 183"/>
                <a:gd name="T54" fmla="*/ 0 w 623"/>
                <a:gd name="T55" fmla="*/ 77 h 183"/>
                <a:gd name="T56" fmla="*/ 0 w 623"/>
                <a:gd name="T57" fmla="*/ 7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3" h="183">
                  <a:moveTo>
                    <a:pt x="0" y="77"/>
                  </a:moveTo>
                  <a:lnTo>
                    <a:pt x="0" y="77"/>
                  </a:lnTo>
                  <a:lnTo>
                    <a:pt x="17" y="71"/>
                  </a:lnTo>
                  <a:lnTo>
                    <a:pt x="64" y="47"/>
                  </a:lnTo>
                  <a:lnTo>
                    <a:pt x="135" y="24"/>
                  </a:lnTo>
                  <a:lnTo>
                    <a:pt x="176" y="12"/>
                  </a:lnTo>
                  <a:lnTo>
                    <a:pt x="217" y="6"/>
                  </a:lnTo>
                  <a:lnTo>
                    <a:pt x="270" y="0"/>
                  </a:lnTo>
                  <a:lnTo>
                    <a:pt x="317" y="0"/>
                  </a:lnTo>
                  <a:lnTo>
                    <a:pt x="370" y="12"/>
                  </a:lnTo>
                  <a:lnTo>
                    <a:pt x="423" y="24"/>
                  </a:lnTo>
                  <a:lnTo>
                    <a:pt x="476" y="47"/>
                  </a:lnTo>
                  <a:lnTo>
                    <a:pt x="523" y="83"/>
                  </a:lnTo>
                  <a:lnTo>
                    <a:pt x="576" y="124"/>
                  </a:lnTo>
                  <a:lnTo>
                    <a:pt x="623" y="183"/>
                  </a:lnTo>
                  <a:lnTo>
                    <a:pt x="623" y="183"/>
                  </a:lnTo>
                  <a:lnTo>
                    <a:pt x="612" y="171"/>
                  </a:lnTo>
                  <a:lnTo>
                    <a:pt x="588" y="147"/>
                  </a:lnTo>
                  <a:lnTo>
                    <a:pt x="541" y="112"/>
                  </a:lnTo>
                  <a:lnTo>
                    <a:pt x="476" y="83"/>
                  </a:lnTo>
                  <a:lnTo>
                    <a:pt x="435" y="65"/>
                  </a:lnTo>
                  <a:lnTo>
                    <a:pt x="394" y="53"/>
                  </a:lnTo>
                  <a:lnTo>
                    <a:pt x="341" y="42"/>
                  </a:lnTo>
                  <a:lnTo>
                    <a:pt x="282" y="36"/>
                  </a:lnTo>
                  <a:lnTo>
                    <a:pt x="223" y="36"/>
                  </a:lnTo>
                  <a:lnTo>
                    <a:pt x="153" y="42"/>
                  </a:lnTo>
                  <a:lnTo>
                    <a:pt x="82" y="59"/>
                  </a:lnTo>
                  <a:lnTo>
                    <a:pt x="0" y="77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CAF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Freeform 52"/>
            <p:cNvSpPr>
              <a:spLocks/>
            </p:cNvSpPr>
            <p:nvPr/>
          </p:nvSpPr>
          <p:spPr bwMode="auto">
            <a:xfrm>
              <a:off x="2509" y="1873"/>
              <a:ext cx="494" cy="206"/>
            </a:xfrm>
            <a:custGeom>
              <a:avLst/>
              <a:gdLst>
                <a:gd name="T0" fmla="*/ 494 w 494"/>
                <a:gd name="T1" fmla="*/ 106 h 206"/>
                <a:gd name="T2" fmla="*/ 494 w 494"/>
                <a:gd name="T3" fmla="*/ 106 h 206"/>
                <a:gd name="T4" fmla="*/ 489 w 494"/>
                <a:gd name="T5" fmla="*/ 100 h 206"/>
                <a:gd name="T6" fmla="*/ 471 w 494"/>
                <a:gd name="T7" fmla="*/ 77 h 206"/>
                <a:gd name="T8" fmla="*/ 453 w 494"/>
                <a:gd name="T9" fmla="*/ 59 h 206"/>
                <a:gd name="T10" fmla="*/ 424 w 494"/>
                <a:gd name="T11" fmla="*/ 48 h 206"/>
                <a:gd name="T12" fmla="*/ 394 w 494"/>
                <a:gd name="T13" fmla="*/ 30 h 206"/>
                <a:gd name="T14" fmla="*/ 353 w 494"/>
                <a:gd name="T15" fmla="*/ 18 h 206"/>
                <a:gd name="T16" fmla="*/ 353 w 494"/>
                <a:gd name="T17" fmla="*/ 18 h 206"/>
                <a:gd name="T18" fmla="*/ 288 w 494"/>
                <a:gd name="T19" fmla="*/ 0 h 206"/>
                <a:gd name="T20" fmla="*/ 206 w 494"/>
                <a:gd name="T21" fmla="*/ 0 h 206"/>
                <a:gd name="T22" fmla="*/ 130 w 494"/>
                <a:gd name="T23" fmla="*/ 0 h 206"/>
                <a:gd name="T24" fmla="*/ 71 w 494"/>
                <a:gd name="T25" fmla="*/ 6 h 206"/>
                <a:gd name="T26" fmla="*/ 71 w 494"/>
                <a:gd name="T27" fmla="*/ 6 h 206"/>
                <a:gd name="T28" fmla="*/ 41 w 494"/>
                <a:gd name="T29" fmla="*/ 6 h 206"/>
                <a:gd name="T30" fmla="*/ 35 w 494"/>
                <a:gd name="T31" fmla="*/ 12 h 206"/>
                <a:gd name="T32" fmla="*/ 35 w 494"/>
                <a:gd name="T33" fmla="*/ 24 h 206"/>
                <a:gd name="T34" fmla="*/ 24 w 494"/>
                <a:gd name="T35" fmla="*/ 59 h 206"/>
                <a:gd name="T36" fmla="*/ 24 w 494"/>
                <a:gd name="T37" fmla="*/ 59 h 206"/>
                <a:gd name="T38" fmla="*/ 6 w 494"/>
                <a:gd name="T39" fmla="*/ 112 h 206"/>
                <a:gd name="T40" fmla="*/ 0 w 494"/>
                <a:gd name="T41" fmla="*/ 159 h 206"/>
                <a:gd name="T42" fmla="*/ 0 w 494"/>
                <a:gd name="T43" fmla="*/ 206 h 206"/>
                <a:gd name="T44" fmla="*/ 0 w 494"/>
                <a:gd name="T45" fmla="*/ 206 h 206"/>
                <a:gd name="T46" fmla="*/ 41 w 494"/>
                <a:gd name="T47" fmla="*/ 189 h 206"/>
                <a:gd name="T48" fmla="*/ 135 w 494"/>
                <a:gd name="T49" fmla="*/ 153 h 206"/>
                <a:gd name="T50" fmla="*/ 194 w 494"/>
                <a:gd name="T51" fmla="*/ 130 h 206"/>
                <a:gd name="T52" fmla="*/ 253 w 494"/>
                <a:gd name="T53" fmla="*/ 118 h 206"/>
                <a:gd name="T54" fmla="*/ 300 w 494"/>
                <a:gd name="T55" fmla="*/ 112 h 206"/>
                <a:gd name="T56" fmla="*/ 341 w 494"/>
                <a:gd name="T57" fmla="*/ 112 h 206"/>
                <a:gd name="T58" fmla="*/ 341 w 494"/>
                <a:gd name="T59" fmla="*/ 112 h 206"/>
                <a:gd name="T60" fmla="*/ 371 w 494"/>
                <a:gd name="T61" fmla="*/ 118 h 206"/>
                <a:gd name="T62" fmla="*/ 400 w 494"/>
                <a:gd name="T63" fmla="*/ 124 h 206"/>
                <a:gd name="T64" fmla="*/ 447 w 494"/>
                <a:gd name="T65" fmla="*/ 118 h 206"/>
                <a:gd name="T66" fmla="*/ 483 w 494"/>
                <a:gd name="T67" fmla="*/ 112 h 206"/>
                <a:gd name="T68" fmla="*/ 494 w 494"/>
                <a:gd name="T69" fmla="*/ 106 h 206"/>
                <a:gd name="T70" fmla="*/ 494 w 494"/>
                <a:gd name="T71" fmla="*/ 1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94" h="206">
                  <a:moveTo>
                    <a:pt x="494" y="106"/>
                  </a:moveTo>
                  <a:lnTo>
                    <a:pt x="494" y="106"/>
                  </a:lnTo>
                  <a:lnTo>
                    <a:pt x="489" y="100"/>
                  </a:lnTo>
                  <a:lnTo>
                    <a:pt x="471" y="77"/>
                  </a:lnTo>
                  <a:lnTo>
                    <a:pt x="453" y="59"/>
                  </a:lnTo>
                  <a:lnTo>
                    <a:pt x="424" y="48"/>
                  </a:lnTo>
                  <a:lnTo>
                    <a:pt x="394" y="30"/>
                  </a:lnTo>
                  <a:lnTo>
                    <a:pt x="353" y="18"/>
                  </a:lnTo>
                  <a:lnTo>
                    <a:pt x="353" y="18"/>
                  </a:lnTo>
                  <a:lnTo>
                    <a:pt x="288" y="0"/>
                  </a:lnTo>
                  <a:lnTo>
                    <a:pt x="206" y="0"/>
                  </a:lnTo>
                  <a:lnTo>
                    <a:pt x="130" y="0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41" y="6"/>
                  </a:lnTo>
                  <a:lnTo>
                    <a:pt x="35" y="12"/>
                  </a:lnTo>
                  <a:lnTo>
                    <a:pt x="35" y="24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6" y="112"/>
                  </a:lnTo>
                  <a:lnTo>
                    <a:pt x="0" y="15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41" y="189"/>
                  </a:lnTo>
                  <a:lnTo>
                    <a:pt x="135" y="153"/>
                  </a:lnTo>
                  <a:lnTo>
                    <a:pt x="194" y="130"/>
                  </a:lnTo>
                  <a:lnTo>
                    <a:pt x="253" y="118"/>
                  </a:lnTo>
                  <a:lnTo>
                    <a:pt x="300" y="112"/>
                  </a:lnTo>
                  <a:lnTo>
                    <a:pt x="341" y="112"/>
                  </a:lnTo>
                  <a:lnTo>
                    <a:pt x="341" y="112"/>
                  </a:lnTo>
                  <a:lnTo>
                    <a:pt x="371" y="118"/>
                  </a:lnTo>
                  <a:lnTo>
                    <a:pt x="400" y="124"/>
                  </a:lnTo>
                  <a:lnTo>
                    <a:pt x="447" y="118"/>
                  </a:lnTo>
                  <a:lnTo>
                    <a:pt x="483" y="112"/>
                  </a:lnTo>
                  <a:lnTo>
                    <a:pt x="494" y="106"/>
                  </a:lnTo>
                  <a:lnTo>
                    <a:pt x="494" y="106"/>
                  </a:lnTo>
                  <a:close/>
                </a:path>
              </a:pathLst>
            </a:custGeom>
            <a:solidFill>
              <a:srgbClr val="FFC8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Freeform 53"/>
            <p:cNvSpPr>
              <a:spLocks/>
            </p:cNvSpPr>
            <p:nvPr/>
          </p:nvSpPr>
          <p:spPr bwMode="auto">
            <a:xfrm>
              <a:off x="2403" y="1915"/>
              <a:ext cx="700" cy="988"/>
            </a:xfrm>
            <a:custGeom>
              <a:avLst/>
              <a:gdLst>
                <a:gd name="T0" fmla="*/ 247 w 700"/>
                <a:gd name="T1" fmla="*/ 988 h 988"/>
                <a:gd name="T2" fmla="*/ 247 w 700"/>
                <a:gd name="T3" fmla="*/ 988 h 988"/>
                <a:gd name="T4" fmla="*/ 288 w 700"/>
                <a:gd name="T5" fmla="*/ 965 h 988"/>
                <a:gd name="T6" fmla="*/ 336 w 700"/>
                <a:gd name="T7" fmla="*/ 947 h 988"/>
                <a:gd name="T8" fmla="*/ 377 w 700"/>
                <a:gd name="T9" fmla="*/ 935 h 988"/>
                <a:gd name="T10" fmla="*/ 424 w 700"/>
                <a:gd name="T11" fmla="*/ 929 h 988"/>
                <a:gd name="T12" fmla="*/ 465 w 700"/>
                <a:gd name="T13" fmla="*/ 923 h 988"/>
                <a:gd name="T14" fmla="*/ 506 w 700"/>
                <a:gd name="T15" fmla="*/ 923 h 988"/>
                <a:gd name="T16" fmla="*/ 571 w 700"/>
                <a:gd name="T17" fmla="*/ 935 h 988"/>
                <a:gd name="T18" fmla="*/ 571 w 700"/>
                <a:gd name="T19" fmla="*/ 935 h 988"/>
                <a:gd name="T20" fmla="*/ 606 w 700"/>
                <a:gd name="T21" fmla="*/ 888 h 988"/>
                <a:gd name="T22" fmla="*/ 636 w 700"/>
                <a:gd name="T23" fmla="*/ 841 h 988"/>
                <a:gd name="T24" fmla="*/ 665 w 700"/>
                <a:gd name="T25" fmla="*/ 782 h 988"/>
                <a:gd name="T26" fmla="*/ 683 w 700"/>
                <a:gd name="T27" fmla="*/ 718 h 988"/>
                <a:gd name="T28" fmla="*/ 695 w 700"/>
                <a:gd name="T29" fmla="*/ 653 h 988"/>
                <a:gd name="T30" fmla="*/ 700 w 700"/>
                <a:gd name="T31" fmla="*/ 582 h 988"/>
                <a:gd name="T32" fmla="*/ 700 w 700"/>
                <a:gd name="T33" fmla="*/ 512 h 988"/>
                <a:gd name="T34" fmla="*/ 695 w 700"/>
                <a:gd name="T35" fmla="*/ 441 h 988"/>
                <a:gd name="T36" fmla="*/ 695 w 700"/>
                <a:gd name="T37" fmla="*/ 441 h 988"/>
                <a:gd name="T38" fmla="*/ 683 w 700"/>
                <a:gd name="T39" fmla="*/ 388 h 988"/>
                <a:gd name="T40" fmla="*/ 671 w 700"/>
                <a:gd name="T41" fmla="*/ 335 h 988"/>
                <a:gd name="T42" fmla="*/ 653 w 700"/>
                <a:gd name="T43" fmla="*/ 294 h 988"/>
                <a:gd name="T44" fmla="*/ 636 w 700"/>
                <a:gd name="T45" fmla="*/ 247 h 988"/>
                <a:gd name="T46" fmla="*/ 612 w 700"/>
                <a:gd name="T47" fmla="*/ 206 h 988"/>
                <a:gd name="T48" fmla="*/ 589 w 700"/>
                <a:gd name="T49" fmla="*/ 170 h 988"/>
                <a:gd name="T50" fmla="*/ 565 w 700"/>
                <a:gd name="T51" fmla="*/ 135 h 988"/>
                <a:gd name="T52" fmla="*/ 536 w 700"/>
                <a:gd name="T53" fmla="*/ 100 h 988"/>
                <a:gd name="T54" fmla="*/ 506 w 700"/>
                <a:gd name="T55" fmla="*/ 76 h 988"/>
                <a:gd name="T56" fmla="*/ 477 w 700"/>
                <a:gd name="T57" fmla="*/ 53 h 988"/>
                <a:gd name="T58" fmla="*/ 447 w 700"/>
                <a:gd name="T59" fmla="*/ 35 h 988"/>
                <a:gd name="T60" fmla="*/ 412 w 700"/>
                <a:gd name="T61" fmla="*/ 17 h 988"/>
                <a:gd name="T62" fmla="*/ 377 w 700"/>
                <a:gd name="T63" fmla="*/ 6 h 988"/>
                <a:gd name="T64" fmla="*/ 341 w 700"/>
                <a:gd name="T65" fmla="*/ 0 h 988"/>
                <a:gd name="T66" fmla="*/ 306 w 700"/>
                <a:gd name="T67" fmla="*/ 0 h 988"/>
                <a:gd name="T68" fmla="*/ 271 w 700"/>
                <a:gd name="T69" fmla="*/ 6 h 988"/>
                <a:gd name="T70" fmla="*/ 271 w 700"/>
                <a:gd name="T71" fmla="*/ 6 h 988"/>
                <a:gd name="T72" fmla="*/ 241 w 700"/>
                <a:gd name="T73" fmla="*/ 17 h 988"/>
                <a:gd name="T74" fmla="*/ 206 w 700"/>
                <a:gd name="T75" fmla="*/ 35 h 988"/>
                <a:gd name="T76" fmla="*/ 177 w 700"/>
                <a:gd name="T77" fmla="*/ 53 h 988"/>
                <a:gd name="T78" fmla="*/ 147 w 700"/>
                <a:gd name="T79" fmla="*/ 76 h 988"/>
                <a:gd name="T80" fmla="*/ 118 w 700"/>
                <a:gd name="T81" fmla="*/ 106 h 988"/>
                <a:gd name="T82" fmla="*/ 94 w 700"/>
                <a:gd name="T83" fmla="*/ 135 h 988"/>
                <a:gd name="T84" fmla="*/ 77 w 700"/>
                <a:gd name="T85" fmla="*/ 170 h 988"/>
                <a:gd name="T86" fmla="*/ 53 w 700"/>
                <a:gd name="T87" fmla="*/ 211 h 988"/>
                <a:gd name="T88" fmla="*/ 24 w 700"/>
                <a:gd name="T89" fmla="*/ 294 h 988"/>
                <a:gd name="T90" fmla="*/ 6 w 700"/>
                <a:gd name="T91" fmla="*/ 388 h 988"/>
                <a:gd name="T92" fmla="*/ 0 w 700"/>
                <a:gd name="T93" fmla="*/ 488 h 988"/>
                <a:gd name="T94" fmla="*/ 6 w 700"/>
                <a:gd name="T95" fmla="*/ 535 h 988"/>
                <a:gd name="T96" fmla="*/ 12 w 700"/>
                <a:gd name="T97" fmla="*/ 588 h 988"/>
                <a:gd name="T98" fmla="*/ 12 w 700"/>
                <a:gd name="T99" fmla="*/ 588 h 988"/>
                <a:gd name="T100" fmla="*/ 24 w 700"/>
                <a:gd name="T101" fmla="*/ 659 h 988"/>
                <a:gd name="T102" fmla="*/ 41 w 700"/>
                <a:gd name="T103" fmla="*/ 718 h 988"/>
                <a:gd name="T104" fmla="*/ 71 w 700"/>
                <a:gd name="T105" fmla="*/ 782 h 988"/>
                <a:gd name="T106" fmla="*/ 94 w 700"/>
                <a:gd name="T107" fmla="*/ 835 h 988"/>
                <a:gd name="T108" fmla="*/ 130 w 700"/>
                <a:gd name="T109" fmla="*/ 882 h 988"/>
                <a:gd name="T110" fmla="*/ 165 w 700"/>
                <a:gd name="T111" fmla="*/ 923 h 988"/>
                <a:gd name="T112" fmla="*/ 206 w 700"/>
                <a:gd name="T113" fmla="*/ 959 h 988"/>
                <a:gd name="T114" fmla="*/ 247 w 700"/>
                <a:gd name="T115" fmla="*/ 988 h 988"/>
                <a:gd name="T116" fmla="*/ 247 w 700"/>
                <a:gd name="T117" fmla="*/ 988 h 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00" h="988">
                  <a:moveTo>
                    <a:pt x="247" y="988"/>
                  </a:moveTo>
                  <a:lnTo>
                    <a:pt x="247" y="988"/>
                  </a:lnTo>
                  <a:lnTo>
                    <a:pt x="288" y="965"/>
                  </a:lnTo>
                  <a:lnTo>
                    <a:pt x="336" y="947"/>
                  </a:lnTo>
                  <a:lnTo>
                    <a:pt x="377" y="935"/>
                  </a:lnTo>
                  <a:lnTo>
                    <a:pt x="424" y="929"/>
                  </a:lnTo>
                  <a:lnTo>
                    <a:pt x="465" y="923"/>
                  </a:lnTo>
                  <a:lnTo>
                    <a:pt x="506" y="923"/>
                  </a:lnTo>
                  <a:lnTo>
                    <a:pt x="571" y="935"/>
                  </a:lnTo>
                  <a:lnTo>
                    <a:pt x="571" y="935"/>
                  </a:lnTo>
                  <a:lnTo>
                    <a:pt x="606" y="888"/>
                  </a:lnTo>
                  <a:lnTo>
                    <a:pt x="636" y="841"/>
                  </a:lnTo>
                  <a:lnTo>
                    <a:pt x="665" y="782"/>
                  </a:lnTo>
                  <a:lnTo>
                    <a:pt x="683" y="718"/>
                  </a:lnTo>
                  <a:lnTo>
                    <a:pt x="695" y="653"/>
                  </a:lnTo>
                  <a:lnTo>
                    <a:pt x="700" y="582"/>
                  </a:lnTo>
                  <a:lnTo>
                    <a:pt x="700" y="512"/>
                  </a:lnTo>
                  <a:lnTo>
                    <a:pt x="695" y="441"/>
                  </a:lnTo>
                  <a:lnTo>
                    <a:pt x="695" y="441"/>
                  </a:lnTo>
                  <a:lnTo>
                    <a:pt x="683" y="388"/>
                  </a:lnTo>
                  <a:lnTo>
                    <a:pt x="671" y="335"/>
                  </a:lnTo>
                  <a:lnTo>
                    <a:pt x="653" y="294"/>
                  </a:lnTo>
                  <a:lnTo>
                    <a:pt x="636" y="247"/>
                  </a:lnTo>
                  <a:lnTo>
                    <a:pt x="612" y="206"/>
                  </a:lnTo>
                  <a:lnTo>
                    <a:pt x="589" y="170"/>
                  </a:lnTo>
                  <a:lnTo>
                    <a:pt x="565" y="135"/>
                  </a:lnTo>
                  <a:lnTo>
                    <a:pt x="536" y="100"/>
                  </a:lnTo>
                  <a:lnTo>
                    <a:pt x="506" y="76"/>
                  </a:lnTo>
                  <a:lnTo>
                    <a:pt x="477" y="53"/>
                  </a:lnTo>
                  <a:lnTo>
                    <a:pt x="447" y="35"/>
                  </a:lnTo>
                  <a:lnTo>
                    <a:pt x="412" y="17"/>
                  </a:lnTo>
                  <a:lnTo>
                    <a:pt x="377" y="6"/>
                  </a:lnTo>
                  <a:lnTo>
                    <a:pt x="341" y="0"/>
                  </a:lnTo>
                  <a:lnTo>
                    <a:pt x="306" y="0"/>
                  </a:lnTo>
                  <a:lnTo>
                    <a:pt x="271" y="6"/>
                  </a:lnTo>
                  <a:lnTo>
                    <a:pt x="271" y="6"/>
                  </a:lnTo>
                  <a:lnTo>
                    <a:pt x="241" y="17"/>
                  </a:lnTo>
                  <a:lnTo>
                    <a:pt x="206" y="35"/>
                  </a:lnTo>
                  <a:lnTo>
                    <a:pt x="177" y="53"/>
                  </a:lnTo>
                  <a:lnTo>
                    <a:pt x="147" y="76"/>
                  </a:lnTo>
                  <a:lnTo>
                    <a:pt x="118" y="106"/>
                  </a:lnTo>
                  <a:lnTo>
                    <a:pt x="94" y="135"/>
                  </a:lnTo>
                  <a:lnTo>
                    <a:pt x="77" y="170"/>
                  </a:lnTo>
                  <a:lnTo>
                    <a:pt x="53" y="211"/>
                  </a:lnTo>
                  <a:lnTo>
                    <a:pt x="24" y="294"/>
                  </a:lnTo>
                  <a:lnTo>
                    <a:pt x="6" y="388"/>
                  </a:lnTo>
                  <a:lnTo>
                    <a:pt x="0" y="488"/>
                  </a:lnTo>
                  <a:lnTo>
                    <a:pt x="6" y="535"/>
                  </a:lnTo>
                  <a:lnTo>
                    <a:pt x="12" y="588"/>
                  </a:lnTo>
                  <a:lnTo>
                    <a:pt x="12" y="588"/>
                  </a:lnTo>
                  <a:lnTo>
                    <a:pt x="24" y="659"/>
                  </a:lnTo>
                  <a:lnTo>
                    <a:pt x="41" y="718"/>
                  </a:lnTo>
                  <a:lnTo>
                    <a:pt x="71" y="782"/>
                  </a:lnTo>
                  <a:lnTo>
                    <a:pt x="94" y="835"/>
                  </a:lnTo>
                  <a:lnTo>
                    <a:pt x="130" y="882"/>
                  </a:lnTo>
                  <a:lnTo>
                    <a:pt x="165" y="923"/>
                  </a:lnTo>
                  <a:lnTo>
                    <a:pt x="206" y="959"/>
                  </a:lnTo>
                  <a:lnTo>
                    <a:pt x="247" y="988"/>
                  </a:lnTo>
                  <a:lnTo>
                    <a:pt x="247" y="988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Freeform 54"/>
            <p:cNvSpPr>
              <a:spLocks/>
            </p:cNvSpPr>
            <p:nvPr/>
          </p:nvSpPr>
          <p:spPr bwMode="auto">
            <a:xfrm>
              <a:off x="2456" y="2015"/>
              <a:ext cx="594" cy="918"/>
            </a:xfrm>
            <a:custGeom>
              <a:avLst/>
              <a:gdLst>
                <a:gd name="T0" fmla="*/ 230 w 594"/>
                <a:gd name="T1" fmla="*/ 6 h 918"/>
                <a:gd name="T2" fmla="*/ 230 w 594"/>
                <a:gd name="T3" fmla="*/ 6 h 918"/>
                <a:gd name="T4" fmla="*/ 259 w 594"/>
                <a:gd name="T5" fmla="*/ 0 h 918"/>
                <a:gd name="T6" fmla="*/ 288 w 594"/>
                <a:gd name="T7" fmla="*/ 0 h 918"/>
                <a:gd name="T8" fmla="*/ 318 w 594"/>
                <a:gd name="T9" fmla="*/ 6 h 918"/>
                <a:gd name="T10" fmla="*/ 347 w 594"/>
                <a:gd name="T11" fmla="*/ 17 h 918"/>
                <a:gd name="T12" fmla="*/ 377 w 594"/>
                <a:gd name="T13" fmla="*/ 29 h 918"/>
                <a:gd name="T14" fmla="*/ 400 w 594"/>
                <a:gd name="T15" fmla="*/ 47 h 918"/>
                <a:gd name="T16" fmla="*/ 430 w 594"/>
                <a:gd name="T17" fmla="*/ 70 h 918"/>
                <a:gd name="T18" fmla="*/ 453 w 594"/>
                <a:gd name="T19" fmla="*/ 94 h 918"/>
                <a:gd name="T20" fmla="*/ 500 w 594"/>
                <a:gd name="T21" fmla="*/ 159 h 918"/>
                <a:gd name="T22" fmla="*/ 536 w 594"/>
                <a:gd name="T23" fmla="*/ 229 h 918"/>
                <a:gd name="T24" fmla="*/ 565 w 594"/>
                <a:gd name="T25" fmla="*/ 312 h 918"/>
                <a:gd name="T26" fmla="*/ 583 w 594"/>
                <a:gd name="T27" fmla="*/ 406 h 918"/>
                <a:gd name="T28" fmla="*/ 583 w 594"/>
                <a:gd name="T29" fmla="*/ 406 h 918"/>
                <a:gd name="T30" fmla="*/ 594 w 594"/>
                <a:gd name="T31" fmla="*/ 476 h 918"/>
                <a:gd name="T32" fmla="*/ 594 w 594"/>
                <a:gd name="T33" fmla="*/ 541 h 918"/>
                <a:gd name="T34" fmla="*/ 589 w 594"/>
                <a:gd name="T35" fmla="*/ 606 h 918"/>
                <a:gd name="T36" fmla="*/ 577 w 594"/>
                <a:gd name="T37" fmla="*/ 670 h 918"/>
                <a:gd name="T38" fmla="*/ 559 w 594"/>
                <a:gd name="T39" fmla="*/ 729 h 918"/>
                <a:gd name="T40" fmla="*/ 542 w 594"/>
                <a:gd name="T41" fmla="*/ 782 h 918"/>
                <a:gd name="T42" fmla="*/ 512 w 594"/>
                <a:gd name="T43" fmla="*/ 829 h 918"/>
                <a:gd name="T44" fmla="*/ 483 w 594"/>
                <a:gd name="T45" fmla="*/ 871 h 918"/>
                <a:gd name="T46" fmla="*/ 483 w 594"/>
                <a:gd name="T47" fmla="*/ 871 h 918"/>
                <a:gd name="T48" fmla="*/ 424 w 594"/>
                <a:gd name="T49" fmla="*/ 859 h 918"/>
                <a:gd name="T50" fmla="*/ 353 w 594"/>
                <a:gd name="T51" fmla="*/ 865 h 918"/>
                <a:gd name="T52" fmla="*/ 318 w 594"/>
                <a:gd name="T53" fmla="*/ 871 h 918"/>
                <a:gd name="T54" fmla="*/ 283 w 594"/>
                <a:gd name="T55" fmla="*/ 882 h 918"/>
                <a:gd name="T56" fmla="*/ 241 w 594"/>
                <a:gd name="T57" fmla="*/ 894 h 918"/>
                <a:gd name="T58" fmla="*/ 206 w 594"/>
                <a:gd name="T59" fmla="*/ 918 h 918"/>
                <a:gd name="T60" fmla="*/ 206 w 594"/>
                <a:gd name="T61" fmla="*/ 918 h 918"/>
                <a:gd name="T62" fmla="*/ 171 w 594"/>
                <a:gd name="T63" fmla="*/ 894 h 918"/>
                <a:gd name="T64" fmla="*/ 135 w 594"/>
                <a:gd name="T65" fmla="*/ 859 h 918"/>
                <a:gd name="T66" fmla="*/ 106 w 594"/>
                <a:gd name="T67" fmla="*/ 818 h 918"/>
                <a:gd name="T68" fmla="*/ 77 w 594"/>
                <a:gd name="T69" fmla="*/ 776 h 918"/>
                <a:gd name="T70" fmla="*/ 53 w 594"/>
                <a:gd name="T71" fmla="*/ 723 h 918"/>
                <a:gd name="T72" fmla="*/ 35 w 594"/>
                <a:gd name="T73" fmla="*/ 670 h 918"/>
                <a:gd name="T74" fmla="*/ 18 w 594"/>
                <a:gd name="T75" fmla="*/ 612 h 918"/>
                <a:gd name="T76" fmla="*/ 6 w 594"/>
                <a:gd name="T77" fmla="*/ 547 h 918"/>
                <a:gd name="T78" fmla="*/ 6 w 594"/>
                <a:gd name="T79" fmla="*/ 547 h 918"/>
                <a:gd name="T80" fmla="*/ 0 w 594"/>
                <a:gd name="T81" fmla="*/ 453 h 918"/>
                <a:gd name="T82" fmla="*/ 0 w 594"/>
                <a:gd name="T83" fmla="*/ 359 h 918"/>
                <a:gd name="T84" fmla="*/ 18 w 594"/>
                <a:gd name="T85" fmla="*/ 270 h 918"/>
                <a:gd name="T86" fmla="*/ 41 w 594"/>
                <a:gd name="T87" fmla="*/ 194 h 918"/>
                <a:gd name="T88" fmla="*/ 77 w 594"/>
                <a:gd name="T89" fmla="*/ 123 h 918"/>
                <a:gd name="T90" fmla="*/ 100 w 594"/>
                <a:gd name="T91" fmla="*/ 94 h 918"/>
                <a:gd name="T92" fmla="*/ 118 w 594"/>
                <a:gd name="T93" fmla="*/ 70 h 918"/>
                <a:gd name="T94" fmla="*/ 147 w 594"/>
                <a:gd name="T95" fmla="*/ 47 h 918"/>
                <a:gd name="T96" fmla="*/ 171 w 594"/>
                <a:gd name="T97" fmla="*/ 29 h 918"/>
                <a:gd name="T98" fmla="*/ 200 w 594"/>
                <a:gd name="T99" fmla="*/ 17 h 918"/>
                <a:gd name="T100" fmla="*/ 230 w 594"/>
                <a:gd name="T101" fmla="*/ 6 h 918"/>
                <a:gd name="T102" fmla="*/ 230 w 594"/>
                <a:gd name="T103" fmla="*/ 6 h 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94" h="918">
                  <a:moveTo>
                    <a:pt x="230" y="6"/>
                  </a:moveTo>
                  <a:lnTo>
                    <a:pt x="230" y="6"/>
                  </a:lnTo>
                  <a:lnTo>
                    <a:pt x="259" y="0"/>
                  </a:lnTo>
                  <a:lnTo>
                    <a:pt x="288" y="0"/>
                  </a:lnTo>
                  <a:lnTo>
                    <a:pt x="318" y="6"/>
                  </a:lnTo>
                  <a:lnTo>
                    <a:pt x="347" y="17"/>
                  </a:lnTo>
                  <a:lnTo>
                    <a:pt x="377" y="29"/>
                  </a:lnTo>
                  <a:lnTo>
                    <a:pt x="400" y="47"/>
                  </a:lnTo>
                  <a:lnTo>
                    <a:pt x="430" y="70"/>
                  </a:lnTo>
                  <a:lnTo>
                    <a:pt x="453" y="94"/>
                  </a:lnTo>
                  <a:lnTo>
                    <a:pt x="500" y="159"/>
                  </a:lnTo>
                  <a:lnTo>
                    <a:pt x="536" y="229"/>
                  </a:lnTo>
                  <a:lnTo>
                    <a:pt x="565" y="312"/>
                  </a:lnTo>
                  <a:lnTo>
                    <a:pt x="583" y="406"/>
                  </a:lnTo>
                  <a:lnTo>
                    <a:pt x="583" y="406"/>
                  </a:lnTo>
                  <a:lnTo>
                    <a:pt x="594" y="476"/>
                  </a:lnTo>
                  <a:lnTo>
                    <a:pt x="594" y="541"/>
                  </a:lnTo>
                  <a:lnTo>
                    <a:pt x="589" y="606"/>
                  </a:lnTo>
                  <a:lnTo>
                    <a:pt x="577" y="670"/>
                  </a:lnTo>
                  <a:lnTo>
                    <a:pt x="559" y="729"/>
                  </a:lnTo>
                  <a:lnTo>
                    <a:pt x="542" y="782"/>
                  </a:lnTo>
                  <a:lnTo>
                    <a:pt x="512" y="829"/>
                  </a:lnTo>
                  <a:lnTo>
                    <a:pt x="483" y="871"/>
                  </a:lnTo>
                  <a:lnTo>
                    <a:pt x="483" y="871"/>
                  </a:lnTo>
                  <a:lnTo>
                    <a:pt x="424" y="859"/>
                  </a:lnTo>
                  <a:lnTo>
                    <a:pt x="353" y="865"/>
                  </a:lnTo>
                  <a:lnTo>
                    <a:pt x="318" y="871"/>
                  </a:lnTo>
                  <a:lnTo>
                    <a:pt x="283" y="882"/>
                  </a:lnTo>
                  <a:lnTo>
                    <a:pt x="241" y="894"/>
                  </a:lnTo>
                  <a:lnTo>
                    <a:pt x="206" y="918"/>
                  </a:lnTo>
                  <a:lnTo>
                    <a:pt x="206" y="918"/>
                  </a:lnTo>
                  <a:lnTo>
                    <a:pt x="171" y="894"/>
                  </a:lnTo>
                  <a:lnTo>
                    <a:pt x="135" y="859"/>
                  </a:lnTo>
                  <a:lnTo>
                    <a:pt x="106" y="818"/>
                  </a:lnTo>
                  <a:lnTo>
                    <a:pt x="77" y="776"/>
                  </a:lnTo>
                  <a:lnTo>
                    <a:pt x="53" y="723"/>
                  </a:lnTo>
                  <a:lnTo>
                    <a:pt x="35" y="670"/>
                  </a:lnTo>
                  <a:lnTo>
                    <a:pt x="18" y="612"/>
                  </a:lnTo>
                  <a:lnTo>
                    <a:pt x="6" y="547"/>
                  </a:lnTo>
                  <a:lnTo>
                    <a:pt x="6" y="547"/>
                  </a:lnTo>
                  <a:lnTo>
                    <a:pt x="0" y="453"/>
                  </a:lnTo>
                  <a:lnTo>
                    <a:pt x="0" y="359"/>
                  </a:lnTo>
                  <a:lnTo>
                    <a:pt x="18" y="270"/>
                  </a:lnTo>
                  <a:lnTo>
                    <a:pt x="41" y="194"/>
                  </a:lnTo>
                  <a:lnTo>
                    <a:pt x="77" y="123"/>
                  </a:lnTo>
                  <a:lnTo>
                    <a:pt x="100" y="94"/>
                  </a:lnTo>
                  <a:lnTo>
                    <a:pt x="118" y="70"/>
                  </a:lnTo>
                  <a:lnTo>
                    <a:pt x="147" y="47"/>
                  </a:lnTo>
                  <a:lnTo>
                    <a:pt x="171" y="29"/>
                  </a:lnTo>
                  <a:lnTo>
                    <a:pt x="200" y="17"/>
                  </a:lnTo>
                  <a:lnTo>
                    <a:pt x="230" y="6"/>
                  </a:lnTo>
                  <a:lnTo>
                    <a:pt x="230" y="6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Freeform 55"/>
            <p:cNvSpPr>
              <a:spLocks/>
            </p:cNvSpPr>
            <p:nvPr/>
          </p:nvSpPr>
          <p:spPr bwMode="auto">
            <a:xfrm>
              <a:off x="2485" y="2068"/>
              <a:ext cx="524" cy="841"/>
            </a:xfrm>
            <a:custGeom>
              <a:avLst/>
              <a:gdLst>
                <a:gd name="T0" fmla="*/ 218 w 524"/>
                <a:gd name="T1" fmla="*/ 0 h 841"/>
                <a:gd name="T2" fmla="*/ 218 w 524"/>
                <a:gd name="T3" fmla="*/ 0 h 841"/>
                <a:gd name="T4" fmla="*/ 248 w 524"/>
                <a:gd name="T5" fmla="*/ 0 h 841"/>
                <a:gd name="T6" fmla="*/ 271 w 524"/>
                <a:gd name="T7" fmla="*/ 6 h 841"/>
                <a:gd name="T8" fmla="*/ 295 w 524"/>
                <a:gd name="T9" fmla="*/ 11 h 841"/>
                <a:gd name="T10" fmla="*/ 324 w 524"/>
                <a:gd name="T11" fmla="*/ 23 h 841"/>
                <a:gd name="T12" fmla="*/ 371 w 524"/>
                <a:gd name="T13" fmla="*/ 58 h 841"/>
                <a:gd name="T14" fmla="*/ 412 w 524"/>
                <a:gd name="T15" fmla="*/ 106 h 841"/>
                <a:gd name="T16" fmla="*/ 454 w 524"/>
                <a:gd name="T17" fmla="*/ 164 h 841"/>
                <a:gd name="T18" fmla="*/ 483 w 524"/>
                <a:gd name="T19" fmla="*/ 235 h 841"/>
                <a:gd name="T20" fmla="*/ 507 w 524"/>
                <a:gd name="T21" fmla="*/ 311 h 841"/>
                <a:gd name="T22" fmla="*/ 524 w 524"/>
                <a:gd name="T23" fmla="*/ 394 h 841"/>
                <a:gd name="T24" fmla="*/ 524 w 524"/>
                <a:gd name="T25" fmla="*/ 394 h 841"/>
                <a:gd name="T26" fmla="*/ 524 w 524"/>
                <a:gd name="T27" fmla="*/ 464 h 841"/>
                <a:gd name="T28" fmla="*/ 524 w 524"/>
                <a:gd name="T29" fmla="*/ 523 h 841"/>
                <a:gd name="T30" fmla="*/ 518 w 524"/>
                <a:gd name="T31" fmla="*/ 582 h 841"/>
                <a:gd name="T32" fmla="*/ 507 w 524"/>
                <a:gd name="T33" fmla="*/ 641 h 841"/>
                <a:gd name="T34" fmla="*/ 489 w 524"/>
                <a:gd name="T35" fmla="*/ 694 h 841"/>
                <a:gd name="T36" fmla="*/ 465 w 524"/>
                <a:gd name="T37" fmla="*/ 735 h 841"/>
                <a:gd name="T38" fmla="*/ 436 w 524"/>
                <a:gd name="T39" fmla="*/ 776 h 841"/>
                <a:gd name="T40" fmla="*/ 407 w 524"/>
                <a:gd name="T41" fmla="*/ 806 h 841"/>
                <a:gd name="T42" fmla="*/ 407 w 524"/>
                <a:gd name="T43" fmla="*/ 806 h 841"/>
                <a:gd name="T44" fmla="*/ 365 w 524"/>
                <a:gd name="T45" fmla="*/ 806 h 841"/>
                <a:gd name="T46" fmla="*/ 318 w 524"/>
                <a:gd name="T47" fmla="*/ 812 h 841"/>
                <a:gd name="T48" fmla="*/ 271 w 524"/>
                <a:gd name="T49" fmla="*/ 818 h 841"/>
                <a:gd name="T50" fmla="*/ 224 w 524"/>
                <a:gd name="T51" fmla="*/ 841 h 841"/>
                <a:gd name="T52" fmla="*/ 224 w 524"/>
                <a:gd name="T53" fmla="*/ 841 h 841"/>
                <a:gd name="T54" fmla="*/ 183 w 524"/>
                <a:gd name="T55" fmla="*/ 818 h 841"/>
                <a:gd name="T56" fmla="*/ 148 w 524"/>
                <a:gd name="T57" fmla="*/ 788 h 841"/>
                <a:gd name="T58" fmla="*/ 112 w 524"/>
                <a:gd name="T59" fmla="*/ 747 h 841"/>
                <a:gd name="T60" fmla="*/ 83 w 524"/>
                <a:gd name="T61" fmla="*/ 700 h 841"/>
                <a:gd name="T62" fmla="*/ 53 w 524"/>
                <a:gd name="T63" fmla="*/ 647 h 841"/>
                <a:gd name="T64" fmla="*/ 36 w 524"/>
                <a:gd name="T65" fmla="*/ 588 h 841"/>
                <a:gd name="T66" fmla="*/ 18 w 524"/>
                <a:gd name="T67" fmla="*/ 523 h 841"/>
                <a:gd name="T68" fmla="*/ 6 w 524"/>
                <a:gd name="T69" fmla="*/ 459 h 841"/>
                <a:gd name="T70" fmla="*/ 6 w 524"/>
                <a:gd name="T71" fmla="*/ 459 h 841"/>
                <a:gd name="T72" fmla="*/ 0 w 524"/>
                <a:gd name="T73" fmla="*/ 370 h 841"/>
                <a:gd name="T74" fmla="*/ 6 w 524"/>
                <a:gd name="T75" fmla="*/ 288 h 841"/>
                <a:gd name="T76" fmla="*/ 24 w 524"/>
                <a:gd name="T77" fmla="*/ 211 h 841"/>
                <a:gd name="T78" fmla="*/ 48 w 524"/>
                <a:gd name="T79" fmla="*/ 147 h 841"/>
                <a:gd name="T80" fmla="*/ 83 w 524"/>
                <a:gd name="T81" fmla="*/ 88 h 841"/>
                <a:gd name="T82" fmla="*/ 124 w 524"/>
                <a:gd name="T83" fmla="*/ 47 h 841"/>
                <a:gd name="T84" fmla="*/ 142 w 524"/>
                <a:gd name="T85" fmla="*/ 29 h 841"/>
                <a:gd name="T86" fmla="*/ 165 w 524"/>
                <a:gd name="T87" fmla="*/ 17 h 841"/>
                <a:gd name="T88" fmla="*/ 195 w 524"/>
                <a:gd name="T89" fmla="*/ 6 h 841"/>
                <a:gd name="T90" fmla="*/ 218 w 524"/>
                <a:gd name="T91" fmla="*/ 0 h 841"/>
                <a:gd name="T92" fmla="*/ 218 w 524"/>
                <a:gd name="T93" fmla="*/ 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24" h="841">
                  <a:moveTo>
                    <a:pt x="218" y="0"/>
                  </a:moveTo>
                  <a:lnTo>
                    <a:pt x="218" y="0"/>
                  </a:lnTo>
                  <a:lnTo>
                    <a:pt x="248" y="0"/>
                  </a:lnTo>
                  <a:lnTo>
                    <a:pt x="271" y="6"/>
                  </a:lnTo>
                  <a:lnTo>
                    <a:pt x="295" y="11"/>
                  </a:lnTo>
                  <a:lnTo>
                    <a:pt x="324" y="23"/>
                  </a:lnTo>
                  <a:lnTo>
                    <a:pt x="371" y="58"/>
                  </a:lnTo>
                  <a:lnTo>
                    <a:pt x="412" y="106"/>
                  </a:lnTo>
                  <a:lnTo>
                    <a:pt x="454" y="164"/>
                  </a:lnTo>
                  <a:lnTo>
                    <a:pt x="483" y="235"/>
                  </a:lnTo>
                  <a:lnTo>
                    <a:pt x="507" y="311"/>
                  </a:lnTo>
                  <a:lnTo>
                    <a:pt x="524" y="394"/>
                  </a:lnTo>
                  <a:lnTo>
                    <a:pt x="524" y="394"/>
                  </a:lnTo>
                  <a:lnTo>
                    <a:pt x="524" y="464"/>
                  </a:lnTo>
                  <a:lnTo>
                    <a:pt x="524" y="523"/>
                  </a:lnTo>
                  <a:lnTo>
                    <a:pt x="518" y="582"/>
                  </a:lnTo>
                  <a:lnTo>
                    <a:pt x="507" y="641"/>
                  </a:lnTo>
                  <a:lnTo>
                    <a:pt x="489" y="694"/>
                  </a:lnTo>
                  <a:lnTo>
                    <a:pt x="465" y="735"/>
                  </a:lnTo>
                  <a:lnTo>
                    <a:pt x="436" y="776"/>
                  </a:lnTo>
                  <a:lnTo>
                    <a:pt x="407" y="806"/>
                  </a:lnTo>
                  <a:lnTo>
                    <a:pt x="407" y="806"/>
                  </a:lnTo>
                  <a:lnTo>
                    <a:pt x="365" y="806"/>
                  </a:lnTo>
                  <a:lnTo>
                    <a:pt x="318" y="812"/>
                  </a:lnTo>
                  <a:lnTo>
                    <a:pt x="271" y="818"/>
                  </a:lnTo>
                  <a:lnTo>
                    <a:pt x="224" y="841"/>
                  </a:lnTo>
                  <a:lnTo>
                    <a:pt x="224" y="841"/>
                  </a:lnTo>
                  <a:lnTo>
                    <a:pt x="183" y="818"/>
                  </a:lnTo>
                  <a:lnTo>
                    <a:pt x="148" y="788"/>
                  </a:lnTo>
                  <a:lnTo>
                    <a:pt x="112" y="747"/>
                  </a:lnTo>
                  <a:lnTo>
                    <a:pt x="83" y="700"/>
                  </a:lnTo>
                  <a:lnTo>
                    <a:pt x="53" y="647"/>
                  </a:lnTo>
                  <a:lnTo>
                    <a:pt x="36" y="588"/>
                  </a:lnTo>
                  <a:lnTo>
                    <a:pt x="18" y="523"/>
                  </a:lnTo>
                  <a:lnTo>
                    <a:pt x="6" y="459"/>
                  </a:lnTo>
                  <a:lnTo>
                    <a:pt x="6" y="459"/>
                  </a:lnTo>
                  <a:lnTo>
                    <a:pt x="0" y="370"/>
                  </a:lnTo>
                  <a:lnTo>
                    <a:pt x="6" y="288"/>
                  </a:lnTo>
                  <a:lnTo>
                    <a:pt x="24" y="211"/>
                  </a:lnTo>
                  <a:lnTo>
                    <a:pt x="48" y="147"/>
                  </a:lnTo>
                  <a:lnTo>
                    <a:pt x="83" y="88"/>
                  </a:lnTo>
                  <a:lnTo>
                    <a:pt x="124" y="47"/>
                  </a:lnTo>
                  <a:lnTo>
                    <a:pt x="142" y="29"/>
                  </a:lnTo>
                  <a:lnTo>
                    <a:pt x="165" y="17"/>
                  </a:lnTo>
                  <a:lnTo>
                    <a:pt x="195" y="6"/>
                  </a:lnTo>
                  <a:lnTo>
                    <a:pt x="218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Freeform 56"/>
            <p:cNvSpPr>
              <a:spLocks/>
            </p:cNvSpPr>
            <p:nvPr/>
          </p:nvSpPr>
          <p:spPr bwMode="auto">
            <a:xfrm>
              <a:off x="2603" y="2338"/>
              <a:ext cx="336" cy="448"/>
            </a:xfrm>
            <a:custGeom>
              <a:avLst/>
              <a:gdLst>
                <a:gd name="T0" fmla="*/ 336 w 336"/>
                <a:gd name="T1" fmla="*/ 206 h 448"/>
                <a:gd name="T2" fmla="*/ 336 w 336"/>
                <a:gd name="T3" fmla="*/ 206 h 448"/>
                <a:gd name="T4" fmla="*/ 336 w 336"/>
                <a:gd name="T5" fmla="*/ 253 h 448"/>
                <a:gd name="T6" fmla="*/ 330 w 336"/>
                <a:gd name="T7" fmla="*/ 295 h 448"/>
                <a:gd name="T8" fmla="*/ 318 w 336"/>
                <a:gd name="T9" fmla="*/ 336 h 448"/>
                <a:gd name="T10" fmla="*/ 300 w 336"/>
                <a:gd name="T11" fmla="*/ 371 h 448"/>
                <a:gd name="T12" fmla="*/ 277 w 336"/>
                <a:gd name="T13" fmla="*/ 400 h 448"/>
                <a:gd name="T14" fmla="*/ 247 w 336"/>
                <a:gd name="T15" fmla="*/ 424 h 448"/>
                <a:gd name="T16" fmla="*/ 218 w 336"/>
                <a:gd name="T17" fmla="*/ 436 h 448"/>
                <a:gd name="T18" fmla="*/ 183 w 336"/>
                <a:gd name="T19" fmla="*/ 448 h 448"/>
                <a:gd name="T20" fmla="*/ 183 w 336"/>
                <a:gd name="T21" fmla="*/ 448 h 448"/>
                <a:gd name="T22" fmla="*/ 153 w 336"/>
                <a:gd name="T23" fmla="*/ 442 h 448"/>
                <a:gd name="T24" fmla="*/ 118 w 336"/>
                <a:gd name="T25" fmla="*/ 436 h 448"/>
                <a:gd name="T26" fmla="*/ 88 w 336"/>
                <a:gd name="T27" fmla="*/ 418 h 448"/>
                <a:gd name="T28" fmla="*/ 59 w 336"/>
                <a:gd name="T29" fmla="*/ 389 h 448"/>
                <a:gd name="T30" fmla="*/ 36 w 336"/>
                <a:gd name="T31" fmla="*/ 359 h 448"/>
                <a:gd name="T32" fmla="*/ 18 w 336"/>
                <a:gd name="T33" fmla="*/ 324 h 448"/>
                <a:gd name="T34" fmla="*/ 6 w 336"/>
                <a:gd name="T35" fmla="*/ 283 h 448"/>
                <a:gd name="T36" fmla="*/ 0 w 336"/>
                <a:gd name="T37" fmla="*/ 236 h 448"/>
                <a:gd name="T38" fmla="*/ 0 w 336"/>
                <a:gd name="T39" fmla="*/ 236 h 448"/>
                <a:gd name="T40" fmla="*/ 0 w 336"/>
                <a:gd name="T41" fmla="*/ 189 h 448"/>
                <a:gd name="T42" fmla="*/ 6 w 336"/>
                <a:gd name="T43" fmla="*/ 147 h 448"/>
                <a:gd name="T44" fmla="*/ 18 w 336"/>
                <a:gd name="T45" fmla="*/ 106 h 448"/>
                <a:gd name="T46" fmla="*/ 36 w 336"/>
                <a:gd name="T47" fmla="*/ 71 h 448"/>
                <a:gd name="T48" fmla="*/ 53 w 336"/>
                <a:gd name="T49" fmla="*/ 41 h 448"/>
                <a:gd name="T50" fmla="*/ 83 w 336"/>
                <a:gd name="T51" fmla="*/ 24 h 448"/>
                <a:gd name="T52" fmla="*/ 112 w 336"/>
                <a:gd name="T53" fmla="*/ 6 h 448"/>
                <a:gd name="T54" fmla="*/ 147 w 336"/>
                <a:gd name="T55" fmla="*/ 0 h 448"/>
                <a:gd name="T56" fmla="*/ 147 w 336"/>
                <a:gd name="T57" fmla="*/ 0 h 448"/>
                <a:gd name="T58" fmla="*/ 183 w 336"/>
                <a:gd name="T59" fmla="*/ 0 h 448"/>
                <a:gd name="T60" fmla="*/ 212 w 336"/>
                <a:gd name="T61" fmla="*/ 12 h 448"/>
                <a:gd name="T62" fmla="*/ 241 w 336"/>
                <a:gd name="T63" fmla="*/ 30 h 448"/>
                <a:gd name="T64" fmla="*/ 271 w 336"/>
                <a:gd name="T65" fmla="*/ 53 h 448"/>
                <a:gd name="T66" fmla="*/ 294 w 336"/>
                <a:gd name="T67" fmla="*/ 83 h 448"/>
                <a:gd name="T68" fmla="*/ 312 w 336"/>
                <a:gd name="T69" fmla="*/ 124 h 448"/>
                <a:gd name="T70" fmla="*/ 324 w 336"/>
                <a:gd name="T71" fmla="*/ 165 h 448"/>
                <a:gd name="T72" fmla="*/ 336 w 336"/>
                <a:gd name="T73" fmla="*/ 206 h 448"/>
                <a:gd name="T74" fmla="*/ 336 w 336"/>
                <a:gd name="T75" fmla="*/ 206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36" h="448">
                  <a:moveTo>
                    <a:pt x="336" y="206"/>
                  </a:moveTo>
                  <a:lnTo>
                    <a:pt x="336" y="206"/>
                  </a:lnTo>
                  <a:lnTo>
                    <a:pt x="336" y="253"/>
                  </a:lnTo>
                  <a:lnTo>
                    <a:pt x="330" y="295"/>
                  </a:lnTo>
                  <a:lnTo>
                    <a:pt x="318" y="336"/>
                  </a:lnTo>
                  <a:lnTo>
                    <a:pt x="300" y="371"/>
                  </a:lnTo>
                  <a:lnTo>
                    <a:pt x="277" y="400"/>
                  </a:lnTo>
                  <a:lnTo>
                    <a:pt x="247" y="424"/>
                  </a:lnTo>
                  <a:lnTo>
                    <a:pt x="218" y="436"/>
                  </a:lnTo>
                  <a:lnTo>
                    <a:pt x="183" y="448"/>
                  </a:lnTo>
                  <a:lnTo>
                    <a:pt x="183" y="448"/>
                  </a:lnTo>
                  <a:lnTo>
                    <a:pt x="153" y="442"/>
                  </a:lnTo>
                  <a:lnTo>
                    <a:pt x="118" y="436"/>
                  </a:lnTo>
                  <a:lnTo>
                    <a:pt x="88" y="418"/>
                  </a:lnTo>
                  <a:lnTo>
                    <a:pt x="59" y="389"/>
                  </a:lnTo>
                  <a:lnTo>
                    <a:pt x="36" y="359"/>
                  </a:lnTo>
                  <a:lnTo>
                    <a:pt x="18" y="324"/>
                  </a:lnTo>
                  <a:lnTo>
                    <a:pt x="6" y="283"/>
                  </a:lnTo>
                  <a:lnTo>
                    <a:pt x="0" y="236"/>
                  </a:lnTo>
                  <a:lnTo>
                    <a:pt x="0" y="236"/>
                  </a:lnTo>
                  <a:lnTo>
                    <a:pt x="0" y="189"/>
                  </a:lnTo>
                  <a:lnTo>
                    <a:pt x="6" y="147"/>
                  </a:lnTo>
                  <a:lnTo>
                    <a:pt x="18" y="106"/>
                  </a:lnTo>
                  <a:lnTo>
                    <a:pt x="36" y="71"/>
                  </a:lnTo>
                  <a:lnTo>
                    <a:pt x="53" y="41"/>
                  </a:lnTo>
                  <a:lnTo>
                    <a:pt x="83" y="24"/>
                  </a:lnTo>
                  <a:lnTo>
                    <a:pt x="112" y="6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83" y="0"/>
                  </a:lnTo>
                  <a:lnTo>
                    <a:pt x="212" y="12"/>
                  </a:lnTo>
                  <a:lnTo>
                    <a:pt x="241" y="30"/>
                  </a:lnTo>
                  <a:lnTo>
                    <a:pt x="271" y="53"/>
                  </a:lnTo>
                  <a:lnTo>
                    <a:pt x="294" y="83"/>
                  </a:lnTo>
                  <a:lnTo>
                    <a:pt x="312" y="124"/>
                  </a:lnTo>
                  <a:lnTo>
                    <a:pt x="324" y="165"/>
                  </a:lnTo>
                  <a:lnTo>
                    <a:pt x="336" y="206"/>
                  </a:lnTo>
                  <a:lnTo>
                    <a:pt x="336" y="206"/>
                  </a:lnTo>
                  <a:close/>
                </a:path>
              </a:pathLst>
            </a:custGeom>
            <a:solidFill>
              <a:srgbClr val="0092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Freeform 57"/>
            <p:cNvSpPr>
              <a:spLocks/>
            </p:cNvSpPr>
            <p:nvPr/>
          </p:nvSpPr>
          <p:spPr bwMode="auto">
            <a:xfrm>
              <a:off x="2633" y="2362"/>
              <a:ext cx="270" cy="394"/>
            </a:xfrm>
            <a:custGeom>
              <a:avLst/>
              <a:gdLst>
                <a:gd name="T0" fmla="*/ 264 w 270"/>
                <a:gd name="T1" fmla="*/ 188 h 394"/>
                <a:gd name="T2" fmla="*/ 264 w 270"/>
                <a:gd name="T3" fmla="*/ 188 h 394"/>
                <a:gd name="T4" fmla="*/ 270 w 270"/>
                <a:gd name="T5" fmla="*/ 229 h 394"/>
                <a:gd name="T6" fmla="*/ 264 w 270"/>
                <a:gd name="T7" fmla="*/ 265 h 394"/>
                <a:gd name="T8" fmla="*/ 253 w 270"/>
                <a:gd name="T9" fmla="*/ 300 h 394"/>
                <a:gd name="T10" fmla="*/ 241 w 270"/>
                <a:gd name="T11" fmla="*/ 329 h 394"/>
                <a:gd name="T12" fmla="*/ 223 w 270"/>
                <a:gd name="T13" fmla="*/ 359 h 394"/>
                <a:gd name="T14" fmla="*/ 206 w 270"/>
                <a:gd name="T15" fmla="*/ 376 h 394"/>
                <a:gd name="T16" fmla="*/ 182 w 270"/>
                <a:gd name="T17" fmla="*/ 388 h 394"/>
                <a:gd name="T18" fmla="*/ 153 w 270"/>
                <a:gd name="T19" fmla="*/ 394 h 394"/>
                <a:gd name="T20" fmla="*/ 153 w 270"/>
                <a:gd name="T21" fmla="*/ 394 h 394"/>
                <a:gd name="T22" fmla="*/ 129 w 270"/>
                <a:gd name="T23" fmla="*/ 394 h 394"/>
                <a:gd name="T24" fmla="*/ 100 w 270"/>
                <a:gd name="T25" fmla="*/ 382 h 394"/>
                <a:gd name="T26" fmla="*/ 76 w 270"/>
                <a:gd name="T27" fmla="*/ 365 h 394"/>
                <a:gd name="T28" fmla="*/ 53 w 270"/>
                <a:gd name="T29" fmla="*/ 341 h 394"/>
                <a:gd name="T30" fmla="*/ 35 w 270"/>
                <a:gd name="T31" fmla="*/ 318 h 394"/>
                <a:gd name="T32" fmla="*/ 17 w 270"/>
                <a:gd name="T33" fmla="*/ 282 h 394"/>
                <a:gd name="T34" fmla="*/ 6 w 270"/>
                <a:gd name="T35" fmla="*/ 247 h 394"/>
                <a:gd name="T36" fmla="*/ 0 w 270"/>
                <a:gd name="T37" fmla="*/ 206 h 394"/>
                <a:gd name="T38" fmla="*/ 0 w 270"/>
                <a:gd name="T39" fmla="*/ 206 h 394"/>
                <a:gd name="T40" fmla="*/ 0 w 270"/>
                <a:gd name="T41" fmla="*/ 165 h 394"/>
                <a:gd name="T42" fmla="*/ 6 w 270"/>
                <a:gd name="T43" fmla="*/ 129 h 394"/>
                <a:gd name="T44" fmla="*/ 11 w 270"/>
                <a:gd name="T45" fmla="*/ 94 h 394"/>
                <a:gd name="T46" fmla="*/ 23 w 270"/>
                <a:gd name="T47" fmla="*/ 65 h 394"/>
                <a:gd name="T48" fmla="*/ 41 w 270"/>
                <a:gd name="T49" fmla="*/ 41 h 394"/>
                <a:gd name="T50" fmla="*/ 64 w 270"/>
                <a:gd name="T51" fmla="*/ 23 h 394"/>
                <a:gd name="T52" fmla="*/ 88 w 270"/>
                <a:gd name="T53" fmla="*/ 6 h 394"/>
                <a:gd name="T54" fmla="*/ 111 w 270"/>
                <a:gd name="T55" fmla="*/ 0 h 394"/>
                <a:gd name="T56" fmla="*/ 111 w 270"/>
                <a:gd name="T57" fmla="*/ 0 h 394"/>
                <a:gd name="T58" fmla="*/ 141 w 270"/>
                <a:gd name="T59" fmla="*/ 6 h 394"/>
                <a:gd name="T60" fmla="*/ 164 w 270"/>
                <a:gd name="T61" fmla="*/ 12 h 394"/>
                <a:gd name="T62" fmla="*/ 194 w 270"/>
                <a:gd name="T63" fmla="*/ 29 h 394"/>
                <a:gd name="T64" fmla="*/ 211 w 270"/>
                <a:gd name="T65" fmla="*/ 53 h 394"/>
                <a:gd name="T66" fmla="*/ 235 w 270"/>
                <a:gd name="T67" fmla="*/ 82 h 394"/>
                <a:gd name="T68" fmla="*/ 247 w 270"/>
                <a:gd name="T69" fmla="*/ 112 h 394"/>
                <a:gd name="T70" fmla="*/ 259 w 270"/>
                <a:gd name="T71" fmla="*/ 153 h 394"/>
                <a:gd name="T72" fmla="*/ 264 w 270"/>
                <a:gd name="T73" fmla="*/ 188 h 394"/>
                <a:gd name="T74" fmla="*/ 264 w 270"/>
                <a:gd name="T75" fmla="*/ 188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70" h="394">
                  <a:moveTo>
                    <a:pt x="264" y="188"/>
                  </a:moveTo>
                  <a:lnTo>
                    <a:pt x="264" y="188"/>
                  </a:lnTo>
                  <a:lnTo>
                    <a:pt x="270" y="229"/>
                  </a:lnTo>
                  <a:lnTo>
                    <a:pt x="264" y="265"/>
                  </a:lnTo>
                  <a:lnTo>
                    <a:pt x="253" y="300"/>
                  </a:lnTo>
                  <a:lnTo>
                    <a:pt x="241" y="329"/>
                  </a:lnTo>
                  <a:lnTo>
                    <a:pt x="223" y="359"/>
                  </a:lnTo>
                  <a:lnTo>
                    <a:pt x="206" y="376"/>
                  </a:lnTo>
                  <a:lnTo>
                    <a:pt x="182" y="388"/>
                  </a:lnTo>
                  <a:lnTo>
                    <a:pt x="153" y="394"/>
                  </a:lnTo>
                  <a:lnTo>
                    <a:pt x="153" y="394"/>
                  </a:lnTo>
                  <a:lnTo>
                    <a:pt x="129" y="394"/>
                  </a:lnTo>
                  <a:lnTo>
                    <a:pt x="100" y="382"/>
                  </a:lnTo>
                  <a:lnTo>
                    <a:pt x="76" y="365"/>
                  </a:lnTo>
                  <a:lnTo>
                    <a:pt x="53" y="341"/>
                  </a:lnTo>
                  <a:lnTo>
                    <a:pt x="35" y="318"/>
                  </a:lnTo>
                  <a:lnTo>
                    <a:pt x="17" y="282"/>
                  </a:lnTo>
                  <a:lnTo>
                    <a:pt x="6" y="247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165"/>
                  </a:lnTo>
                  <a:lnTo>
                    <a:pt x="6" y="129"/>
                  </a:lnTo>
                  <a:lnTo>
                    <a:pt x="11" y="94"/>
                  </a:lnTo>
                  <a:lnTo>
                    <a:pt x="23" y="65"/>
                  </a:lnTo>
                  <a:lnTo>
                    <a:pt x="41" y="41"/>
                  </a:lnTo>
                  <a:lnTo>
                    <a:pt x="64" y="23"/>
                  </a:lnTo>
                  <a:lnTo>
                    <a:pt x="88" y="6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141" y="6"/>
                  </a:lnTo>
                  <a:lnTo>
                    <a:pt x="164" y="12"/>
                  </a:lnTo>
                  <a:lnTo>
                    <a:pt x="194" y="29"/>
                  </a:lnTo>
                  <a:lnTo>
                    <a:pt x="211" y="53"/>
                  </a:lnTo>
                  <a:lnTo>
                    <a:pt x="235" y="82"/>
                  </a:lnTo>
                  <a:lnTo>
                    <a:pt x="247" y="112"/>
                  </a:lnTo>
                  <a:lnTo>
                    <a:pt x="259" y="153"/>
                  </a:lnTo>
                  <a:lnTo>
                    <a:pt x="264" y="188"/>
                  </a:lnTo>
                  <a:lnTo>
                    <a:pt x="264" y="188"/>
                  </a:lnTo>
                  <a:close/>
                </a:path>
              </a:pathLst>
            </a:custGeom>
            <a:solidFill>
              <a:srgbClr val="00B9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Freeform 58"/>
            <p:cNvSpPr>
              <a:spLocks/>
            </p:cNvSpPr>
            <p:nvPr/>
          </p:nvSpPr>
          <p:spPr bwMode="auto">
            <a:xfrm>
              <a:off x="2668" y="2438"/>
              <a:ext cx="200" cy="259"/>
            </a:xfrm>
            <a:custGeom>
              <a:avLst/>
              <a:gdLst>
                <a:gd name="T0" fmla="*/ 200 w 200"/>
                <a:gd name="T1" fmla="*/ 124 h 259"/>
                <a:gd name="T2" fmla="*/ 200 w 200"/>
                <a:gd name="T3" fmla="*/ 124 h 259"/>
                <a:gd name="T4" fmla="*/ 200 w 200"/>
                <a:gd name="T5" fmla="*/ 147 h 259"/>
                <a:gd name="T6" fmla="*/ 200 w 200"/>
                <a:gd name="T7" fmla="*/ 171 h 259"/>
                <a:gd name="T8" fmla="*/ 194 w 200"/>
                <a:gd name="T9" fmla="*/ 195 h 259"/>
                <a:gd name="T10" fmla="*/ 182 w 200"/>
                <a:gd name="T11" fmla="*/ 212 h 259"/>
                <a:gd name="T12" fmla="*/ 165 w 200"/>
                <a:gd name="T13" fmla="*/ 230 h 259"/>
                <a:gd name="T14" fmla="*/ 153 w 200"/>
                <a:gd name="T15" fmla="*/ 242 h 259"/>
                <a:gd name="T16" fmla="*/ 135 w 200"/>
                <a:gd name="T17" fmla="*/ 253 h 259"/>
                <a:gd name="T18" fmla="*/ 112 w 200"/>
                <a:gd name="T19" fmla="*/ 259 h 259"/>
                <a:gd name="T20" fmla="*/ 112 w 200"/>
                <a:gd name="T21" fmla="*/ 259 h 259"/>
                <a:gd name="T22" fmla="*/ 94 w 200"/>
                <a:gd name="T23" fmla="*/ 259 h 259"/>
                <a:gd name="T24" fmla="*/ 71 w 200"/>
                <a:gd name="T25" fmla="*/ 253 h 259"/>
                <a:gd name="T26" fmla="*/ 53 w 200"/>
                <a:gd name="T27" fmla="*/ 242 h 259"/>
                <a:gd name="T28" fmla="*/ 41 w 200"/>
                <a:gd name="T29" fmla="*/ 224 h 259"/>
                <a:gd name="T30" fmla="*/ 23 w 200"/>
                <a:gd name="T31" fmla="*/ 206 h 259"/>
                <a:gd name="T32" fmla="*/ 12 w 200"/>
                <a:gd name="T33" fmla="*/ 189 h 259"/>
                <a:gd name="T34" fmla="*/ 6 w 200"/>
                <a:gd name="T35" fmla="*/ 165 h 259"/>
                <a:gd name="T36" fmla="*/ 0 w 200"/>
                <a:gd name="T37" fmla="*/ 142 h 259"/>
                <a:gd name="T38" fmla="*/ 0 w 200"/>
                <a:gd name="T39" fmla="*/ 142 h 259"/>
                <a:gd name="T40" fmla="*/ 0 w 200"/>
                <a:gd name="T41" fmla="*/ 112 h 259"/>
                <a:gd name="T42" fmla="*/ 6 w 200"/>
                <a:gd name="T43" fmla="*/ 89 h 259"/>
                <a:gd name="T44" fmla="*/ 12 w 200"/>
                <a:gd name="T45" fmla="*/ 65 h 259"/>
                <a:gd name="T46" fmla="*/ 23 w 200"/>
                <a:gd name="T47" fmla="*/ 47 h 259"/>
                <a:gd name="T48" fmla="*/ 35 w 200"/>
                <a:gd name="T49" fmla="*/ 30 h 259"/>
                <a:gd name="T50" fmla="*/ 53 w 200"/>
                <a:gd name="T51" fmla="*/ 18 h 259"/>
                <a:gd name="T52" fmla="*/ 71 w 200"/>
                <a:gd name="T53" fmla="*/ 6 h 259"/>
                <a:gd name="T54" fmla="*/ 88 w 200"/>
                <a:gd name="T55" fmla="*/ 0 h 259"/>
                <a:gd name="T56" fmla="*/ 88 w 200"/>
                <a:gd name="T57" fmla="*/ 0 h 259"/>
                <a:gd name="T58" fmla="*/ 112 w 200"/>
                <a:gd name="T59" fmla="*/ 6 h 259"/>
                <a:gd name="T60" fmla="*/ 129 w 200"/>
                <a:gd name="T61" fmla="*/ 12 h 259"/>
                <a:gd name="T62" fmla="*/ 147 w 200"/>
                <a:gd name="T63" fmla="*/ 18 h 259"/>
                <a:gd name="T64" fmla="*/ 165 w 200"/>
                <a:gd name="T65" fmla="*/ 36 h 259"/>
                <a:gd name="T66" fmla="*/ 176 w 200"/>
                <a:gd name="T67" fmla="*/ 53 h 259"/>
                <a:gd name="T68" fmla="*/ 188 w 200"/>
                <a:gd name="T69" fmla="*/ 71 h 259"/>
                <a:gd name="T70" fmla="*/ 200 w 200"/>
                <a:gd name="T71" fmla="*/ 94 h 259"/>
                <a:gd name="T72" fmla="*/ 200 w 200"/>
                <a:gd name="T73" fmla="*/ 124 h 259"/>
                <a:gd name="T74" fmla="*/ 200 w 200"/>
                <a:gd name="T75" fmla="*/ 124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0" h="259">
                  <a:moveTo>
                    <a:pt x="200" y="124"/>
                  </a:moveTo>
                  <a:lnTo>
                    <a:pt x="200" y="124"/>
                  </a:lnTo>
                  <a:lnTo>
                    <a:pt x="200" y="147"/>
                  </a:lnTo>
                  <a:lnTo>
                    <a:pt x="200" y="171"/>
                  </a:lnTo>
                  <a:lnTo>
                    <a:pt x="194" y="195"/>
                  </a:lnTo>
                  <a:lnTo>
                    <a:pt x="182" y="212"/>
                  </a:lnTo>
                  <a:lnTo>
                    <a:pt x="165" y="230"/>
                  </a:lnTo>
                  <a:lnTo>
                    <a:pt x="153" y="242"/>
                  </a:lnTo>
                  <a:lnTo>
                    <a:pt x="135" y="253"/>
                  </a:lnTo>
                  <a:lnTo>
                    <a:pt x="112" y="259"/>
                  </a:lnTo>
                  <a:lnTo>
                    <a:pt x="112" y="259"/>
                  </a:lnTo>
                  <a:lnTo>
                    <a:pt x="94" y="259"/>
                  </a:lnTo>
                  <a:lnTo>
                    <a:pt x="71" y="253"/>
                  </a:lnTo>
                  <a:lnTo>
                    <a:pt x="53" y="242"/>
                  </a:lnTo>
                  <a:lnTo>
                    <a:pt x="41" y="224"/>
                  </a:lnTo>
                  <a:lnTo>
                    <a:pt x="23" y="206"/>
                  </a:lnTo>
                  <a:lnTo>
                    <a:pt x="12" y="189"/>
                  </a:lnTo>
                  <a:lnTo>
                    <a:pt x="6" y="165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12"/>
                  </a:lnTo>
                  <a:lnTo>
                    <a:pt x="6" y="89"/>
                  </a:lnTo>
                  <a:lnTo>
                    <a:pt x="12" y="65"/>
                  </a:lnTo>
                  <a:lnTo>
                    <a:pt x="23" y="47"/>
                  </a:lnTo>
                  <a:lnTo>
                    <a:pt x="35" y="30"/>
                  </a:lnTo>
                  <a:lnTo>
                    <a:pt x="53" y="18"/>
                  </a:lnTo>
                  <a:lnTo>
                    <a:pt x="71" y="6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112" y="6"/>
                  </a:lnTo>
                  <a:lnTo>
                    <a:pt x="129" y="12"/>
                  </a:lnTo>
                  <a:lnTo>
                    <a:pt x="147" y="18"/>
                  </a:lnTo>
                  <a:lnTo>
                    <a:pt x="165" y="36"/>
                  </a:lnTo>
                  <a:lnTo>
                    <a:pt x="176" y="53"/>
                  </a:lnTo>
                  <a:lnTo>
                    <a:pt x="188" y="71"/>
                  </a:lnTo>
                  <a:lnTo>
                    <a:pt x="200" y="94"/>
                  </a:lnTo>
                  <a:lnTo>
                    <a:pt x="200" y="124"/>
                  </a:lnTo>
                  <a:lnTo>
                    <a:pt x="200" y="1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Freeform 59"/>
            <p:cNvSpPr>
              <a:spLocks/>
            </p:cNvSpPr>
            <p:nvPr/>
          </p:nvSpPr>
          <p:spPr bwMode="auto">
            <a:xfrm>
              <a:off x="2674" y="2438"/>
              <a:ext cx="59" cy="65"/>
            </a:xfrm>
            <a:custGeom>
              <a:avLst/>
              <a:gdLst>
                <a:gd name="T0" fmla="*/ 59 w 59"/>
                <a:gd name="T1" fmla="*/ 30 h 65"/>
                <a:gd name="T2" fmla="*/ 59 w 59"/>
                <a:gd name="T3" fmla="*/ 30 h 65"/>
                <a:gd name="T4" fmla="*/ 59 w 59"/>
                <a:gd name="T5" fmla="*/ 42 h 65"/>
                <a:gd name="T6" fmla="*/ 53 w 59"/>
                <a:gd name="T7" fmla="*/ 53 h 65"/>
                <a:gd name="T8" fmla="*/ 41 w 59"/>
                <a:gd name="T9" fmla="*/ 59 h 65"/>
                <a:gd name="T10" fmla="*/ 29 w 59"/>
                <a:gd name="T11" fmla="*/ 65 h 65"/>
                <a:gd name="T12" fmla="*/ 29 w 59"/>
                <a:gd name="T13" fmla="*/ 65 h 65"/>
                <a:gd name="T14" fmla="*/ 17 w 59"/>
                <a:gd name="T15" fmla="*/ 59 h 65"/>
                <a:gd name="T16" fmla="*/ 6 w 59"/>
                <a:gd name="T17" fmla="*/ 53 h 65"/>
                <a:gd name="T18" fmla="*/ 0 w 59"/>
                <a:gd name="T19" fmla="*/ 42 h 65"/>
                <a:gd name="T20" fmla="*/ 0 w 59"/>
                <a:gd name="T21" fmla="*/ 30 h 65"/>
                <a:gd name="T22" fmla="*/ 0 w 59"/>
                <a:gd name="T23" fmla="*/ 30 h 65"/>
                <a:gd name="T24" fmla="*/ 0 w 59"/>
                <a:gd name="T25" fmla="*/ 18 h 65"/>
                <a:gd name="T26" fmla="*/ 6 w 59"/>
                <a:gd name="T27" fmla="*/ 12 h 65"/>
                <a:gd name="T28" fmla="*/ 17 w 59"/>
                <a:gd name="T29" fmla="*/ 0 h 65"/>
                <a:gd name="T30" fmla="*/ 29 w 59"/>
                <a:gd name="T31" fmla="*/ 0 h 65"/>
                <a:gd name="T32" fmla="*/ 29 w 59"/>
                <a:gd name="T33" fmla="*/ 0 h 65"/>
                <a:gd name="T34" fmla="*/ 41 w 59"/>
                <a:gd name="T35" fmla="*/ 0 h 65"/>
                <a:gd name="T36" fmla="*/ 53 w 59"/>
                <a:gd name="T37" fmla="*/ 12 h 65"/>
                <a:gd name="T38" fmla="*/ 59 w 59"/>
                <a:gd name="T39" fmla="*/ 18 h 65"/>
                <a:gd name="T40" fmla="*/ 59 w 59"/>
                <a:gd name="T41" fmla="*/ 30 h 65"/>
                <a:gd name="T42" fmla="*/ 59 w 59"/>
                <a:gd name="T43" fmla="*/ 3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9" h="65">
                  <a:moveTo>
                    <a:pt x="59" y="30"/>
                  </a:moveTo>
                  <a:lnTo>
                    <a:pt x="59" y="30"/>
                  </a:lnTo>
                  <a:lnTo>
                    <a:pt x="59" y="42"/>
                  </a:lnTo>
                  <a:lnTo>
                    <a:pt x="53" y="53"/>
                  </a:lnTo>
                  <a:lnTo>
                    <a:pt x="41" y="59"/>
                  </a:lnTo>
                  <a:lnTo>
                    <a:pt x="29" y="65"/>
                  </a:lnTo>
                  <a:lnTo>
                    <a:pt x="29" y="65"/>
                  </a:lnTo>
                  <a:lnTo>
                    <a:pt x="17" y="59"/>
                  </a:lnTo>
                  <a:lnTo>
                    <a:pt x="6" y="53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17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41" y="0"/>
                  </a:lnTo>
                  <a:lnTo>
                    <a:pt x="53" y="12"/>
                  </a:lnTo>
                  <a:lnTo>
                    <a:pt x="59" y="18"/>
                  </a:lnTo>
                  <a:lnTo>
                    <a:pt x="59" y="30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Freeform 60"/>
            <p:cNvSpPr>
              <a:spLocks/>
            </p:cNvSpPr>
            <p:nvPr/>
          </p:nvSpPr>
          <p:spPr bwMode="auto">
            <a:xfrm>
              <a:off x="2485" y="2068"/>
              <a:ext cx="524" cy="512"/>
            </a:xfrm>
            <a:custGeom>
              <a:avLst/>
              <a:gdLst>
                <a:gd name="T0" fmla="*/ 230 w 524"/>
                <a:gd name="T1" fmla="*/ 76 h 512"/>
                <a:gd name="T2" fmla="*/ 230 w 524"/>
                <a:gd name="T3" fmla="*/ 76 h 512"/>
                <a:gd name="T4" fmla="*/ 201 w 524"/>
                <a:gd name="T5" fmla="*/ 82 h 512"/>
                <a:gd name="T6" fmla="*/ 177 w 524"/>
                <a:gd name="T7" fmla="*/ 88 h 512"/>
                <a:gd name="T8" fmla="*/ 154 w 524"/>
                <a:gd name="T9" fmla="*/ 100 h 512"/>
                <a:gd name="T10" fmla="*/ 136 w 524"/>
                <a:gd name="T11" fmla="*/ 117 h 512"/>
                <a:gd name="T12" fmla="*/ 95 w 524"/>
                <a:gd name="T13" fmla="*/ 159 h 512"/>
                <a:gd name="T14" fmla="*/ 65 w 524"/>
                <a:gd name="T15" fmla="*/ 217 h 512"/>
                <a:gd name="T16" fmla="*/ 36 w 524"/>
                <a:gd name="T17" fmla="*/ 276 h 512"/>
                <a:gd name="T18" fmla="*/ 24 w 524"/>
                <a:gd name="T19" fmla="*/ 353 h 512"/>
                <a:gd name="T20" fmla="*/ 12 w 524"/>
                <a:gd name="T21" fmla="*/ 429 h 512"/>
                <a:gd name="T22" fmla="*/ 12 w 524"/>
                <a:gd name="T23" fmla="*/ 512 h 512"/>
                <a:gd name="T24" fmla="*/ 12 w 524"/>
                <a:gd name="T25" fmla="*/ 512 h 512"/>
                <a:gd name="T26" fmla="*/ 6 w 524"/>
                <a:gd name="T27" fmla="*/ 459 h 512"/>
                <a:gd name="T28" fmla="*/ 6 w 524"/>
                <a:gd name="T29" fmla="*/ 459 h 512"/>
                <a:gd name="T30" fmla="*/ 0 w 524"/>
                <a:gd name="T31" fmla="*/ 370 h 512"/>
                <a:gd name="T32" fmla="*/ 6 w 524"/>
                <a:gd name="T33" fmla="*/ 288 h 512"/>
                <a:gd name="T34" fmla="*/ 24 w 524"/>
                <a:gd name="T35" fmla="*/ 211 h 512"/>
                <a:gd name="T36" fmla="*/ 48 w 524"/>
                <a:gd name="T37" fmla="*/ 147 h 512"/>
                <a:gd name="T38" fmla="*/ 83 w 524"/>
                <a:gd name="T39" fmla="*/ 88 h 512"/>
                <a:gd name="T40" fmla="*/ 124 w 524"/>
                <a:gd name="T41" fmla="*/ 47 h 512"/>
                <a:gd name="T42" fmla="*/ 142 w 524"/>
                <a:gd name="T43" fmla="*/ 29 h 512"/>
                <a:gd name="T44" fmla="*/ 165 w 524"/>
                <a:gd name="T45" fmla="*/ 17 h 512"/>
                <a:gd name="T46" fmla="*/ 195 w 524"/>
                <a:gd name="T47" fmla="*/ 6 h 512"/>
                <a:gd name="T48" fmla="*/ 218 w 524"/>
                <a:gd name="T49" fmla="*/ 0 h 512"/>
                <a:gd name="T50" fmla="*/ 218 w 524"/>
                <a:gd name="T51" fmla="*/ 0 h 512"/>
                <a:gd name="T52" fmla="*/ 248 w 524"/>
                <a:gd name="T53" fmla="*/ 0 h 512"/>
                <a:gd name="T54" fmla="*/ 271 w 524"/>
                <a:gd name="T55" fmla="*/ 6 h 512"/>
                <a:gd name="T56" fmla="*/ 295 w 524"/>
                <a:gd name="T57" fmla="*/ 11 h 512"/>
                <a:gd name="T58" fmla="*/ 324 w 524"/>
                <a:gd name="T59" fmla="*/ 23 h 512"/>
                <a:gd name="T60" fmla="*/ 371 w 524"/>
                <a:gd name="T61" fmla="*/ 58 h 512"/>
                <a:gd name="T62" fmla="*/ 412 w 524"/>
                <a:gd name="T63" fmla="*/ 106 h 512"/>
                <a:gd name="T64" fmla="*/ 454 w 524"/>
                <a:gd name="T65" fmla="*/ 164 h 512"/>
                <a:gd name="T66" fmla="*/ 483 w 524"/>
                <a:gd name="T67" fmla="*/ 235 h 512"/>
                <a:gd name="T68" fmla="*/ 507 w 524"/>
                <a:gd name="T69" fmla="*/ 311 h 512"/>
                <a:gd name="T70" fmla="*/ 524 w 524"/>
                <a:gd name="T71" fmla="*/ 394 h 512"/>
                <a:gd name="T72" fmla="*/ 524 w 524"/>
                <a:gd name="T73" fmla="*/ 394 h 512"/>
                <a:gd name="T74" fmla="*/ 524 w 524"/>
                <a:gd name="T75" fmla="*/ 417 h 512"/>
                <a:gd name="T76" fmla="*/ 524 w 524"/>
                <a:gd name="T77" fmla="*/ 417 h 512"/>
                <a:gd name="T78" fmla="*/ 507 w 524"/>
                <a:gd name="T79" fmla="*/ 341 h 512"/>
                <a:gd name="T80" fmla="*/ 477 w 524"/>
                <a:gd name="T81" fmla="*/ 276 h 512"/>
                <a:gd name="T82" fmla="*/ 448 w 524"/>
                <a:gd name="T83" fmla="*/ 211 h 512"/>
                <a:gd name="T84" fmla="*/ 412 w 524"/>
                <a:gd name="T85" fmla="*/ 164 h 512"/>
                <a:gd name="T86" fmla="*/ 371 w 524"/>
                <a:gd name="T87" fmla="*/ 123 h 512"/>
                <a:gd name="T88" fmla="*/ 324 w 524"/>
                <a:gd name="T89" fmla="*/ 94 h 512"/>
                <a:gd name="T90" fmla="*/ 277 w 524"/>
                <a:gd name="T91" fmla="*/ 76 h 512"/>
                <a:gd name="T92" fmla="*/ 254 w 524"/>
                <a:gd name="T93" fmla="*/ 76 h 512"/>
                <a:gd name="T94" fmla="*/ 230 w 524"/>
                <a:gd name="T95" fmla="*/ 76 h 512"/>
                <a:gd name="T96" fmla="*/ 230 w 524"/>
                <a:gd name="T97" fmla="*/ 76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24" h="512">
                  <a:moveTo>
                    <a:pt x="230" y="76"/>
                  </a:moveTo>
                  <a:lnTo>
                    <a:pt x="230" y="76"/>
                  </a:lnTo>
                  <a:lnTo>
                    <a:pt x="201" y="82"/>
                  </a:lnTo>
                  <a:lnTo>
                    <a:pt x="177" y="88"/>
                  </a:lnTo>
                  <a:lnTo>
                    <a:pt x="154" y="100"/>
                  </a:lnTo>
                  <a:lnTo>
                    <a:pt x="136" y="117"/>
                  </a:lnTo>
                  <a:lnTo>
                    <a:pt x="95" y="159"/>
                  </a:lnTo>
                  <a:lnTo>
                    <a:pt x="65" y="217"/>
                  </a:lnTo>
                  <a:lnTo>
                    <a:pt x="36" y="276"/>
                  </a:lnTo>
                  <a:lnTo>
                    <a:pt x="24" y="353"/>
                  </a:lnTo>
                  <a:lnTo>
                    <a:pt x="12" y="429"/>
                  </a:lnTo>
                  <a:lnTo>
                    <a:pt x="12" y="512"/>
                  </a:lnTo>
                  <a:lnTo>
                    <a:pt x="12" y="512"/>
                  </a:lnTo>
                  <a:lnTo>
                    <a:pt x="6" y="459"/>
                  </a:lnTo>
                  <a:lnTo>
                    <a:pt x="6" y="459"/>
                  </a:lnTo>
                  <a:lnTo>
                    <a:pt x="0" y="370"/>
                  </a:lnTo>
                  <a:lnTo>
                    <a:pt x="6" y="288"/>
                  </a:lnTo>
                  <a:lnTo>
                    <a:pt x="24" y="211"/>
                  </a:lnTo>
                  <a:lnTo>
                    <a:pt x="48" y="147"/>
                  </a:lnTo>
                  <a:lnTo>
                    <a:pt x="83" y="88"/>
                  </a:lnTo>
                  <a:lnTo>
                    <a:pt x="124" y="47"/>
                  </a:lnTo>
                  <a:lnTo>
                    <a:pt x="142" y="29"/>
                  </a:lnTo>
                  <a:lnTo>
                    <a:pt x="165" y="17"/>
                  </a:lnTo>
                  <a:lnTo>
                    <a:pt x="195" y="6"/>
                  </a:lnTo>
                  <a:lnTo>
                    <a:pt x="218" y="0"/>
                  </a:lnTo>
                  <a:lnTo>
                    <a:pt x="218" y="0"/>
                  </a:lnTo>
                  <a:lnTo>
                    <a:pt x="248" y="0"/>
                  </a:lnTo>
                  <a:lnTo>
                    <a:pt x="271" y="6"/>
                  </a:lnTo>
                  <a:lnTo>
                    <a:pt x="295" y="11"/>
                  </a:lnTo>
                  <a:lnTo>
                    <a:pt x="324" y="23"/>
                  </a:lnTo>
                  <a:lnTo>
                    <a:pt x="371" y="58"/>
                  </a:lnTo>
                  <a:lnTo>
                    <a:pt x="412" y="106"/>
                  </a:lnTo>
                  <a:lnTo>
                    <a:pt x="454" y="164"/>
                  </a:lnTo>
                  <a:lnTo>
                    <a:pt x="483" y="235"/>
                  </a:lnTo>
                  <a:lnTo>
                    <a:pt x="507" y="311"/>
                  </a:lnTo>
                  <a:lnTo>
                    <a:pt x="524" y="394"/>
                  </a:lnTo>
                  <a:lnTo>
                    <a:pt x="524" y="394"/>
                  </a:lnTo>
                  <a:lnTo>
                    <a:pt x="524" y="417"/>
                  </a:lnTo>
                  <a:lnTo>
                    <a:pt x="524" y="417"/>
                  </a:lnTo>
                  <a:lnTo>
                    <a:pt x="507" y="341"/>
                  </a:lnTo>
                  <a:lnTo>
                    <a:pt x="477" y="276"/>
                  </a:lnTo>
                  <a:lnTo>
                    <a:pt x="448" y="211"/>
                  </a:lnTo>
                  <a:lnTo>
                    <a:pt x="412" y="164"/>
                  </a:lnTo>
                  <a:lnTo>
                    <a:pt x="371" y="123"/>
                  </a:lnTo>
                  <a:lnTo>
                    <a:pt x="324" y="94"/>
                  </a:lnTo>
                  <a:lnTo>
                    <a:pt x="277" y="76"/>
                  </a:lnTo>
                  <a:lnTo>
                    <a:pt x="254" y="76"/>
                  </a:lnTo>
                  <a:lnTo>
                    <a:pt x="230" y="76"/>
                  </a:lnTo>
                  <a:lnTo>
                    <a:pt x="230" y="76"/>
                  </a:lnTo>
                  <a:close/>
                </a:path>
              </a:pathLst>
            </a:custGeom>
            <a:solidFill>
              <a:srgbClr val="E7E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Freeform 61"/>
            <p:cNvSpPr>
              <a:spLocks/>
            </p:cNvSpPr>
            <p:nvPr/>
          </p:nvSpPr>
          <p:spPr bwMode="auto">
            <a:xfrm>
              <a:off x="2521" y="2762"/>
              <a:ext cx="565" cy="259"/>
            </a:xfrm>
            <a:custGeom>
              <a:avLst/>
              <a:gdLst>
                <a:gd name="T0" fmla="*/ 0 w 565"/>
                <a:gd name="T1" fmla="*/ 176 h 259"/>
                <a:gd name="T2" fmla="*/ 0 w 565"/>
                <a:gd name="T3" fmla="*/ 176 h 259"/>
                <a:gd name="T4" fmla="*/ 6 w 565"/>
                <a:gd name="T5" fmla="*/ 153 h 259"/>
                <a:gd name="T6" fmla="*/ 17 w 565"/>
                <a:gd name="T7" fmla="*/ 129 h 259"/>
                <a:gd name="T8" fmla="*/ 35 w 565"/>
                <a:gd name="T9" fmla="*/ 100 h 259"/>
                <a:gd name="T10" fmla="*/ 59 w 565"/>
                <a:gd name="T11" fmla="*/ 65 h 259"/>
                <a:gd name="T12" fmla="*/ 94 w 565"/>
                <a:gd name="T13" fmla="*/ 41 h 259"/>
                <a:gd name="T14" fmla="*/ 141 w 565"/>
                <a:gd name="T15" fmla="*/ 18 h 259"/>
                <a:gd name="T16" fmla="*/ 170 w 565"/>
                <a:gd name="T17" fmla="*/ 12 h 259"/>
                <a:gd name="T18" fmla="*/ 200 w 565"/>
                <a:gd name="T19" fmla="*/ 6 h 259"/>
                <a:gd name="T20" fmla="*/ 200 w 565"/>
                <a:gd name="T21" fmla="*/ 6 h 259"/>
                <a:gd name="T22" fmla="*/ 359 w 565"/>
                <a:gd name="T23" fmla="*/ 0 h 259"/>
                <a:gd name="T24" fmla="*/ 400 w 565"/>
                <a:gd name="T25" fmla="*/ 0 h 259"/>
                <a:gd name="T26" fmla="*/ 435 w 565"/>
                <a:gd name="T27" fmla="*/ 6 h 259"/>
                <a:gd name="T28" fmla="*/ 435 w 565"/>
                <a:gd name="T29" fmla="*/ 6 h 259"/>
                <a:gd name="T30" fmla="*/ 482 w 565"/>
                <a:gd name="T31" fmla="*/ 24 h 259"/>
                <a:gd name="T32" fmla="*/ 524 w 565"/>
                <a:gd name="T33" fmla="*/ 41 h 259"/>
                <a:gd name="T34" fmla="*/ 565 w 565"/>
                <a:gd name="T35" fmla="*/ 59 h 259"/>
                <a:gd name="T36" fmla="*/ 565 w 565"/>
                <a:gd name="T37" fmla="*/ 59 h 259"/>
                <a:gd name="T38" fmla="*/ 553 w 565"/>
                <a:gd name="T39" fmla="*/ 88 h 259"/>
                <a:gd name="T40" fmla="*/ 512 w 565"/>
                <a:gd name="T41" fmla="*/ 141 h 259"/>
                <a:gd name="T42" fmla="*/ 482 w 565"/>
                <a:gd name="T43" fmla="*/ 171 h 259"/>
                <a:gd name="T44" fmla="*/ 447 w 565"/>
                <a:gd name="T45" fmla="*/ 200 h 259"/>
                <a:gd name="T46" fmla="*/ 412 w 565"/>
                <a:gd name="T47" fmla="*/ 224 h 259"/>
                <a:gd name="T48" fmla="*/ 365 w 565"/>
                <a:gd name="T49" fmla="*/ 241 h 259"/>
                <a:gd name="T50" fmla="*/ 365 w 565"/>
                <a:gd name="T51" fmla="*/ 241 h 259"/>
                <a:gd name="T52" fmla="*/ 288 w 565"/>
                <a:gd name="T53" fmla="*/ 253 h 259"/>
                <a:gd name="T54" fmla="*/ 229 w 565"/>
                <a:gd name="T55" fmla="*/ 259 h 259"/>
                <a:gd name="T56" fmla="*/ 182 w 565"/>
                <a:gd name="T57" fmla="*/ 259 h 259"/>
                <a:gd name="T58" fmla="*/ 129 w 565"/>
                <a:gd name="T59" fmla="*/ 241 h 259"/>
                <a:gd name="T60" fmla="*/ 129 w 565"/>
                <a:gd name="T61" fmla="*/ 241 h 259"/>
                <a:gd name="T62" fmla="*/ 35 w 565"/>
                <a:gd name="T63" fmla="*/ 200 h 259"/>
                <a:gd name="T64" fmla="*/ 0 w 565"/>
                <a:gd name="T65" fmla="*/ 176 h 259"/>
                <a:gd name="T66" fmla="*/ 0 w 565"/>
                <a:gd name="T67" fmla="*/ 176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65" h="259">
                  <a:moveTo>
                    <a:pt x="0" y="176"/>
                  </a:moveTo>
                  <a:lnTo>
                    <a:pt x="0" y="176"/>
                  </a:lnTo>
                  <a:lnTo>
                    <a:pt x="6" y="153"/>
                  </a:lnTo>
                  <a:lnTo>
                    <a:pt x="17" y="129"/>
                  </a:lnTo>
                  <a:lnTo>
                    <a:pt x="35" y="100"/>
                  </a:lnTo>
                  <a:lnTo>
                    <a:pt x="59" y="65"/>
                  </a:lnTo>
                  <a:lnTo>
                    <a:pt x="94" y="41"/>
                  </a:lnTo>
                  <a:lnTo>
                    <a:pt x="141" y="18"/>
                  </a:lnTo>
                  <a:lnTo>
                    <a:pt x="170" y="12"/>
                  </a:lnTo>
                  <a:lnTo>
                    <a:pt x="200" y="6"/>
                  </a:lnTo>
                  <a:lnTo>
                    <a:pt x="200" y="6"/>
                  </a:lnTo>
                  <a:lnTo>
                    <a:pt x="359" y="0"/>
                  </a:lnTo>
                  <a:lnTo>
                    <a:pt x="400" y="0"/>
                  </a:lnTo>
                  <a:lnTo>
                    <a:pt x="435" y="6"/>
                  </a:lnTo>
                  <a:lnTo>
                    <a:pt x="435" y="6"/>
                  </a:lnTo>
                  <a:lnTo>
                    <a:pt x="482" y="24"/>
                  </a:lnTo>
                  <a:lnTo>
                    <a:pt x="524" y="41"/>
                  </a:lnTo>
                  <a:lnTo>
                    <a:pt x="565" y="59"/>
                  </a:lnTo>
                  <a:lnTo>
                    <a:pt x="565" y="59"/>
                  </a:lnTo>
                  <a:lnTo>
                    <a:pt x="553" y="88"/>
                  </a:lnTo>
                  <a:lnTo>
                    <a:pt x="512" y="141"/>
                  </a:lnTo>
                  <a:lnTo>
                    <a:pt x="482" y="171"/>
                  </a:lnTo>
                  <a:lnTo>
                    <a:pt x="447" y="200"/>
                  </a:lnTo>
                  <a:lnTo>
                    <a:pt x="412" y="224"/>
                  </a:lnTo>
                  <a:lnTo>
                    <a:pt x="365" y="241"/>
                  </a:lnTo>
                  <a:lnTo>
                    <a:pt x="365" y="241"/>
                  </a:lnTo>
                  <a:lnTo>
                    <a:pt x="288" y="253"/>
                  </a:lnTo>
                  <a:lnTo>
                    <a:pt x="229" y="259"/>
                  </a:lnTo>
                  <a:lnTo>
                    <a:pt x="182" y="259"/>
                  </a:lnTo>
                  <a:lnTo>
                    <a:pt x="129" y="241"/>
                  </a:lnTo>
                  <a:lnTo>
                    <a:pt x="129" y="241"/>
                  </a:lnTo>
                  <a:lnTo>
                    <a:pt x="35" y="200"/>
                  </a:lnTo>
                  <a:lnTo>
                    <a:pt x="0" y="176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rgbClr val="FDEA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Freeform 62"/>
            <p:cNvSpPr>
              <a:spLocks/>
            </p:cNvSpPr>
            <p:nvPr/>
          </p:nvSpPr>
          <p:spPr bwMode="auto">
            <a:xfrm>
              <a:off x="2485" y="2744"/>
              <a:ext cx="601" cy="177"/>
            </a:xfrm>
            <a:custGeom>
              <a:avLst/>
              <a:gdLst>
                <a:gd name="T0" fmla="*/ 601 w 601"/>
                <a:gd name="T1" fmla="*/ 71 h 177"/>
                <a:gd name="T2" fmla="*/ 601 w 601"/>
                <a:gd name="T3" fmla="*/ 71 h 177"/>
                <a:gd name="T4" fmla="*/ 589 w 601"/>
                <a:gd name="T5" fmla="*/ 65 h 177"/>
                <a:gd name="T6" fmla="*/ 542 w 601"/>
                <a:gd name="T7" fmla="*/ 42 h 177"/>
                <a:gd name="T8" fmla="*/ 471 w 601"/>
                <a:gd name="T9" fmla="*/ 18 h 177"/>
                <a:gd name="T10" fmla="*/ 436 w 601"/>
                <a:gd name="T11" fmla="*/ 12 h 177"/>
                <a:gd name="T12" fmla="*/ 389 w 601"/>
                <a:gd name="T13" fmla="*/ 0 h 177"/>
                <a:gd name="T14" fmla="*/ 342 w 601"/>
                <a:gd name="T15" fmla="*/ 0 h 177"/>
                <a:gd name="T16" fmla="*/ 295 w 601"/>
                <a:gd name="T17" fmla="*/ 0 h 177"/>
                <a:gd name="T18" fmla="*/ 242 w 601"/>
                <a:gd name="T19" fmla="*/ 6 h 177"/>
                <a:gd name="T20" fmla="*/ 195 w 601"/>
                <a:gd name="T21" fmla="*/ 24 h 177"/>
                <a:gd name="T22" fmla="*/ 142 w 601"/>
                <a:gd name="T23" fmla="*/ 47 h 177"/>
                <a:gd name="T24" fmla="*/ 95 w 601"/>
                <a:gd name="T25" fmla="*/ 77 h 177"/>
                <a:gd name="T26" fmla="*/ 48 w 601"/>
                <a:gd name="T27" fmla="*/ 118 h 177"/>
                <a:gd name="T28" fmla="*/ 0 w 601"/>
                <a:gd name="T29" fmla="*/ 177 h 177"/>
                <a:gd name="T30" fmla="*/ 0 w 601"/>
                <a:gd name="T31" fmla="*/ 177 h 177"/>
                <a:gd name="T32" fmla="*/ 6 w 601"/>
                <a:gd name="T33" fmla="*/ 165 h 177"/>
                <a:gd name="T34" fmla="*/ 36 w 601"/>
                <a:gd name="T35" fmla="*/ 142 h 177"/>
                <a:gd name="T36" fmla="*/ 77 w 601"/>
                <a:gd name="T37" fmla="*/ 112 h 177"/>
                <a:gd name="T38" fmla="*/ 142 w 601"/>
                <a:gd name="T39" fmla="*/ 77 h 177"/>
                <a:gd name="T40" fmla="*/ 177 w 601"/>
                <a:gd name="T41" fmla="*/ 59 h 177"/>
                <a:gd name="T42" fmla="*/ 224 w 601"/>
                <a:gd name="T43" fmla="*/ 47 h 177"/>
                <a:gd name="T44" fmla="*/ 271 w 601"/>
                <a:gd name="T45" fmla="*/ 42 h 177"/>
                <a:gd name="T46" fmla="*/ 324 w 601"/>
                <a:gd name="T47" fmla="*/ 36 h 177"/>
                <a:gd name="T48" fmla="*/ 389 w 601"/>
                <a:gd name="T49" fmla="*/ 36 h 177"/>
                <a:gd name="T50" fmla="*/ 454 w 601"/>
                <a:gd name="T51" fmla="*/ 42 h 177"/>
                <a:gd name="T52" fmla="*/ 524 w 601"/>
                <a:gd name="T53" fmla="*/ 53 h 177"/>
                <a:gd name="T54" fmla="*/ 601 w 601"/>
                <a:gd name="T55" fmla="*/ 71 h 177"/>
                <a:gd name="T56" fmla="*/ 601 w 601"/>
                <a:gd name="T57" fmla="*/ 71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1" h="177">
                  <a:moveTo>
                    <a:pt x="601" y="71"/>
                  </a:moveTo>
                  <a:lnTo>
                    <a:pt x="601" y="71"/>
                  </a:lnTo>
                  <a:lnTo>
                    <a:pt x="589" y="65"/>
                  </a:lnTo>
                  <a:lnTo>
                    <a:pt x="542" y="42"/>
                  </a:lnTo>
                  <a:lnTo>
                    <a:pt x="471" y="18"/>
                  </a:lnTo>
                  <a:lnTo>
                    <a:pt x="436" y="12"/>
                  </a:lnTo>
                  <a:lnTo>
                    <a:pt x="389" y="0"/>
                  </a:lnTo>
                  <a:lnTo>
                    <a:pt x="342" y="0"/>
                  </a:lnTo>
                  <a:lnTo>
                    <a:pt x="295" y="0"/>
                  </a:lnTo>
                  <a:lnTo>
                    <a:pt x="242" y="6"/>
                  </a:lnTo>
                  <a:lnTo>
                    <a:pt x="195" y="24"/>
                  </a:lnTo>
                  <a:lnTo>
                    <a:pt x="142" y="47"/>
                  </a:lnTo>
                  <a:lnTo>
                    <a:pt x="95" y="77"/>
                  </a:lnTo>
                  <a:lnTo>
                    <a:pt x="48" y="118"/>
                  </a:lnTo>
                  <a:lnTo>
                    <a:pt x="0" y="177"/>
                  </a:lnTo>
                  <a:lnTo>
                    <a:pt x="0" y="177"/>
                  </a:lnTo>
                  <a:lnTo>
                    <a:pt x="6" y="165"/>
                  </a:lnTo>
                  <a:lnTo>
                    <a:pt x="36" y="142"/>
                  </a:lnTo>
                  <a:lnTo>
                    <a:pt x="77" y="112"/>
                  </a:lnTo>
                  <a:lnTo>
                    <a:pt x="142" y="77"/>
                  </a:lnTo>
                  <a:lnTo>
                    <a:pt x="177" y="59"/>
                  </a:lnTo>
                  <a:lnTo>
                    <a:pt x="224" y="47"/>
                  </a:lnTo>
                  <a:lnTo>
                    <a:pt x="271" y="42"/>
                  </a:lnTo>
                  <a:lnTo>
                    <a:pt x="324" y="36"/>
                  </a:lnTo>
                  <a:lnTo>
                    <a:pt x="389" y="36"/>
                  </a:lnTo>
                  <a:lnTo>
                    <a:pt x="454" y="42"/>
                  </a:lnTo>
                  <a:lnTo>
                    <a:pt x="524" y="53"/>
                  </a:lnTo>
                  <a:lnTo>
                    <a:pt x="601" y="71"/>
                  </a:lnTo>
                  <a:lnTo>
                    <a:pt x="601" y="71"/>
                  </a:lnTo>
                  <a:close/>
                </a:path>
              </a:pathLst>
            </a:custGeom>
            <a:solidFill>
              <a:srgbClr val="FCAF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Freeform 63"/>
            <p:cNvSpPr>
              <a:spLocks/>
            </p:cNvSpPr>
            <p:nvPr/>
          </p:nvSpPr>
          <p:spPr bwMode="auto">
            <a:xfrm>
              <a:off x="2497" y="1832"/>
              <a:ext cx="365" cy="259"/>
            </a:xfrm>
            <a:custGeom>
              <a:avLst/>
              <a:gdLst>
                <a:gd name="T0" fmla="*/ 24 w 365"/>
                <a:gd name="T1" fmla="*/ 259 h 259"/>
                <a:gd name="T2" fmla="*/ 24 w 365"/>
                <a:gd name="T3" fmla="*/ 259 h 259"/>
                <a:gd name="T4" fmla="*/ 12 w 365"/>
                <a:gd name="T5" fmla="*/ 212 h 259"/>
                <a:gd name="T6" fmla="*/ 0 w 365"/>
                <a:gd name="T7" fmla="*/ 171 h 259"/>
                <a:gd name="T8" fmla="*/ 0 w 365"/>
                <a:gd name="T9" fmla="*/ 130 h 259"/>
                <a:gd name="T10" fmla="*/ 6 w 365"/>
                <a:gd name="T11" fmla="*/ 89 h 259"/>
                <a:gd name="T12" fmla="*/ 12 w 365"/>
                <a:gd name="T13" fmla="*/ 65 h 259"/>
                <a:gd name="T14" fmla="*/ 24 w 365"/>
                <a:gd name="T15" fmla="*/ 47 h 259"/>
                <a:gd name="T16" fmla="*/ 36 w 365"/>
                <a:gd name="T17" fmla="*/ 30 h 259"/>
                <a:gd name="T18" fmla="*/ 53 w 365"/>
                <a:gd name="T19" fmla="*/ 18 h 259"/>
                <a:gd name="T20" fmla="*/ 77 w 365"/>
                <a:gd name="T21" fmla="*/ 6 h 259"/>
                <a:gd name="T22" fmla="*/ 106 w 365"/>
                <a:gd name="T23" fmla="*/ 0 h 259"/>
                <a:gd name="T24" fmla="*/ 106 w 365"/>
                <a:gd name="T25" fmla="*/ 0 h 259"/>
                <a:gd name="T26" fmla="*/ 130 w 365"/>
                <a:gd name="T27" fmla="*/ 0 h 259"/>
                <a:gd name="T28" fmla="*/ 153 w 365"/>
                <a:gd name="T29" fmla="*/ 0 h 259"/>
                <a:gd name="T30" fmla="*/ 200 w 365"/>
                <a:gd name="T31" fmla="*/ 12 h 259"/>
                <a:gd name="T32" fmla="*/ 247 w 365"/>
                <a:gd name="T33" fmla="*/ 18 h 259"/>
                <a:gd name="T34" fmla="*/ 271 w 365"/>
                <a:gd name="T35" fmla="*/ 24 h 259"/>
                <a:gd name="T36" fmla="*/ 289 w 365"/>
                <a:gd name="T37" fmla="*/ 18 h 259"/>
                <a:gd name="T38" fmla="*/ 289 w 365"/>
                <a:gd name="T39" fmla="*/ 18 h 259"/>
                <a:gd name="T40" fmla="*/ 318 w 365"/>
                <a:gd name="T41" fmla="*/ 12 h 259"/>
                <a:gd name="T42" fmla="*/ 342 w 365"/>
                <a:gd name="T43" fmla="*/ 18 h 259"/>
                <a:gd name="T44" fmla="*/ 359 w 365"/>
                <a:gd name="T45" fmla="*/ 30 h 259"/>
                <a:gd name="T46" fmla="*/ 365 w 365"/>
                <a:gd name="T47" fmla="*/ 47 h 259"/>
                <a:gd name="T48" fmla="*/ 359 w 365"/>
                <a:gd name="T49" fmla="*/ 65 h 259"/>
                <a:gd name="T50" fmla="*/ 342 w 365"/>
                <a:gd name="T51" fmla="*/ 77 h 259"/>
                <a:gd name="T52" fmla="*/ 306 w 365"/>
                <a:gd name="T53" fmla="*/ 89 h 259"/>
                <a:gd name="T54" fmla="*/ 259 w 365"/>
                <a:gd name="T55" fmla="*/ 83 h 259"/>
                <a:gd name="T56" fmla="*/ 259 w 365"/>
                <a:gd name="T57" fmla="*/ 83 h 259"/>
                <a:gd name="T58" fmla="*/ 183 w 365"/>
                <a:gd name="T59" fmla="*/ 77 h 259"/>
                <a:gd name="T60" fmla="*/ 147 w 365"/>
                <a:gd name="T61" fmla="*/ 77 h 259"/>
                <a:gd name="T62" fmla="*/ 118 w 365"/>
                <a:gd name="T63" fmla="*/ 77 h 259"/>
                <a:gd name="T64" fmla="*/ 89 w 365"/>
                <a:gd name="T65" fmla="*/ 83 h 259"/>
                <a:gd name="T66" fmla="*/ 59 w 365"/>
                <a:gd name="T67" fmla="*/ 94 h 259"/>
                <a:gd name="T68" fmla="*/ 41 w 365"/>
                <a:gd name="T69" fmla="*/ 112 h 259"/>
                <a:gd name="T70" fmla="*/ 30 w 365"/>
                <a:gd name="T71" fmla="*/ 141 h 259"/>
                <a:gd name="T72" fmla="*/ 30 w 365"/>
                <a:gd name="T73" fmla="*/ 141 h 259"/>
                <a:gd name="T74" fmla="*/ 24 w 365"/>
                <a:gd name="T75" fmla="*/ 200 h 259"/>
                <a:gd name="T76" fmla="*/ 24 w 365"/>
                <a:gd name="T77" fmla="*/ 236 h 259"/>
                <a:gd name="T78" fmla="*/ 24 w 365"/>
                <a:gd name="T79" fmla="*/ 259 h 259"/>
                <a:gd name="T80" fmla="*/ 24 w 365"/>
                <a:gd name="T81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65" h="259">
                  <a:moveTo>
                    <a:pt x="24" y="259"/>
                  </a:moveTo>
                  <a:lnTo>
                    <a:pt x="24" y="259"/>
                  </a:lnTo>
                  <a:lnTo>
                    <a:pt x="12" y="212"/>
                  </a:lnTo>
                  <a:lnTo>
                    <a:pt x="0" y="171"/>
                  </a:lnTo>
                  <a:lnTo>
                    <a:pt x="0" y="130"/>
                  </a:lnTo>
                  <a:lnTo>
                    <a:pt x="6" y="89"/>
                  </a:lnTo>
                  <a:lnTo>
                    <a:pt x="12" y="65"/>
                  </a:lnTo>
                  <a:lnTo>
                    <a:pt x="24" y="47"/>
                  </a:lnTo>
                  <a:lnTo>
                    <a:pt x="36" y="30"/>
                  </a:lnTo>
                  <a:lnTo>
                    <a:pt x="53" y="18"/>
                  </a:lnTo>
                  <a:lnTo>
                    <a:pt x="77" y="6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30" y="0"/>
                  </a:lnTo>
                  <a:lnTo>
                    <a:pt x="153" y="0"/>
                  </a:lnTo>
                  <a:lnTo>
                    <a:pt x="200" y="12"/>
                  </a:lnTo>
                  <a:lnTo>
                    <a:pt x="247" y="18"/>
                  </a:lnTo>
                  <a:lnTo>
                    <a:pt x="271" y="24"/>
                  </a:lnTo>
                  <a:lnTo>
                    <a:pt x="289" y="18"/>
                  </a:lnTo>
                  <a:lnTo>
                    <a:pt x="289" y="18"/>
                  </a:lnTo>
                  <a:lnTo>
                    <a:pt x="318" y="12"/>
                  </a:lnTo>
                  <a:lnTo>
                    <a:pt x="342" y="18"/>
                  </a:lnTo>
                  <a:lnTo>
                    <a:pt x="359" y="30"/>
                  </a:lnTo>
                  <a:lnTo>
                    <a:pt x="365" y="47"/>
                  </a:lnTo>
                  <a:lnTo>
                    <a:pt x="359" y="65"/>
                  </a:lnTo>
                  <a:lnTo>
                    <a:pt x="342" y="77"/>
                  </a:lnTo>
                  <a:lnTo>
                    <a:pt x="306" y="89"/>
                  </a:lnTo>
                  <a:lnTo>
                    <a:pt x="259" y="83"/>
                  </a:lnTo>
                  <a:lnTo>
                    <a:pt x="259" y="83"/>
                  </a:lnTo>
                  <a:lnTo>
                    <a:pt x="183" y="77"/>
                  </a:lnTo>
                  <a:lnTo>
                    <a:pt x="147" y="77"/>
                  </a:lnTo>
                  <a:lnTo>
                    <a:pt x="118" y="77"/>
                  </a:lnTo>
                  <a:lnTo>
                    <a:pt x="89" y="83"/>
                  </a:lnTo>
                  <a:lnTo>
                    <a:pt x="59" y="94"/>
                  </a:lnTo>
                  <a:lnTo>
                    <a:pt x="41" y="112"/>
                  </a:lnTo>
                  <a:lnTo>
                    <a:pt x="30" y="141"/>
                  </a:lnTo>
                  <a:lnTo>
                    <a:pt x="30" y="141"/>
                  </a:lnTo>
                  <a:lnTo>
                    <a:pt x="24" y="200"/>
                  </a:lnTo>
                  <a:lnTo>
                    <a:pt x="24" y="236"/>
                  </a:lnTo>
                  <a:lnTo>
                    <a:pt x="24" y="259"/>
                  </a:lnTo>
                  <a:lnTo>
                    <a:pt x="24" y="259"/>
                  </a:lnTo>
                  <a:close/>
                </a:path>
              </a:pathLst>
            </a:custGeom>
            <a:solidFill>
              <a:srgbClr val="EC69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Freeform 64"/>
            <p:cNvSpPr>
              <a:spLocks/>
            </p:cNvSpPr>
            <p:nvPr/>
          </p:nvSpPr>
          <p:spPr bwMode="auto">
            <a:xfrm>
              <a:off x="2615" y="2903"/>
              <a:ext cx="1024" cy="547"/>
            </a:xfrm>
            <a:custGeom>
              <a:avLst/>
              <a:gdLst>
                <a:gd name="T0" fmla="*/ 512 w 1024"/>
                <a:gd name="T1" fmla="*/ 465 h 547"/>
                <a:gd name="T2" fmla="*/ 612 w 1024"/>
                <a:gd name="T3" fmla="*/ 453 h 547"/>
                <a:gd name="T4" fmla="*/ 706 w 1024"/>
                <a:gd name="T5" fmla="*/ 424 h 547"/>
                <a:gd name="T6" fmla="*/ 789 w 1024"/>
                <a:gd name="T7" fmla="*/ 383 h 547"/>
                <a:gd name="T8" fmla="*/ 865 w 1024"/>
                <a:gd name="T9" fmla="*/ 330 h 547"/>
                <a:gd name="T10" fmla="*/ 930 w 1024"/>
                <a:gd name="T11" fmla="*/ 259 h 547"/>
                <a:gd name="T12" fmla="*/ 977 w 1024"/>
                <a:gd name="T13" fmla="*/ 183 h 547"/>
                <a:gd name="T14" fmla="*/ 1012 w 1024"/>
                <a:gd name="T15" fmla="*/ 94 h 547"/>
                <a:gd name="T16" fmla="*/ 1024 w 1024"/>
                <a:gd name="T17" fmla="*/ 0 h 547"/>
                <a:gd name="T18" fmla="*/ 1024 w 1024"/>
                <a:gd name="T19" fmla="*/ 18 h 547"/>
                <a:gd name="T20" fmla="*/ 1024 w 1024"/>
                <a:gd name="T21" fmla="*/ 71 h 547"/>
                <a:gd name="T22" fmla="*/ 1000 w 1024"/>
                <a:gd name="T23" fmla="*/ 165 h 547"/>
                <a:gd name="T24" fmla="*/ 965 w 1024"/>
                <a:gd name="T25" fmla="*/ 259 h 547"/>
                <a:gd name="T26" fmla="*/ 906 w 1024"/>
                <a:gd name="T27" fmla="*/ 341 h 547"/>
                <a:gd name="T28" fmla="*/ 842 w 1024"/>
                <a:gd name="T29" fmla="*/ 418 h 547"/>
                <a:gd name="T30" fmla="*/ 759 w 1024"/>
                <a:gd name="T31" fmla="*/ 477 h 547"/>
                <a:gd name="T32" fmla="*/ 665 w 1024"/>
                <a:gd name="T33" fmla="*/ 518 h 547"/>
                <a:gd name="T34" fmla="*/ 565 w 1024"/>
                <a:gd name="T35" fmla="*/ 542 h 547"/>
                <a:gd name="T36" fmla="*/ 512 w 1024"/>
                <a:gd name="T37" fmla="*/ 547 h 547"/>
                <a:gd name="T38" fmla="*/ 412 w 1024"/>
                <a:gd name="T39" fmla="*/ 536 h 547"/>
                <a:gd name="T40" fmla="*/ 312 w 1024"/>
                <a:gd name="T41" fmla="*/ 500 h 547"/>
                <a:gd name="T42" fmla="*/ 224 w 1024"/>
                <a:gd name="T43" fmla="*/ 453 h 547"/>
                <a:gd name="T44" fmla="*/ 153 w 1024"/>
                <a:gd name="T45" fmla="*/ 383 h 547"/>
                <a:gd name="T46" fmla="*/ 88 w 1024"/>
                <a:gd name="T47" fmla="*/ 306 h 547"/>
                <a:gd name="T48" fmla="*/ 41 w 1024"/>
                <a:gd name="T49" fmla="*/ 218 h 547"/>
                <a:gd name="T50" fmla="*/ 12 w 1024"/>
                <a:gd name="T51" fmla="*/ 124 h 547"/>
                <a:gd name="T52" fmla="*/ 0 w 1024"/>
                <a:gd name="T53" fmla="*/ 24 h 547"/>
                <a:gd name="T54" fmla="*/ 0 w 1024"/>
                <a:gd name="T55" fmla="*/ 6 h 547"/>
                <a:gd name="T56" fmla="*/ 6 w 1024"/>
                <a:gd name="T57" fmla="*/ 53 h 547"/>
                <a:gd name="T58" fmla="*/ 29 w 1024"/>
                <a:gd name="T59" fmla="*/ 141 h 547"/>
                <a:gd name="T60" fmla="*/ 65 w 1024"/>
                <a:gd name="T61" fmla="*/ 224 h 547"/>
                <a:gd name="T62" fmla="*/ 124 w 1024"/>
                <a:gd name="T63" fmla="*/ 300 h 547"/>
                <a:gd name="T64" fmla="*/ 194 w 1024"/>
                <a:gd name="T65" fmla="*/ 359 h 547"/>
                <a:gd name="T66" fmla="*/ 271 w 1024"/>
                <a:gd name="T67" fmla="*/ 406 h 547"/>
                <a:gd name="T68" fmla="*/ 359 w 1024"/>
                <a:gd name="T69" fmla="*/ 442 h 547"/>
                <a:gd name="T70" fmla="*/ 459 w 1024"/>
                <a:gd name="T71" fmla="*/ 459 h 547"/>
                <a:gd name="T72" fmla="*/ 512 w 1024"/>
                <a:gd name="T73" fmla="*/ 465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4" h="547">
                  <a:moveTo>
                    <a:pt x="512" y="465"/>
                  </a:moveTo>
                  <a:lnTo>
                    <a:pt x="512" y="465"/>
                  </a:lnTo>
                  <a:lnTo>
                    <a:pt x="559" y="459"/>
                  </a:lnTo>
                  <a:lnTo>
                    <a:pt x="612" y="453"/>
                  </a:lnTo>
                  <a:lnTo>
                    <a:pt x="659" y="442"/>
                  </a:lnTo>
                  <a:lnTo>
                    <a:pt x="706" y="424"/>
                  </a:lnTo>
                  <a:lnTo>
                    <a:pt x="747" y="406"/>
                  </a:lnTo>
                  <a:lnTo>
                    <a:pt x="789" y="383"/>
                  </a:lnTo>
                  <a:lnTo>
                    <a:pt x="830" y="359"/>
                  </a:lnTo>
                  <a:lnTo>
                    <a:pt x="865" y="330"/>
                  </a:lnTo>
                  <a:lnTo>
                    <a:pt x="900" y="294"/>
                  </a:lnTo>
                  <a:lnTo>
                    <a:pt x="930" y="259"/>
                  </a:lnTo>
                  <a:lnTo>
                    <a:pt x="953" y="218"/>
                  </a:lnTo>
                  <a:lnTo>
                    <a:pt x="977" y="183"/>
                  </a:lnTo>
                  <a:lnTo>
                    <a:pt x="995" y="136"/>
                  </a:lnTo>
                  <a:lnTo>
                    <a:pt x="1012" y="94"/>
                  </a:lnTo>
                  <a:lnTo>
                    <a:pt x="1018" y="47"/>
                  </a:lnTo>
                  <a:lnTo>
                    <a:pt x="1024" y="0"/>
                  </a:lnTo>
                  <a:lnTo>
                    <a:pt x="1024" y="0"/>
                  </a:lnTo>
                  <a:lnTo>
                    <a:pt x="1024" y="18"/>
                  </a:lnTo>
                  <a:lnTo>
                    <a:pt x="1024" y="18"/>
                  </a:lnTo>
                  <a:lnTo>
                    <a:pt x="1024" y="71"/>
                  </a:lnTo>
                  <a:lnTo>
                    <a:pt x="1012" y="118"/>
                  </a:lnTo>
                  <a:lnTo>
                    <a:pt x="1000" y="165"/>
                  </a:lnTo>
                  <a:lnTo>
                    <a:pt x="983" y="212"/>
                  </a:lnTo>
                  <a:lnTo>
                    <a:pt x="965" y="259"/>
                  </a:lnTo>
                  <a:lnTo>
                    <a:pt x="936" y="300"/>
                  </a:lnTo>
                  <a:lnTo>
                    <a:pt x="906" y="341"/>
                  </a:lnTo>
                  <a:lnTo>
                    <a:pt x="877" y="383"/>
                  </a:lnTo>
                  <a:lnTo>
                    <a:pt x="842" y="418"/>
                  </a:lnTo>
                  <a:lnTo>
                    <a:pt x="800" y="447"/>
                  </a:lnTo>
                  <a:lnTo>
                    <a:pt x="759" y="477"/>
                  </a:lnTo>
                  <a:lnTo>
                    <a:pt x="712" y="500"/>
                  </a:lnTo>
                  <a:lnTo>
                    <a:pt x="665" y="518"/>
                  </a:lnTo>
                  <a:lnTo>
                    <a:pt x="618" y="530"/>
                  </a:lnTo>
                  <a:lnTo>
                    <a:pt x="565" y="542"/>
                  </a:lnTo>
                  <a:lnTo>
                    <a:pt x="512" y="547"/>
                  </a:lnTo>
                  <a:lnTo>
                    <a:pt x="512" y="547"/>
                  </a:lnTo>
                  <a:lnTo>
                    <a:pt x="459" y="542"/>
                  </a:lnTo>
                  <a:lnTo>
                    <a:pt x="412" y="536"/>
                  </a:lnTo>
                  <a:lnTo>
                    <a:pt x="359" y="518"/>
                  </a:lnTo>
                  <a:lnTo>
                    <a:pt x="312" y="500"/>
                  </a:lnTo>
                  <a:lnTo>
                    <a:pt x="271" y="477"/>
                  </a:lnTo>
                  <a:lnTo>
                    <a:pt x="224" y="453"/>
                  </a:lnTo>
                  <a:lnTo>
                    <a:pt x="188" y="418"/>
                  </a:lnTo>
                  <a:lnTo>
                    <a:pt x="153" y="383"/>
                  </a:lnTo>
                  <a:lnTo>
                    <a:pt x="118" y="347"/>
                  </a:lnTo>
                  <a:lnTo>
                    <a:pt x="88" y="306"/>
                  </a:lnTo>
                  <a:lnTo>
                    <a:pt x="59" y="265"/>
                  </a:lnTo>
                  <a:lnTo>
                    <a:pt x="41" y="218"/>
                  </a:lnTo>
                  <a:lnTo>
                    <a:pt x="24" y="171"/>
                  </a:lnTo>
                  <a:lnTo>
                    <a:pt x="12" y="124"/>
                  </a:lnTo>
                  <a:lnTo>
                    <a:pt x="0" y="77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53"/>
                  </a:lnTo>
                  <a:lnTo>
                    <a:pt x="12" y="100"/>
                  </a:lnTo>
                  <a:lnTo>
                    <a:pt x="29" y="141"/>
                  </a:lnTo>
                  <a:lnTo>
                    <a:pt x="47" y="183"/>
                  </a:lnTo>
                  <a:lnTo>
                    <a:pt x="65" y="224"/>
                  </a:lnTo>
                  <a:lnTo>
                    <a:pt x="94" y="265"/>
                  </a:lnTo>
                  <a:lnTo>
                    <a:pt x="124" y="300"/>
                  </a:lnTo>
                  <a:lnTo>
                    <a:pt x="153" y="330"/>
                  </a:lnTo>
                  <a:lnTo>
                    <a:pt x="194" y="359"/>
                  </a:lnTo>
                  <a:lnTo>
                    <a:pt x="229" y="389"/>
                  </a:lnTo>
                  <a:lnTo>
                    <a:pt x="271" y="406"/>
                  </a:lnTo>
                  <a:lnTo>
                    <a:pt x="318" y="430"/>
                  </a:lnTo>
                  <a:lnTo>
                    <a:pt x="359" y="442"/>
                  </a:lnTo>
                  <a:lnTo>
                    <a:pt x="412" y="453"/>
                  </a:lnTo>
                  <a:lnTo>
                    <a:pt x="459" y="459"/>
                  </a:lnTo>
                  <a:lnTo>
                    <a:pt x="512" y="465"/>
                  </a:lnTo>
                  <a:lnTo>
                    <a:pt x="512" y="465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Freeform 65"/>
            <p:cNvSpPr>
              <a:spLocks/>
            </p:cNvSpPr>
            <p:nvPr/>
          </p:nvSpPr>
          <p:spPr bwMode="auto">
            <a:xfrm>
              <a:off x="2574" y="2886"/>
              <a:ext cx="135" cy="158"/>
            </a:xfrm>
            <a:custGeom>
              <a:avLst/>
              <a:gdLst>
                <a:gd name="T0" fmla="*/ 0 w 135"/>
                <a:gd name="T1" fmla="*/ 158 h 158"/>
                <a:gd name="T2" fmla="*/ 0 w 135"/>
                <a:gd name="T3" fmla="*/ 158 h 158"/>
                <a:gd name="T4" fmla="*/ 0 w 135"/>
                <a:gd name="T5" fmla="*/ 123 h 158"/>
                <a:gd name="T6" fmla="*/ 0 w 135"/>
                <a:gd name="T7" fmla="*/ 88 h 158"/>
                <a:gd name="T8" fmla="*/ 12 w 135"/>
                <a:gd name="T9" fmla="*/ 47 h 158"/>
                <a:gd name="T10" fmla="*/ 23 w 135"/>
                <a:gd name="T11" fmla="*/ 17 h 158"/>
                <a:gd name="T12" fmla="*/ 35 w 135"/>
                <a:gd name="T13" fmla="*/ 5 h 158"/>
                <a:gd name="T14" fmla="*/ 47 w 135"/>
                <a:gd name="T15" fmla="*/ 0 h 158"/>
                <a:gd name="T16" fmla="*/ 65 w 135"/>
                <a:gd name="T17" fmla="*/ 0 h 158"/>
                <a:gd name="T18" fmla="*/ 82 w 135"/>
                <a:gd name="T19" fmla="*/ 5 h 158"/>
                <a:gd name="T20" fmla="*/ 106 w 135"/>
                <a:gd name="T21" fmla="*/ 17 h 158"/>
                <a:gd name="T22" fmla="*/ 135 w 135"/>
                <a:gd name="T23" fmla="*/ 41 h 158"/>
                <a:gd name="T24" fmla="*/ 135 w 135"/>
                <a:gd name="T25" fmla="*/ 41 h 158"/>
                <a:gd name="T26" fmla="*/ 112 w 135"/>
                <a:gd name="T27" fmla="*/ 35 h 158"/>
                <a:gd name="T28" fmla="*/ 94 w 135"/>
                <a:gd name="T29" fmla="*/ 29 h 158"/>
                <a:gd name="T30" fmla="*/ 70 w 135"/>
                <a:gd name="T31" fmla="*/ 29 h 158"/>
                <a:gd name="T32" fmla="*/ 47 w 135"/>
                <a:gd name="T33" fmla="*/ 41 h 158"/>
                <a:gd name="T34" fmla="*/ 29 w 135"/>
                <a:gd name="T35" fmla="*/ 64 h 158"/>
                <a:gd name="T36" fmla="*/ 12 w 135"/>
                <a:gd name="T37" fmla="*/ 100 h 158"/>
                <a:gd name="T38" fmla="*/ 0 w 135"/>
                <a:gd name="T39" fmla="*/ 158 h 158"/>
                <a:gd name="T40" fmla="*/ 0 w 135"/>
                <a:gd name="T4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5" h="158">
                  <a:moveTo>
                    <a:pt x="0" y="158"/>
                  </a:moveTo>
                  <a:lnTo>
                    <a:pt x="0" y="158"/>
                  </a:lnTo>
                  <a:lnTo>
                    <a:pt x="0" y="123"/>
                  </a:lnTo>
                  <a:lnTo>
                    <a:pt x="0" y="88"/>
                  </a:lnTo>
                  <a:lnTo>
                    <a:pt x="12" y="47"/>
                  </a:lnTo>
                  <a:lnTo>
                    <a:pt x="23" y="17"/>
                  </a:lnTo>
                  <a:lnTo>
                    <a:pt x="35" y="5"/>
                  </a:lnTo>
                  <a:lnTo>
                    <a:pt x="47" y="0"/>
                  </a:lnTo>
                  <a:lnTo>
                    <a:pt x="65" y="0"/>
                  </a:lnTo>
                  <a:lnTo>
                    <a:pt x="82" y="5"/>
                  </a:lnTo>
                  <a:lnTo>
                    <a:pt x="106" y="17"/>
                  </a:lnTo>
                  <a:lnTo>
                    <a:pt x="135" y="41"/>
                  </a:lnTo>
                  <a:lnTo>
                    <a:pt x="135" y="41"/>
                  </a:lnTo>
                  <a:lnTo>
                    <a:pt x="112" y="35"/>
                  </a:lnTo>
                  <a:lnTo>
                    <a:pt x="94" y="29"/>
                  </a:lnTo>
                  <a:lnTo>
                    <a:pt x="70" y="29"/>
                  </a:lnTo>
                  <a:lnTo>
                    <a:pt x="47" y="41"/>
                  </a:lnTo>
                  <a:lnTo>
                    <a:pt x="29" y="64"/>
                  </a:lnTo>
                  <a:lnTo>
                    <a:pt x="12" y="100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Freeform 66"/>
            <p:cNvSpPr>
              <a:spLocks/>
            </p:cNvSpPr>
            <p:nvPr/>
          </p:nvSpPr>
          <p:spPr bwMode="auto">
            <a:xfrm>
              <a:off x="3568" y="2844"/>
              <a:ext cx="142" cy="147"/>
            </a:xfrm>
            <a:custGeom>
              <a:avLst/>
              <a:gdLst>
                <a:gd name="T0" fmla="*/ 0 w 142"/>
                <a:gd name="T1" fmla="*/ 59 h 147"/>
                <a:gd name="T2" fmla="*/ 0 w 142"/>
                <a:gd name="T3" fmla="*/ 59 h 147"/>
                <a:gd name="T4" fmla="*/ 18 w 142"/>
                <a:gd name="T5" fmla="*/ 36 h 147"/>
                <a:gd name="T6" fmla="*/ 42 w 142"/>
                <a:gd name="T7" fmla="*/ 18 h 147"/>
                <a:gd name="T8" fmla="*/ 65 w 142"/>
                <a:gd name="T9" fmla="*/ 6 h 147"/>
                <a:gd name="T10" fmla="*/ 83 w 142"/>
                <a:gd name="T11" fmla="*/ 0 h 147"/>
                <a:gd name="T12" fmla="*/ 95 w 142"/>
                <a:gd name="T13" fmla="*/ 6 h 147"/>
                <a:gd name="T14" fmla="*/ 106 w 142"/>
                <a:gd name="T15" fmla="*/ 12 h 147"/>
                <a:gd name="T16" fmla="*/ 118 w 142"/>
                <a:gd name="T17" fmla="*/ 24 h 147"/>
                <a:gd name="T18" fmla="*/ 124 w 142"/>
                <a:gd name="T19" fmla="*/ 42 h 147"/>
                <a:gd name="T20" fmla="*/ 130 w 142"/>
                <a:gd name="T21" fmla="*/ 65 h 147"/>
                <a:gd name="T22" fmla="*/ 136 w 142"/>
                <a:gd name="T23" fmla="*/ 100 h 147"/>
                <a:gd name="T24" fmla="*/ 142 w 142"/>
                <a:gd name="T25" fmla="*/ 147 h 147"/>
                <a:gd name="T26" fmla="*/ 142 w 142"/>
                <a:gd name="T27" fmla="*/ 147 h 147"/>
                <a:gd name="T28" fmla="*/ 136 w 142"/>
                <a:gd name="T29" fmla="*/ 118 h 147"/>
                <a:gd name="T30" fmla="*/ 124 w 142"/>
                <a:gd name="T31" fmla="*/ 94 h 147"/>
                <a:gd name="T32" fmla="*/ 112 w 142"/>
                <a:gd name="T33" fmla="*/ 65 h 147"/>
                <a:gd name="T34" fmla="*/ 95 w 142"/>
                <a:gd name="T35" fmla="*/ 47 h 147"/>
                <a:gd name="T36" fmla="*/ 83 w 142"/>
                <a:gd name="T37" fmla="*/ 36 h 147"/>
                <a:gd name="T38" fmla="*/ 71 w 142"/>
                <a:gd name="T39" fmla="*/ 36 h 147"/>
                <a:gd name="T40" fmla="*/ 53 w 142"/>
                <a:gd name="T41" fmla="*/ 30 h 147"/>
                <a:gd name="T42" fmla="*/ 36 w 142"/>
                <a:gd name="T43" fmla="*/ 36 h 147"/>
                <a:gd name="T44" fmla="*/ 18 w 142"/>
                <a:gd name="T45" fmla="*/ 42 h 147"/>
                <a:gd name="T46" fmla="*/ 0 w 142"/>
                <a:gd name="T47" fmla="*/ 59 h 147"/>
                <a:gd name="T48" fmla="*/ 0 w 142"/>
                <a:gd name="T49" fmla="*/ 59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2" h="147">
                  <a:moveTo>
                    <a:pt x="0" y="59"/>
                  </a:moveTo>
                  <a:lnTo>
                    <a:pt x="0" y="59"/>
                  </a:lnTo>
                  <a:lnTo>
                    <a:pt x="18" y="36"/>
                  </a:lnTo>
                  <a:lnTo>
                    <a:pt x="42" y="18"/>
                  </a:lnTo>
                  <a:lnTo>
                    <a:pt x="65" y="6"/>
                  </a:lnTo>
                  <a:lnTo>
                    <a:pt x="83" y="0"/>
                  </a:lnTo>
                  <a:lnTo>
                    <a:pt x="95" y="6"/>
                  </a:lnTo>
                  <a:lnTo>
                    <a:pt x="106" y="12"/>
                  </a:lnTo>
                  <a:lnTo>
                    <a:pt x="118" y="24"/>
                  </a:lnTo>
                  <a:lnTo>
                    <a:pt x="124" y="42"/>
                  </a:lnTo>
                  <a:lnTo>
                    <a:pt x="130" y="65"/>
                  </a:lnTo>
                  <a:lnTo>
                    <a:pt x="136" y="100"/>
                  </a:lnTo>
                  <a:lnTo>
                    <a:pt x="142" y="147"/>
                  </a:lnTo>
                  <a:lnTo>
                    <a:pt x="142" y="147"/>
                  </a:lnTo>
                  <a:lnTo>
                    <a:pt x="136" y="118"/>
                  </a:lnTo>
                  <a:lnTo>
                    <a:pt x="124" y="94"/>
                  </a:lnTo>
                  <a:lnTo>
                    <a:pt x="112" y="65"/>
                  </a:lnTo>
                  <a:lnTo>
                    <a:pt x="95" y="47"/>
                  </a:lnTo>
                  <a:lnTo>
                    <a:pt x="83" y="36"/>
                  </a:lnTo>
                  <a:lnTo>
                    <a:pt x="71" y="36"/>
                  </a:lnTo>
                  <a:lnTo>
                    <a:pt x="53" y="30"/>
                  </a:lnTo>
                  <a:lnTo>
                    <a:pt x="36" y="36"/>
                  </a:lnTo>
                  <a:lnTo>
                    <a:pt x="18" y="42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Freeform 67"/>
            <p:cNvSpPr>
              <a:spLocks/>
            </p:cNvSpPr>
            <p:nvPr/>
          </p:nvSpPr>
          <p:spPr bwMode="auto">
            <a:xfrm>
              <a:off x="3009" y="3474"/>
              <a:ext cx="306" cy="147"/>
            </a:xfrm>
            <a:custGeom>
              <a:avLst/>
              <a:gdLst>
                <a:gd name="T0" fmla="*/ 0 w 306"/>
                <a:gd name="T1" fmla="*/ 47 h 147"/>
                <a:gd name="T2" fmla="*/ 0 w 306"/>
                <a:gd name="T3" fmla="*/ 47 h 147"/>
                <a:gd name="T4" fmla="*/ 36 w 306"/>
                <a:gd name="T5" fmla="*/ 82 h 147"/>
                <a:gd name="T6" fmla="*/ 71 w 306"/>
                <a:gd name="T7" fmla="*/ 112 h 147"/>
                <a:gd name="T8" fmla="*/ 112 w 306"/>
                <a:gd name="T9" fmla="*/ 135 h 147"/>
                <a:gd name="T10" fmla="*/ 136 w 306"/>
                <a:gd name="T11" fmla="*/ 141 h 147"/>
                <a:gd name="T12" fmla="*/ 165 w 306"/>
                <a:gd name="T13" fmla="*/ 147 h 147"/>
                <a:gd name="T14" fmla="*/ 189 w 306"/>
                <a:gd name="T15" fmla="*/ 141 h 147"/>
                <a:gd name="T16" fmla="*/ 212 w 306"/>
                <a:gd name="T17" fmla="*/ 135 h 147"/>
                <a:gd name="T18" fmla="*/ 236 w 306"/>
                <a:gd name="T19" fmla="*/ 118 h 147"/>
                <a:gd name="T20" fmla="*/ 259 w 306"/>
                <a:gd name="T21" fmla="*/ 88 h 147"/>
                <a:gd name="T22" fmla="*/ 283 w 306"/>
                <a:gd name="T23" fmla="*/ 47 h 147"/>
                <a:gd name="T24" fmla="*/ 306 w 306"/>
                <a:gd name="T25" fmla="*/ 0 h 147"/>
                <a:gd name="T26" fmla="*/ 306 w 306"/>
                <a:gd name="T27" fmla="*/ 0 h 147"/>
                <a:gd name="T28" fmla="*/ 283 w 306"/>
                <a:gd name="T29" fmla="*/ 24 h 147"/>
                <a:gd name="T30" fmla="*/ 259 w 306"/>
                <a:gd name="T31" fmla="*/ 47 h 147"/>
                <a:gd name="T32" fmla="*/ 230 w 306"/>
                <a:gd name="T33" fmla="*/ 65 h 147"/>
                <a:gd name="T34" fmla="*/ 189 w 306"/>
                <a:gd name="T35" fmla="*/ 82 h 147"/>
                <a:gd name="T36" fmla="*/ 159 w 306"/>
                <a:gd name="T37" fmla="*/ 88 h 147"/>
                <a:gd name="T38" fmla="*/ 136 w 306"/>
                <a:gd name="T39" fmla="*/ 88 h 147"/>
                <a:gd name="T40" fmla="*/ 106 w 306"/>
                <a:gd name="T41" fmla="*/ 88 h 147"/>
                <a:gd name="T42" fmla="*/ 71 w 306"/>
                <a:gd name="T43" fmla="*/ 76 h 147"/>
                <a:gd name="T44" fmla="*/ 36 w 306"/>
                <a:gd name="T45" fmla="*/ 65 h 147"/>
                <a:gd name="T46" fmla="*/ 0 w 306"/>
                <a:gd name="T47" fmla="*/ 47 h 147"/>
                <a:gd name="T48" fmla="*/ 0 w 306"/>
                <a:gd name="T49" fmla="*/ 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06" h="147">
                  <a:moveTo>
                    <a:pt x="0" y="47"/>
                  </a:moveTo>
                  <a:lnTo>
                    <a:pt x="0" y="47"/>
                  </a:lnTo>
                  <a:lnTo>
                    <a:pt x="36" y="82"/>
                  </a:lnTo>
                  <a:lnTo>
                    <a:pt x="71" y="112"/>
                  </a:lnTo>
                  <a:lnTo>
                    <a:pt x="112" y="135"/>
                  </a:lnTo>
                  <a:lnTo>
                    <a:pt x="136" y="141"/>
                  </a:lnTo>
                  <a:lnTo>
                    <a:pt x="165" y="147"/>
                  </a:lnTo>
                  <a:lnTo>
                    <a:pt x="189" y="141"/>
                  </a:lnTo>
                  <a:lnTo>
                    <a:pt x="212" y="135"/>
                  </a:lnTo>
                  <a:lnTo>
                    <a:pt x="236" y="118"/>
                  </a:lnTo>
                  <a:lnTo>
                    <a:pt x="259" y="88"/>
                  </a:lnTo>
                  <a:lnTo>
                    <a:pt x="283" y="47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83" y="24"/>
                  </a:lnTo>
                  <a:lnTo>
                    <a:pt x="259" y="47"/>
                  </a:lnTo>
                  <a:lnTo>
                    <a:pt x="230" y="65"/>
                  </a:lnTo>
                  <a:lnTo>
                    <a:pt x="189" y="82"/>
                  </a:lnTo>
                  <a:lnTo>
                    <a:pt x="159" y="88"/>
                  </a:lnTo>
                  <a:lnTo>
                    <a:pt x="136" y="88"/>
                  </a:lnTo>
                  <a:lnTo>
                    <a:pt x="106" y="88"/>
                  </a:lnTo>
                  <a:lnTo>
                    <a:pt x="71" y="76"/>
                  </a:lnTo>
                  <a:lnTo>
                    <a:pt x="36" y="65"/>
                  </a:lnTo>
                  <a:lnTo>
                    <a:pt x="0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Line 68"/>
            <p:cNvSpPr>
              <a:spLocks noChangeShapeType="1"/>
            </p:cNvSpPr>
            <p:nvPr/>
          </p:nvSpPr>
          <p:spPr bwMode="auto">
            <a:xfrm>
              <a:off x="2809" y="3203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Line 69"/>
            <p:cNvSpPr>
              <a:spLocks noChangeShapeType="1"/>
            </p:cNvSpPr>
            <p:nvPr/>
          </p:nvSpPr>
          <p:spPr bwMode="auto">
            <a:xfrm>
              <a:off x="2809" y="3203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Freeform 70"/>
            <p:cNvSpPr>
              <a:spLocks/>
            </p:cNvSpPr>
            <p:nvPr/>
          </p:nvSpPr>
          <p:spPr bwMode="auto">
            <a:xfrm>
              <a:off x="1385" y="2627"/>
              <a:ext cx="683" cy="623"/>
            </a:xfrm>
            <a:custGeom>
              <a:avLst/>
              <a:gdLst>
                <a:gd name="T0" fmla="*/ 571 w 683"/>
                <a:gd name="T1" fmla="*/ 11 h 623"/>
                <a:gd name="T2" fmla="*/ 18 w 683"/>
                <a:gd name="T3" fmla="*/ 306 h 623"/>
                <a:gd name="T4" fmla="*/ 0 w 683"/>
                <a:gd name="T5" fmla="*/ 335 h 623"/>
                <a:gd name="T6" fmla="*/ 0 w 683"/>
                <a:gd name="T7" fmla="*/ 335 h 623"/>
                <a:gd name="T8" fmla="*/ 6 w 683"/>
                <a:gd name="T9" fmla="*/ 382 h 623"/>
                <a:gd name="T10" fmla="*/ 12 w 683"/>
                <a:gd name="T11" fmla="*/ 429 h 623"/>
                <a:gd name="T12" fmla="*/ 29 w 683"/>
                <a:gd name="T13" fmla="*/ 470 h 623"/>
                <a:gd name="T14" fmla="*/ 47 w 683"/>
                <a:gd name="T15" fmla="*/ 512 h 623"/>
                <a:gd name="T16" fmla="*/ 71 w 683"/>
                <a:gd name="T17" fmla="*/ 541 h 623"/>
                <a:gd name="T18" fmla="*/ 100 w 683"/>
                <a:gd name="T19" fmla="*/ 570 h 623"/>
                <a:gd name="T20" fmla="*/ 135 w 683"/>
                <a:gd name="T21" fmla="*/ 594 h 623"/>
                <a:gd name="T22" fmla="*/ 176 w 683"/>
                <a:gd name="T23" fmla="*/ 606 h 623"/>
                <a:gd name="T24" fmla="*/ 176 w 683"/>
                <a:gd name="T25" fmla="*/ 606 h 623"/>
                <a:gd name="T26" fmla="*/ 229 w 683"/>
                <a:gd name="T27" fmla="*/ 617 h 623"/>
                <a:gd name="T28" fmla="*/ 288 w 683"/>
                <a:gd name="T29" fmla="*/ 623 h 623"/>
                <a:gd name="T30" fmla="*/ 341 w 683"/>
                <a:gd name="T31" fmla="*/ 617 h 623"/>
                <a:gd name="T32" fmla="*/ 394 w 683"/>
                <a:gd name="T33" fmla="*/ 600 h 623"/>
                <a:gd name="T34" fmla="*/ 447 w 683"/>
                <a:gd name="T35" fmla="*/ 582 h 623"/>
                <a:gd name="T36" fmla="*/ 494 w 683"/>
                <a:gd name="T37" fmla="*/ 553 h 623"/>
                <a:gd name="T38" fmla="*/ 530 w 683"/>
                <a:gd name="T39" fmla="*/ 517 h 623"/>
                <a:gd name="T40" fmla="*/ 559 w 683"/>
                <a:gd name="T41" fmla="*/ 476 h 623"/>
                <a:gd name="T42" fmla="*/ 553 w 683"/>
                <a:gd name="T43" fmla="*/ 482 h 623"/>
                <a:gd name="T44" fmla="*/ 553 w 683"/>
                <a:gd name="T45" fmla="*/ 482 h 623"/>
                <a:gd name="T46" fmla="*/ 624 w 683"/>
                <a:gd name="T47" fmla="*/ 376 h 623"/>
                <a:gd name="T48" fmla="*/ 653 w 683"/>
                <a:gd name="T49" fmla="*/ 323 h 623"/>
                <a:gd name="T50" fmla="*/ 671 w 683"/>
                <a:gd name="T51" fmla="*/ 270 h 623"/>
                <a:gd name="T52" fmla="*/ 683 w 683"/>
                <a:gd name="T53" fmla="*/ 211 h 623"/>
                <a:gd name="T54" fmla="*/ 677 w 683"/>
                <a:gd name="T55" fmla="*/ 182 h 623"/>
                <a:gd name="T56" fmla="*/ 677 w 683"/>
                <a:gd name="T57" fmla="*/ 153 h 623"/>
                <a:gd name="T58" fmla="*/ 665 w 683"/>
                <a:gd name="T59" fmla="*/ 123 h 623"/>
                <a:gd name="T60" fmla="*/ 653 w 683"/>
                <a:gd name="T61" fmla="*/ 88 h 623"/>
                <a:gd name="T62" fmla="*/ 636 w 683"/>
                <a:gd name="T63" fmla="*/ 58 h 623"/>
                <a:gd name="T64" fmla="*/ 612 w 683"/>
                <a:gd name="T65" fmla="*/ 23 h 623"/>
                <a:gd name="T66" fmla="*/ 594 w 683"/>
                <a:gd name="T67" fmla="*/ 0 h 623"/>
                <a:gd name="T68" fmla="*/ 571 w 683"/>
                <a:gd name="T69" fmla="*/ 11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83" h="623">
                  <a:moveTo>
                    <a:pt x="571" y="11"/>
                  </a:moveTo>
                  <a:lnTo>
                    <a:pt x="18" y="306"/>
                  </a:lnTo>
                  <a:lnTo>
                    <a:pt x="0" y="335"/>
                  </a:lnTo>
                  <a:lnTo>
                    <a:pt x="0" y="335"/>
                  </a:lnTo>
                  <a:lnTo>
                    <a:pt x="6" y="382"/>
                  </a:lnTo>
                  <a:lnTo>
                    <a:pt x="12" y="429"/>
                  </a:lnTo>
                  <a:lnTo>
                    <a:pt x="29" y="470"/>
                  </a:lnTo>
                  <a:lnTo>
                    <a:pt x="47" y="512"/>
                  </a:lnTo>
                  <a:lnTo>
                    <a:pt x="71" y="541"/>
                  </a:lnTo>
                  <a:lnTo>
                    <a:pt x="100" y="570"/>
                  </a:lnTo>
                  <a:lnTo>
                    <a:pt x="135" y="594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29" y="617"/>
                  </a:lnTo>
                  <a:lnTo>
                    <a:pt x="288" y="623"/>
                  </a:lnTo>
                  <a:lnTo>
                    <a:pt x="341" y="617"/>
                  </a:lnTo>
                  <a:lnTo>
                    <a:pt x="394" y="600"/>
                  </a:lnTo>
                  <a:lnTo>
                    <a:pt x="447" y="582"/>
                  </a:lnTo>
                  <a:lnTo>
                    <a:pt x="494" y="553"/>
                  </a:lnTo>
                  <a:lnTo>
                    <a:pt x="530" y="517"/>
                  </a:lnTo>
                  <a:lnTo>
                    <a:pt x="559" y="476"/>
                  </a:lnTo>
                  <a:lnTo>
                    <a:pt x="553" y="482"/>
                  </a:lnTo>
                  <a:lnTo>
                    <a:pt x="553" y="482"/>
                  </a:lnTo>
                  <a:lnTo>
                    <a:pt x="624" y="376"/>
                  </a:lnTo>
                  <a:lnTo>
                    <a:pt x="653" y="323"/>
                  </a:lnTo>
                  <a:lnTo>
                    <a:pt x="671" y="270"/>
                  </a:lnTo>
                  <a:lnTo>
                    <a:pt x="683" y="211"/>
                  </a:lnTo>
                  <a:lnTo>
                    <a:pt x="677" y="182"/>
                  </a:lnTo>
                  <a:lnTo>
                    <a:pt x="677" y="153"/>
                  </a:lnTo>
                  <a:lnTo>
                    <a:pt x="665" y="123"/>
                  </a:lnTo>
                  <a:lnTo>
                    <a:pt x="653" y="88"/>
                  </a:lnTo>
                  <a:lnTo>
                    <a:pt x="636" y="58"/>
                  </a:lnTo>
                  <a:lnTo>
                    <a:pt x="612" y="23"/>
                  </a:lnTo>
                  <a:lnTo>
                    <a:pt x="594" y="0"/>
                  </a:lnTo>
                  <a:lnTo>
                    <a:pt x="57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Freeform 71"/>
            <p:cNvSpPr>
              <a:spLocks/>
            </p:cNvSpPr>
            <p:nvPr/>
          </p:nvSpPr>
          <p:spPr bwMode="auto">
            <a:xfrm>
              <a:off x="1432" y="2674"/>
              <a:ext cx="600" cy="535"/>
            </a:xfrm>
            <a:custGeom>
              <a:avLst/>
              <a:gdLst>
                <a:gd name="T0" fmla="*/ 0 w 600"/>
                <a:gd name="T1" fmla="*/ 288 h 535"/>
                <a:gd name="T2" fmla="*/ 0 w 600"/>
                <a:gd name="T3" fmla="*/ 288 h 535"/>
                <a:gd name="T4" fmla="*/ 6 w 600"/>
                <a:gd name="T5" fmla="*/ 341 h 535"/>
                <a:gd name="T6" fmla="*/ 18 w 600"/>
                <a:gd name="T7" fmla="*/ 394 h 535"/>
                <a:gd name="T8" fmla="*/ 35 w 600"/>
                <a:gd name="T9" fmla="*/ 435 h 535"/>
                <a:gd name="T10" fmla="*/ 59 w 600"/>
                <a:gd name="T11" fmla="*/ 470 h 535"/>
                <a:gd name="T12" fmla="*/ 94 w 600"/>
                <a:gd name="T13" fmla="*/ 494 h 535"/>
                <a:gd name="T14" fmla="*/ 124 w 600"/>
                <a:gd name="T15" fmla="*/ 518 h 535"/>
                <a:gd name="T16" fmla="*/ 165 w 600"/>
                <a:gd name="T17" fmla="*/ 529 h 535"/>
                <a:gd name="T18" fmla="*/ 206 w 600"/>
                <a:gd name="T19" fmla="*/ 535 h 535"/>
                <a:gd name="T20" fmla="*/ 247 w 600"/>
                <a:gd name="T21" fmla="*/ 535 h 535"/>
                <a:gd name="T22" fmla="*/ 288 w 600"/>
                <a:gd name="T23" fmla="*/ 535 h 535"/>
                <a:gd name="T24" fmla="*/ 330 w 600"/>
                <a:gd name="T25" fmla="*/ 523 h 535"/>
                <a:gd name="T26" fmla="*/ 371 w 600"/>
                <a:gd name="T27" fmla="*/ 512 h 535"/>
                <a:gd name="T28" fmla="*/ 406 w 600"/>
                <a:gd name="T29" fmla="*/ 488 h 535"/>
                <a:gd name="T30" fmla="*/ 436 w 600"/>
                <a:gd name="T31" fmla="*/ 465 h 535"/>
                <a:gd name="T32" fmla="*/ 465 w 600"/>
                <a:gd name="T33" fmla="*/ 441 h 535"/>
                <a:gd name="T34" fmla="*/ 483 w 600"/>
                <a:gd name="T35" fmla="*/ 412 h 535"/>
                <a:gd name="T36" fmla="*/ 483 w 600"/>
                <a:gd name="T37" fmla="*/ 412 h 535"/>
                <a:gd name="T38" fmla="*/ 553 w 600"/>
                <a:gd name="T39" fmla="*/ 306 h 535"/>
                <a:gd name="T40" fmla="*/ 577 w 600"/>
                <a:gd name="T41" fmla="*/ 253 h 535"/>
                <a:gd name="T42" fmla="*/ 594 w 600"/>
                <a:gd name="T43" fmla="*/ 206 h 535"/>
                <a:gd name="T44" fmla="*/ 600 w 600"/>
                <a:gd name="T45" fmla="*/ 159 h 535"/>
                <a:gd name="T46" fmla="*/ 594 w 600"/>
                <a:gd name="T47" fmla="*/ 112 h 535"/>
                <a:gd name="T48" fmla="*/ 571 w 600"/>
                <a:gd name="T49" fmla="*/ 59 h 535"/>
                <a:gd name="T50" fmla="*/ 541 w 600"/>
                <a:gd name="T51" fmla="*/ 0 h 535"/>
                <a:gd name="T52" fmla="*/ 541 w 600"/>
                <a:gd name="T53" fmla="*/ 0 h 535"/>
                <a:gd name="T54" fmla="*/ 0 w 600"/>
                <a:gd name="T55" fmla="*/ 288 h 535"/>
                <a:gd name="T56" fmla="*/ 0 w 600"/>
                <a:gd name="T57" fmla="*/ 28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0" h="535">
                  <a:moveTo>
                    <a:pt x="0" y="288"/>
                  </a:moveTo>
                  <a:lnTo>
                    <a:pt x="0" y="288"/>
                  </a:lnTo>
                  <a:lnTo>
                    <a:pt x="6" y="341"/>
                  </a:lnTo>
                  <a:lnTo>
                    <a:pt x="18" y="394"/>
                  </a:lnTo>
                  <a:lnTo>
                    <a:pt x="35" y="435"/>
                  </a:lnTo>
                  <a:lnTo>
                    <a:pt x="59" y="470"/>
                  </a:lnTo>
                  <a:lnTo>
                    <a:pt x="94" y="494"/>
                  </a:lnTo>
                  <a:lnTo>
                    <a:pt x="124" y="518"/>
                  </a:lnTo>
                  <a:lnTo>
                    <a:pt x="165" y="529"/>
                  </a:lnTo>
                  <a:lnTo>
                    <a:pt x="206" y="535"/>
                  </a:lnTo>
                  <a:lnTo>
                    <a:pt x="247" y="535"/>
                  </a:lnTo>
                  <a:lnTo>
                    <a:pt x="288" y="535"/>
                  </a:lnTo>
                  <a:lnTo>
                    <a:pt x="330" y="523"/>
                  </a:lnTo>
                  <a:lnTo>
                    <a:pt x="371" y="512"/>
                  </a:lnTo>
                  <a:lnTo>
                    <a:pt x="406" y="488"/>
                  </a:lnTo>
                  <a:lnTo>
                    <a:pt x="436" y="465"/>
                  </a:lnTo>
                  <a:lnTo>
                    <a:pt x="465" y="441"/>
                  </a:lnTo>
                  <a:lnTo>
                    <a:pt x="483" y="412"/>
                  </a:lnTo>
                  <a:lnTo>
                    <a:pt x="483" y="412"/>
                  </a:lnTo>
                  <a:lnTo>
                    <a:pt x="553" y="306"/>
                  </a:lnTo>
                  <a:lnTo>
                    <a:pt x="577" y="253"/>
                  </a:lnTo>
                  <a:lnTo>
                    <a:pt x="594" y="206"/>
                  </a:lnTo>
                  <a:lnTo>
                    <a:pt x="600" y="159"/>
                  </a:lnTo>
                  <a:lnTo>
                    <a:pt x="594" y="112"/>
                  </a:lnTo>
                  <a:lnTo>
                    <a:pt x="571" y="59"/>
                  </a:lnTo>
                  <a:lnTo>
                    <a:pt x="541" y="0"/>
                  </a:lnTo>
                  <a:lnTo>
                    <a:pt x="541" y="0"/>
                  </a:lnTo>
                  <a:lnTo>
                    <a:pt x="0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Freeform 72"/>
            <p:cNvSpPr>
              <a:spLocks/>
            </p:cNvSpPr>
            <p:nvPr/>
          </p:nvSpPr>
          <p:spPr bwMode="auto">
            <a:xfrm>
              <a:off x="1167" y="1144"/>
              <a:ext cx="995" cy="1918"/>
            </a:xfrm>
            <a:custGeom>
              <a:avLst/>
              <a:gdLst>
                <a:gd name="T0" fmla="*/ 177 w 995"/>
                <a:gd name="T1" fmla="*/ 229 h 1918"/>
                <a:gd name="T2" fmla="*/ 194 w 995"/>
                <a:gd name="T3" fmla="*/ 270 h 1918"/>
                <a:gd name="T4" fmla="*/ 330 w 995"/>
                <a:gd name="T5" fmla="*/ 447 h 1918"/>
                <a:gd name="T6" fmla="*/ 383 w 995"/>
                <a:gd name="T7" fmla="*/ 529 h 1918"/>
                <a:gd name="T8" fmla="*/ 453 w 995"/>
                <a:gd name="T9" fmla="*/ 676 h 1918"/>
                <a:gd name="T10" fmla="*/ 477 w 995"/>
                <a:gd name="T11" fmla="*/ 794 h 1918"/>
                <a:gd name="T12" fmla="*/ 477 w 995"/>
                <a:gd name="T13" fmla="*/ 871 h 1918"/>
                <a:gd name="T14" fmla="*/ 495 w 995"/>
                <a:gd name="T15" fmla="*/ 906 h 1918"/>
                <a:gd name="T16" fmla="*/ 506 w 995"/>
                <a:gd name="T17" fmla="*/ 965 h 1918"/>
                <a:gd name="T18" fmla="*/ 188 w 995"/>
                <a:gd name="T19" fmla="*/ 1153 h 1918"/>
                <a:gd name="T20" fmla="*/ 0 w 995"/>
                <a:gd name="T21" fmla="*/ 1241 h 1918"/>
                <a:gd name="T22" fmla="*/ 0 w 995"/>
                <a:gd name="T23" fmla="*/ 1436 h 1918"/>
                <a:gd name="T24" fmla="*/ 6 w 995"/>
                <a:gd name="T25" fmla="*/ 1541 h 1918"/>
                <a:gd name="T26" fmla="*/ 35 w 995"/>
                <a:gd name="T27" fmla="*/ 1630 h 1918"/>
                <a:gd name="T28" fmla="*/ 71 w 995"/>
                <a:gd name="T29" fmla="*/ 1706 h 1918"/>
                <a:gd name="T30" fmla="*/ 153 w 995"/>
                <a:gd name="T31" fmla="*/ 1800 h 1918"/>
                <a:gd name="T32" fmla="*/ 230 w 995"/>
                <a:gd name="T33" fmla="*/ 1853 h 1918"/>
                <a:gd name="T34" fmla="*/ 277 w 995"/>
                <a:gd name="T35" fmla="*/ 1871 h 1918"/>
                <a:gd name="T36" fmla="*/ 389 w 995"/>
                <a:gd name="T37" fmla="*/ 1906 h 1918"/>
                <a:gd name="T38" fmla="*/ 512 w 995"/>
                <a:gd name="T39" fmla="*/ 1912 h 1918"/>
                <a:gd name="T40" fmla="*/ 571 w 995"/>
                <a:gd name="T41" fmla="*/ 1895 h 1918"/>
                <a:gd name="T42" fmla="*/ 630 w 995"/>
                <a:gd name="T43" fmla="*/ 1859 h 1918"/>
                <a:gd name="T44" fmla="*/ 683 w 995"/>
                <a:gd name="T45" fmla="*/ 1806 h 1918"/>
                <a:gd name="T46" fmla="*/ 724 w 995"/>
                <a:gd name="T47" fmla="*/ 1806 h 1918"/>
                <a:gd name="T48" fmla="*/ 806 w 995"/>
                <a:gd name="T49" fmla="*/ 1789 h 1918"/>
                <a:gd name="T50" fmla="*/ 865 w 995"/>
                <a:gd name="T51" fmla="*/ 1765 h 1918"/>
                <a:gd name="T52" fmla="*/ 906 w 995"/>
                <a:gd name="T53" fmla="*/ 1724 h 1918"/>
                <a:gd name="T54" fmla="*/ 948 w 995"/>
                <a:gd name="T55" fmla="*/ 1647 h 1918"/>
                <a:gd name="T56" fmla="*/ 983 w 995"/>
                <a:gd name="T57" fmla="*/ 1518 h 1918"/>
                <a:gd name="T58" fmla="*/ 995 w 995"/>
                <a:gd name="T59" fmla="*/ 1412 h 1918"/>
                <a:gd name="T60" fmla="*/ 936 w 995"/>
                <a:gd name="T61" fmla="*/ 1218 h 1918"/>
                <a:gd name="T62" fmla="*/ 865 w 995"/>
                <a:gd name="T63" fmla="*/ 1112 h 1918"/>
                <a:gd name="T64" fmla="*/ 824 w 995"/>
                <a:gd name="T65" fmla="*/ 1047 h 1918"/>
                <a:gd name="T66" fmla="*/ 830 w 995"/>
                <a:gd name="T67" fmla="*/ 1035 h 1918"/>
                <a:gd name="T68" fmla="*/ 812 w 995"/>
                <a:gd name="T69" fmla="*/ 865 h 1918"/>
                <a:gd name="T70" fmla="*/ 759 w 995"/>
                <a:gd name="T71" fmla="*/ 635 h 1918"/>
                <a:gd name="T72" fmla="*/ 742 w 995"/>
                <a:gd name="T73" fmla="*/ 571 h 1918"/>
                <a:gd name="T74" fmla="*/ 659 w 995"/>
                <a:gd name="T75" fmla="*/ 406 h 1918"/>
                <a:gd name="T76" fmla="*/ 483 w 995"/>
                <a:gd name="T77" fmla="*/ 129 h 1918"/>
                <a:gd name="T78" fmla="*/ 447 w 995"/>
                <a:gd name="T79" fmla="*/ 82 h 1918"/>
                <a:gd name="T80" fmla="*/ 394 w 995"/>
                <a:gd name="T81" fmla="*/ 29 h 1918"/>
                <a:gd name="T82" fmla="*/ 341 w 995"/>
                <a:gd name="T83" fmla="*/ 6 h 1918"/>
                <a:gd name="T84" fmla="*/ 289 w 995"/>
                <a:gd name="T85" fmla="*/ 6 h 1918"/>
                <a:gd name="T86" fmla="*/ 241 w 995"/>
                <a:gd name="T87" fmla="*/ 23 h 1918"/>
                <a:gd name="T88" fmla="*/ 218 w 995"/>
                <a:gd name="T89" fmla="*/ 41 h 1918"/>
                <a:gd name="T90" fmla="*/ 183 w 995"/>
                <a:gd name="T91" fmla="*/ 82 h 1918"/>
                <a:gd name="T92" fmla="*/ 159 w 995"/>
                <a:gd name="T93" fmla="*/ 141 h 1918"/>
                <a:gd name="T94" fmla="*/ 165 w 995"/>
                <a:gd name="T95" fmla="*/ 200 h 1918"/>
                <a:gd name="T96" fmla="*/ 177 w 995"/>
                <a:gd name="T97" fmla="*/ 229 h 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95" h="1918">
                  <a:moveTo>
                    <a:pt x="177" y="229"/>
                  </a:moveTo>
                  <a:lnTo>
                    <a:pt x="177" y="229"/>
                  </a:lnTo>
                  <a:lnTo>
                    <a:pt x="177" y="241"/>
                  </a:lnTo>
                  <a:lnTo>
                    <a:pt x="194" y="270"/>
                  </a:lnTo>
                  <a:lnTo>
                    <a:pt x="241" y="335"/>
                  </a:lnTo>
                  <a:lnTo>
                    <a:pt x="330" y="447"/>
                  </a:lnTo>
                  <a:lnTo>
                    <a:pt x="330" y="447"/>
                  </a:lnTo>
                  <a:lnTo>
                    <a:pt x="383" y="529"/>
                  </a:lnTo>
                  <a:lnTo>
                    <a:pt x="424" y="606"/>
                  </a:lnTo>
                  <a:lnTo>
                    <a:pt x="453" y="676"/>
                  </a:lnTo>
                  <a:lnTo>
                    <a:pt x="471" y="741"/>
                  </a:lnTo>
                  <a:lnTo>
                    <a:pt x="477" y="794"/>
                  </a:lnTo>
                  <a:lnTo>
                    <a:pt x="483" y="835"/>
                  </a:lnTo>
                  <a:lnTo>
                    <a:pt x="477" y="871"/>
                  </a:lnTo>
                  <a:lnTo>
                    <a:pt x="477" y="871"/>
                  </a:lnTo>
                  <a:lnTo>
                    <a:pt x="495" y="906"/>
                  </a:lnTo>
                  <a:lnTo>
                    <a:pt x="500" y="941"/>
                  </a:lnTo>
                  <a:lnTo>
                    <a:pt x="506" y="965"/>
                  </a:lnTo>
                  <a:lnTo>
                    <a:pt x="506" y="965"/>
                  </a:lnTo>
                  <a:lnTo>
                    <a:pt x="188" y="1153"/>
                  </a:lnTo>
                  <a:lnTo>
                    <a:pt x="188" y="1153"/>
                  </a:lnTo>
                  <a:lnTo>
                    <a:pt x="0" y="1241"/>
                  </a:lnTo>
                  <a:lnTo>
                    <a:pt x="0" y="1436"/>
                  </a:lnTo>
                  <a:lnTo>
                    <a:pt x="0" y="1436"/>
                  </a:lnTo>
                  <a:lnTo>
                    <a:pt x="0" y="1494"/>
                  </a:lnTo>
                  <a:lnTo>
                    <a:pt x="6" y="1541"/>
                  </a:lnTo>
                  <a:lnTo>
                    <a:pt x="18" y="1589"/>
                  </a:lnTo>
                  <a:lnTo>
                    <a:pt x="35" y="1630"/>
                  </a:lnTo>
                  <a:lnTo>
                    <a:pt x="47" y="1671"/>
                  </a:lnTo>
                  <a:lnTo>
                    <a:pt x="71" y="1706"/>
                  </a:lnTo>
                  <a:lnTo>
                    <a:pt x="112" y="1759"/>
                  </a:lnTo>
                  <a:lnTo>
                    <a:pt x="153" y="1800"/>
                  </a:lnTo>
                  <a:lnTo>
                    <a:pt x="188" y="1830"/>
                  </a:lnTo>
                  <a:lnTo>
                    <a:pt x="230" y="1853"/>
                  </a:lnTo>
                  <a:lnTo>
                    <a:pt x="230" y="1853"/>
                  </a:lnTo>
                  <a:lnTo>
                    <a:pt x="277" y="1871"/>
                  </a:lnTo>
                  <a:lnTo>
                    <a:pt x="330" y="1895"/>
                  </a:lnTo>
                  <a:lnTo>
                    <a:pt x="389" y="1906"/>
                  </a:lnTo>
                  <a:lnTo>
                    <a:pt x="447" y="1918"/>
                  </a:lnTo>
                  <a:lnTo>
                    <a:pt x="512" y="1912"/>
                  </a:lnTo>
                  <a:lnTo>
                    <a:pt x="542" y="1906"/>
                  </a:lnTo>
                  <a:lnTo>
                    <a:pt x="571" y="1895"/>
                  </a:lnTo>
                  <a:lnTo>
                    <a:pt x="600" y="1883"/>
                  </a:lnTo>
                  <a:lnTo>
                    <a:pt x="630" y="1859"/>
                  </a:lnTo>
                  <a:lnTo>
                    <a:pt x="653" y="1836"/>
                  </a:lnTo>
                  <a:lnTo>
                    <a:pt x="683" y="1806"/>
                  </a:lnTo>
                  <a:lnTo>
                    <a:pt x="683" y="1806"/>
                  </a:lnTo>
                  <a:lnTo>
                    <a:pt x="724" y="1806"/>
                  </a:lnTo>
                  <a:lnTo>
                    <a:pt x="765" y="1800"/>
                  </a:lnTo>
                  <a:lnTo>
                    <a:pt x="806" y="1789"/>
                  </a:lnTo>
                  <a:lnTo>
                    <a:pt x="836" y="1777"/>
                  </a:lnTo>
                  <a:lnTo>
                    <a:pt x="865" y="1765"/>
                  </a:lnTo>
                  <a:lnTo>
                    <a:pt x="889" y="1747"/>
                  </a:lnTo>
                  <a:lnTo>
                    <a:pt x="906" y="1724"/>
                  </a:lnTo>
                  <a:lnTo>
                    <a:pt x="924" y="1700"/>
                  </a:lnTo>
                  <a:lnTo>
                    <a:pt x="948" y="1647"/>
                  </a:lnTo>
                  <a:lnTo>
                    <a:pt x="971" y="1589"/>
                  </a:lnTo>
                  <a:lnTo>
                    <a:pt x="983" y="1518"/>
                  </a:lnTo>
                  <a:lnTo>
                    <a:pt x="995" y="1441"/>
                  </a:lnTo>
                  <a:lnTo>
                    <a:pt x="995" y="1412"/>
                  </a:lnTo>
                  <a:lnTo>
                    <a:pt x="942" y="1224"/>
                  </a:lnTo>
                  <a:lnTo>
                    <a:pt x="936" y="1218"/>
                  </a:lnTo>
                  <a:lnTo>
                    <a:pt x="936" y="1218"/>
                  </a:lnTo>
                  <a:lnTo>
                    <a:pt x="865" y="1112"/>
                  </a:lnTo>
                  <a:lnTo>
                    <a:pt x="824" y="1047"/>
                  </a:lnTo>
                  <a:lnTo>
                    <a:pt x="824" y="1047"/>
                  </a:lnTo>
                  <a:lnTo>
                    <a:pt x="830" y="1041"/>
                  </a:lnTo>
                  <a:lnTo>
                    <a:pt x="830" y="1035"/>
                  </a:lnTo>
                  <a:lnTo>
                    <a:pt x="830" y="994"/>
                  </a:lnTo>
                  <a:lnTo>
                    <a:pt x="812" y="865"/>
                  </a:lnTo>
                  <a:lnTo>
                    <a:pt x="783" y="712"/>
                  </a:lnTo>
                  <a:lnTo>
                    <a:pt x="759" y="635"/>
                  </a:lnTo>
                  <a:lnTo>
                    <a:pt x="742" y="571"/>
                  </a:lnTo>
                  <a:lnTo>
                    <a:pt x="742" y="571"/>
                  </a:lnTo>
                  <a:lnTo>
                    <a:pt x="706" y="494"/>
                  </a:lnTo>
                  <a:lnTo>
                    <a:pt x="659" y="406"/>
                  </a:lnTo>
                  <a:lnTo>
                    <a:pt x="565" y="253"/>
                  </a:lnTo>
                  <a:lnTo>
                    <a:pt x="483" y="129"/>
                  </a:lnTo>
                  <a:lnTo>
                    <a:pt x="447" y="82"/>
                  </a:lnTo>
                  <a:lnTo>
                    <a:pt x="447" y="82"/>
                  </a:lnTo>
                  <a:lnTo>
                    <a:pt x="424" y="53"/>
                  </a:lnTo>
                  <a:lnTo>
                    <a:pt x="394" y="29"/>
                  </a:lnTo>
                  <a:lnTo>
                    <a:pt x="371" y="12"/>
                  </a:lnTo>
                  <a:lnTo>
                    <a:pt x="341" y="6"/>
                  </a:lnTo>
                  <a:lnTo>
                    <a:pt x="318" y="0"/>
                  </a:lnTo>
                  <a:lnTo>
                    <a:pt x="289" y="6"/>
                  </a:lnTo>
                  <a:lnTo>
                    <a:pt x="265" y="12"/>
                  </a:lnTo>
                  <a:lnTo>
                    <a:pt x="241" y="23"/>
                  </a:lnTo>
                  <a:lnTo>
                    <a:pt x="241" y="23"/>
                  </a:lnTo>
                  <a:lnTo>
                    <a:pt x="218" y="41"/>
                  </a:lnTo>
                  <a:lnTo>
                    <a:pt x="200" y="59"/>
                  </a:lnTo>
                  <a:lnTo>
                    <a:pt x="183" y="82"/>
                  </a:lnTo>
                  <a:lnTo>
                    <a:pt x="165" y="112"/>
                  </a:lnTo>
                  <a:lnTo>
                    <a:pt x="159" y="141"/>
                  </a:lnTo>
                  <a:lnTo>
                    <a:pt x="159" y="170"/>
                  </a:lnTo>
                  <a:lnTo>
                    <a:pt x="165" y="200"/>
                  </a:lnTo>
                  <a:lnTo>
                    <a:pt x="177" y="229"/>
                  </a:lnTo>
                  <a:lnTo>
                    <a:pt x="17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Freeform 73"/>
            <p:cNvSpPr>
              <a:spLocks/>
            </p:cNvSpPr>
            <p:nvPr/>
          </p:nvSpPr>
          <p:spPr bwMode="auto">
            <a:xfrm>
              <a:off x="1197" y="1173"/>
              <a:ext cx="941" cy="1854"/>
            </a:xfrm>
            <a:custGeom>
              <a:avLst/>
              <a:gdLst>
                <a:gd name="T0" fmla="*/ 771 w 941"/>
                <a:gd name="T1" fmla="*/ 1024 h 1854"/>
                <a:gd name="T2" fmla="*/ 718 w 941"/>
                <a:gd name="T3" fmla="*/ 706 h 1854"/>
                <a:gd name="T4" fmla="*/ 671 w 941"/>
                <a:gd name="T5" fmla="*/ 553 h 1854"/>
                <a:gd name="T6" fmla="*/ 588 w 941"/>
                <a:gd name="T7" fmla="*/ 383 h 1854"/>
                <a:gd name="T8" fmla="*/ 406 w 941"/>
                <a:gd name="T9" fmla="*/ 77 h 1854"/>
                <a:gd name="T10" fmla="*/ 382 w 941"/>
                <a:gd name="T11" fmla="*/ 47 h 1854"/>
                <a:gd name="T12" fmla="*/ 329 w 941"/>
                <a:gd name="T13" fmla="*/ 6 h 1854"/>
                <a:gd name="T14" fmla="*/ 282 w 941"/>
                <a:gd name="T15" fmla="*/ 0 h 1854"/>
                <a:gd name="T16" fmla="*/ 235 w 941"/>
                <a:gd name="T17" fmla="*/ 12 h 1854"/>
                <a:gd name="T18" fmla="*/ 200 w 941"/>
                <a:gd name="T19" fmla="*/ 41 h 1854"/>
                <a:gd name="T20" fmla="*/ 170 w 941"/>
                <a:gd name="T21" fmla="*/ 77 h 1854"/>
                <a:gd name="T22" fmla="*/ 158 w 941"/>
                <a:gd name="T23" fmla="*/ 124 h 1854"/>
                <a:gd name="T24" fmla="*/ 164 w 941"/>
                <a:gd name="T25" fmla="*/ 177 h 1854"/>
                <a:gd name="T26" fmla="*/ 176 w 941"/>
                <a:gd name="T27" fmla="*/ 200 h 1854"/>
                <a:gd name="T28" fmla="*/ 341 w 941"/>
                <a:gd name="T29" fmla="*/ 418 h 1854"/>
                <a:gd name="T30" fmla="*/ 435 w 941"/>
                <a:gd name="T31" fmla="*/ 577 h 1854"/>
                <a:gd name="T32" fmla="*/ 494 w 941"/>
                <a:gd name="T33" fmla="*/ 742 h 1854"/>
                <a:gd name="T34" fmla="*/ 506 w 941"/>
                <a:gd name="T35" fmla="*/ 830 h 1854"/>
                <a:gd name="T36" fmla="*/ 506 w 941"/>
                <a:gd name="T37" fmla="*/ 948 h 1854"/>
                <a:gd name="T38" fmla="*/ 170 w 941"/>
                <a:gd name="T39" fmla="*/ 1148 h 1854"/>
                <a:gd name="T40" fmla="*/ 0 w 941"/>
                <a:gd name="T41" fmla="*/ 1224 h 1854"/>
                <a:gd name="T42" fmla="*/ 5 w 941"/>
                <a:gd name="T43" fmla="*/ 1436 h 1854"/>
                <a:gd name="T44" fmla="*/ 11 w 941"/>
                <a:gd name="T45" fmla="*/ 1495 h 1854"/>
                <a:gd name="T46" fmla="*/ 41 w 941"/>
                <a:gd name="T47" fmla="*/ 1589 h 1854"/>
                <a:gd name="T48" fmla="*/ 82 w 941"/>
                <a:gd name="T49" fmla="*/ 1665 h 1854"/>
                <a:gd name="T50" fmla="*/ 176 w 941"/>
                <a:gd name="T51" fmla="*/ 1771 h 1854"/>
                <a:gd name="T52" fmla="*/ 282 w 941"/>
                <a:gd name="T53" fmla="*/ 1818 h 1854"/>
                <a:gd name="T54" fmla="*/ 406 w 941"/>
                <a:gd name="T55" fmla="*/ 1848 h 1854"/>
                <a:gd name="T56" fmla="*/ 500 w 941"/>
                <a:gd name="T57" fmla="*/ 1848 h 1854"/>
                <a:gd name="T58" fmla="*/ 559 w 941"/>
                <a:gd name="T59" fmla="*/ 1824 h 1854"/>
                <a:gd name="T60" fmla="*/ 612 w 941"/>
                <a:gd name="T61" fmla="*/ 1783 h 1854"/>
                <a:gd name="T62" fmla="*/ 635 w 941"/>
                <a:gd name="T63" fmla="*/ 1754 h 1854"/>
                <a:gd name="T64" fmla="*/ 723 w 941"/>
                <a:gd name="T65" fmla="*/ 1748 h 1854"/>
                <a:gd name="T66" fmla="*/ 788 w 941"/>
                <a:gd name="T67" fmla="*/ 1730 h 1854"/>
                <a:gd name="T68" fmla="*/ 841 w 941"/>
                <a:gd name="T69" fmla="*/ 1695 h 1854"/>
                <a:gd name="T70" fmla="*/ 876 w 941"/>
                <a:gd name="T71" fmla="*/ 1654 h 1854"/>
                <a:gd name="T72" fmla="*/ 918 w 941"/>
                <a:gd name="T73" fmla="*/ 1542 h 1854"/>
                <a:gd name="T74" fmla="*/ 941 w 941"/>
                <a:gd name="T75" fmla="*/ 1383 h 1854"/>
                <a:gd name="T76" fmla="*/ 888 w 941"/>
                <a:gd name="T77" fmla="*/ 1206 h 1854"/>
                <a:gd name="T78" fmla="*/ 829 w 941"/>
                <a:gd name="T79" fmla="*/ 1118 h 1854"/>
                <a:gd name="T80" fmla="*/ 771 w 941"/>
                <a:gd name="T81" fmla="*/ 1024 h 1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41" h="1854">
                  <a:moveTo>
                    <a:pt x="771" y="1024"/>
                  </a:moveTo>
                  <a:lnTo>
                    <a:pt x="771" y="1024"/>
                  </a:lnTo>
                  <a:lnTo>
                    <a:pt x="718" y="706"/>
                  </a:lnTo>
                  <a:lnTo>
                    <a:pt x="718" y="706"/>
                  </a:lnTo>
                  <a:lnTo>
                    <a:pt x="700" y="636"/>
                  </a:lnTo>
                  <a:lnTo>
                    <a:pt x="671" y="553"/>
                  </a:lnTo>
                  <a:lnTo>
                    <a:pt x="635" y="465"/>
                  </a:lnTo>
                  <a:lnTo>
                    <a:pt x="588" y="383"/>
                  </a:lnTo>
                  <a:lnTo>
                    <a:pt x="494" y="218"/>
                  </a:lnTo>
                  <a:lnTo>
                    <a:pt x="406" y="77"/>
                  </a:lnTo>
                  <a:lnTo>
                    <a:pt x="406" y="77"/>
                  </a:lnTo>
                  <a:lnTo>
                    <a:pt x="382" y="47"/>
                  </a:lnTo>
                  <a:lnTo>
                    <a:pt x="359" y="24"/>
                  </a:lnTo>
                  <a:lnTo>
                    <a:pt x="329" y="6"/>
                  </a:lnTo>
                  <a:lnTo>
                    <a:pt x="306" y="0"/>
                  </a:lnTo>
                  <a:lnTo>
                    <a:pt x="282" y="0"/>
                  </a:lnTo>
                  <a:lnTo>
                    <a:pt x="259" y="0"/>
                  </a:lnTo>
                  <a:lnTo>
                    <a:pt x="235" y="12"/>
                  </a:lnTo>
                  <a:lnTo>
                    <a:pt x="217" y="24"/>
                  </a:lnTo>
                  <a:lnTo>
                    <a:pt x="200" y="41"/>
                  </a:lnTo>
                  <a:lnTo>
                    <a:pt x="182" y="59"/>
                  </a:lnTo>
                  <a:lnTo>
                    <a:pt x="170" y="77"/>
                  </a:lnTo>
                  <a:lnTo>
                    <a:pt x="164" y="100"/>
                  </a:lnTo>
                  <a:lnTo>
                    <a:pt x="158" y="124"/>
                  </a:lnTo>
                  <a:lnTo>
                    <a:pt x="158" y="153"/>
                  </a:lnTo>
                  <a:lnTo>
                    <a:pt x="164" y="177"/>
                  </a:lnTo>
                  <a:lnTo>
                    <a:pt x="176" y="200"/>
                  </a:lnTo>
                  <a:lnTo>
                    <a:pt x="176" y="200"/>
                  </a:lnTo>
                  <a:lnTo>
                    <a:pt x="288" y="347"/>
                  </a:lnTo>
                  <a:lnTo>
                    <a:pt x="341" y="418"/>
                  </a:lnTo>
                  <a:lnTo>
                    <a:pt x="394" y="494"/>
                  </a:lnTo>
                  <a:lnTo>
                    <a:pt x="435" y="577"/>
                  </a:lnTo>
                  <a:lnTo>
                    <a:pt x="470" y="659"/>
                  </a:lnTo>
                  <a:lnTo>
                    <a:pt x="494" y="742"/>
                  </a:lnTo>
                  <a:lnTo>
                    <a:pt x="500" y="789"/>
                  </a:lnTo>
                  <a:lnTo>
                    <a:pt x="506" y="830"/>
                  </a:lnTo>
                  <a:lnTo>
                    <a:pt x="506" y="830"/>
                  </a:lnTo>
                  <a:lnTo>
                    <a:pt x="506" y="948"/>
                  </a:lnTo>
                  <a:lnTo>
                    <a:pt x="506" y="948"/>
                  </a:lnTo>
                  <a:lnTo>
                    <a:pt x="170" y="1148"/>
                  </a:lnTo>
                  <a:lnTo>
                    <a:pt x="170" y="1148"/>
                  </a:lnTo>
                  <a:lnTo>
                    <a:pt x="0" y="1224"/>
                  </a:lnTo>
                  <a:lnTo>
                    <a:pt x="0" y="1224"/>
                  </a:lnTo>
                  <a:lnTo>
                    <a:pt x="5" y="1436"/>
                  </a:lnTo>
                  <a:lnTo>
                    <a:pt x="5" y="1436"/>
                  </a:lnTo>
                  <a:lnTo>
                    <a:pt x="11" y="1495"/>
                  </a:lnTo>
                  <a:lnTo>
                    <a:pt x="23" y="1548"/>
                  </a:lnTo>
                  <a:lnTo>
                    <a:pt x="41" y="1589"/>
                  </a:lnTo>
                  <a:lnTo>
                    <a:pt x="58" y="1630"/>
                  </a:lnTo>
                  <a:lnTo>
                    <a:pt x="82" y="1665"/>
                  </a:lnTo>
                  <a:lnTo>
                    <a:pt x="106" y="1695"/>
                  </a:lnTo>
                  <a:lnTo>
                    <a:pt x="176" y="1771"/>
                  </a:lnTo>
                  <a:lnTo>
                    <a:pt x="176" y="1771"/>
                  </a:lnTo>
                  <a:lnTo>
                    <a:pt x="282" y="1818"/>
                  </a:lnTo>
                  <a:lnTo>
                    <a:pt x="341" y="1836"/>
                  </a:lnTo>
                  <a:lnTo>
                    <a:pt x="406" y="1848"/>
                  </a:lnTo>
                  <a:lnTo>
                    <a:pt x="470" y="1854"/>
                  </a:lnTo>
                  <a:lnTo>
                    <a:pt x="500" y="1848"/>
                  </a:lnTo>
                  <a:lnTo>
                    <a:pt x="529" y="1842"/>
                  </a:lnTo>
                  <a:lnTo>
                    <a:pt x="559" y="1824"/>
                  </a:lnTo>
                  <a:lnTo>
                    <a:pt x="588" y="1807"/>
                  </a:lnTo>
                  <a:lnTo>
                    <a:pt x="612" y="1783"/>
                  </a:lnTo>
                  <a:lnTo>
                    <a:pt x="635" y="1754"/>
                  </a:lnTo>
                  <a:lnTo>
                    <a:pt x="635" y="1754"/>
                  </a:lnTo>
                  <a:lnTo>
                    <a:pt x="682" y="1748"/>
                  </a:lnTo>
                  <a:lnTo>
                    <a:pt x="723" y="1748"/>
                  </a:lnTo>
                  <a:lnTo>
                    <a:pt x="759" y="1736"/>
                  </a:lnTo>
                  <a:lnTo>
                    <a:pt x="788" y="1730"/>
                  </a:lnTo>
                  <a:lnTo>
                    <a:pt x="818" y="1713"/>
                  </a:lnTo>
                  <a:lnTo>
                    <a:pt x="841" y="1695"/>
                  </a:lnTo>
                  <a:lnTo>
                    <a:pt x="859" y="1677"/>
                  </a:lnTo>
                  <a:lnTo>
                    <a:pt x="876" y="1654"/>
                  </a:lnTo>
                  <a:lnTo>
                    <a:pt x="900" y="1601"/>
                  </a:lnTo>
                  <a:lnTo>
                    <a:pt x="918" y="1542"/>
                  </a:lnTo>
                  <a:lnTo>
                    <a:pt x="929" y="1465"/>
                  </a:lnTo>
                  <a:lnTo>
                    <a:pt x="941" y="1383"/>
                  </a:lnTo>
                  <a:lnTo>
                    <a:pt x="941" y="1383"/>
                  </a:lnTo>
                  <a:lnTo>
                    <a:pt x="888" y="1206"/>
                  </a:lnTo>
                  <a:lnTo>
                    <a:pt x="888" y="1206"/>
                  </a:lnTo>
                  <a:lnTo>
                    <a:pt x="829" y="1118"/>
                  </a:lnTo>
                  <a:lnTo>
                    <a:pt x="788" y="1059"/>
                  </a:lnTo>
                  <a:lnTo>
                    <a:pt x="771" y="1024"/>
                  </a:lnTo>
                  <a:lnTo>
                    <a:pt x="771" y="10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Freeform 74"/>
            <p:cNvSpPr>
              <a:spLocks/>
            </p:cNvSpPr>
            <p:nvPr/>
          </p:nvSpPr>
          <p:spPr bwMode="auto">
            <a:xfrm>
              <a:off x="1202" y="2427"/>
              <a:ext cx="577" cy="211"/>
            </a:xfrm>
            <a:custGeom>
              <a:avLst/>
              <a:gdLst>
                <a:gd name="T0" fmla="*/ 177 w 577"/>
                <a:gd name="T1" fmla="*/ 211 h 211"/>
                <a:gd name="T2" fmla="*/ 577 w 577"/>
                <a:gd name="T3" fmla="*/ 5 h 211"/>
                <a:gd name="T4" fmla="*/ 401 w 577"/>
                <a:gd name="T5" fmla="*/ 0 h 211"/>
                <a:gd name="T6" fmla="*/ 0 w 577"/>
                <a:gd name="T7" fmla="*/ 153 h 211"/>
                <a:gd name="T8" fmla="*/ 177 w 577"/>
                <a:gd name="T9" fmla="*/ 211 h 211"/>
                <a:gd name="T10" fmla="*/ 177 w 577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7" h="211">
                  <a:moveTo>
                    <a:pt x="177" y="211"/>
                  </a:moveTo>
                  <a:lnTo>
                    <a:pt x="577" y="5"/>
                  </a:lnTo>
                  <a:lnTo>
                    <a:pt x="401" y="0"/>
                  </a:lnTo>
                  <a:lnTo>
                    <a:pt x="0" y="153"/>
                  </a:lnTo>
                  <a:lnTo>
                    <a:pt x="177" y="211"/>
                  </a:lnTo>
                  <a:lnTo>
                    <a:pt x="177" y="2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Freeform 75"/>
            <p:cNvSpPr>
              <a:spLocks/>
            </p:cNvSpPr>
            <p:nvPr/>
          </p:nvSpPr>
          <p:spPr bwMode="auto">
            <a:xfrm>
              <a:off x="1456" y="1879"/>
              <a:ext cx="347" cy="571"/>
            </a:xfrm>
            <a:custGeom>
              <a:avLst/>
              <a:gdLst>
                <a:gd name="T0" fmla="*/ 0 w 347"/>
                <a:gd name="T1" fmla="*/ 118 h 571"/>
                <a:gd name="T2" fmla="*/ 0 w 347"/>
                <a:gd name="T3" fmla="*/ 118 h 571"/>
                <a:gd name="T4" fmla="*/ 29 w 347"/>
                <a:gd name="T5" fmla="*/ 212 h 571"/>
                <a:gd name="T6" fmla="*/ 52 w 347"/>
                <a:gd name="T7" fmla="*/ 312 h 571"/>
                <a:gd name="T8" fmla="*/ 76 w 347"/>
                <a:gd name="T9" fmla="*/ 406 h 571"/>
                <a:gd name="T10" fmla="*/ 100 w 347"/>
                <a:gd name="T11" fmla="*/ 506 h 571"/>
                <a:gd name="T12" fmla="*/ 100 w 347"/>
                <a:gd name="T13" fmla="*/ 506 h 571"/>
                <a:gd name="T14" fmla="*/ 111 w 347"/>
                <a:gd name="T15" fmla="*/ 530 h 571"/>
                <a:gd name="T16" fmla="*/ 123 w 347"/>
                <a:gd name="T17" fmla="*/ 548 h 571"/>
                <a:gd name="T18" fmla="*/ 141 w 347"/>
                <a:gd name="T19" fmla="*/ 559 h 571"/>
                <a:gd name="T20" fmla="*/ 164 w 347"/>
                <a:gd name="T21" fmla="*/ 565 h 571"/>
                <a:gd name="T22" fmla="*/ 188 w 347"/>
                <a:gd name="T23" fmla="*/ 571 h 571"/>
                <a:gd name="T24" fmla="*/ 217 w 347"/>
                <a:gd name="T25" fmla="*/ 571 h 571"/>
                <a:gd name="T26" fmla="*/ 241 w 347"/>
                <a:gd name="T27" fmla="*/ 565 h 571"/>
                <a:gd name="T28" fmla="*/ 270 w 347"/>
                <a:gd name="T29" fmla="*/ 559 h 571"/>
                <a:gd name="T30" fmla="*/ 294 w 347"/>
                <a:gd name="T31" fmla="*/ 548 h 571"/>
                <a:gd name="T32" fmla="*/ 311 w 347"/>
                <a:gd name="T33" fmla="*/ 530 h 571"/>
                <a:gd name="T34" fmla="*/ 329 w 347"/>
                <a:gd name="T35" fmla="*/ 512 h 571"/>
                <a:gd name="T36" fmla="*/ 341 w 347"/>
                <a:gd name="T37" fmla="*/ 489 h 571"/>
                <a:gd name="T38" fmla="*/ 347 w 347"/>
                <a:gd name="T39" fmla="*/ 459 h 571"/>
                <a:gd name="T40" fmla="*/ 347 w 347"/>
                <a:gd name="T41" fmla="*/ 430 h 571"/>
                <a:gd name="T42" fmla="*/ 335 w 347"/>
                <a:gd name="T43" fmla="*/ 395 h 571"/>
                <a:gd name="T44" fmla="*/ 317 w 347"/>
                <a:gd name="T45" fmla="*/ 359 h 571"/>
                <a:gd name="T46" fmla="*/ 317 w 347"/>
                <a:gd name="T47" fmla="*/ 359 h 571"/>
                <a:gd name="T48" fmla="*/ 258 w 347"/>
                <a:gd name="T49" fmla="*/ 212 h 571"/>
                <a:gd name="T50" fmla="*/ 211 w 347"/>
                <a:gd name="T51" fmla="*/ 71 h 571"/>
                <a:gd name="T52" fmla="*/ 211 w 347"/>
                <a:gd name="T53" fmla="*/ 71 h 571"/>
                <a:gd name="T54" fmla="*/ 176 w 347"/>
                <a:gd name="T55" fmla="*/ 30 h 571"/>
                <a:gd name="T56" fmla="*/ 141 w 347"/>
                <a:gd name="T57" fmla="*/ 6 h 571"/>
                <a:gd name="T58" fmla="*/ 100 w 347"/>
                <a:gd name="T59" fmla="*/ 0 h 571"/>
                <a:gd name="T60" fmla="*/ 70 w 347"/>
                <a:gd name="T61" fmla="*/ 0 h 571"/>
                <a:gd name="T62" fmla="*/ 41 w 347"/>
                <a:gd name="T63" fmla="*/ 18 h 571"/>
                <a:gd name="T64" fmla="*/ 17 w 347"/>
                <a:gd name="T65" fmla="*/ 42 h 571"/>
                <a:gd name="T66" fmla="*/ 0 w 347"/>
                <a:gd name="T67" fmla="*/ 77 h 571"/>
                <a:gd name="T68" fmla="*/ 0 w 347"/>
                <a:gd name="T69" fmla="*/ 118 h 571"/>
                <a:gd name="T70" fmla="*/ 0 w 347"/>
                <a:gd name="T71" fmla="*/ 118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47" h="571">
                  <a:moveTo>
                    <a:pt x="0" y="118"/>
                  </a:moveTo>
                  <a:lnTo>
                    <a:pt x="0" y="118"/>
                  </a:lnTo>
                  <a:lnTo>
                    <a:pt x="29" y="212"/>
                  </a:lnTo>
                  <a:lnTo>
                    <a:pt x="52" y="312"/>
                  </a:lnTo>
                  <a:lnTo>
                    <a:pt x="76" y="406"/>
                  </a:lnTo>
                  <a:lnTo>
                    <a:pt x="100" y="506"/>
                  </a:lnTo>
                  <a:lnTo>
                    <a:pt x="100" y="506"/>
                  </a:lnTo>
                  <a:lnTo>
                    <a:pt x="111" y="530"/>
                  </a:lnTo>
                  <a:lnTo>
                    <a:pt x="123" y="548"/>
                  </a:lnTo>
                  <a:lnTo>
                    <a:pt x="141" y="559"/>
                  </a:lnTo>
                  <a:lnTo>
                    <a:pt x="164" y="565"/>
                  </a:lnTo>
                  <a:lnTo>
                    <a:pt x="188" y="571"/>
                  </a:lnTo>
                  <a:lnTo>
                    <a:pt x="217" y="571"/>
                  </a:lnTo>
                  <a:lnTo>
                    <a:pt x="241" y="565"/>
                  </a:lnTo>
                  <a:lnTo>
                    <a:pt x="270" y="559"/>
                  </a:lnTo>
                  <a:lnTo>
                    <a:pt x="294" y="548"/>
                  </a:lnTo>
                  <a:lnTo>
                    <a:pt x="311" y="530"/>
                  </a:lnTo>
                  <a:lnTo>
                    <a:pt x="329" y="512"/>
                  </a:lnTo>
                  <a:lnTo>
                    <a:pt x="341" y="489"/>
                  </a:lnTo>
                  <a:lnTo>
                    <a:pt x="347" y="459"/>
                  </a:lnTo>
                  <a:lnTo>
                    <a:pt x="347" y="430"/>
                  </a:lnTo>
                  <a:lnTo>
                    <a:pt x="335" y="395"/>
                  </a:lnTo>
                  <a:lnTo>
                    <a:pt x="317" y="359"/>
                  </a:lnTo>
                  <a:lnTo>
                    <a:pt x="317" y="359"/>
                  </a:lnTo>
                  <a:lnTo>
                    <a:pt x="258" y="212"/>
                  </a:lnTo>
                  <a:lnTo>
                    <a:pt x="211" y="71"/>
                  </a:lnTo>
                  <a:lnTo>
                    <a:pt x="211" y="71"/>
                  </a:lnTo>
                  <a:lnTo>
                    <a:pt x="176" y="30"/>
                  </a:lnTo>
                  <a:lnTo>
                    <a:pt x="141" y="6"/>
                  </a:lnTo>
                  <a:lnTo>
                    <a:pt x="100" y="0"/>
                  </a:lnTo>
                  <a:lnTo>
                    <a:pt x="70" y="0"/>
                  </a:lnTo>
                  <a:lnTo>
                    <a:pt x="41" y="18"/>
                  </a:lnTo>
                  <a:lnTo>
                    <a:pt x="17" y="42"/>
                  </a:lnTo>
                  <a:lnTo>
                    <a:pt x="0" y="7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Freeform 76"/>
            <p:cNvSpPr>
              <a:spLocks/>
            </p:cNvSpPr>
            <p:nvPr/>
          </p:nvSpPr>
          <p:spPr bwMode="auto">
            <a:xfrm>
              <a:off x="1426" y="1844"/>
              <a:ext cx="406" cy="636"/>
            </a:xfrm>
            <a:custGeom>
              <a:avLst/>
              <a:gdLst>
                <a:gd name="T0" fmla="*/ 82 w 406"/>
                <a:gd name="T1" fmla="*/ 6 h 636"/>
                <a:gd name="T2" fmla="*/ 82 w 406"/>
                <a:gd name="T3" fmla="*/ 6 h 636"/>
                <a:gd name="T4" fmla="*/ 65 w 406"/>
                <a:gd name="T5" fmla="*/ 18 h 636"/>
                <a:gd name="T6" fmla="*/ 47 w 406"/>
                <a:gd name="T7" fmla="*/ 29 h 636"/>
                <a:gd name="T8" fmla="*/ 18 w 406"/>
                <a:gd name="T9" fmla="*/ 65 h 636"/>
                <a:gd name="T10" fmla="*/ 6 w 406"/>
                <a:gd name="T11" fmla="*/ 106 h 636"/>
                <a:gd name="T12" fmla="*/ 0 w 406"/>
                <a:gd name="T13" fmla="*/ 153 h 636"/>
                <a:gd name="T14" fmla="*/ 0 w 406"/>
                <a:gd name="T15" fmla="*/ 153 h 636"/>
                <a:gd name="T16" fmla="*/ 0 w 406"/>
                <a:gd name="T17" fmla="*/ 159 h 636"/>
                <a:gd name="T18" fmla="*/ 0 w 406"/>
                <a:gd name="T19" fmla="*/ 159 h 636"/>
                <a:gd name="T20" fmla="*/ 30 w 406"/>
                <a:gd name="T21" fmla="*/ 253 h 636"/>
                <a:gd name="T22" fmla="*/ 53 w 406"/>
                <a:gd name="T23" fmla="*/ 353 h 636"/>
                <a:gd name="T24" fmla="*/ 53 w 406"/>
                <a:gd name="T25" fmla="*/ 353 h 636"/>
                <a:gd name="T26" fmla="*/ 77 w 406"/>
                <a:gd name="T27" fmla="*/ 447 h 636"/>
                <a:gd name="T28" fmla="*/ 106 w 406"/>
                <a:gd name="T29" fmla="*/ 547 h 636"/>
                <a:gd name="T30" fmla="*/ 106 w 406"/>
                <a:gd name="T31" fmla="*/ 547 h 636"/>
                <a:gd name="T32" fmla="*/ 106 w 406"/>
                <a:gd name="T33" fmla="*/ 547 h 636"/>
                <a:gd name="T34" fmla="*/ 118 w 406"/>
                <a:gd name="T35" fmla="*/ 577 h 636"/>
                <a:gd name="T36" fmla="*/ 135 w 406"/>
                <a:gd name="T37" fmla="*/ 600 h 636"/>
                <a:gd name="T38" fmla="*/ 159 w 406"/>
                <a:gd name="T39" fmla="*/ 618 h 636"/>
                <a:gd name="T40" fmla="*/ 194 w 406"/>
                <a:gd name="T41" fmla="*/ 630 h 636"/>
                <a:gd name="T42" fmla="*/ 194 w 406"/>
                <a:gd name="T43" fmla="*/ 630 h 636"/>
                <a:gd name="T44" fmla="*/ 224 w 406"/>
                <a:gd name="T45" fmla="*/ 636 h 636"/>
                <a:gd name="T46" fmla="*/ 247 w 406"/>
                <a:gd name="T47" fmla="*/ 636 h 636"/>
                <a:gd name="T48" fmla="*/ 277 w 406"/>
                <a:gd name="T49" fmla="*/ 630 h 636"/>
                <a:gd name="T50" fmla="*/ 300 w 406"/>
                <a:gd name="T51" fmla="*/ 624 h 636"/>
                <a:gd name="T52" fmla="*/ 324 w 406"/>
                <a:gd name="T53" fmla="*/ 612 h 636"/>
                <a:gd name="T54" fmla="*/ 347 w 406"/>
                <a:gd name="T55" fmla="*/ 594 h 636"/>
                <a:gd name="T56" fmla="*/ 365 w 406"/>
                <a:gd name="T57" fmla="*/ 583 h 636"/>
                <a:gd name="T58" fmla="*/ 383 w 406"/>
                <a:gd name="T59" fmla="*/ 559 h 636"/>
                <a:gd name="T60" fmla="*/ 383 w 406"/>
                <a:gd name="T61" fmla="*/ 559 h 636"/>
                <a:gd name="T62" fmla="*/ 400 w 406"/>
                <a:gd name="T63" fmla="*/ 530 h 636"/>
                <a:gd name="T64" fmla="*/ 406 w 406"/>
                <a:gd name="T65" fmla="*/ 512 h 636"/>
                <a:gd name="T66" fmla="*/ 406 w 406"/>
                <a:gd name="T67" fmla="*/ 488 h 636"/>
                <a:gd name="T68" fmla="*/ 406 w 406"/>
                <a:gd name="T69" fmla="*/ 488 h 636"/>
                <a:gd name="T70" fmla="*/ 406 w 406"/>
                <a:gd name="T71" fmla="*/ 465 h 636"/>
                <a:gd name="T72" fmla="*/ 400 w 406"/>
                <a:gd name="T73" fmla="*/ 441 h 636"/>
                <a:gd name="T74" fmla="*/ 389 w 406"/>
                <a:gd name="T75" fmla="*/ 412 h 636"/>
                <a:gd name="T76" fmla="*/ 371 w 406"/>
                <a:gd name="T77" fmla="*/ 383 h 636"/>
                <a:gd name="T78" fmla="*/ 371 w 406"/>
                <a:gd name="T79" fmla="*/ 383 h 636"/>
                <a:gd name="T80" fmla="*/ 312 w 406"/>
                <a:gd name="T81" fmla="*/ 235 h 636"/>
                <a:gd name="T82" fmla="*/ 271 w 406"/>
                <a:gd name="T83" fmla="*/ 94 h 636"/>
                <a:gd name="T84" fmla="*/ 265 w 406"/>
                <a:gd name="T85" fmla="*/ 88 h 636"/>
                <a:gd name="T86" fmla="*/ 265 w 406"/>
                <a:gd name="T87" fmla="*/ 88 h 636"/>
                <a:gd name="T88" fmla="*/ 265 w 406"/>
                <a:gd name="T89" fmla="*/ 88 h 636"/>
                <a:gd name="T90" fmla="*/ 241 w 406"/>
                <a:gd name="T91" fmla="*/ 59 h 636"/>
                <a:gd name="T92" fmla="*/ 218 w 406"/>
                <a:gd name="T93" fmla="*/ 35 h 636"/>
                <a:gd name="T94" fmla="*/ 194 w 406"/>
                <a:gd name="T95" fmla="*/ 24 h 636"/>
                <a:gd name="T96" fmla="*/ 171 w 406"/>
                <a:gd name="T97" fmla="*/ 12 h 636"/>
                <a:gd name="T98" fmla="*/ 147 w 406"/>
                <a:gd name="T99" fmla="*/ 0 h 636"/>
                <a:gd name="T100" fmla="*/ 124 w 406"/>
                <a:gd name="T101" fmla="*/ 0 h 636"/>
                <a:gd name="T102" fmla="*/ 100 w 406"/>
                <a:gd name="T103" fmla="*/ 0 h 636"/>
                <a:gd name="T104" fmla="*/ 82 w 406"/>
                <a:gd name="T105" fmla="*/ 6 h 636"/>
                <a:gd name="T106" fmla="*/ 82 w 406"/>
                <a:gd name="T107" fmla="*/ 6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06" h="636">
                  <a:moveTo>
                    <a:pt x="82" y="6"/>
                  </a:moveTo>
                  <a:lnTo>
                    <a:pt x="82" y="6"/>
                  </a:lnTo>
                  <a:lnTo>
                    <a:pt x="65" y="18"/>
                  </a:lnTo>
                  <a:lnTo>
                    <a:pt x="47" y="29"/>
                  </a:lnTo>
                  <a:lnTo>
                    <a:pt x="18" y="65"/>
                  </a:lnTo>
                  <a:lnTo>
                    <a:pt x="6" y="106"/>
                  </a:lnTo>
                  <a:lnTo>
                    <a:pt x="0" y="153"/>
                  </a:lnTo>
                  <a:lnTo>
                    <a:pt x="0" y="153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30" y="253"/>
                  </a:lnTo>
                  <a:lnTo>
                    <a:pt x="53" y="353"/>
                  </a:lnTo>
                  <a:lnTo>
                    <a:pt x="53" y="353"/>
                  </a:lnTo>
                  <a:lnTo>
                    <a:pt x="77" y="447"/>
                  </a:lnTo>
                  <a:lnTo>
                    <a:pt x="106" y="547"/>
                  </a:lnTo>
                  <a:lnTo>
                    <a:pt x="106" y="547"/>
                  </a:lnTo>
                  <a:lnTo>
                    <a:pt x="106" y="547"/>
                  </a:lnTo>
                  <a:lnTo>
                    <a:pt x="118" y="577"/>
                  </a:lnTo>
                  <a:lnTo>
                    <a:pt x="135" y="600"/>
                  </a:lnTo>
                  <a:lnTo>
                    <a:pt x="159" y="618"/>
                  </a:lnTo>
                  <a:lnTo>
                    <a:pt x="194" y="630"/>
                  </a:lnTo>
                  <a:lnTo>
                    <a:pt x="194" y="630"/>
                  </a:lnTo>
                  <a:lnTo>
                    <a:pt x="224" y="636"/>
                  </a:lnTo>
                  <a:lnTo>
                    <a:pt x="247" y="636"/>
                  </a:lnTo>
                  <a:lnTo>
                    <a:pt x="277" y="630"/>
                  </a:lnTo>
                  <a:lnTo>
                    <a:pt x="300" y="624"/>
                  </a:lnTo>
                  <a:lnTo>
                    <a:pt x="324" y="612"/>
                  </a:lnTo>
                  <a:lnTo>
                    <a:pt x="347" y="594"/>
                  </a:lnTo>
                  <a:lnTo>
                    <a:pt x="365" y="583"/>
                  </a:lnTo>
                  <a:lnTo>
                    <a:pt x="383" y="559"/>
                  </a:lnTo>
                  <a:lnTo>
                    <a:pt x="383" y="559"/>
                  </a:lnTo>
                  <a:lnTo>
                    <a:pt x="400" y="530"/>
                  </a:lnTo>
                  <a:lnTo>
                    <a:pt x="406" y="512"/>
                  </a:lnTo>
                  <a:lnTo>
                    <a:pt x="406" y="488"/>
                  </a:lnTo>
                  <a:lnTo>
                    <a:pt x="406" y="488"/>
                  </a:lnTo>
                  <a:lnTo>
                    <a:pt x="406" y="465"/>
                  </a:lnTo>
                  <a:lnTo>
                    <a:pt x="400" y="441"/>
                  </a:lnTo>
                  <a:lnTo>
                    <a:pt x="389" y="412"/>
                  </a:lnTo>
                  <a:lnTo>
                    <a:pt x="371" y="383"/>
                  </a:lnTo>
                  <a:lnTo>
                    <a:pt x="371" y="383"/>
                  </a:lnTo>
                  <a:lnTo>
                    <a:pt x="312" y="235"/>
                  </a:lnTo>
                  <a:lnTo>
                    <a:pt x="271" y="94"/>
                  </a:lnTo>
                  <a:lnTo>
                    <a:pt x="265" y="88"/>
                  </a:lnTo>
                  <a:lnTo>
                    <a:pt x="265" y="88"/>
                  </a:lnTo>
                  <a:lnTo>
                    <a:pt x="265" y="88"/>
                  </a:lnTo>
                  <a:lnTo>
                    <a:pt x="241" y="59"/>
                  </a:lnTo>
                  <a:lnTo>
                    <a:pt x="218" y="35"/>
                  </a:lnTo>
                  <a:lnTo>
                    <a:pt x="194" y="24"/>
                  </a:lnTo>
                  <a:lnTo>
                    <a:pt x="171" y="12"/>
                  </a:lnTo>
                  <a:lnTo>
                    <a:pt x="147" y="0"/>
                  </a:lnTo>
                  <a:lnTo>
                    <a:pt x="124" y="0"/>
                  </a:lnTo>
                  <a:lnTo>
                    <a:pt x="100" y="0"/>
                  </a:lnTo>
                  <a:lnTo>
                    <a:pt x="82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Freeform 77"/>
            <p:cNvSpPr>
              <a:spLocks/>
            </p:cNvSpPr>
            <p:nvPr/>
          </p:nvSpPr>
          <p:spPr bwMode="auto">
            <a:xfrm>
              <a:off x="1214" y="2015"/>
              <a:ext cx="424" cy="541"/>
            </a:xfrm>
            <a:custGeom>
              <a:avLst/>
              <a:gdLst>
                <a:gd name="T0" fmla="*/ 6 w 424"/>
                <a:gd name="T1" fmla="*/ 135 h 541"/>
                <a:gd name="T2" fmla="*/ 6 w 424"/>
                <a:gd name="T3" fmla="*/ 135 h 541"/>
                <a:gd name="T4" fmla="*/ 59 w 424"/>
                <a:gd name="T5" fmla="*/ 223 h 541"/>
                <a:gd name="T6" fmla="*/ 100 w 424"/>
                <a:gd name="T7" fmla="*/ 312 h 541"/>
                <a:gd name="T8" fmla="*/ 147 w 424"/>
                <a:gd name="T9" fmla="*/ 406 h 541"/>
                <a:gd name="T10" fmla="*/ 194 w 424"/>
                <a:gd name="T11" fmla="*/ 494 h 541"/>
                <a:gd name="T12" fmla="*/ 194 w 424"/>
                <a:gd name="T13" fmla="*/ 494 h 541"/>
                <a:gd name="T14" fmla="*/ 206 w 424"/>
                <a:gd name="T15" fmla="*/ 512 h 541"/>
                <a:gd name="T16" fmla="*/ 224 w 424"/>
                <a:gd name="T17" fmla="*/ 529 h 541"/>
                <a:gd name="T18" fmla="*/ 247 w 424"/>
                <a:gd name="T19" fmla="*/ 535 h 541"/>
                <a:gd name="T20" fmla="*/ 271 w 424"/>
                <a:gd name="T21" fmla="*/ 541 h 541"/>
                <a:gd name="T22" fmla="*/ 294 w 424"/>
                <a:gd name="T23" fmla="*/ 541 h 541"/>
                <a:gd name="T24" fmla="*/ 324 w 424"/>
                <a:gd name="T25" fmla="*/ 535 h 541"/>
                <a:gd name="T26" fmla="*/ 347 w 424"/>
                <a:gd name="T27" fmla="*/ 523 h 541"/>
                <a:gd name="T28" fmla="*/ 371 w 424"/>
                <a:gd name="T29" fmla="*/ 506 h 541"/>
                <a:gd name="T30" fmla="*/ 389 w 424"/>
                <a:gd name="T31" fmla="*/ 488 h 541"/>
                <a:gd name="T32" fmla="*/ 406 w 424"/>
                <a:gd name="T33" fmla="*/ 470 h 541"/>
                <a:gd name="T34" fmla="*/ 418 w 424"/>
                <a:gd name="T35" fmla="*/ 447 h 541"/>
                <a:gd name="T36" fmla="*/ 424 w 424"/>
                <a:gd name="T37" fmla="*/ 417 h 541"/>
                <a:gd name="T38" fmla="*/ 424 w 424"/>
                <a:gd name="T39" fmla="*/ 394 h 541"/>
                <a:gd name="T40" fmla="*/ 418 w 424"/>
                <a:gd name="T41" fmla="*/ 364 h 541"/>
                <a:gd name="T42" fmla="*/ 400 w 424"/>
                <a:gd name="T43" fmla="*/ 335 h 541"/>
                <a:gd name="T44" fmla="*/ 371 w 424"/>
                <a:gd name="T45" fmla="*/ 300 h 541"/>
                <a:gd name="T46" fmla="*/ 371 w 424"/>
                <a:gd name="T47" fmla="*/ 300 h 541"/>
                <a:gd name="T48" fmla="*/ 283 w 424"/>
                <a:gd name="T49" fmla="*/ 176 h 541"/>
                <a:gd name="T50" fmla="*/ 206 w 424"/>
                <a:gd name="T51" fmla="*/ 41 h 541"/>
                <a:gd name="T52" fmla="*/ 206 w 424"/>
                <a:gd name="T53" fmla="*/ 41 h 541"/>
                <a:gd name="T54" fmla="*/ 165 w 424"/>
                <a:gd name="T55" fmla="*/ 11 h 541"/>
                <a:gd name="T56" fmla="*/ 124 w 424"/>
                <a:gd name="T57" fmla="*/ 0 h 541"/>
                <a:gd name="T58" fmla="*/ 83 w 424"/>
                <a:gd name="T59" fmla="*/ 0 h 541"/>
                <a:gd name="T60" fmla="*/ 47 w 424"/>
                <a:gd name="T61" fmla="*/ 11 h 541"/>
                <a:gd name="T62" fmla="*/ 24 w 424"/>
                <a:gd name="T63" fmla="*/ 29 h 541"/>
                <a:gd name="T64" fmla="*/ 6 w 424"/>
                <a:gd name="T65" fmla="*/ 59 h 541"/>
                <a:gd name="T66" fmla="*/ 0 w 424"/>
                <a:gd name="T67" fmla="*/ 94 h 541"/>
                <a:gd name="T68" fmla="*/ 6 w 424"/>
                <a:gd name="T69" fmla="*/ 135 h 541"/>
                <a:gd name="T70" fmla="*/ 6 w 424"/>
                <a:gd name="T71" fmla="*/ 135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24" h="541">
                  <a:moveTo>
                    <a:pt x="6" y="135"/>
                  </a:moveTo>
                  <a:lnTo>
                    <a:pt x="6" y="135"/>
                  </a:lnTo>
                  <a:lnTo>
                    <a:pt x="59" y="223"/>
                  </a:lnTo>
                  <a:lnTo>
                    <a:pt x="100" y="312"/>
                  </a:lnTo>
                  <a:lnTo>
                    <a:pt x="147" y="406"/>
                  </a:lnTo>
                  <a:lnTo>
                    <a:pt x="194" y="494"/>
                  </a:lnTo>
                  <a:lnTo>
                    <a:pt x="194" y="494"/>
                  </a:lnTo>
                  <a:lnTo>
                    <a:pt x="206" y="512"/>
                  </a:lnTo>
                  <a:lnTo>
                    <a:pt x="224" y="529"/>
                  </a:lnTo>
                  <a:lnTo>
                    <a:pt x="247" y="535"/>
                  </a:lnTo>
                  <a:lnTo>
                    <a:pt x="271" y="541"/>
                  </a:lnTo>
                  <a:lnTo>
                    <a:pt x="294" y="541"/>
                  </a:lnTo>
                  <a:lnTo>
                    <a:pt x="324" y="535"/>
                  </a:lnTo>
                  <a:lnTo>
                    <a:pt x="347" y="523"/>
                  </a:lnTo>
                  <a:lnTo>
                    <a:pt x="371" y="506"/>
                  </a:lnTo>
                  <a:lnTo>
                    <a:pt x="389" y="488"/>
                  </a:lnTo>
                  <a:lnTo>
                    <a:pt x="406" y="470"/>
                  </a:lnTo>
                  <a:lnTo>
                    <a:pt x="418" y="447"/>
                  </a:lnTo>
                  <a:lnTo>
                    <a:pt x="424" y="417"/>
                  </a:lnTo>
                  <a:lnTo>
                    <a:pt x="424" y="394"/>
                  </a:lnTo>
                  <a:lnTo>
                    <a:pt x="418" y="364"/>
                  </a:lnTo>
                  <a:lnTo>
                    <a:pt x="400" y="335"/>
                  </a:lnTo>
                  <a:lnTo>
                    <a:pt x="371" y="300"/>
                  </a:lnTo>
                  <a:lnTo>
                    <a:pt x="371" y="300"/>
                  </a:lnTo>
                  <a:lnTo>
                    <a:pt x="283" y="176"/>
                  </a:lnTo>
                  <a:lnTo>
                    <a:pt x="206" y="41"/>
                  </a:lnTo>
                  <a:lnTo>
                    <a:pt x="206" y="41"/>
                  </a:lnTo>
                  <a:lnTo>
                    <a:pt x="165" y="11"/>
                  </a:lnTo>
                  <a:lnTo>
                    <a:pt x="124" y="0"/>
                  </a:lnTo>
                  <a:lnTo>
                    <a:pt x="83" y="0"/>
                  </a:lnTo>
                  <a:lnTo>
                    <a:pt x="47" y="11"/>
                  </a:lnTo>
                  <a:lnTo>
                    <a:pt x="24" y="29"/>
                  </a:lnTo>
                  <a:lnTo>
                    <a:pt x="6" y="59"/>
                  </a:lnTo>
                  <a:lnTo>
                    <a:pt x="0" y="94"/>
                  </a:lnTo>
                  <a:lnTo>
                    <a:pt x="6" y="135"/>
                  </a:lnTo>
                  <a:lnTo>
                    <a:pt x="6" y="1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Freeform 78"/>
            <p:cNvSpPr>
              <a:spLocks/>
            </p:cNvSpPr>
            <p:nvPr/>
          </p:nvSpPr>
          <p:spPr bwMode="auto">
            <a:xfrm>
              <a:off x="1191" y="1985"/>
              <a:ext cx="476" cy="736"/>
            </a:xfrm>
            <a:custGeom>
              <a:avLst/>
              <a:gdLst>
                <a:gd name="T0" fmla="*/ 53 w 476"/>
                <a:gd name="T1" fmla="*/ 18 h 736"/>
                <a:gd name="T2" fmla="*/ 53 w 476"/>
                <a:gd name="T3" fmla="*/ 18 h 736"/>
                <a:gd name="T4" fmla="*/ 35 w 476"/>
                <a:gd name="T5" fmla="*/ 30 h 736"/>
                <a:gd name="T6" fmla="*/ 23 w 476"/>
                <a:gd name="T7" fmla="*/ 47 h 736"/>
                <a:gd name="T8" fmla="*/ 6 w 476"/>
                <a:gd name="T9" fmla="*/ 83 h 736"/>
                <a:gd name="T10" fmla="*/ 0 w 476"/>
                <a:gd name="T11" fmla="*/ 130 h 736"/>
                <a:gd name="T12" fmla="*/ 6 w 476"/>
                <a:gd name="T13" fmla="*/ 171 h 736"/>
                <a:gd name="T14" fmla="*/ 6 w 476"/>
                <a:gd name="T15" fmla="*/ 177 h 736"/>
                <a:gd name="T16" fmla="*/ 6 w 476"/>
                <a:gd name="T17" fmla="*/ 183 h 736"/>
                <a:gd name="T18" fmla="*/ 6 w 476"/>
                <a:gd name="T19" fmla="*/ 183 h 736"/>
                <a:gd name="T20" fmla="*/ 59 w 476"/>
                <a:gd name="T21" fmla="*/ 265 h 736"/>
                <a:gd name="T22" fmla="*/ 100 w 476"/>
                <a:gd name="T23" fmla="*/ 359 h 736"/>
                <a:gd name="T24" fmla="*/ 100 w 476"/>
                <a:gd name="T25" fmla="*/ 359 h 736"/>
                <a:gd name="T26" fmla="*/ 147 w 476"/>
                <a:gd name="T27" fmla="*/ 447 h 736"/>
                <a:gd name="T28" fmla="*/ 194 w 476"/>
                <a:gd name="T29" fmla="*/ 536 h 736"/>
                <a:gd name="T30" fmla="*/ 194 w 476"/>
                <a:gd name="T31" fmla="*/ 536 h 736"/>
                <a:gd name="T32" fmla="*/ 194 w 476"/>
                <a:gd name="T33" fmla="*/ 536 h 736"/>
                <a:gd name="T34" fmla="*/ 212 w 476"/>
                <a:gd name="T35" fmla="*/ 559 h 736"/>
                <a:gd name="T36" fmla="*/ 235 w 476"/>
                <a:gd name="T37" fmla="*/ 583 h 736"/>
                <a:gd name="T38" fmla="*/ 265 w 476"/>
                <a:gd name="T39" fmla="*/ 595 h 736"/>
                <a:gd name="T40" fmla="*/ 300 w 476"/>
                <a:gd name="T41" fmla="*/ 595 h 736"/>
                <a:gd name="T42" fmla="*/ 300 w 476"/>
                <a:gd name="T43" fmla="*/ 595 h 736"/>
                <a:gd name="T44" fmla="*/ 306 w 476"/>
                <a:gd name="T45" fmla="*/ 600 h 736"/>
                <a:gd name="T46" fmla="*/ 306 w 476"/>
                <a:gd name="T47" fmla="*/ 612 h 736"/>
                <a:gd name="T48" fmla="*/ 312 w 476"/>
                <a:gd name="T49" fmla="*/ 648 h 736"/>
                <a:gd name="T50" fmla="*/ 312 w 476"/>
                <a:gd name="T51" fmla="*/ 689 h 736"/>
                <a:gd name="T52" fmla="*/ 323 w 476"/>
                <a:gd name="T53" fmla="*/ 724 h 736"/>
                <a:gd name="T54" fmla="*/ 329 w 476"/>
                <a:gd name="T55" fmla="*/ 736 h 736"/>
                <a:gd name="T56" fmla="*/ 335 w 476"/>
                <a:gd name="T57" fmla="*/ 736 h 736"/>
                <a:gd name="T58" fmla="*/ 347 w 476"/>
                <a:gd name="T59" fmla="*/ 730 h 736"/>
                <a:gd name="T60" fmla="*/ 365 w 476"/>
                <a:gd name="T61" fmla="*/ 712 h 736"/>
                <a:gd name="T62" fmla="*/ 406 w 476"/>
                <a:gd name="T63" fmla="*/ 630 h 736"/>
                <a:gd name="T64" fmla="*/ 471 w 476"/>
                <a:gd name="T65" fmla="*/ 489 h 736"/>
                <a:gd name="T66" fmla="*/ 471 w 476"/>
                <a:gd name="T67" fmla="*/ 489 h 736"/>
                <a:gd name="T68" fmla="*/ 476 w 476"/>
                <a:gd name="T69" fmla="*/ 459 h 736"/>
                <a:gd name="T70" fmla="*/ 476 w 476"/>
                <a:gd name="T71" fmla="*/ 424 h 736"/>
                <a:gd name="T72" fmla="*/ 471 w 476"/>
                <a:gd name="T73" fmla="*/ 400 h 736"/>
                <a:gd name="T74" fmla="*/ 465 w 476"/>
                <a:gd name="T75" fmla="*/ 377 h 736"/>
                <a:gd name="T76" fmla="*/ 453 w 476"/>
                <a:gd name="T77" fmla="*/ 353 h 736"/>
                <a:gd name="T78" fmla="*/ 429 w 476"/>
                <a:gd name="T79" fmla="*/ 330 h 736"/>
                <a:gd name="T80" fmla="*/ 429 w 476"/>
                <a:gd name="T81" fmla="*/ 330 h 736"/>
                <a:gd name="T82" fmla="*/ 418 w 476"/>
                <a:gd name="T83" fmla="*/ 312 h 736"/>
                <a:gd name="T84" fmla="*/ 418 w 476"/>
                <a:gd name="T85" fmla="*/ 318 h 736"/>
                <a:gd name="T86" fmla="*/ 418 w 476"/>
                <a:gd name="T87" fmla="*/ 318 h 736"/>
                <a:gd name="T88" fmla="*/ 329 w 476"/>
                <a:gd name="T89" fmla="*/ 189 h 736"/>
                <a:gd name="T90" fmla="*/ 253 w 476"/>
                <a:gd name="T91" fmla="*/ 59 h 736"/>
                <a:gd name="T92" fmla="*/ 253 w 476"/>
                <a:gd name="T93" fmla="*/ 53 h 736"/>
                <a:gd name="T94" fmla="*/ 247 w 476"/>
                <a:gd name="T95" fmla="*/ 53 h 736"/>
                <a:gd name="T96" fmla="*/ 247 w 476"/>
                <a:gd name="T97" fmla="*/ 53 h 736"/>
                <a:gd name="T98" fmla="*/ 217 w 476"/>
                <a:gd name="T99" fmla="*/ 30 h 736"/>
                <a:gd name="T100" fmla="*/ 188 w 476"/>
                <a:gd name="T101" fmla="*/ 12 h 736"/>
                <a:gd name="T102" fmla="*/ 164 w 476"/>
                <a:gd name="T103" fmla="*/ 6 h 736"/>
                <a:gd name="T104" fmla="*/ 135 w 476"/>
                <a:gd name="T105" fmla="*/ 0 h 736"/>
                <a:gd name="T106" fmla="*/ 112 w 476"/>
                <a:gd name="T107" fmla="*/ 0 h 736"/>
                <a:gd name="T108" fmla="*/ 88 w 476"/>
                <a:gd name="T109" fmla="*/ 0 h 736"/>
                <a:gd name="T110" fmla="*/ 70 w 476"/>
                <a:gd name="T111" fmla="*/ 6 h 736"/>
                <a:gd name="T112" fmla="*/ 53 w 476"/>
                <a:gd name="T113" fmla="*/ 18 h 736"/>
                <a:gd name="T114" fmla="*/ 53 w 476"/>
                <a:gd name="T115" fmla="*/ 18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6" h="736">
                  <a:moveTo>
                    <a:pt x="53" y="18"/>
                  </a:moveTo>
                  <a:lnTo>
                    <a:pt x="53" y="18"/>
                  </a:lnTo>
                  <a:lnTo>
                    <a:pt x="35" y="30"/>
                  </a:lnTo>
                  <a:lnTo>
                    <a:pt x="23" y="47"/>
                  </a:lnTo>
                  <a:lnTo>
                    <a:pt x="6" y="83"/>
                  </a:lnTo>
                  <a:lnTo>
                    <a:pt x="0" y="130"/>
                  </a:lnTo>
                  <a:lnTo>
                    <a:pt x="6" y="171"/>
                  </a:lnTo>
                  <a:lnTo>
                    <a:pt x="6" y="177"/>
                  </a:lnTo>
                  <a:lnTo>
                    <a:pt x="6" y="183"/>
                  </a:lnTo>
                  <a:lnTo>
                    <a:pt x="6" y="183"/>
                  </a:lnTo>
                  <a:lnTo>
                    <a:pt x="59" y="265"/>
                  </a:lnTo>
                  <a:lnTo>
                    <a:pt x="100" y="359"/>
                  </a:lnTo>
                  <a:lnTo>
                    <a:pt x="100" y="359"/>
                  </a:lnTo>
                  <a:lnTo>
                    <a:pt x="147" y="447"/>
                  </a:lnTo>
                  <a:lnTo>
                    <a:pt x="194" y="536"/>
                  </a:lnTo>
                  <a:lnTo>
                    <a:pt x="194" y="536"/>
                  </a:lnTo>
                  <a:lnTo>
                    <a:pt x="194" y="536"/>
                  </a:lnTo>
                  <a:lnTo>
                    <a:pt x="212" y="559"/>
                  </a:lnTo>
                  <a:lnTo>
                    <a:pt x="235" y="583"/>
                  </a:lnTo>
                  <a:lnTo>
                    <a:pt x="265" y="595"/>
                  </a:lnTo>
                  <a:lnTo>
                    <a:pt x="300" y="595"/>
                  </a:lnTo>
                  <a:lnTo>
                    <a:pt x="300" y="595"/>
                  </a:lnTo>
                  <a:lnTo>
                    <a:pt x="306" y="600"/>
                  </a:lnTo>
                  <a:lnTo>
                    <a:pt x="306" y="612"/>
                  </a:lnTo>
                  <a:lnTo>
                    <a:pt x="312" y="648"/>
                  </a:lnTo>
                  <a:lnTo>
                    <a:pt x="312" y="689"/>
                  </a:lnTo>
                  <a:lnTo>
                    <a:pt x="323" y="724"/>
                  </a:lnTo>
                  <a:lnTo>
                    <a:pt x="329" y="736"/>
                  </a:lnTo>
                  <a:lnTo>
                    <a:pt x="335" y="736"/>
                  </a:lnTo>
                  <a:lnTo>
                    <a:pt x="347" y="730"/>
                  </a:lnTo>
                  <a:lnTo>
                    <a:pt x="365" y="712"/>
                  </a:lnTo>
                  <a:lnTo>
                    <a:pt x="406" y="630"/>
                  </a:lnTo>
                  <a:lnTo>
                    <a:pt x="471" y="489"/>
                  </a:lnTo>
                  <a:lnTo>
                    <a:pt x="471" y="489"/>
                  </a:lnTo>
                  <a:lnTo>
                    <a:pt x="476" y="459"/>
                  </a:lnTo>
                  <a:lnTo>
                    <a:pt x="476" y="424"/>
                  </a:lnTo>
                  <a:lnTo>
                    <a:pt x="471" y="400"/>
                  </a:lnTo>
                  <a:lnTo>
                    <a:pt x="465" y="377"/>
                  </a:lnTo>
                  <a:lnTo>
                    <a:pt x="453" y="353"/>
                  </a:lnTo>
                  <a:lnTo>
                    <a:pt x="429" y="330"/>
                  </a:lnTo>
                  <a:lnTo>
                    <a:pt x="429" y="330"/>
                  </a:lnTo>
                  <a:lnTo>
                    <a:pt x="418" y="312"/>
                  </a:lnTo>
                  <a:lnTo>
                    <a:pt x="418" y="318"/>
                  </a:lnTo>
                  <a:lnTo>
                    <a:pt x="418" y="318"/>
                  </a:lnTo>
                  <a:lnTo>
                    <a:pt x="329" y="189"/>
                  </a:lnTo>
                  <a:lnTo>
                    <a:pt x="253" y="59"/>
                  </a:lnTo>
                  <a:lnTo>
                    <a:pt x="253" y="53"/>
                  </a:lnTo>
                  <a:lnTo>
                    <a:pt x="247" y="53"/>
                  </a:lnTo>
                  <a:lnTo>
                    <a:pt x="247" y="53"/>
                  </a:lnTo>
                  <a:lnTo>
                    <a:pt x="217" y="30"/>
                  </a:lnTo>
                  <a:lnTo>
                    <a:pt x="188" y="12"/>
                  </a:lnTo>
                  <a:lnTo>
                    <a:pt x="164" y="6"/>
                  </a:lnTo>
                  <a:lnTo>
                    <a:pt x="135" y="0"/>
                  </a:lnTo>
                  <a:lnTo>
                    <a:pt x="112" y="0"/>
                  </a:lnTo>
                  <a:lnTo>
                    <a:pt x="88" y="0"/>
                  </a:lnTo>
                  <a:lnTo>
                    <a:pt x="70" y="6"/>
                  </a:lnTo>
                  <a:lnTo>
                    <a:pt x="53" y="18"/>
                  </a:lnTo>
                  <a:lnTo>
                    <a:pt x="53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Freeform 79"/>
            <p:cNvSpPr>
              <a:spLocks/>
            </p:cNvSpPr>
            <p:nvPr/>
          </p:nvSpPr>
          <p:spPr bwMode="auto">
            <a:xfrm>
              <a:off x="1044" y="2232"/>
              <a:ext cx="382" cy="448"/>
            </a:xfrm>
            <a:custGeom>
              <a:avLst/>
              <a:gdLst>
                <a:gd name="T0" fmla="*/ 5 w 382"/>
                <a:gd name="T1" fmla="*/ 124 h 448"/>
                <a:gd name="T2" fmla="*/ 5 w 382"/>
                <a:gd name="T3" fmla="*/ 124 h 448"/>
                <a:gd name="T4" fmla="*/ 58 w 382"/>
                <a:gd name="T5" fmla="*/ 195 h 448"/>
                <a:gd name="T6" fmla="*/ 100 w 382"/>
                <a:gd name="T7" fmla="*/ 271 h 448"/>
                <a:gd name="T8" fmla="*/ 147 w 382"/>
                <a:gd name="T9" fmla="*/ 342 h 448"/>
                <a:gd name="T10" fmla="*/ 194 w 382"/>
                <a:gd name="T11" fmla="*/ 412 h 448"/>
                <a:gd name="T12" fmla="*/ 194 w 382"/>
                <a:gd name="T13" fmla="*/ 412 h 448"/>
                <a:gd name="T14" fmla="*/ 206 w 382"/>
                <a:gd name="T15" fmla="*/ 430 h 448"/>
                <a:gd name="T16" fmla="*/ 223 w 382"/>
                <a:gd name="T17" fmla="*/ 436 h 448"/>
                <a:gd name="T18" fmla="*/ 241 w 382"/>
                <a:gd name="T19" fmla="*/ 442 h 448"/>
                <a:gd name="T20" fmla="*/ 259 w 382"/>
                <a:gd name="T21" fmla="*/ 448 h 448"/>
                <a:gd name="T22" fmla="*/ 282 w 382"/>
                <a:gd name="T23" fmla="*/ 442 h 448"/>
                <a:gd name="T24" fmla="*/ 300 w 382"/>
                <a:gd name="T25" fmla="*/ 436 h 448"/>
                <a:gd name="T26" fmla="*/ 323 w 382"/>
                <a:gd name="T27" fmla="*/ 424 h 448"/>
                <a:gd name="T28" fmla="*/ 341 w 382"/>
                <a:gd name="T29" fmla="*/ 412 h 448"/>
                <a:gd name="T30" fmla="*/ 359 w 382"/>
                <a:gd name="T31" fmla="*/ 395 h 448"/>
                <a:gd name="T32" fmla="*/ 370 w 382"/>
                <a:gd name="T33" fmla="*/ 377 h 448"/>
                <a:gd name="T34" fmla="*/ 376 w 382"/>
                <a:gd name="T35" fmla="*/ 353 h 448"/>
                <a:gd name="T36" fmla="*/ 382 w 382"/>
                <a:gd name="T37" fmla="*/ 336 h 448"/>
                <a:gd name="T38" fmla="*/ 382 w 382"/>
                <a:gd name="T39" fmla="*/ 312 h 448"/>
                <a:gd name="T40" fmla="*/ 370 w 382"/>
                <a:gd name="T41" fmla="*/ 283 h 448"/>
                <a:gd name="T42" fmla="*/ 353 w 382"/>
                <a:gd name="T43" fmla="*/ 259 h 448"/>
                <a:gd name="T44" fmla="*/ 329 w 382"/>
                <a:gd name="T45" fmla="*/ 236 h 448"/>
                <a:gd name="T46" fmla="*/ 329 w 382"/>
                <a:gd name="T47" fmla="*/ 236 h 448"/>
                <a:gd name="T48" fmla="*/ 247 w 382"/>
                <a:gd name="T49" fmla="*/ 136 h 448"/>
                <a:gd name="T50" fmla="*/ 170 w 382"/>
                <a:gd name="T51" fmla="*/ 30 h 448"/>
                <a:gd name="T52" fmla="*/ 170 w 382"/>
                <a:gd name="T53" fmla="*/ 30 h 448"/>
                <a:gd name="T54" fmla="*/ 129 w 382"/>
                <a:gd name="T55" fmla="*/ 12 h 448"/>
                <a:gd name="T56" fmla="*/ 94 w 382"/>
                <a:gd name="T57" fmla="*/ 0 h 448"/>
                <a:gd name="T58" fmla="*/ 64 w 382"/>
                <a:gd name="T59" fmla="*/ 6 h 448"/>
                <a:gd name="T60" fmla="*/ 35 w 382"/>
                <a:gd name="T61" fmla="*/ 18 h 448"/>
                <a:gd name="T62" fmla="*/ 17 w 382"/>
                <a:gd name="T63" fmla="*/ 36 h 448"/>
                <a:gd name="T64" fmla="*/ 5 w 382"/>
                <a:gd name="T65" fmla="*/ 59 h 448"/>
                <a:gd name="T66" fmla="*/ 0 w 382"/>
                <a:gd name="T67" fmla="*/ 95 h 448"/>
                <a:gd name="T68" fmla="*/ 5 w 382"/>
                <a:gd name="T69" fmla="*/ 124 h 448"/>
                <a:gd name="T70" fmla="*/ 5 w 382"/>
                <a:gd name="T71" fmla="*/ 124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82" h="448">
                  <a:moveTo>
                    <a:pt x="5" y="124"/>
                  </a:moveTo>
                  <a:lnTo>
                    <a:pt x="5" y="124"/>
                  </a:lnTo>
                  <a:lnTo>
                    <a:pt x="58" y="195"/>
                  </a:lnTo>
                  <a:lnTo>
                    <a:pt x="100" y="271"/>
                  </a:lnTo>
                  <a:lnTo>
                    <a:pt x="147" y="342"/>
                  </a:lnTo>
                  <a:lnTo>
                    <a:pt x="194" y="412"/>
                  </a:lnTo>
                  <a:lnTo>
                    <a:pt x="194" y="412"/>
                  </a:lnTo>
                  <a:lnTo>
                    <a:pt x="206" y="430"/>
                  </a:lnTo>
                  <a:lnTo>
                    <a:pt x="223" y="436"/>
                  </a:lnTo>
                  <a:lnTo>
                    <a:pt x="241" y="442"/>
                  </a:lnTo>
                  <a:lnTo>
                    <a:pt x="259" y="448"/>
                  </a:lnTo>
                  <a:lnTo>
                    <a:pt x="282" y="442"/>
                  </a:lnTo>
                  <a:lnTo>
                    <a:pt x="300" y="436"/>
                  </a:lnTo>
                  <a:lnTo>
                    <a:pt x="323" y="424"/>
                  </a:lnTo>
                  <a:lnTo>
                    <a:pt x="341" y="412"/>
                  </a:lnTo>
                  <a:lnTo>
                    <a:pt x="359" y="395"/>
                  </a:lnTo>
                  <a:lnTo>
                    <a:pt x="370" y="377"/>
                  </a:lnTo>
                  <a:lnTo>
                    <a:pt x="376" y="353"/>
                  </a:lnTo>
                  <a:lnTo>
                    <a:pt x="382" y="336"/>
                  </a:lnTo>
                  <a:lnTo>
                    <a:pt x="382" y="312"/>
                  </a:lnTo>
                  <a:lnTo>
                    <a:pt x="370" y="283"/>
                  </a:lnTo>
                  <a:lnTo>
                    <a:pt x="353" y="259"/>
                  </a:lnTo>
                  <a:lnTo>
                    <a:pt x="329" y="236"/>
                  </a:lnTo>
                  <a:lnTo>
                    <a:pt x="329" y="236"/>
                  </a:lnTo>
                  <a:lnTo>
                    <a:pt x="247" y="136"/>
                  </a:lnTo>
                  <a:lnTo>
                    <a:pt x="170" y="30"/>
                  </a:lnTo>
                  <a:lnTo>
                    <a:pt x="170" y="30"/>
                  </a:lnTo>
                  <a:lnTo>
                    <a:pt x="129" y="12"/>
                  </a:lnTo>
                  <a:lnTo>
                    <a:pt x="94" y="0"/>
                  </a:lnTo>
                  <a:lnTo>
                    <a:pt x="64" y="6"/>
                  </a:lnTo>
                  <a:lnTo>
                    <a:pt x="35" y="18"/>
                  </a:lnTo>
                  <a:lnTo>
                    <a:pt x="17" y="36"/>
                  </a:lnTo>
                  <a:lnTo>
                    <a:pt x="5" y="59"/>
                  </a:lnTo>
                  <a:lnTo>
                    <a:pt x="0" y="95"/>
                  </a:lnTo>
                  <a:lnTo>
                    <a:pt x="5" y="124"/>
                  </a:lnTo>
                  <a:lnTo>
                    <a:pt x="5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Freeform 80"/>
            <p:cNvSpPr>
              <a:spLocks/>
            </p:cNvSpPr>
            <p:nvPr/>
          </p:nvSpPr>
          <p:spPr bwMode="auto">
            <a:xfrm>
              <a:off x="1020" y="2203"/>
              <a:ext cx="430" cy="500"/>
            </a:xfrm>
            <a:custGeom>
              <a:avLst/>
              <a:gdLst>
                <a:gd name="T0" fmla="*/ 35 w 430"/>
                <a:gd name="T1" fmla="*/ 24 h 500"/>
                <a:gd name="T2" fmla="*/ 35 w 430"/>
                <a:gd name="T3" fmla="*/ 24 h 500"/>
                <a:gd name="T4" fmla="*/ 24 w 430"/>
                <a:gd name="T5" fmla="*/ 35 h 500"/>
                <a:gd name="T6" fmla="*/ 12 w 430"/>
                <a:gd name="T7" fmla="*/ 53 h 500"/>
                <a:gd name="T8" fmla="*/ 0 w 430"/>
                <a:gd name="T9" fmla="*/ 88 h 500"/>
                <a:gd name="T10" fmla="*/ 0 w 430"/>
                <a:gd name="T11" fmla="*/ 124 h 500"/>
                <a:gd name="T12" fmla="*/ 6 w 430"/>
                <a:gd name="T13" fmla="*/ 165 h 500"/>
                <a:gd name="T14" fmla="*/ 6 w 430"/>
                <a:gd name="T15" fmla="*/ 171 h 500"/>
                <a:gd name="T16" fmla="*/ 12 w 430"/>
                <a:gd name="T17" fmla="*/ 171 h 500"/>
                <a:gd name="T18" fmla="*/ 12 w 430"/>
                <a:gd name="T19" fmla="*/ 171 h 500"/>
                <a:gd name="T20" fmla="*/ 59 w 430"/>
                <a:gd name="T21" fmla="*/ 241 h 500"/>
                <a:gd name="T22" fmla="*/ 100 w 430"/>
                <a:gd name="T23" fmla="*/ 312 h 500"/>
                <a:gd name="T24" fmla="*/ 100 w 430"/>
                <a:gd name="T25" fmla="*/ 312 h 500"/>
                <a:gd name="T26" fmla="*/ 147 w 430"/>
                <a:gd name="T27" fmla="*/ 382 h 500"/>
                <a:gd name="T28" fmla="*/ 194 w 430"/>
                <a:gd name="T29" fmla="*/ 459 h 500"/>
                <a:gd name="T30" fmla="*/ 194 w 430"/>
                <a:gd name="T31" fmla="*/ 453 h 500"/>
                <a:gd name="T32" fmla="*/ 194 w 430"/>
                <a:gd name="T33" fmla="*/ 453 h 500"/>
                <a:gd name="T34" fmla="*/ 212 w 430"/>
                <a:gd name="T35" fmla="*/ 477 h 500"/>
                <a:gd name="T36" fmla="*/ 235 w 430"/>
                <a:gd name="T37" fmla="*/ 494 h 500"/>
                <a:gd name="T38" fmla="*/ 259 w 430"/>
                <a:gd name="T39" fmla="*/ 500 h 500"/>
                <a:gd name="T40" fmla="*/ 294 w 430"/>
                <a:gd name="T41" fmla="*/ 500 h 500"/>
                <a:gd name="T42" fmla="*/ 294 w 430"/>
                <a:gd name="T43" fmla="*/ 500 h 500"/>
                <a:gd name="T44" fmla="*/ 335 w 430"/>
                <a:gd name="T45" fmla="*/ 488 h 500"/>
                <a:gd name="T46" fmla="*/ 377 w 430"/>
                <a:gd name="T47" fmla="*/ 465 h 500"/>
                <a:gd name="T48" fmla="*/ 406 w 430"/>
                <a:gd name="T49" fmla="*/ 430 h 500"/>
                <a:gd name="T50" fmla="*/ 418 w 430"/>
                <a:gd name="T51" fmla="*/ 412 h 500"/>
                <a:gd name="T52" fmla="*/ 430 w 430"/>
                <a:gd name="T53" fmla="*/ 394 h 500"/>
                <a:gd name="T54" fmla="*/ 430 w 430"/>
                <a:gd name="T55" fmla="*/ 394 h 500"/>
                <a:gd name="T56" fmla="*/ 430 w 430"/>
                <a:gd name="T57" fmla="*/ 365 h 500"/>
                <a:gd name="T58" fmla="*/ 430 w 430"/>
                <a:gd name="T59" fmla="*/ 329 h 500"/>
                <a:gd name="T60" fmla="*/ 424 w 430"/>
                <a:gd name="T61" fmla="*/ 312 h 500"/>
                <a:gd name="T62" fmla="*/ 412 w 430"/>
                <a:gd name="T63" fmla="*/ 288 h 500"/>
                <a:gd name="T64" fmla="*/ 394 w 430"/>
                <a:gd name="T65" fmla="*/ 265 h 500"/>
                <a:gd name="T66" fmla="*/ 371 w 430"/>
                <a:gd name="T67" fmla="*/ 247 h 500"/>
                <a:gd name="T68" fmla="*/ 371 w 430"/>
                <a:gd name="T69" fmla="*/ 247 h 500"/>
                <a:gd name="T70" fmla="*/ 371 w 430"/>
                <a:gd name="T71" fmla="*/ 247 h 500"/>
                <a:gd name="T72" fmla="*/ 288 w 430"/>
                <a:gd name="T73" fmla="*/ 147 h 500"/>
                <a:gd name="T74" fmla="*/ 218 w 430"/>
                <a:gd name="T75" fmla="*/ 47 h 500"/>
                <a:gd name="T76" fmla="*/ 212 w 430"/>
                <a:gd name="T77" fmla="*/ 41 h 500"/>
                <a:gd name="T78" fmla="*/ 206 w 430"/>
                <a:gd name="T79" fmla="*/ 41 h 500"/>
                <a:gd name="T80" fmla="*/ 206 w 430"/>
                <a:gd name="T81" fmla="*/ 41 h 500"/>
                <a:gd name="T82" fmla="*/ 182 w 430"/>
                <a:gd name="T83" fmla="*/ 24 h 500"/>
                <a:gd name="T84" fmla="*/ 153 w 430"/>
                <a:gd name="T85" fmla="*/ 12 h 500"/>
                <a:gd name="T86" fmla="*/ 129 w 430"/>
                <a:gd name="T87" fmla="*/ 6 h 500"/>
                <a:gd name="T88" fmla="*/ 106 w 430"/>
                <a:gd name="T89" fmla="*/ 0 h 500"/>
                <a:gd name="T90" fmla="*/ 88 w 430"/>
                <a:gd name="T91" fmla="*/ 0 h 500"/>
                <a:gd name="T92" fmla="*/ 65 w 430"/>
                <a:gd name="T93" fmla="*/ 6 h 500"/>
                <a:gd name="T94" fmla="*/ 35 w 430"/>
                <a:gd name="T95" fmla="*/ 24 h 500"/>
                <a:gd name="T96" fmla="*/ 35 w 430"/>
                <a:gd name="T97" fmla="*/ 24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0" h="500">
                  <a:moveTo>
                    <a:pt x="35" y="24"/>
                  </a:moveTo>
                  <a:lnTo>
                    <a:pt x="35" y="24"/>
                  </a:lnTo>
                  <a:lnTo>
                    <a:pt x="24" y="35"/>
                  </a:lnTo>
                  <a:lnTo>
                    <a:pt x="12" y="53"/>
                  </a:lnTo>
                  <a:lnTo>
                    <a:pt x="0" y="88"/>
                  </a:lnTo>
                  <a:lnTo>
                    <a:pt x="0" y="124"/>
                  </a:lnTo>
                  <a:lnTo>
                    <a:pt x="6" y="165"/>
                  </a:lnTo>
                  <a:lnTo>
                    <a:pt x="6" y="171"/>
                  </a:lnTo>
                  <a:lnTo>
                    <a:pt x="12" y="171"/>
                  </a:lnTo>
                  <a:lnTo>
                    <a:pt x="12" y="171"/>
                  </a:lnTo>
                  <a:lnTo>
                    <a:pt x="59" y="241"/>
                  </a:lnTo>
                  <a:lnTo>
                    <a:pt x="100" y="312"/>
                  </a:lnTo>
                  <a:lnTo>
                    <a:pt x="100" y="312"/>
                  </a:lnTo>
                  <a:lnTo>
                    <a:pt x="147" y="382"/>
                  </a:lnTo>
                  <a:lnTo>
                    <a:pt x="194" y="459"/>
                  </a:lnTo>
                  <a:lnTo>
                    <a:pt x="194" y="453"/>
                  </a:lnTo>
                  <a:lnTo>
                    <a:pt x="194" y="453"/>
                  </a:lnTo>
                  <a:lnTo>
                    <a:pt x="212" y="477"/>
                  </a:lnTo>
                  <a:lnTo>
                    <a:pt x="235" y="494"/>
                  </a:lnTo>
                  <a:lnTo>
                    <a:pt x="259" y="500"/>
                  </a:lnTo>
                  <a:lnTo>
                    <a:pt x="294" y="500"/>
                  </a:lnTo>
                  <a:lnTo>
                    <a:pt x="294" y="500"/>
                  </a:lnTo>
                  <a:lnTo>
                    <a:pt x="335" y="488"/>
                  </a:lnTo>
                  <a:lnTo>
                    <a:pt x="377" y="465"/>
                  </a:lnTo>
                  <a:lnTo>
                    <a:pt x="406" y="430"/>
                  </a:lnTo>
                  <a:lnTo>
                    <a:pt x="418" y="412"/>
                  </a:lnTo>
                  <a:lnTo>
                    <a:pt x="430" y="394"/>
                  </a:lnTo>
                  <a:lnTo>
                    <a:pt x="430" y="394"/>
                  </a:lnTo>
                  <a:lnTo>
                    <a:pt x="430" y="365"/>
                  </a:lnTo>
                  <a:lnTo>
                    <a:pt x="430" y="329"/>
                  </a:lnTo>
                  <a:lnTo>
                    <a:pt x="424" y="312"/>
                  </a:lnTo>
                  <a:lnTo>
                    <a:pt x="412" y="288"/>
                  </a:lnTo>
                  <a:lnTo>
                    <a:pt x="394" y="265"/>
                  </a:lnTo>
                  <a:lnTo>
                    <a:pt x="371" y="247"/>
                  </a:lnTo>
                  <a:lnTo>
                    <a:pt x="371" y="247"/>
                  </a:lnTo>
                  <a:lnTo>
                    <a:pt x="371" y="247"/>
                  </a:lnTo>
                  <a:lnTo>
                    <a:pt x="288" y="147"/>
                  </a:lnTo>
                  <a:lnTo>
                    <a:pt x="218" y="47"/>
                  </a:lnTo>
                  <a:lnTo>
                    <a:pt x="212" y="41"/>
                  </a:lnTo>
                  <a:lnTo>
                    <a:pt x="206" y="41"/>
                  </a:lnTo>
                  <a:lnTo>
                    <a:pt x="206" y="41"/>
                  </a:lnTo>
                  <a:lnTo>
                    <a:pt x="182" y="24"/>
                  </a:lnTo>
                  <a:lnTo>
                    <a:pt x="153" y="12"/>
                  </a:lnTo>
                  <a:lnTo>
                    <a:pt x="129" y="6"/>
                  </a:lnTo>
                  <a:lnTo>
                    <a:pt x="106" y="0"/>
                  </a:lnTo>
                  <a:lnTo>
                    <a:pt x="88" y="0"/>
                  </a:lnTo>
                  <a:lnTo>
                    <a:pt x="65" y="6"/>
                  </a:lnTo>
                  <a:lnTo>
                    <a:pt x="35" y="24"/>
                  </a:lnTo>
                  <a:lnTo>
                    <a:pt x="35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Freeform 81"/>
            <p:cNvSpPr>
              <a:spLocks/>
            </p:cNvSpPr>
            <p:nvPr/>
          </p:nvSpPr>
          <p:spPr bwMode="auto">
            <a:xfrm>
              <a:off x="1456" y="1879"/>
              <a:ext cx="347" cy="571"/>
            </a:xfrm>
            <a:custGeom>
              <a:avLst/>
              <a:gdLst>
                <a:gd name="T0" fmla="*/ 0 w 347"/>
                <a:gd name="T1" fmla="*/ 118 h 571"/>
                <a:gd name="T2" fmla="*/ 0 w 347"/>
                <a:gd name="T3" fmla="*/ 118 h 571"/>
                <a:gd name="T4" fmla="*/ 29 w 347"/>
                <a:gd name="T5" fmla="*/ 212 h 571"/>
                <a:gd name="T6" fmla="*/ 52 w 347"/>
                <a:gd name="T7" fmla="*/ 312 h 571"/>
                <a:gd name="T8" fmla="*/ 76 w 347"/>
                <a:gd name="T9" fmla="*/ 406 h 571"/>
                <a:gd name="T10" fmla="*/ 100 w 347"/>
                <a:gd name="T11" fmla="*/ 506 h 571"/>
                <a:gd name="T12" fmla="*/ 100 w 347"/>
                <a:gd name="T13" fmla="*/ 506 h 571"/>
                <a:gd name="T14" fmla="*/ 111 w 347"/>
                <a:gd name="T15" fmla="*/ 530 h 571"/>
                <a:gd name="T16" fmla="*/ 123 w 347"/>
                <a:gd name="T17" fmla="*/ 548 h 571"/>
                <a:gd name="T18" fmla="*/ 141 w 347"/>
                <a:gd name="T19" fmla="*/ 559 h 571"/>
                <a:gd name="T20" fmla="*/ 164 w 347"/>
                <a:gd name="T21" fmla="*/ 565 h 571"/>
                <a:gd name="T22" fmla="*/ 188 w 347"/>
                <a:gd name="T23" fmla="*/ 571 h 571"/>
                <a:gd name="T24" fmla="*/ 217 w 347"/>
                <a:gd name="T25" fmla="*/ 571 h 571"/>
                <a:gd name="T26" fmla="*/ 241 w 347"/>
                <a:gd name="T27" fmla="*/ 565 h 571"/>
                <a:gd name="T28" fmla="*/ 270 w 347"/>
                <a:gd name="T29" fmla="*/ 559 h 571"/>
                <a:gd name="T30" fmla="*/ 294 w 347"/>
                <a:gd name="T31" fmla="*/ 548 h 571"/>
                <a:gd name="T32" fmla="*/ 311 w 347"/>
                <a:gd name="T33" fmla="*/ 530 h 571"/>
                <a:gd name="T34" fmla="*/ 329 w 347"/>
                <a:gd name="T35" fmla="*/ 512 h 571"/>
                <a:gd name="T36" fmla="*/ 341 w 347"/>
                <a:gd name="T37" fmla="*/ 489 h 571"/>
                <a:gd name="T38" fmla="*/ 347 w 347"/>
                <a:gd name="T39" fmla="*/ 459 h 571"/>
                <a:gd name="T40" fmla="*/ 347 w 347"/>
                <a:gd name="T41" fmla="*/ 430 h 571"/>
                <a:gd name="T42" fmla="*/ 335 w 347"/>
                <a:gd name="T43" fmla="*/ 395 h 571"/>
                <a:gd name="T44" fmla="*/ 317 w 347"/>
                <a:gd name="T45" fmla="*/ 359 h 571"/>
                <a:gd name="T46" fmla="*/ 317 w 347"/>
                <a:gd name="T47" fmla="*/ 359 h 571"/>
                <a:gd name="T48" fmla="*/ 258 w 347"/>
                <a:gd name="T49" fmla="*/ 212 h 571"/>
                <a:gd name="T50" fmla="*/ 211 w 347"/>
                <a:gd name="T51" fmla="*/ 71 h 571"/>
                <a:gd name="T52" fmla="*/ 211 w 347"/>
                <a:gd name="T53" fmla="*/ 71 h 571"/>
                <a:gd name="T54" fmla="*/ 176 w 347"/>
                <a:gd name="T55" fmla="*/ 30 h 571"/>
                <a:gd name="T56" fmla="*/ 141 w 347"/>
                <a:gd name="T57" fmla="*/ 6 h 571"/>
                <a:gd name="T58" fmla="*/ 100 w 347"/>
                <a:gd name="T59" fmla="*/ 0 h 571"/>
                <a:gd name="T60" fmla="*/ 70 w 347"/>
                <a:gd name="T61" fmla="*/ 0 h 571"/>
                <a:gd name="T62" fmla="*/ 41 w 347"/>
                <a:gd name="T63" fmla="*/ 18 h 571"/>
                <a:gd name="T64" fmla="*/ 17 w 347"/>
                <a:gd name="T65" fmla="*/ 42 h 571"/>
                <a:gd name="T66" fmla="*/ 0 w 347"/>
                <a:gd name="T67" fmla="*/ 77 h 571"/>
                <a:gd name="T68" fmla="*/ 0 w 347"/>
                <a:gd name="T69" fmla="*/ 118 h 571"/>
                <a:gd name="T70" fmla="*/ 0 w 347"/>
                <a:gd name="T71" fmla="*/ 118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47" h="571">
                  <a:moveTo>
                    <a:pt x="0" y="118"/>
                  </a:moveTo>
                  <a:lnTo>
                    <a:pt x="0" y="118"/>
                  </a:lnTo>
                  <a:lnTo>
                    <a:pt x="29" y="212"/>
                  </a:lnTo>
                  <a:lnTo>
                    <a:pt x="52" y="312"/>
                  </a:lnTo>
                  <a:lnTo>
                    <a:pt x="76" y="406"/>
                  </a:lnTo>
                  <a:lnTo>
                    <a:pt x="100" y="506"/>
                  </a:lnTo>
                  <a:lnTo>
                    <a:pt x="100" y="506"/>
                  </a:lnTo>
                  <a:lnTo>
                    <a:pt x="111" y="530"/>
                  </a:lnTo>
                  <a:lnTo>
                    <a:pt x="123" y="548"/>
                  </a:lnTo>
                  <a:lnTo>
                    <a:pt x="141" y="559"/>
                  </a:lnTo>
                  <a:lnTo>
                    <a:pt x="164" y="565"/>
                  </a:lnTo>
                  <a:lnTo>
                    <a:pt x="188" y="571"/>
                  </a:lnTo>
                  <a:lnTo>
                    <a:pt x="217" y="571"/>
                  </a:lnTo>
                  <a:lnTo>
                    <a:pt x="241" y="565"/>
                  </a:lnTo>
                  <a:lnTo>
                    <a:pt x="270" y="559"/>
                  </a:lnTo>
                  <a:lnTo>
                    <a:pt x="294" y="548"/>
                  </a:lnTo>
                  <a:lnTo>
                    <a:pt x="311" y="530"/>
                  </a:lnTo>
                  <a:lnTo>
                    <a:pt x="329" y="512"/>
                  </a:lnTo>
                  <a:lnTo>
                    <a:pt x="341" y="489"/>
                  </a:lnTo>
                  <a:lnTo>
                    <a:pt x="347" y="459"/>
                  </a:lnTo>
                  <a:lnTo>
                    <a:pt x="347" y="430"/>
                  </a:lnTo>
                  <a:lnTo>
                    <a:pt x="335" y="395"/>
                  </a:lnTo>
                  <a:lnTo>
                    <a:pt x="317" y="359"/>
                  </a:lnTo>
                  <a:lnTo>
                    <a:pt x="317" y="359"/>
                  </a:lnTo>
                  <a:lnTo>
                    <a:pt x="258" y="212"/>
                  </a:lnTo>
                  <a:lnTo>
                    <a:pt x="211" y="71"/>
                  </a:lnTo>
                  <a:lnTo>
                    <a:pt x="211" y="71"/>
                  </a:lnTo>
                  <a:lnTo>
                    <a:pt x="176" y="30"/>
                  </a:lnTo>
                  <a:lnTo>
                    <a:pt x="141" y="6"/>
                  </a:lnTo>
                  <a:lnTo>
                    <a:pt x="100" y="0"/>
                  </a:lnTo>
                  <a:lnTo>
                    <a:pt x="70" y="0"/>
                  </a:lnTo>
                  <a:lnTo>
                    <a:pt x="41" y="18"/>
                  </a:lnTo>
                  <a:lnTo>
                    <a:pt x="17" y="42"/>
                  </a:lnTo>
                  <a:lnTo>
                    <a:pt x="0" y="7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Freeform 82"/>
            <p:cNvSpPr>
              <a:spLocks/>
            </p:cNvSpPr>
            <p:nvPr/>
          </p:nvSpPr>
          <p:spPr bwMode="auto">
            <a:xfrm>
              <a:off x="1214" y="2015"/>
              <a:ext cx="424" cy="541"/>
            </a:xfrm>
            <a:custGeom>
              <a:avLst/>
              <a:gdLst>
                <a:gd name="T0" fmla="*/ 6 w 424"/>
                <a:gd name="T1" fmla="*/ 135 h 541"/>
                <a:gd name="T2" fmla="*/ 6 w 424"/>
                <a:gd name="T3" fmla="*/ 135 h 541"/>
                <a:gd name="T4" fmla="*/ 59 w 424"/>
                <a:gd name="T5" fmla="*/ 223 h 541"/>
                <a:gd name="T6" fmla="*/ 100 w 424"/>
                <a:gd name="T7" fmla="*/ 312 h 541"/>
                <a:gd name="T8" fmla="*/ 147 w 424"/>
                <a:gd name="T9" fmla="*/ 406 h 541"/>
                <a:gd name="T10" fmla="*/ 194 w 424"/>
                <a:gd name="T11" fmla="*/ 494 h 541"/>
                <a:gd name="T12" fmla="*/ 194 w 424"/>
                <a:gd name="T13" fmla="*/ 494 h 541"/>
                <a:gd name="T14" fmla="*/ 206 w 424"/>
                <a:gd name="T15" fmla="*/ 512 h 541"/>
                <a:gd name="T16" fmla="*/ 224 w 424"/>
                <a:gd name="T17" fmla="*/ 529 h 541"/>
                <a:gd name="T18" fmla="*/ 247 w 424"/>
                <a:gd name="T19" fmla="*/ 535 h 541"/>
                <a:gd name="T20" fmla="*/ 271 w 424"/>
                <a:gd name="T21" fmla="*/ 541 h 541"/>
                <a:gd name="T22" fmla="*/ 294 w 424"/>
                <a:gd name="T23" fmla="*/ 541 h 541"/>
                <a:gd name="T24" fmla="*/ 324 w 424"/>
                <a:gd name="T25" fmla="*/ 535 h 541"/>
                <a:gd name="T26" fmla="*/ 347 w 424"/>
                <a:gd name="T27" fmla="*/ 523 h 541"/>
                <a:gd name="T28" fmla="*/ 371 w 424"/>
                <a:gd name="T29" fmla="*/ 506 h 541"/>
                <a:gd name="T30" fmla="*/ 389 w 424"/>
                <a:gd name="T31" fmla="*/ 488 h 541"/>
                <a:gd name="T32" fmla="*/ 406 w 424"/>
                <a:gd name="T33" fmla="*/ 470 h 541"/>
                <a:gd name="T34" fmla="*/ 418 w 424"/>
                <a:gd name="T35" fmla="*/ 447 h 541"/>
                <a:gd name="T36" fmla="*/ 424 w 424"/>
                <a:gd name="T37" fmla="*/ 417 h 541"/>
                <a:gd name="T38" fmla="*/ 424 w 424"/>
                <a:gd name="T39" fmla="*/ 394 h 541"/>
                <a:gd name="T40" fmla="*/ 418 w 424"/>
                <a:gd name="T41" fmla="*/ 364 h 541"/>
                <a:gd name="T42" fmla="*/ 400 w 424"/>
                <a:gd name="T43" fmla="*/ 335 h 541"/>
                <a:gd name="T44" fmla="*/ 371 w 424"/>
                <a:gd name="T45" fmla="*/ 300 h 541"/>
                <a:gd name="T46" fmla="*/ 371 w 424"/>
                <a:gd name="T47" fmla="*/ 300 h 541"/>
                <a:gd name="T48" fmla="*/ 283 w 424"/>
                <a:gd name="T49" fmla="*/ 176 h 541"/>
                <a:gd name="T50" fmla="*/ 206 w 424"/>
                <a:gd name="T51" fmla="*/ 41 h 541"/>
                <a:gd name="T52" fmla="*/ 206 w 424"/>
                <a:gd name="T53" fmla="*/ 41 h 541"/>
                <a:gd name="T54" fmla="*/ 165 w 424"/>
                <a:gd name="T55" fmla="*/ 11 h 541"/>
                <a:gd name="T56" fmla="*/ 124 w 424"/>
                <a:gd name="T57" fmla="*/ 0 h 541"/>
                <a:gd name="T58" fmla="*/ 83 w 424"/>
                <a:gd name="T59" fmla="*/ 0 h 541"/>
                <a:gd name="T60" fmla="*/ 47 w 424"/>
                <a:gd name="T61" fmla="*/ 11 h 541"/>
                <a:gd name="T62" fmla="*/ 24 w 424"/>
                <a:gd name="T63" fmla="*/ 29 h 541"/>
                <a:gd name="T64" fmla="*/ 6 w 424"/>
                <a:gd name="T65" fmla="*/ 59 h 541"/>
                <a:gd name="T66" fmla="*/ 0 w 424"/>
                <a:gd name="T67" fmla="*/ 94 h 541"/>
                <a:gd name="T68" fmla="*/ 6 w 424"/>
                <a:gd name="T69" fmla="*/ 135 h 541"/>
                <a:gd name="T70" fmla="*/ 6 w 424"/>
                <a:gd name="T71" fmla="*/ 135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24" h="541">
                  <a:moveTo>
                    <a:pt x="6" y="135"/>
                  </a:moveTo>
                  <a:lnTo>
                    <a:pt x="6" y="135"/>
                  </a:lnTo>
                  <a:lnTo>
                    <a:pt x="59" y="223"/>
                  </a:lnTo>
                  <a:lnTo>
                    <a:pt x="100" y="312"/>
                  </a:lnTo>
                  <a:lnTo>
                    <a:pt x="147" y="406"/>
                  </a:lnTo>
                  <a:lnTo>
                    <a:pt x="194" y="494"/>
                  </a:lnTo>
                  <a:lnTo>
                    <a:pt x="194" y="494"/>
                  </a:lnTo>
                  <a:lnTo>
                    <a:pt x="206" y="512"/>
                  </a:lnTo>
                  <a:lnTo>
                    <a:pt x="224" y="529"/>
                  </a:lnTo>
                  <a:lnTo>
                    <a:pt x="247" y="535"/>
                  </a:lnTo>
                  <a:lnTo>
                    <a:pt x="271" y="541"/>
                  </a:lnTo>
                  <a:lnTo>
                    <a:pt x="294" y="541"/>
                  </a:lnTo>
                  <a:lnTo>
                    <a:pt x="324" y="535"/>
                  </a:lnTo>
                  <a:lnTo>
                    <a:pt x="347" y="523"/>
                  </a:lnTo>
                  <a:lnTo>
                    <a:pt x="371" y="506"/>
                  </a:lnTo>
                  <a:lnTo>
                    <a:pt x="389" y="488"/>
                  </a:lnTo>
                  <a:lnTo>
                    <a:pt x="406" y="470"/>
                  </a:lnTo>
                  <a:lnTo>
                    <a:pt x="418" y="447"/>
                  </a:lnTo>
                  <a:lnTo>
                    <a:pt x="424" y="417"/>
                  </a:lnTo>
                  <a:lnTo>
                    <a:pt x="424" y="394"/>
                  </a:lnTo>
                  <a:lnTo>
                    <a:pt x="418" y="364"/>
                  </a:lnTo>
                  <a:lnTo>
                    <a:pt x="400" y="335"/>
                  </a:lnTo>
                  <a:lnTo>
                    <a:pt x="371" y="300"/>
                  </a:lnTo>
                  <a:lnTo>
                    <a:pt x="371" y="300"/>
                  </a:lnTo>
                  <a:lnTo>
                    <a:pt x="283" y="176"/>
                  </a:lnTo>
                  <a:lnTo>
                    <a:pt x="206" y="41"/>
                  </a:lnTo>
                  <a:lnTo>
                    <a:pt x="206" y="41"/>
                  </a:lnTo>
                  <a:lnTo>
                    <a:pt x="165" y="11"/>
                  </a:lnTo>
                  <a:lnTo>
                    <a:pt x="124" y="0"/>
                  </a:lnTo>
                  <a:lnTo>
                    <a:pt x="83" y="0"/>
                  </a:lnTo>
                  <a:lnTo>
                    <a:pt x="47" y="11"/>
                  </a:lnTo>
                  <a:lnTo>
                    <a:pt x="24" y="29"/>
                  </a:lnTo>
                  <a:lnTo>
                    <a:pt x="6" y="59"/>
                  </a:lnTo>
                  <a:lnTo>
                    <a:pt x="0" y="94"/>
                  </a:lnTo>
                  <a:lnTo>
                    <a:pt x="6" y="135"/>
                  </a:lnTo>
                  <a:lnTo>
                    <a:pt x="6" y="1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Freeform 83"/>
            <p:cNvSpPr>
              <a:spLocks/>
            </p:cNvSpPr>
            <p:nvPr/>
          </p:nvSpPr>
          <p:spPr bwMode="auto">
            <a:xfrm>
              <a:off x="1044" y="2232"/>
              <a:ext cx="359" cy="448"/>
            </a:xfrm>
            <a:custGeom>
              <a:avLst/>
              <a:gdLst>
                <a:gd name="T0" fmla="*/ 5 w 359"/>
                <a:gd name="T1" fmla="*/ 124 h 448"/>
                <a:gd name="T2" fmla="*/ 5 w 359"/>
                <a:gd name="T3" fmla="*/ 124 h 448"/>
                <a:gd name="T4" fmla="*/ 58 w 359"/>
                <a:gd name="T5" fmla="*/ 195 h 448"/>
                <a:gd name="T6" fmla="*/ 100 w 359"/>
                <a:gd name="T7" fmla="*/ 271 h 448"/>
                <a:gd name="T8" fmla="*/ 147 w 359"/>
                <a:gd name="T9" fmla="*/ 342 h 448"/>
                <a:gd name="T10" fmla="*/ 194 w 359"/>
                <a:gd name="T11" fmla="*/ 412 h 448"/>
                <a:gd name="T12" fmla="*/ 194 w 359"/>
                <a:gd name="T13" fmla="*/ 412 h 448"/>
                <a:gd name="T14" fmla="*/ 206 w 359"/>
                <a:gd name="T15" fmla="*/ 430 h 448"/>
                <a:gd name="T16" fmla="*/ 217 w 359"/>
                <a:gd name="T17" fmla="*/ 442 h 448"/>
                <a:gd name="T18" fmla="*/ 235 w 359"/>
                <a:gd name="T19" fmla="*/ 448 h 448"/>
                <a:gd name="T20" fmla="*/ 253 w 359"/>
                <a:gd name="T21" fmla="*/ 448 h 448"/>
                <a:gd name="T22" fmla="*/ 270 w 359"/>
                <a:gd name="T23" fmla="*/ 448 h 448"/>
                <a:gd name="T24" fmla="*/ 294 w 359"/>
                <a:gd name="T25" fmla="*/ 442 h 448"/>
                <a:gd name="T26" fmla="*/ 311 w 359"/>
                <a:gd name="T27" fmla="*/ 436 h 448"/>
                <a:gd name="T28" fmla="*/ 323 w 359"/>
                <a:gd name="T29" fmla="*/ 418 h 448"/>
                <a:gd name="T30" fmla="*/ 341 w 359"/>
                <a:gd name="T31" fmla="*/ 406 h 448"/>
                <a:gd name="T32" fmla="*/ 353 w 359"/>
                <a:gd name="T33" fmla="*/ 389 h 448"/>
                <a:gd name="T34" fmla="*/ 359 w 359"/>
                <a:gd name="T35" fmla="*/ 371 h 448"/>
                <a:gd name="T36" fmla="*/ 359 w 359"/>
                <a:gd name="T37" fmla="*/ 348 h 448"/>
                <a:gd name="T38" fmla="*/ 359 w 359"/>
                <a:gd name="T39" fmla="*/ 324 h 448"/>
                <a:gd name="T40" fmla="*/ 353 w 359"/>
                <a:gd name="T41" fmla="*/ 300 h 448"/>
                <a:gd name="T42" fmla="*/ 335 w 359"/>
                <a:gd name="T43" fmla="*/ 271 h 448"/>
                <a:gd name="T44" fmla="*/ 317 w 359"/>
                <a:gd name="T45" fmla="*/ 248 h 448"/>
                <a:gd name="T46" fmla="*/ 317 w 359"/>
                <a:gd name="T47" fmla="*/ 248 h 448"/>
                <a:gd name="T48" fmla="*/ 276 w 359"/>
                <a:gd name="T49" fmla="*/ 195 h 448"/>
                <a:gd name="T50" fmla="*/ 241 w 359"/>
                <a:gd name="T51" fmla="*/ 142 h 448"/>
                <a:gd name="T52" fmla="*/ 170 w 359"/>
                <a:gd name="T53" fmla="*/ 30 h 448"/>
                <a:gd name="T54" fmla="*/ 170 w 359"/>
                <a:gd name="T55" fmla="*/ 30 h 448"/>
                <a:gd name="T56" fmla="*/ 129 w 359"/>
                <a:gd name="T57" fmla="*/ 12 h 448"/>
                <a:gd name="T58" fmla="*/ 94 w 359"/>
                <a:gd name="T59" fmla="*/ 0 h 448"/>
                <a:gd name="T60" fmla="*/ 64 w 359"/>
                <a:gd name="T61" fmla="*/ 6 h 448"/>
                <a:gd name="T62" fmla="*/ 35 w 359"/>
                <a:gd name="T63" fmla="*/ 18 h 448"/>
                <a:gd name="T64" fmla="*/ 17 w 359"/>
                <a:gd name="T65" fmla="*/ 36 h 448"/>
                <a:gd name="T66" fmla="*/ 5 w 359"/>
                <a:gd name="T67" fmla="*/ 59 h 448"/>
                <a:gd name="T68" fmla="*/ 0 w 359"/>
                <a:gd name="T69" fmla="*/ 95 h 448"/>
                <a:gd name="T70" fmla="*/ 5 w 359"/>
                <a:gd name="T71" fmla="*/ 124 h 448"/>
                <a:gd name="T72" fmla="*/ 5 w 359"/>
                <a:gd name="T73" fmla="*/ 124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59" h="448">
                  <a:moveTo>
                    <a:pt x="5" y="124"/>
                  </a:moveTo>
                  <a:lnTo>
                    <a:pt x="5" y="124"/>
                  </a:lnTo>
                  <a:lnTo>
                    <a:pt x="58" y="195"/>
                  </a:lnTo>
                  <a:lnTo>
                    <a:pt x="100" y="271"/>
                  </a:lnTo>
                  <a:lnTo>
                    <a:pt x="147" y="342"/>
                  </a:lnTo>
                  <a:lnTo>
                    <a:pt x="194" y="412"/>
                  </a:lnTo>
                  <a:lnTo>
                    <a:pt x="194" y="412"/>
                  </a:lnTo>
                  <a:lnTo>
                    <a:pt x="206" y="430"/>
                  </a:lnTo>
                  <a:lnTo>
                    <a:pt x="217" y="442"/>
                  </a:lnTo>
                  <a:lnTo>
                    <a:pt x="235" y="448"/>
                  </a:lnTo>
                  <a:lnTo>
                    <a:pt x="253" y="448"/>
                  </a:lnTo>
                  <a:lnTo>
                    <a:pt x="270" y="448"/>
                  </a:lnTo>
                  <a:lnTo>
                    <a:pt x="294" y="442"/>
                  </a:lnTo>
                  <a:lnTo>
                    <a:pt x="311" y="436"/>
                  </a:lnTo>
                  <a:lnTo>
                    <a:pt x="323" y="418"/>
                  </a:lnTo>
                  <a:lnTo>
                    <a:pt x="341" y="406"/>
                  </a:lnTo>
                  <a:lnTo>
                    <a:pt x="353" y="389"/>
                  </a:lnTo>
                  <a:lnTo>
                    <a:pt x="359" y="371"/>
                  </a:lnTo>
                  <a:lnTo>
                    <a:pt x="359" y="348"/>
                  </a:lnTo>
                  <a:lnTo>
                    <a:pt x="359" y="324"/>
                  </a:lnTo>
                  <a:lnTo>
                    <a:pt x="353" y="300"/>
                  </a:lnTo>
                  <a:lnTo>
                    <a:pt x="335" y="271"/>
                  </a:lnTo>
                  <a:lnTo>
                    <a:pt x="317" y="248"/>
                  </a:lnTo>
                  <a:lnTo>
                    <a:pt x="317" y="248"/>
                  </a:lnTo>
                  <a:lnTo>
                    <a:pt x="276" y="195"/>
                  </a:lnTo>
                  <a:lnTo>
                    <a:pt x="241" y="142"/>
                  </a:lnTo>
                  <a:lnTo>
                    <a:pt x="170" y="30"/>
                  </a:lnTo>
                  <a:lnTo>
                    <a:pt x="170" y="30"/>
                  </a:lnTo>
                  <a:lnTo>
                    <a:pt x="129" y="12"/>
                  </a:lnTo>
                  <a:lnTo>
                    <a:pt x="94" y="0"/>
                  </a:lnTo>
                  <a:lnTo>
                    <a:pt x="64" y="6"/>
                  </a:lnTo>
                  <a:lnTo>
                    <a:pt x="35" y="18"/>
                  </a:lnTo>
                  <a:lnTo>
                    <a:pt x="17" y="36"/>
                  </a:lnTo>
                  <a:lnTo>
                    <a:pt x="5" y="59"/>
                  </a:lnTo>
                  <a:lnTo>
                    <a:pt x="0" y="95"/>
                  </a:lnTo>
                  <a:lnTo>
                    <a:pt x="5" y="124"/>
                  </a:lnTo>
                  <a:lnTo>
                    <a:pt x="5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Freeform 84"/>
            <p:cNvSpPr>
              <a:spLocks/>
            </p:cNvSpPr>
            <p:nvPr/>
          </p:nvSpPr>
          <p:spPr bwMode="auto">
            <a:xfrm>
              <a:off x="1514" y="1938"/>
              <a:ext cx="660" cy="842"/>
            </a:xfrm>
            <a:custGeom>
              <a:avLst/>
              <a:gdLst>
                <a:gd name="T0" fmla="*/ 530 w 660"/>
                <a:gd name="T1" fmla="*/ 183 h 842"/>
                <a:gd name="T2" fmla="*/ 530 w 660"/>
                <a:gd name="T3" fmla="*/ 183 h 842"/>
                <a:gd name="T4" fmla="*/ 301 w 660"/>
                <a:gd name="T5" fmla="*/ 94 h 842"/>
                <a:gd name="T6" fmla="*/ 171 w 660"/>
                <a:gd name="T7" fmla="*/ 47 h 842"/>
                <a:gd name="T8" fmla="*/ 53 w 660"/>
                <a:gd name="T9" fmla="*/ 0 h 842"/>
                <a:gd name="T10" fmla="*/ 53 w 660"/>
                <a:gd name="T11" fmla="*/ 0 h 842"/>
                <a:gd name="T12" fmla="*/ 30 w 660"/>
                <a:gd name="T13" fmla="*/ 41 h 842"/>
                <a:gd name="T14" fmla="*/ 12 w 660"/>
                <a:gd name="T15" fmla="*/ 83 h 842"/>
                <a:gd name="T16" fmla="*/ 0 w 660"/>
                <a:gd name="T17" fmla="*/ 118 h 842"/>
                <a:gd name="T18" fmla="*/ 0 w 660"/>
                <a:gd name="T19" fmla="*/ 153 h 842"/>
                <a:gd name="T20" fmla="*/ 0 w 660"/>
                <a:gd name="T21" fmla="*/ 183 h 842"/>
                <a:gd name="T22" fmla="*/ 6 w 660"/>
                <a:gd name="T23" fmla="*/ 212 h 842"/>
                <a:gd name="T24" fmla="*/ 18 w 660"/>
                <a:gd name="T25" fmla="*/ 241 h 842"/>
                <a:gd name="T26" fmla="*/ 42 w 660"/>
                <a:gd name="T27" fmla="*/ 271 h 842"/>
                <a:gd name="T28" fmla="*/ 65 w 660"/>
                <a:gd name="T29" fmla="*/ 289 h 842"/>
                <a:gd name="T30" fmla="*/ 95 w 660"/>
                <a:gd name="T31" fmla="*/ 312 h 842"/>
                <a:gd name="T32" fmla="*/ 130 w 660"/>
                <a:gd name="T33" fmla="*/ 330 h 842"/>
                <a:gd name="T34" fmla="*/ 171 w 660"/>
                <a:gd name="T35" fmla="*/ 347 h 842"/>
                <a:gd name="T36" fmla="*/ 265 w 660"/>
                <a:gd name="T37" fmla="*/ 377 h 842"/>
                <a:gd name="T38" fmla="*/ 383 w 660"/>
                <a:gd name="T39" fmla="*/ 389 h 842"/>
                <a:gd name="T40" fmla="*/ 383 w 660"/>
                <a:gd name="T41" fmla="*/ 389 h 842"/>
                <a:gd name="T42" fmla="*/ 371 w 660"/>
                <a:gd name="T43" fmla="*/ 453 h 842"/>
                <a:gd name="T44" fmla="*/ 365 w 660"/>
                <a:gd name="T45" fmla="*/ 506 h 842"/>
                <a:gd name="T46" fmla="*/ 359 w 660"/>
                <a:gd name="T47" fmla="*/ 612 h 842"/>
                <a:gd name="T48" fmla="*/ 359 w 660"/>
                <a:gd name="T49" fmla="*/ 659 h 842"/>
                <a:gd name="T50" fmla="*/ 365 w 660"/>
                <a:gd name="T51" fmla="*/ 700 h 842"/>
                <a:gd name="T52" fmla="*/ 377 w 660"/>
                <a:gd name="T53" fmla="*/ 742 h 842"/>
                <a:gd name="T54" fmla="*/ 389 w 660"/>
                <a:gd name="T55" fmla="*/ 771 h 842"/>
                <a:gd name="T56" fmla="*/ 406 w 660"/>
                <a:gd name="T57" fmla="*/ 800 h 842"/>
                <a:gd name="T58" fmla="*/ 424 w 660"/>
                <a:gd name="T59" fmla="*/ 818 h 842"/>
                <a:gd name="T60" fmla="*/ 442 w 660"/>
                <a:gd name="T61" fmla="*/ 830 h 842"/>
                <a:gd name="T62" fmla="*/ 465 w 660"/>
                <a:gd name="T63" fmla="*/ 842 h 842"/>
                <a:gd name="T64" fmla="*/ 489 w 660"/>
                <a:gd name="T65" fmla="*/ 836 h 842"/>
                <a:gd name="T66" fmla="*/ 518 w 660"/>
                <a:gd name="T67" fmla="*/ 830 h 842"/>
                <a:gd name="T68" fmla="*/ 542 w 660"/>
                <a:gd name="T69" fmla="*/ 812 h 842"/>
                <a:gd name="T70" fmla="*/ 571 w 660"/>
                <a:gd name="T71" fmla="*/ 783 h 842"/>
                <a:gd name="T72" fmla="*/ 571 w 660"/>
                <a:gd name="T73" fmla="*/ 783 h 842"/>
                <a:gd name="T74" fmla="*/ 601 w 660"/>
                <a:gd name="T75" fmla="*/ 730 h 842"/>
                <a:gd name="T76" fmla="*/ 624 w 660"/>
                <a:gd name="T77" fmla="*/ 677 h 842"/>
                <a:gd name="T78" fmla="*/ 642 w 660"/>
                <a:gd name="T79" fmla="*/ 618 h 842"/>
                <a:gd name="T80" fmla="*/ 654 w 660"/>
                <a:gd name="T81" fmla="*/ 565 h 842"/>
                <a:gd name="T82" fmla="*/ 660 w 660"/>
                <a:gd name="T83" fmla="*/ 512 h 842"/>
                <a:gd name="T84" fmla="*/ 660 w 660"/>
                <a:gd name="T85" fmla="*/ 465 h 842"/>
                <a:gd name="T86" fmla="*/ 654 w 660"/>
                <a:gd name="T87" fmla="*/ 418 h 842"/>
                <a:gd name="T88" fmla="*/ 648 w 660"/>
                <a:gd name="T89" fmla="*/ 371 h 842"/>
                <a:gd name="T90" fmla="*/ 642 w 660"/>
                <a:gd name="T91" fmla="*/ 330 h 842"/>
                <a:gd name="T92" fmla="*/ 630 w 660"/>
                <a:gd name="T93" fmla="*/ 294 h 842"/>
                <a:gd name="T94" fmla="*/ 601 w 660"/>
                <a:gd name="T95" fmla="*/ 236 h 842"/>
                <a:gd name="T96" fmla="*/ 583 w 660"/>
                <a:gd name="T97" fmla="*/ 212 h 842"/>
                <a:gd name="T98" fmla="*/ 565 w 660"/>
                <a:gd name="T99" fmla="*/ 194 h 842"/>
                <a:gd name="T100" fmla="*/ 548 w 660"/>
                <a:gd name="T101" fmla="*/ 183 h 842"/>
                <a:gd name="T102" fmla="*/ 530 w 660"/>
                <a:gd name="T103" fmla="*/ 183 h 842"/>
                <a:gd name="T104" fmla="*/ 530 w 660"/>
                <a:gd name="T105" fmla="*/ 183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60" h="842">
                  <a:moveTo>
                    <a:pt x="530" y="183"/>
                  </a:moveTo>
                  <a:lnTo>
                    <a:pt x="530" y="183"/>
                  </a:lnTo>
                  <a:lnTo>
                    <a:pt x="301" y="94"/>
                  </a:lnTo>
                  <a:lnTo>
                    <a:pt x="171" y="47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30" y="41"/>
                  </a:lnTo>
                  <a:lnTo>
                    <a:pt x="12" y="83"/>
                  </a:lnTo>
                  <a:lnTo>
                    <a:pt x="0" y="118"/>
                  </a:lnTo>
                  <a:lnTo>
                    <a:pt x="0" y="153"/>
                  </a:lnTo>
                  <a:lnTo>
                    <a:pt x="0" y="183"/>
                  </a:lnTo>
                  <a:lnTo>
                    <a:pt x="6" y="212"/>
                  </a:lnTo>
                  <a:lnTo>
                    <a:pt x="18" y="241"/>
                  </a:lnTo>
                  <a:lnTo>
                    <a:pt x="42" y="271"/>
                  </a:lnTo>
                  <a:lnTo>
                    <a:pt x="65" y="289"/>
                  </a:lnTo>
                  <a:lnTo>
                    <a:pt x="95" y="312"/>
                  </a:lnTo>
                  <a:lnTo>
                    <a:pt x="130" y="330"/>
                  </a:lnTo>
                  <a:lnTo>
                    <a:pt x="171" y="347"/>
                  </a:lnTo>
                  <a:lnTo>
                    <a:pt x="265" y="377"/>
                  </a:lnTo>
                  <a:lnTo>
                    <a:pt x="383" y="389"/>
                  </a:lnTo>
                  <a:lnTo>
                    <a:pt x="383" y="389"/>
                  </a:lnTo>
                  <a:lnTo>
                    <a:pt x="371" y="453"/>
                  </a:lnTo>
                  <a:lnTo>
                    <a:pt x="365" y="506"/>
                  </a:lnTo>
                  <a:lnTo>
                    <a:pt x="359" y="612"/>
                  </a:lnTo>
                  <a:lnTo>
                    <a:pt x="359" y="659"/>
                  </a:lnTo>
                  <a:lnTo>
                    <a:pt x="365" y="700"/>
                  </a:lnTo>
                  <a:lnTo>
                    <a:pt x="377" y="742"/>
                  </a:lnTo>
                  <a:lnTo>
                    <a:pt x="389" y="771"/>
                  </a:lnTo>
                  <a:lnTo>
                    <a:pt x="406" y="800"/>
                  </a:lnTo>
                  <a:lnTo>
                    <a:pt x="424" y="818"/>
                  </a:lnTo>
                  <a:lnTo>
                    <a:pt x="442" y="830"/>
                  </a:lnTo>
                  <a:lnTo>
                    <a:pt x="465" y="842"/>
                  </a:lnTo>
                  <a:lnTo>
                    <a:pt x="489" y="836"/>
                  </a:lnTo>
                  <a:lnTo>
                    <a:pt x="518" y="830"/>
                  </a:lnTo>
                  <a:lnTo>
                    <a:pt x="542" y="812"/>
                  </a:lnTo>
                  <a:lnTo>
                    <a:pt x="571" y="783"/>
                  </a:lnTo>
                  <a:lnTo>
                    <a:pt x="571" y="783"/>
                  </a:lnTo>
                  <a:lnTo>
                    <a:pt x="601" y="730"/>
                  </a:lnTo>
                  <a:lnTo>
                    <a:pt x="624" y="677"/>
                  </a:lnTo>
                  <a:lnTo>
                    <a:pt x="642" y="618"/>
                  </a:lnTo>
                  <a:lnTo>
                    <a:pt x="654" y="565"/>
                  </a:lnTo>
                  <a:lnTo>
                    <a:pt x="660" y="512"/>
                  </a:lnTo>
                  <a:lnTo>
                    <a:pt x="660" y="465"/>
                  </a:lnTo>
                  <a:lnTo>
                    <a:pt x="654" y="418"/>
                  </a:lnTo>
                  <a:lnTo>
                    <a:pt x="648" y="371"/>
                  </a:lnTo>
                  <a:lnTo>
                    <a:pt x="642" y="330"/>
                  </a:lnTo>
                  <a:lnTo>
                    <a:pt x="630" y="294"/>
                  </a:lnTo>
                  <a:lnTo>
                    <a:pt x="601" y="236"/>
                  </a:lnTo>
                  <a:lnTo>
                    <a:pt x="583" y="212"/>
                  </a:lnTo>
                  <a:lnTo>
                    <a:pt x="565" y="194"/>
                  </a:lnTo>
                  <a:lnTo>
                    <a:pt x="548" y="183"/>
                  </a:lnTo>
                  <a:lnTo>
                    <a:pt x="530" y="183"/>
                  </a:lnTo>
                  <a:lnTo>
                    <a:pt x="530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Freeform 85"/>
            <p:cNvSpPr>
              <a:spLocks noEditPoints="1"/>
            </p:cNvSpPr>
            <p:nvPr/>
          </p:nvSpPr>
          <p:spPr bwMode="auto">
            <a:xfrm>
              <a:off x="1485" y="1909"/>
              <a:ext cx="724" cy="894"/>
            </a:xfrm>
            <a:custGeom>
              <a:avLst/>
              <a:gdLst>
                <a:gd name="T0" fmla="*/ 65 w 724"/>
                <a:gd name="T1" fmla="*/ 17 h 894"/>
                <a:gd name="T2" fmla="*/ 18 w 724"/>
                <a:gd name="T3" fmla="*/ 106 h 894"/>
                <a:gd name="T4" fmla="*/ 0 w 724"/>
                <a:gd name="T5" fmla="*/ 188 h 894"/>
                <a:gd name="T6" fmla="*/ 6 w 724"/>
                <a:gd name="T7" fmla="*/ 229 h 894"/>
                <a:gd name="T8" fmla="*/ 18 w 724"/>
                <a:gd name="T9" fmla="*/ 270 h 894"/>
                <a:gd name="T10" fmla="*/ 65 w 724"/>
                <a:gd name="T11" fmla="*/ 329 h 894"/>
                <a:gd name="T12" fmla="*/ 141 w 724"/>
                <a:gd name="T13" fmla="*/ 382 h 894"/>
                <a:gd name="T14" fmla="*/ 247 w 724"/>
                <a:gd name="T15" fmla="*/ 418 h 894"/>
                <a:gd name="T16" fmla="*/ 377 w 724"/>
                <a:gd name="T17" fmla="*/ 441 h 894"/>
                <a:gd name="T18" fmla="*/ 365 w 724"/>
                <a:gd name="T19" fmla="*/ 529 h 894"/>
                <a:gd name="T20" fmla="*/ 359 w 724"/>
                <a:gd name="T21" fmla="*/ 612 h 894"/>
                <a:gd name="T22" fmla="*/ 371 w 724"/>
                <a:gd name="T23" fmla="*/ 747 h 894"/>
                <a:gd name="T24" fmla="*/ 400 w 724"/>
                <a:gd name="T25" fmla="*/ 818 h 894"/>
                <a:gd name="T26" fmla="*/ 435 w 724"/>
                <a:gd name="T27" fmla="*/ 871 h 894"/>
                <a:gd name="T28" fmla="*/ 453 w 724"/>
                <a:gd name="T29" fmla="*/ 882 h 894"/>
                <a:gd name="T30" fmla="*/ 500 w 724"/>
                <a:gd name="T31" fmla="*/ 894 h 894"/>
                <a:gd name="T32" fmla="*/ 541 w 724"/>
                <a:gd name="T33" fmla="*/ 888 h 894"/>
                <a:gd name="T34" fmla="*/ 594 w 724"/>
                <a:gd name="T35" fmla="*/ 859 h 894"/>
                <a:gd name="T36" fmla="*/ 624 w 724"/>
                <a:gd name="T37" fmla="*/ 829 h 894"/>
                <a:gd name="T38" fmla="*/ 624 w 724"/>
                <a:gd name="T39" fmla="*/ 829 h 894"/>
                <a:gd name="T40" fmla="*/ 694 w 724"/>
                <a:gd name="T41" fmla="*/ 665 h 894"/>
                <a:gd name="T42" fmla="*/ 724 w 724"/>
                <a:gd name="T43" fmla="*/ 512 h 894"/>
                <a:gd name="T44" fmla="*/ 712 w 724"/>
                <a:gd name="T45" fmla="*/ 370 h 894"/>
                <a:gd name="T46" fmla="*/ 671 w 724"/>
                <a:gd name="T47" fmla="*/ 259 h 894"/>
                <a:gd name="T48" fmla="*/ 647 w 724"/>
                <a:gd name="T49" fmla="*/ 229 h 894"/>
                <a:gd name="T50" fmla="*/ 588 w 724"/>
                <a:gd name="T51" fmla="*/ 188 h 894"/>
                <a:gd name="T52" fmla="*/ 571 w 724"/>
                <a:gd name="T53" fmla="*/ 182 h 894"/>
                <a:gd name="T54" fmla="*/ 359 w 724"/>
                <a:gd name="T55" fmla="*/ 106 h 894"/>
                <a:gd name="T56" fmla="*/ 94 w 724"/>
                <a:gd name="T57" fmla="*/ 6 h 894"/>
                <a:gd name="T58" fmla="*/ 65 w 724"/>
                <a:gd name="T59" fmla="*/ 17 h 894"/>
                <a:gd name="T60" fmla="*/ 483 w 724"/>
                <a:gd name="T61" fmla="*/ 835 h 894"/>
                <a:gd name="T62" fmla="*/ 453 w 724"/>
                <a:gd name="T63" fmla="*/ 812 h 894"/>
                <a:gd name="T64" fmla="*/ 430 w 724"/>
                <a:gd name="T65" fmla="*/ 759 h 894"/>
                <a:gd name="T66" fmla="*/ 412 w 724"/>
                <a:gd name="T67" fmla="*/ 612 h 894"/>
                <a:gd name="T68" fmla="*/ 418 w 724"/>
                <a:gd name="T69" fmla="*/ 523 h 894"/>
                <a:gd name="T70" fmla="*/ 441 w 724"/>
                <a:gd name="T71" fmla="*/ 394 h 894"/>
                <a:gd name="T72" fmla="*/ 412 w 724"/>
                <a:gd name="T73" fmla="*/ 394 h 894"/>
                <a:gd name="T74" fmla="*/ 282 w 724"/>
                <a:gd name="T75" fmla="*/ 370 h 894"/>
                <a:gd name="T76" fmla="*/ 182 w 724"/>
                <a:gd name="T77" fmla="*/ 341 h 894"/>
                <a:gd name="T78" fmla="*/ 112 w 724"/>
                <a:gd name="T79" fmla="*/ 300 h 894"/>
                <a:gd name="T80" fmla="*/ 65 w 724"/>
                <a:gd name="T81" fmla="*/ 247 h 894"/>
                <a:gd name="T82" fmla="*/ 59 w 724"/>
                <a:gd name="T83" fmla="*/ 217 h 894"/>
                <a:gd name="T84" fmla="*/ 53 w 724"/>
                <a:gd name="T85" fmla="*/ 188 h 894"/>
                <a:gd name="T86" fmla="*/ 65 w 724"/>
                <a:gd name="T87" fmla="*/ 129 h 894"/>
                <a:gd name="T88" fmla="*/ 94 w 724"/>
                <a:gd name="T89" fmla="*/ 64 h 894"/>
                <a:gd name="T90" fmla="*/ 341 w 724"/>
                <a:gd name="T91" fmla="*/ 159 h 894"/>
                <a:gd name="T92" fmla="*/ 559 w 724"/>
                <a:gd name="T93" fmla="*/ 235 h 894"/>
                <a:gd name="T94" fmla="*/ 571 w 724"/>
                <a:gd name="T95" fmla="*/ 241 h 894"/>
                <a:gd name="T96" fmla="*/ 594 w 724"/>
                <a:gd name="T97" fmla="*/ 259 h 894"/>
                <a:gd name="T98" fmla="*/ 612 w 724"/>
                <a:gd name="T99" fmla="*/ 288 h 894"/>
                <a:gd name="T100" fmla="*/ 647 w 724"/>
                <a:gd name="T101" fmla="*/ 382 h 894"/>
                <a:gd name="T102" fmla="*/ 659 w 724"/>
                <a:gd name="T103" fmla="*/ 512 h 894"/>
                <a:gd name="T104" fmla="*/ 653 w 724"/>
                <a:gd name="T105" fmla="*/ 576 h 894"/>
                <a:gd name="T106" fmla="*/ 618 w 724"/>
                <a:gd name="T107" fmla="*/ 724 h 894"/>
                <a:gd name="T108" fmla="*/ 583 w 724"/>
                <a:gd name="T109" fmla="*/ 800 h 894"/>
                <a:gd name="T110" fmla="*/ 536 w 724"/>
                <a:gd name="T111" fmla="*/ 835 h 894"/>
                <a:gd name="T112" fmla="*/ 494 w 724"/>
                <a:gd name="T113" fmla="*/ 841 h 894"/>
                <a:gd name="T114" fmla="*/ 483 w 724"/>
                <a:gd name="T115" fmla="*/ 835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24" h="894">
                  <a:moveTo>
                    <a:pt x="65" y="17"/>
                  </a:moveTo>
                  <a:lnTo>
                    <a:pt x="65" y="17"/>
                  </a:lnTo>
                  <a:lnTo>
                    <a:pt x="35" y="64"/>
                  </a:lnTo>
                  <a:lnTo>
                    <a:pt x="18" y="106"/>
                  </a:lnTo>
                  <a:lnTo>
                    <a:pt x="6" y="147"/>
                  </a:lnTo>
                  <a:lnTo>
                    <a:pt x="0" y="188"/>
                  </a:lnTo>
                  <a:lnTo>
                    <a:pt x="0" y="188"/>
                  </a:lnTo>
                  <a:lnTo>
                    <a:pt x="6" y="229"/>
                  </a:lnTo>
                  <a:lnTo>
                    <a:pt x="18" y="270"/>
                  </a:lnTo>
                  <a:lnTo>
                    <a:pt x="18" y="270"/>
                  </a:lnTo>
                  <a:lnTo>
                    <a:pt x="35" y="300"/>
                  </a:lnTo>
                  <a:lnTo>
                    <a:pt x="65" y="329"/>
                  </a:lnTo>
                  <a:lnTo>
                    <a:pt x="100" y="359"/>
                  </a:lnTo>
                  <a:lnTo>
                    <a:pt x="141" y="382"/>
                  </a:lnTo>
                  <a:lnTo>
                    <a:pt x="194" y="400"/>
                  </a:lnTo>
                  <a:lnTo>
                    <a:pt x="247" y="418"/>
                  </a:lnTo>
                  <a:lnTo>
                    <a:pt x="312" y="435"/>
                  </a:lnTo>
                  <a:lnTo>
                    <a:pt x="377" y="441"/>
                  </a:lnTo>
                  <a:lnTo>
                    <a:pt x="377" y="441"/>
                  </a:lnTo>
                  <a:lnTo>
                    <a:pt x="365" y="529"/>
                  </a:lnTo>
                  <a:lnTo>
                    <a:pt x="359" y="612"/>
                  </a:lnTo>
                  <a:lnTo>
                    <a:pt x="359" y="612"/>
                  </a:lnTo>
                  <a:lnTo>
                    <a:pt x="365" y="706"/>
                  </a:lnTo>
                  <a:lnTo>
                    <a:pt x="371" y="747"/>
                  </a:lnTo>
                  <a:lnTo>
                    <a:pt x="383" y="788"/>
                  </a:lnTo>
                  <a:lnTo>
                    <a:pt x="400" y="818"/>
                  </a:lnTo>
                  <a:lnTo>
                    <a:pt x="412" y="847"/>
                  </a:lnTo>
                  <a:lnTo>
                    <a:pt x="435" y="871"/>
                  </a:lnTo>
                  <a:lnTo>
                    <a:pt x="453" y="882"/>
                  </a:lnTo>
                  <a:lnTo>
                    <a:pt x="453" y="882"/>
                  </a:lnTo>
                  <a:lnTo>
                    <a:pt x="483" y="894"/>
                  </a:lnTo>
                  <a:lnTo>
                    <a:pt x="500" y="894"/>
                  </a:lnTo>
                  <a:lnTo>
                    <a:pt x="518" y="894"/>
                  </a:lnTo>
                  <a:lnTo>
                    <a:pt x="541" y="888"/>
                  </a:lnTo>
                  <a:lnTo>
                    <a:pt x="565" y="877"/>
                  </a:lnTo>
                  <a:lnTo>
                    <a:pt x="594" y="859"/>
                  </a:lnTo>
                  <a:lnTo>
                    <a:pt x="624" y="835"/>
                  </a:lnTo>
                  <a:lnTo>
                    <a:pt x="624" y="829"/>
                  </a:lnTo>
                  <a:lnTo>
                    <a:pt x="624" y="829"/>
                  </a:lnTo>
                  <a:lnTo>
                    <a:pt x="624" y="829"/>
                  </a:lnTo>
                  <a:lnTo>
                    <a:pt x="665" y="747"/>
                  </a:lnTo>
                  <a:lnTo>
                    <a:pt x="694" y="665"/>
                  </a:lnTo>
                  <a:lnTo>
                    <a:pt x="712" y="588"/>
                  </a:lnTo>
                  <a:lnTo>
                    <a:pt x="724" y="512"/>
                  </a:lnTo>
                  <a:lnTo>
                    <a:pt x="724" y="441"/>
                  </a:lnTo>
                  <a:lnTo>
                    <a:pt x="712" y="370"/>
                  </a:lnTo>
                  <a:lnTo>
                    <a:pt x="694" y="312"/>
                  </a:lnTo>
                  <a:lnTo>
                    <a:pt x="671" y="259"/>
                  </a:lnTo>
                  <a:lnTo>
                    <a:pt x="671" y="259"/>
                  </a:lnTo>
                  <a:lnTo>
                    <a:pt x="647" y="229"/>
                  </a:lnTo>
                  <a:lnTo>
                    <a:pt x="618" y="206"/>
                  </a:lnTo>
                  <a:lnTo>
                    <a:pt x="588" y="188"/>
                  </a:lnTo>
                  <a:lnTo>
                    <a:pt x="565" y="182"/>
                  </a:lnTo>
                  <a:lnTo>
                    <a:pt x="571" y="182"/>
                  </a:lnTo>
                  <a:lnTo>
                    <a:pt x="359" y="106"/>
                  </a:lnTo>
                  <a:lnTo>
                    <a:pt x="359" y="106"/>
                  </a:lnTo>
                  <a:lnTo>
                    <a:pt x="218" y="53"/>
                  </a:lnTo>
                  <a:lnTo>
                    <a:pt x="94" y="6"/>
                  </a:lnTo>
                  <a:lnTo>
                    <a:pt x="76" y="0"/>
                  </a:lnTo>
                  <a:lnTo>
                    <a:pt x="65" y="17"/>
                  </a:lnTo>
                  <a:close/>
                  <a:moveTo>
                    <a:pt x="483" y="835"/>
                  </a:moveTo>
                  <a:lnTo>
                    <a:pt x="483" y="835"/>
                  </a:lnTo>
                  <a:lnTo>
                    <a:pt x="465" y="824"/>
                  </a:lnTo>
                  <a:lnTo>
                    <a:pt x="453" y="812"/>
                  </a:lnTo>
                  <a:lnTo>
                    <a:pt x="441" y="788"/>
                  </a:lnTo>
                  <a:lnTo>
                    <a:pt x="430" y="759"/>
                  </a:lnTo>
                  <a:lnTo>
                    <a:pt x="418" y="694"/>
                  </a:lnTo>
                  <a:lnTo>
                    <a:pt x="412" y="612"/>
                  </a:lnTo>
                  <a:lnTo>
                    <a:pt x="412" y="612"/>
                  </a:lnTo>
                  <a:lnTo>
                    <a:pt x="418" y="523"/>
                  </a:lnTo>
                  <a:lnTo>
                    <a:pt x="435" y="423"/>
                  </a:lnTo>
                  <a:lnTo>
                    <a:pt x="441" y="394"/>
                  </a:lnTo>
                  <a:lnTo>
                    <a:pt x="412" y="394"/>
                  </a:lnTo>
                  <a:lnTo>
                    <a:pt x="412" y="394"/>
                  </a:lnTo>
                  <a:lnTo>
                    <a:pt x="347" y="382"/>
                  </a:lnTo>
                  <a:lnTo>
                    <a:pt x="282" y="370"/>
                  </a:lnTo>
                  <a:lnTo>
                    <a:pt x="229" y="359"/>
                  </a:lnTo>
                  <a:lnTo>
                    <a:pt x="182" y="341"/>
                  </a:lnTo>
                  <a:lnTo>
                    <a:pt x="141" y="323"/>
                  </a:lnTo>
                  <a:lnTo>
                    <a:pt x="112" y="300"/>
                  </a:lnTo>
                  <a:lnTo>
                    <a:pt x="82" y="276"/>
                  </a:lnTo>
                  <a:lnTo>
                    <a:pt x="65" y="247"/>
                  </a:lnTo>
                  <a:lnTo>
                    <a:pt x="65" y="247"/>
                  </a:lnTo>
                  <a:lnTo>
                    <a:pt x="59" y="217"/>
                  </a:lnTo>
                  <a:lnTo>
                    <a:pt x="53" y="188"/>
                  </a:lnTo>
                  <a:lnTo>
                    <a:pt x="53" y="188"/>
                  </a:lnTo>
                  <a:lnTo>
                    <a:pt x="59" y="159"/>
                  </a:lnTo>
                  <a:lnTo>
                    <a:pt x="65" y="129"/>
                  </a:lnTo>
                  <a:lnTo>
                    <a:pt x="76" y="100"/>
                  </a:lnTo>
                  <a:lnTo>
                    <a:pt x="94" y="64"/>
                  </a:lnTo>
                  <a:lnTo>
                    <a:pt x="94" y="64"/>
                  </a:lnTo>
                  <a:lnTo>
                    <a:pt x="341" y="159"/>
                  </a:lnTo>
                  <a:lnTo>
                    <a:pt x="553" y="235"/>
                  </a:lnTo>
                  <a:lnTo>
                    <a:pt x="559" y="235"/>
                  </a:lnTo>
                  <a:lnTo>
                    <a:pt x="559" y="235"/>
                  </a:lnTo>
                  <a:lnTo>
                    <a:pt x="571" y="241"/>
                  </a:lnTo>
                  <a:lnTo>
                    <a:pt x="583" y="247"/>
                  </a:lnTo>
                  <a:lnTo>
                    <a:pt x="594" y="259"/>
                  </a:lnTo>
                  <a:lnTo>
                    <a:pt x="612" y="288"/>
                  </a:lnTo>
                  <a:lnTo>
                    <a:pt x="612" y="288"/>
                  </a:lnTo>
                  <a:lnTo>
                    <a:pt x="630" y="329"/>
                  </a:lnTo>
                  <a:lnTo>
                    <a:pt x="647" y="382"/>
                  </a:lnTo>
                  <a:lnTo>
                    <a:pt x="659" y="441"/>
                  </a:lnTo>
                  <a:lnTo>
                    <a:pt x="659" y="512"/>
                  </a:lnTo>
                  <a:lnTo>
                    <a:pt x="659" y="512"/>
                  </a:lnTo>
                  <a:lnTo>
                    <a:pt x="653" y="576"/>
                  </a:lnTo>
                  <a:lnTo>
                    <a:pt x="641" y="653"/>
                  </a:lnTo>
                  <a:lnTo>
                    <a:pt x="618" y="724"/>
                  </a:lnTo>
                  <a:lnTo>
                    <a:pt x="583" y="800"/>
                  </a:lnTo>
                  <a:lnTo>
                    <a:pt x="583" y="800"/>
                  </a:lnTo>
                  <a:lnTo>
                    <a:pt x="559" y="818"/>
                  </a:lnTo>
                  <a:lnTo>
                    <a:pt x="536" y="835"/>
                  </a:lnTo>
                  <a:lnTo>
                    <a:pt x="506" y="841"/>
                  </a:lnTo>
                  <a:lnTo>
                    <a:pt x="494" y="841"/>
                  </a:lnTo>
                  <a:lnTo>
                    <a:pt x="483" y="835"/>
                  </a:lnTo>
                  <a:lnTo>
                    <a:pt x="483" y="8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Freeform 86"/>
            <p:cNvSpPr>
              <a:spLocks/>
            </p:cNvSpPr>
            <p:nvPr/>
          </p:nvSpPr>
          <p:spPr bwMode="auto">
            <a:xfrm>
              <a:off x="1514" y="1938"/>
              <a:ext cx="660" cy="842"/>
            </a:xfrm>
            <a:custGeom>
              <a:avLst/>
              <a:gdLst>
                <a:gd name="T0" fmla="*/ 530 w 660"/>
                <a:gd name="T1" fmla="*/ 183 h 842"/>
                <a:gd name="T2" fmla="*/ 530 w 660"/>
                <a:gd name="T3" fmla="*/ 183 h 842"/>
                <a:gd name="T4" fmla="*/ 301 w 660"/>
                <a:gd name="T5" fmla="*/ 94 h 842"/>
                <a:gd name="T6" fmla="*/ 171 w 660"/>
                <a:gd name="T7" fmla="*/ 47 h 842"/>
                <a:gd name="T8" fmla="*/ 53 w 660"/>
                <a:gd name="T9" fmla="*/ 0 h 842"/>
                <a:gd name="T10" fmla="*/ 53 w 660"/>
                <a:gd name="T11" fmla="*/ 0 h 842"/>
                <a:gd name="T12" fmla="*/ 30 w 660"/>
                <a:gd name="T13" fmla="*/ 41 h 842"/>
                <a:gd name="T14" fmla="*/ 12 w 660"/>
                <a:gd name="T15" fmla="*/ 83 h 842"/>
                <a:gd name="T16" fmla="*/ 0 w 660"/>
                <a:gd name="T17" fmla="*/ 118 h 842"/>
                <a:gd name="T18" fmla="*/ 0 w 660"/>
                <a:gd name="T19" fmla="*/ 153 h 842"/>
                <a:gd name="T20" fmla="*/ 0 w 660"/>
                <a:gd name="T21" fmla="*/ 183 h 842"/>
                <a:gd name="T22" fmla="*/ 6 w 660"/>
                <a:gd name="T23" fmla="*/ 212 h 842"/>
                <a:gd name="T24" fmla="*/ 18 w 660"/>
                <a:gd name="T25" fmla="*/ 241 h 842"/>
                <a:gd name="T26" fmla="*/ 42 w 660"/>
                <a:gd name="T27" fmla="*/ 271 h 842"/>
                <a:gd name="T28" fmla="*/ 65 w 660"/>
                <a:gd name="T29" fmla="*/ 289 h 842"/>
                <a:gd name="T30" fmla="*/ 95 w 660"/>
                <a:gd name="T31" fmla="*/ 312 h 842"/>
                <a:gd name="T32" fmla="*/ 130 w 660"/>
                <a:gd name="T33" fmla="*/ 330 h 842"/>
                <a:gd name="T34" fmla="*/ 171 w 660"/>
                <a:gd name="T35" fmla="*/ 347 h 842"/>
                <a:gd name="T36" fmla="*/ 265 w 660"/>
                <a:gd name="T37" fmla="*/ 377 h 842"/>
                <a:gd name="T38" fmla="*/ 383 w 660"/>
                <a:gd name="T39" fmla="*/ 389 h 842"/>
                <a:gd name="T40" fmla="*/ 383 w 660"/>
                <a:gd name="T41" fmla="*/ 389 h 842"/>
                <a:gd name="T42" fmla="*/ 371 w 660"/>
                <a:gd name="T43" fmla="*/ 453 h 842"/>
                <a:gd name="T44" fmla="*/ 365 w 660"/>
                <a:gd name="T45" fmla="*/ 506 h 842"/>
                <a:gd name="T46" fmla="*/ 359 w 660"/>
                <a:gd name="T47" fmla="*/ 612 h 842"/>
                <a:gd name="T48" fmla="*/ 359 w 660"/>
                <a:gd name="T49" fmla="*/ 659 h 842"/>
                <a:gd name="T50" fmla="*/ 365 w 660"/>
                <a:gd name="T51" fmla="*/ 700 h 842"/>
                <a:gd name="T52" fmla="*/ 377 w 660"/>
                <a:gd name="T53" fmla="*/ 742 h 842"/>
                <a:gd name="T54" fmla="*/ 389 w 660"/>
                <a:gd name="T55" fmla="*/ 771 h 842"/>
                <a:gd name="T56" fmla="*/ 406 w 660"/>
                <a:gd name="T57" fmla="*/ 800 h 842"/>
                <a:gd name="T58" fmla="*/ 424 w 660"/>
                <a:gd name="T59" fmla="*/ 818 h 842"/>
                <a:gd name="T60" fmla="*/ 442 w 660"/>
                <a:gd name="T61" fmla="*/ 830 h 842"/>
                <a:gd name="T62" fmla="*/ 465 w 660"/>
                <a:gd name="T63" fmla="*/ 842 h 842"/>
                <a:gd name="T64" fmla="*/ 489 w 660"/>
                <a:gd name="T65" fmla="*/ 836 h 842"/>
                <a:gd name="T66" fmla="*/ 518 w 660"/>
                <a:gd name="T67" fmla="*/ 830 h 842"/>
                <a:gd name="T68" fmla="*/ 542 w 660"/>
                <a:gd name="T69" fmla="*/ 812 h 842"/>
                <a:gd name="T70" fmla="*/ 571 w 660"/>
                <a:gd name="T71" fmla="*/ 783 h 842"/>
                <a:gd name="T72" fmla="*/ 571 w 660"/>
                <a:gd name="T73" fmla="*/ 783 h 842"/>
                <a:gd name="T74" fmla="*/ 601 w 660"/>
                <a:gd name="T75" fmla="*/ 730 h 842"/>
                <a:gd name="T76" fmla="*/ 624 w 660"/>
                <a:gd name="T77" fmla="*/ 677 h 842"/>
                <a:gd name="T78" fmla="*/ 642 w 660"/>
                <a:gd name="T79" fmla="*/ 618 h 842"/>
                <a:gd name="T80" fmla="*/ 654 w 660"/>
                <a:gd name="T81" fmla="*/ 565 h 842"/>
                <a:gd name="T82" fmla="*/ 660 w 660"/>
                <a:gd name="T83" fmla="*/ 512 h 842"/>
                <a:gd name="T84" fmla="*/ 660 w 660"/>
                <a:gd name="T85" fmla="*/ 465 h 842"/>
                <a:gd name="T86" fmla="*/ 654 w 660"/>
                <a:gd name="T87" fmla="*/ 418 h 842"/>
                <a:gd name="T88" fmla="*/ 648 w 660"/>
                <a:gd name="T89" fmla="*/ 371 h 842"/>
                <a:gd name="T90" fmla="*/ 642 w 660"/>
                <a:gd name="T91" fmla="*/ 330 h 842"/>
                <a:gd name="T92" fmla="*/ 630 w 660"/>
                <a:gd name="T93" fmla="*/ 294 h 842"/>
                <a:gd name="T94" fmla="*/ 601 w 660"/>
                <a:gd name="T95" fmla="*/ 236 h 842"/>
                <a:gd name="T96" fmla="*/ 583 w 660"/>
                <a:gd name="T97" fmla="*/ 212 h 842"/>
                <a:gd name="T98" fmla="*/ 565 w 660"/>
                <a:gd name="T99" fmla="*/ 194 h 842"/>
                <a:gd name="T100" fmla="*/ 548 w 660"/>
                <a:gd name="T101" fmla="*/ 183 h 842"/>
                <a:gd name="T102" fmla="*/ 530 w 660"/>
                <a:gd name="T103" fmla="*/ 183 h 842"/>
                <a:gd name="T104" fmla="*/ 530 w 660"/>
                <a:gd name="T105" fmla="*/ 183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60" h="842">
                  <a:moveTo>
                    <a:pt x="530" y="183"/>
                  </a:moveTo>
                  <a:lnTo>
                    <a:pt x="530" y="183"/>
                  </a:lnTo>
                  <a:lnTo>
                    <a:pt x="301" y="94"/>
                  </a:lnTo>
                  <a:lnTo>
                    <a:pt x="171" y="47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30" y="41"/>
                  </a:lnTo>
                  <a:lnTo>
                    <a:pt x="12" y="83"/>
                  </a:lnTo>
                  <a:lnTo>
                    <a:pt x="0" y="118"/>
                  </a:lnTo>
                  <a:lnTo>
                    <a:pt x="0" y="153"/>
                  </a:lnTo>
                  <a:lnTo>
                    <a:pt x="0" y="183"/>
                  </a:lnTo>
                  <a:lnTo>
                    <a:pt x="6" y="212"/>
                  </a:lnTo>
                  <a:lnTo>
                    <a:pt x="18" y="241"/>
                  </a:lnTo>
                  <a:lnTo>
                    <a:pt x="42" y="271"/>
                  </a:lnTo>
                  <a:lnTo>
                    <a:pt x="65" y="289"/>
                  </a:lnTo>
                  <a:lnTo>
                    <a:pt x="95" y="312"/>
                  </a:lnTo>
                  <a:lnTo>
                    <a:pt x="130" y="330"/>
                  </a:lnTo>
                  <a:lnTo>
                    <a:pt x="171" y="347"/>
                  </a:lnTo>
                  <a:lnTo>
                    <a:pt x="265" y="377"/>
                  </a:lnTo>
                  <a:lnTo>
                    <a:pt x="383" y="389"/>
                  </a:lnTo>
                  <a:lnTo>
                    <a:pt x="383" y="389"/>
                  </a:lnTo>
                  <a:lnTo>
                    <a:pt x="371" y="453"/>
                  </a:lnTo>
                  <a:lnTo>
                    <a:pt x="365" y="506"/>
                  </a:lnTo>
                  <a:lnTo>
                    <a:pt x="359" y="612"/>
                  </a:lnTo>
                  <a:lnTo>
                    <a:pt x="359" y="659"/>
                  </a:lnTo>
                  <a:lnTo>
                    <a:pt x="365" y="700"/>
                  </a:lnTo>
                  <a:lnTo>
                    <a:pt x="377" y="742"/>
                  </a:lnTo>
                  <a:lnTo>
                    <a:pt x="389" y="771"/>
                  </a:lnTo>
                  <a:lnTo>
                    <a:pt x="406" y="800"/>
                  </a:lnTo>
                  <a:lnTo>
                    <a:pt x="424" y="818"/>
                  </a:lnTo>
                  <a:lnTo>
                    <a:pt x="442" y="830"/>
                  </a:lnTo>
                  <a:lnTo>
                    <a:pt x="465" y="842"/>
                  </a:lnTo>
                  <a:lnTo>
                    <a:pt x="489" y="836"/>
                  </a:lnTo>
                  <a:lnTo>
                    <a:pt x="518" y="830"/>
                  </a:lnTo>
                  <a:lnTo>
                    <a:pt x="542" y="812"/>
                  </a:lnTo>
                  <a:lnTo>
                    <a:pt x="571" y="783"/>
                  </a:lnTo>
                  <a:lnTo>
                    <a:pt x="571" y="783"/>
                  </a:lnTo>
                  <a:lnTo>
                    <a:pt x="601" y="730"/>
                  </a:lnTo>
                  <a:lnTo>
                    <a:pt x="624" y="677"/>
                  </a:lnTo>
                  <a:lnTo>
                    <a:pt x="642" y="618"/>
                  </a:lnTo>
                  <a:lnTo>
                    <a:pt x="654" y="565"/>
                  </a:lnTo>
                  <a:lnTo>
                    <a:pt x="660" y="512"/>
                  </a:lnTo>
                  <a:lnTo>
                    <a:pt x="660" y="465"/>
                  </a:lnTo>
                  <a:lnTo>
                    <a:pt x="654" y="418"/>
                  </a:lnTo>
                  <a:lnTo>
                    <a:pt x="648" y="371"/>
                  </a:lnTo>
                  <a:lnTo>
                    <a:pt x="642" y="330"/>
                  </a:lnTo>
                  <a:lnTo>
                    <a:pt x="630" y="294"/>
                  </a:lnTo>
                  <a:lnTo>
                    <a:pt x="601" y="236"/>
                  </a:lnTo>
                  <a:lnTo>
                    <a:pt x="583" y="212"/>
                  </a:lnTo>
                  <a:lnTo>
                    <a:pt x="565" y="194"/>
                  </a:lnTo>
                  <a:lnTo>
                    <a:pt x="548" y="183"/>
                  </a:lnTo>
                  <a:lnTo>
                    <a:pt x="530" y="183"/>
                  </a:lnTo>
                  <a:lnTo>
                    <a:pt x="530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Freeform 87"/>
            <p:cNvSpPr>
              <a:spLocks/>
            </p:cNvSpPr>
            <p:nvPr/>
          </p:nvSpPr>
          <p:spPr bwMode="auto">
            <a:xfrm>
              <a:off x="1479" y="1414"/>
              <a:ext cx="141" cy="106"/>
            </a:xfrm>
            <a:custGeom>
              <a:avLst/>
              <a:gdLst>
                <a:gd name="T0" fmla="*/ 0 w 141"/>
                <a:gd name="T1" fmla="*/ 101 h 106"/>
                <a:gd name="T2" fmla="*/ 0 w 141"/>
                <a:gd name="T3" fmla="*/ 101 h 106"/>
                <a:gd name="T4" fmla="*/ 18 w 141"/>
                <a:gd name="T5" fmla="*/ 106 h 106"/>
                <a:gd name="T6" fmla="*/ 35 w 141"/>
                <a:gd name="T7" fmla="*/ 101 h 106"/>
                <a:gd name="T8" fmla="*/ 53 w 141"/>
                <a:gd name="T9" fmla="*/ 95 h 106"/>
                <a:gd name="T10" fmla="*/ 71 w 141"/>
                <a:gd name="T11" fmla="*/ 83 h 106"/>
                <a:gd name="T12" fmla="*/ 106 w 141"/>
                <a:gd name="T13" fmla="*/ 53 h 106"/>
                <a:gd name="T14" fmla="*/ 141 w 141"/>
                <a:gd name="T15" fmla="*/ 0 h 106"/>
                <a:gd name="T16" fmla="*/ 141 w 141"/>
                <a:gd name="T17" fmla="*/ 0 h 106"/>
                <a:gd name="T18" fmla="*/ 112 w 141"/>
                <a:gd name="T19" fmla="*/ 36 h 106"/>
                <a:gd name="T20" fmla="*/ 77 w 141"/>
                <a:gd name="T21" fmla="*/ 59 h 106"/>
                <a:gd name="T22" fmla="*/ 0 w 141"/>
                <a:gd name="T23" fmla="*/ 101 h 106"/>
                <a:gd name="T24" fmla="*/ 0 w 141"/>
                <a:gd name="T25" fmla="*/ 10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106">
                  <a:moveTo>
                    <a:pt x="0" y="101"/>
                  </a:moveTo>
                  <a:lnTo>
                    <a:pt x="0" y="101"/>
                  </a:lnTo>
                  <a:lnTo>
                    <a:pt x="18" y="106"/>
                  </a:lnTo>
                  <a:lnTo>
                    <a:pt x="35" y="101"/>
                  </a:lnTo>
                  <a:lnTo>
                    <a:pt x="53" y="95"/>
                  </a:lnTo>
                  <a:lnTo>
                    <a:pt x="71" y="83"/>
                  </a:lnTo>
                  <a:lnTo>
                    <a:pt x="106" y="53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12" y="36"/>
                  </a:lnTo>
                  <a:lnTo>
                    <a:pt x="77" y="59"/>
                  </a:lnTo>
                  <a:lnTo>
                    <a:pt x="0" y="101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Freeform 88"/>
            <p:cNvSpPr>
              <a:spLocks/>
            </p:cNvSpPr>
            <p:nvPr/>
          </p:nvSpPr>
          <p:spPr bwMode="auto">
            <a:xfrm>
              <a:off x="1673" y="1673"/>
              <a:ext cx="142" cy="100"/>
            </a:xfrm>
            <a:custGeom>
              <a:avLst/>
              <a:gdLst>
                <a:gd name="T0" fmla="*/ 0 w 142"/>
                <a:gd name="T1" fmla="*/ 95 h 100"/>
                <a:gd name="T2" fmla="*/ 0 w 142"/>
                <a:gd name="T3" fmla="*/ 95 h 100"/>
                <a:gd name="T4" fmla="*/ 18 w 142"/>
                <a:gd name="T5" fmla="*/ 100 h 100"/>
                <a:gd name="T6" fmla="*/ 36 w 142"/>
                <a:gd name="T7" fmla="*/ 95 h 100"/>
                <a:gd name="T8" fmla="*/ 53 w 142"/>
                <a:gd name="T9" fmla="*/ 89 h 100"/>
                <a:gd name="T10" fmla="*/ 71 w 142"/>
                <a:gd name="T11" fmla="*/ 77 h 100"/>
                <a:gd name="T12" fmla="*/ 106 w 142"/>
                <a:gd name="T13" fmla="*/ 47 h 100"/>
                <a:gd name="T14" fmla="*/ 142 w 142"/>
                <a:gd name="T15" fmla="*/ 0 h 100"/>
                <a:gd name="T16" fmla="*/ 142 w 142"/>
                <a:gd name="T17" fmla="*/ 0 h 100"/>
                <a:gd name="T18" fmla="*/ 106 w 142"/>
                <a:gd name="T19" fmla="*/ 30 h 100"/>
                <a:gd name="T20" fmla="*/ 77 w 142"/>
                <a:gd name="T21" fmla="*/ 53 h 100"/>
                <a:gd name="T22" fmla="*/ 0 w 142"/>
                <a:gd name="T23" fmla="*/ 95 h 100"/>
                <a:gd name="T24" fmla="*/ 0 w 142"/>
                <a:gd name="T25" fmla="*/ 9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2" h="100">
                  <a:moveTo>
                    <a:pt x="0" y="95"/>
                  </a:moveTo>
                  <a:lnTo>
                    <a:pt x="0" y="95"/>
                  </a:lnTo>
                  <a:lnTo>
                    <a:pt x="18" y="100"/>
                  </a:lnTo>
                  <a:lnTo>
                    <a:pt x="36" y="95"/>
                  </a:lnTo>
                  <a:lnTo>
                    <a:pt x="53" y="89"/>
                  </a:lnTo>
                  <a:lnTo>
                    <a:pt x="71" y="77"/>
                  </a:lnTo>
                  <a:lnTo>
                    <a:pt x="106" y="47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06" y="30"/>
                  </a:lnTo>
                  <a:lnTo>
                    <a:pt x="77" y="53"/>
                  </a:lnTo>
                  <a:lnTo>
                    <a:pt x="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Freeform 89"/>
            <p:cNvSpPr>
              <a:spLocks/>
            </p:cNvSpPr>
            <p:nvPr/>
          </p:nvSpPr>
          <p:spPr bwMode="auto">
            <a:xfrm>
              <a:off x="1679" y="2338"/>
              <a:ext cx="171" cy="324"/>
            </a:xfrm>
            <a:custGeom>
              <a:avLst/>
              <a:gdLst>
                <a:gd name="T0" fmla="*/ 0 w 171"/>
                <a:gd name="T1" fmla="*/ 324 h 324"/>
                <a:gd name="T2" fmla="*/ 0 w 171"/>
                <a:gd name="T3" fmla="*/ 324 h 324"/>
                <a:gd name="T4" fmla="*/ 47 w 171"/>
                <a:gd name="T5" fmla="*/ 236 h 324"/>
                <a:gd name="T6" fmla="*/ 94 w 171"/>
                <a:gd name="T7" fmla="*/ 159 h 324"/>
                <a:gd name="T8" fmla="*/ 141 w 171"/>
                <a:gd name="T9" fmla="*/ 89 h 324"/>
                <a:gd name="T10" fmla="*/ 159 w 171"/>
                <a:gd name="T11" fmla="*/ 53 h 324"/>
                <a:gd name="T12" fmla="*/ 171 w 171"/>
                <a:gd name="T13" fmla="*/ 18 h 324"/>
                <a:gd name="T14" fmla="*/ 171 w 171"/>
                <a:gd name="T15" fmla="*/ 18 h 324"/>
                <a:gd name="T16" fmla="*/ 171 w 171"/>
                <a:gd name="T17" fmla="*/ 0 h 324"/>
                <a:gd name="T18" fmla="*/ 171 w 171"/>
                <a:gd name="T19" fmla="*/ 0 h 324"/>
                <a:gd name="T20" fmla="*/ 147 w 171"/>
                <a:gd name="T21" fmla="*/ 41 h 324"/>
                <a:gd name="T22" fmla="*/ 124 w 171"/>
                <a:gd name="T23" fmla="*/ 83 h 324"/>
                <a:gd name="T24" fmla="*/ 71 w 171"/>
                <a:gd name="T25" fmla="*/ 153 h 324"/>
                <a:gd name="T26" fmla="*/ 47 w 171"/>
                <a:gd name="T27" fmla="*/ 189 h 324"/>
                <a:gd name="T28" fmla="*/ 30 w 171"/>
                <a:gd name="T29" fmla="*/ 230 h 324"/>
                <a:gd name="T30" fmla="*/ 12 w 171"/>
                <a:gd name="T31" fmla="*/ 271 h 324"/>
                <a:gd name="T32" fmla="*/ 0 w 171"/>
                <a:gd name="T33" fmla="*/ 324 h 324"/>
                <a:gd name="T34" fmla="*/ 0 w 171"/>
                <a:gd name="T35" fmla="*/ 324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1" h="324">
                  <a:moveTo>
                    <a:pt x="0" y="324"/>
                  </a:moveTo>
                  <a:lnTo>
                    <a:pt x="0" y="324"/>
                  </a:lnTo>
                  <a:lnTo>
                    <a:pt x="47" y="236"/>
                  </a:lnTo>
                  <a:lnTo>
                    <a:pt x="94" y="159"/>
                  </a:lnTo>
                  <a:lnTo>
                    <a:pt x="141" y="89"/>
                  </a:lnTo>
                  <a:lnTo>
                    <a:pt x="159" y="53"/>
                  </a:lnTo>
                  <a:lnTo>
                    <a:pt x="171" y="18"/>
                  </a:lnTo>
                  <a:lnTo>
                    <a:pt x="171" y="18"/>
                  </a:lnTo>
                  <a:lnTo>
                    <a:pt x="171" y="0"/>
                  </a:lnTo>
                  <a:lnTo>
                    <a:pt x="171" y="0"/>
                  </a:lnTo>
                  <a:lnTo>
                    <a:pt x="147" y="41"/>
                  </a:lnTo>
                  <a:lnTo>
                    <a:pt x="124" y="83"/>
                  </a:lnTo>
                  <a:lnTo>
                    <a:pt x="71" y="153"/>
                  </a:lnTo>
                  <a:lnTo>
                    <a:pt x="47" y="189"/>
                  </a:lnTo>
                  <a:lnTo>
                    <a:pt x="30" y="230"/>
                  </a:lnTo>
                  <a:lnTo>
                    <a:pt x="12" y="271"/>
                  </a:lnTo>
                  <a:lnTo>
                    <a:pt x="0" y="324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Freeform 90"/>
            <p:cNvSpPr>
              <a:spLocks/>
            </p:cNvSpPr>
            <p:nvPr/>
          </p:nvSpPr>
          <p:spPr bwMode="auto">
            <a:xfrm>
              <a:off x="1491" y="2174"/>
              <a:ext cx="212" cy="311"/>
            </a:xfrm>
            <a:custGeom>
              <a:avLst/>
              <a:gdLst>
                <a:gd name="T0" fmla="*/ 0 w 212"/>
                <a:gd name="T1" fmla="*/ 0 h 311"/>
                <a:gd name="T2" fmla="*/ 0 w 212"/>
                <a:gd name="T3" fmla="*/ 0 h 311"/>
                <a:gd name="T4" fmla="*/ 23 w 212"/>
                <a:gd name="T5" fmla="*/ 41 h 311"/>
                <a:gd name="T6" fmla="*/ 76 w 212"/>
                <a:gd name="T7" fmla="*/ 135 h 311"/>
                <a:gd name="T8" fmla="*/ 106 w 212"/>
                <a:gd name="T9" fmla="*/ 188 h 311"/>
                <a:gd name="T10" fmla="*/ 123 w 212"/>
                <a:gd name="T11" fmla="*/ 235 h 311"/>
                <a:gd name="T12" fmla="*/ 141 w 212"/>
                <a:gd name="T13" fmla="*/ 282 h 311"/>
                <a:gd name="T14" fmla="*/ 141 w 212"/>
                <a:gd name="T15" fmla="*/ 294 h 311"/>
                <a:gd name="T16" fmla="*/ 135 w 212"/>
                <a:gd name="T17" fmla="*/ 311 h 311"/>
                <a:gd name="T18" fmla="*/ 171 w 212"/>
                <a:gd name="T19" fmla="*/ 300 h 311"/>
                <a:gd name="T20" fmla="*/ 212 w 212"/>
                <a:gd name="T21" fmla="*/ 288 h 311"/>
                <a:gd name="T22" fmla="*/ 212 w 212"/>
                <a:gd name="T23" fmla="*/ 288 h 311"/>
                <a:gd name="T24" fmla="*/ 129 w 212"/>
                <a:gd name="T25" fmla="*/ 164 h 311"/>
                <a:gd name="T26" fmla="*/ 23 w 212"/>
                <a:gd name="T27" fmla="*/ 5 h 311"/>
                <a:gd name="T28" fmla="*/ 0 w 212"/>
                <a:gd name="T29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2" h="311">
                  <a:moveTo>
                    <a:pt x="0" y="0"/>
                  </a:moveTo>
                  <a:lnTo>
                    <a:pt x="0" y="0"/>
                  </a:lnTo>
                  <a:lnTo>
                    <a:pt x="23" y="41"/>
                  </a:lnTo>
                  <a:lnTo>
                    <a:pt x="76" y="135"/>
                  </a:lnTo>
                  <a:lnTo>
                    <a:pt x="106" y="188"/>
                  </a:lnTo>
                  <a:lnTo>
                    <a:pt x="123" y="235"/>
                  </a:lnTo>
                  <a:lnTo>
                    <a:pt x="141" y="282"/>
                  </a:lnTo>
                  <a:lnTo>
                    <a:pt x="141" y="294"/>
                  </a:lnTo>
                  <a:lnTo>
                    <a:pt x="135" y="311"/>
                  </a:lnTo>
                  <a:lnTo>
                    <a:pt x="171" y="300"/>
                  </a:lnTo>
                  <a:lnTo>
                    <a:pt x="212" y="288"/>
                  </a:lnTo>
                  <a:lnTo>
                    <a:pt x="212" y="288"/>
                  </a:lnTo>
                  <a:lnTo>
                    <a:pt x="129" y="164"/>
                  </a:lnTo>
                  <a:lnTo>
                    <a:pt x="23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6" name="Freeform 91"/>
            <p:cNvSpPr>
              <a:spLocks/>
            </p:cNvSpPr>
            <p:nvPr/>
          </p:nvSpPr>
          <p:spPr bwMode="auto">
            <a:xfrm>
              <a:off x="1773" y="2338"/>
              <a:ext cx="95" cy="130"/>
            </a:xfrm>
            <a:custGeom>
              <a:avLst/>
              <a:gdLst>
                <a:gd name="T0" fmla="*/ 36 w 95"/>
                <a:gd name="T1" fmla="*/ 0 h 130"/>
                <a:gd name="T2" fmla="*/ 36 w 95"/>
                <a:gd name="T3" fmla="*/ 12 h 130"/>
                <a:gd name="T4" fmla="*/ 36 w 95"/>
                <a:gd name="T5" fmla="*/ 12 h 130"/>
                <a:gd name="T6" fmla="*/ 24 w 95"/>
                <a:gd name="T7" fmla="*/ 47 h 130"/>
                <a:gd name="T8" fmla="*/ 12 w 95"/>
                <a:gd name="T9" fmla="*/ 71 h 130"/>
                <a:gd name="T10" fmla="*/ 0 w 95"/>
                <a:gd name="T11" fmla="*/ 77 h 130"/>
                <a:gd name="T12" fmla="*/ 0 w 95"/>
                <a:gd name="T13" fmla="*/ 77 h 130"/>
                <a:gd name="T14" fmla="*/ 12 w 95"/>
                <a:gd name="T15" fmla="*/ 77 h 130"/>
                <a:gd name="T16" fmla="*/ 36 w 95"/>
                <a:gd name="T17" fmla="*/ 71 h 130"/>
                <a:gd name="T18" fmla="*/ 47 w 95"/>
                <a:gd name="T19" fmla="*/ 71 h 130"/>
                <a:gd name="T20" fmla="*/ 59 w 95"/>
                <a:gd name="T21" fmla="*/ 83 h 130"/>
                <a:gd name="T22" fmla="*/ 71 w 95"/>
                <a:gd name="T23" fmla="*/ 100 h 130"/>
                <a:gd name="T24" fmla="*/ 77 w 95"/>
                <a:gd name="T25" fmla="*/ 130 h 130"/>
                <a:gd name="T26" fmla="*/ 95 w 95"/>
                <a:gd name="T27" fmla="*/ 6 h 130"/>
                <a:gd name="T28" fmla="*/ 36 w 95"/>
                <a:gd name="T29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5" h="130">
                  <a:moveTo>
                    <a:pt x="36" y="0"/>
                  </a:moveTo>
                  <a:lnTo>
                    <a:pt x="36" y="12"/>
                  </a:lnTo>
                  <a:lnTo>
                    <a:pt x="36" y="12"/>
                  </a:lnTo>
                  <a:lnTo>
                    <a:pt x="24" y="47"/>
                  </a:lnTo>
                  <a:lnTo>
                    <a:pt x="12" y="71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12" y="77"/>
                  </a:lnTo>
                  <a:lnTo>
                    <a:pt x="36" y="71"/>
                  </a:lnTo>
                  <a:lnTo>
                    <a:pt x="47" y="71"/>
                  </a:lnTo>
                  <a:lnTo>
                    <a:pt x="59" y="83"/>
                  </a:lnTo>
                  <a:lnTo>
                    <a:pt x="71" y="100"/>
                  </a:lnTo>
                  <a:lnTo>
                    <a:pt x="77" y="130"/>
                  </a:lnTo>
                  <a:lnTo>
                    <a:pt x="95" y="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Freeform 92"/>
            <p:cNvSpPr>
              <a:spLocks noEditPoints="1"/>
            </p:cNvSpPr>
            <p:nvPr/>
          </p:nvSpPr>
          <p:spPr bwMode="auto">
            <a:xfrm>
              <a:off x="1544" y="1503"/>
              <a:ext cx="247" cy="123"/>
            </a:xfrm>
            <a:custGeom>
              <a:avLst/>
              <a:gdLst>
                <a:gd name="T0" fmla="*/ 0 w 247"/>
                <a:gd name="T1" fmla="*/ 123 h 123"/>
                <a:gd name="T2" fmla="*/ 0 w 247"/>
                <a:gd name="T3" fmla="*/ 106 h 123"/>
                <a:gd name="T4" fmla="*/ 0 w 247"/>
                <a:gd name="T5" fmla="*/ 106 h 123"/>
                <a:gd name="T6" fmla="*/ 82 w 247"/>
                <a:gd name="T7" fmla="*/ 106 h 123"/>
                <a:gd name="T8" fmla="*/ 112 w 247"/>
                <a:gd name="T9" fmla="*/ 100 h 123"/>
                <a:gd name="T10" fmla="*/ 141 w 247"/>
                <a:gd name="T11" fmla="*/ 94 h 123"/>
                <a:gd name="T12" fmla="*/ 165 w 247"/>
                <a:gd name="T13" fmla="*/ 82 h 123"/>
                <a:gd name="T14" fmla="*/ 188 w 247"/>
                <a:gd name="T15" fmla="*/ 59 h 123"/>
                <a:gd name="T16" fmla="*/ 206 w 247"/>
                <a:gd name="T17" fmla="*/ 35 h 123"/>
                <a:gd name="T18" fmla="*/ 229 w 247"/>
                <a:gd name="T19" fmla="*/ 0 h 123"/>
                <a:gd name="T20" fmla="*/ 229 w 247"/>
                <a:gd name="T21" fmla="*/ 0 h 123"/>
                <a:gd name="T22" fmla="*/ 247 w 247"/>
                <a:gd name="T23" fmla="*/ 6 h 123"/>
                <a:gd name="T24" fmla="*/ 247 w 247"/>
                <a:gd name="T25" fmla="*/ 6 h 123"/>
                <a:gd name="T26" fmla="*/ 223 w 247"/>
                <a:gd name="T27" fmla="*/ 41 h 123"/>
                <a:gd name="T28" fmla="*/ 200 w 247"/>
                <a:gd name="T29" fmla="*/ 70 h 123"/>
                <a:gd name="T30" fmla="*/ 176 w 247"/>
                <a:gd name="T31" fmla="*/ 94 h 123"/>
                <a:gd name="T32" fmla="*/ 153 w 247"/>
                <a:gd name="T33" fmla="*/ 106 h 123"/>
                <a:gd name="T34" fmla="*/ 129 w 247"/>
                <a:gd name="T35" fmla="*/ 117 h 123"/>
                <a:gd name="T36" fmla="*/ 94 w 247"/>
                <a:gd name="T37" fmla="*/ 123 h 123"/>
                <a:gd name="T38" fmla="*/ 23 w 247"/>
                <a:gd name="T39" fmla="*/ 123 h 123"/>
                <a:gd name="T40" fmla="*/ 23 w 247"/>
                <a:gd name="T41" fmla="*/ 123 h 123"/>
                <a:gd name="T42" fmla="*/ 23 w 247"/>
                <a:gd name="T43" fmla="*/ 123 h 123"/>
                <a:gd name="T44" fmla="*/ 0 w 247"/>
                <a:gd name="T45" fmla="*/ 123 h 123"/>
                <a:gd name="T46" fmla="*/ 0 w 247"/>
                <a:gd name="T47" fmla="*/ 123 h 123"/>
                <a:gd name="T48" fmla="*/ 0 w 247"/>
                <a:gd name="T49" fmla="*/ 123 h 123"/>
                <a:gd name="T50" fmla="*/ 0 w 247"/>
                <a:gd name="T51" fmla="*/ 123 h 123"/>
                <a:gd name="T52" fmla="*/ 0 w 247"/>
                <a:gd name="T53" fmla="*/ 123 h 123"/>
                <a:gd name="T54" fmla="*/ 0 w 247"/>
                <a:gd name="T5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47" h="123">
                  <a:moveTo>
                    <a:pt x="0" y="123"/>
                  </a:moveTo>
                  <a:lnTo>
                    <a:pt x="0" y="106"/>
                  </a:lnTo>
                  <a:lnTo>
                    <a:pt x="0" y="106"/>
                  </a:lnTo>
                  <a:lnTo>
                    <a:pt x="82" y="106"/>
                  </a:lnTo>
                  <a:lnTo>
                    <a:pt x="112" y="100"/>
                  </a:lnTo>
                  <a:lnTo>
                    <a:pt x="141" y="94"/>
                  </a:lnTo>
                  <a:lnTo>
                    <a:pt x="165" y="82"/>
                  </a:lnTo>
                  <a:lnTo>
                    <a:pt x="188" y="59"/>
                  </a:lnTo>
                  <a:lnTo>
                    <a:pt x="206" y="35"/>
                  </a:lnTo>
                  <a:lnTo>
                    <a:pt x="229" y="0"/>
                  </a:lnTo>
                  <a:lnTo>
                    <a:pt x="229" y="0"/>
                  </a:lnTo>
                  <a:lnTo>
                    <a:pt x="247" y="6"/>
                  </a:lnTo>
                  <a:lnTo>
                    <a:pt x="247" y="6"/>
                  </a:lnTo>
                  <a:lnTo>
                    <a:pt x="223" y="41"/>
                  </a:lnTo>
                  <a:lnTo>
                    <a:pt x="200" y="70"/>
                  </a:lnTo>
                  <a:lnTo>
                    <a:pt x="176" y="94"/>
                  </a:lnTo>
                  <a:lnTo>
                    <a:pt x="153" y="106"/>
                  </a:lnTo>
                  <a:lnTo>
                    <a:pt x="129" y="117"/>
                  </a:lnTo>
                  <a:lnTo>
                    <a:pt x="94" y="123"/>
                  </a:lnTo>
                  <a:lnTo>
                    <a:pt x="23" y="123"/>
                  </a:lnTo>
                  <a:lnTo>
                    <a:pt x="23" y="123"/>
                  </a:lnTo>
                  <a:lnTo>
                    <a:pt x="23" y="123"/>
                  </a:lnTo>
                  <a:lnTo>
                    <a:pt x="0" y="123"/>
                  </a:lnTo>
                  <a:lnTo>
                    <a:pt x="0" y="123"/>
                  </a:lnTo>
                  <a:close/>
                  <a:moveTo>
                    <a:pt x="0" y="123"/>
                  </a:moveTo>
                  <a:lnTo>
                    <a:pt x="0" y="123"/>
                  </a:lnTo>
                  <a:lnTo>
                    <a:pt x="0" y="123"/>
                  </a:lnTo>
                  <a:lnTo>
                    <a:pt x="0" y="1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Freeform 93"/>
            <p:cNvSpPr>
              <a:spLocks noEditPoints="1"/>
            </p:cNvSpPr>
            <p:nvPr/>
          </p:nvSpPr>
          <p:spPr bwMode="auto">
            <a:xfrm>
              <a:off x="1767" y="1232"/>
              <a:ext cx="289" cy="318"/>
            </a:xfrm>
            <a:custGeom>
              <a:avLst/>
              <a:gdLst>
                <a:gd name="T0" fmla="*/ 18 w 289"/>
                <a:gd name="T1" fmla="*/ 241 h 318"/>
                <a:gd name="T2" fmla="*/ 6 w 289"/>
                <a:gd name="T3" fmla="*/ 247 h 318"/>
                <a:gd name="T4" fmla="*/ 0 w 289"/>
                <a:gd name="T5" fmla="*/ 194 h 318"/>
                <a:gd name="T6" fmla="*/ 0 w 289"/>
                <a:gd name="T7" fmla="*/ 194 h 318"/>
                <a:gd name="T8" fmla="*/ 12 w 289"/>
                <a:gd name="T9" fmla="*/ 100 h 318"/>
                <a:gd name="T10" fmla="*/ 42 w 289"/>
                <a:gd name="T11" fmla="*/ 41 h 318"/>
                <a:gd name="T12" fmla="*/ 77 w 289"/>
                <a:gd name="T13" fmla="*/ 6 h 318"/>
                <a:gd name="T14" fmla="*/ 106 w 289"/>
                <a:gd name="T15" fmla="*/ 0 h 318"/>
                <a:gd name="T16" fmla="*/ 118 w 289"/>
                <a:gd name="T17" fmla="*/ 6 h 318"/>
                <a:gd name="T18" fmla="*/ 118 w 289"/>
                <a:gd name="T19" fmla="*/ 6 h 318"/>
                <a:gd name="T20" fmla="*/ 142 w 289"/>
                <a:gd name="T21" fmla="*/ 18 h 318"/>
                <a:gd name="T22" fmla="*/ 148 w 289"/>
                <a:gd name="T23" fmla="*/ 41 h 318"/>
                <a:gd name="T24" fmla="*/ 148 w 289"/>
                <a:gd name="T25" fmla="*/ 41 h 318"/>
                <a:gd name="T26" fmla="*/ 118 w 289"/>
                <a:gd name="T27" fmla="*/ 130 h 318"/>
                <a:gd name="T28" fmla="*/ 53 w 289"/>
                <a:gd name="T29" fmla="*/ 218 h 318"/>
                <a:gd name="T30" fmla="*/ 53 w 289"/>
                <a:gd name="T31" fmla="*/ 218 h 318"/>
                <a:gd name="T32" fmla="*/ 206 w 289"/>
                <a:gd name="T33" fmla="*/ 194 h 318"/>
                <a:gd name="T34" fmla="*/ 206 w 289"/>
                <a:gd name="T35" fmla="*/ 194 h 318"/>
                <a:gd name="T36" fmla="*/ 230 w 289"/>
                <a:gd name="T37" fmla="*/ 194 h 318"/>
                <a:gd name="T38" fmla="*/ 254 w 289"/>
                <a:gd name="T39" fmla="*/ 206 h 318"/>
                <a:gd name="T40" fmla="*/ 289 w 289"/>
                <a:gd name="T41" fmla="*/ 235 h 318"/>
                <a:gd name="T42" fmla="*/ 289 w 289"/>
                <a:gd name="T43" fmla="*/ 253 h 318"/>
                <a:gd name="T44" fmla="*/ 289 w 289"/>
                <a:gd name="T45" fmla="*/ 277 h 318"/>
                <a:gd name="T46" fmla="*/ 271 w 289"/>
                <a:gd name="T47" fmla="*/ 294 h 318"/>
                <a:gd name="T48" fmla="*/ 259 w 289"/>
                <a:gd name="T49" fmla="*/ 306 h 318"/>
                <a:gd name="T50" fmla="*/ 206 w 289"/>
                <a:gd name="T51" fmla="*/ 318 h 318"/>
                <a:gd name="T52" fmla="*/ 206 w 289"/>
                <a:gd name="T53" fmla="*/ 318 h 318"/>
                <a:gd name="T54" fmla="*/ 95 w 289"/>
                <a:gd name="T55" fmla="*/ 294 h 318"/>
                <a:gd name="T56" fmla="*/ 12 w 289"/>
                <a:gd name="T57" fmla="*/ 253 h 318"/>
                <a:gd name="T58" fmla="*/ 206 w 289"/>
                <a:gd name="T59" fmla="*/ 300 h 318"/>
                <a:gd name="T60" fmla="*/ 236 w 289"/>
                <a:gd name="T61" fmla="*/ 294 h 318"/>
                <a:gd name="T62" fmla="*/ 259 w 289"/>
                <a:gd name="T63" fmla="*/ 283 h 318"/>
                <a:gd name="T64" fmla="*/ 271 w 289"/>
                <a:gd name="T65" fmla="*/ 271 h 318"/>
                <a:gd name="T66" fmla="*/ 271 w 289"/>
                <a:gd name="T67" fmla="*/ 253 h 318"/>
                <a:gd name="T68" fmla="*/ 271 w 289"/>
                <a:gd name="T69" fmla="*/ 241 h 318"/>
                <a:gd name="T70" fmla="*/ 248 w 289"/>
                <a:gd name="T71" fmla="*/ 218 h 318"/>
                <a:gd name="T72" fmla="*/ 230 w 289"/>
                <a:gd name="T73" fmla="*/ 212 h 318"/>
                <a:gd name="T74" fmla="*/ 206 w 289"/>
                <a:gd name="T75" fmla="*/ 212 h 318"/>
                <a:gd name="T76" fmla="*/ 206 w 289"/>
                <a:gd name="T77" fmla="*/ 212 h 318"/>
                <a:gd name="T78" fmla="*/ 112 w 289"/>
                <a:gd name="T79" fmla="*/ 224 h 318"/>
                <a:gd name="T80" fmla="*/ 30 w 289"/>
                <a:gd name="T81" fmla="*/ 247 h 318"/>
                <a:gd name="T82" fmla="*/ 30 w 289"/>
                <a:gd name="T83" fmla="*/ 247 h 318"/>
                <a:gd name="T84" fmla="*/ 112 w 289"/>
                <a:gd name="T85" fmla="*/ 283 h 318"/>
                <a:gd name="T86" fmla="*/ 206 w 289"/>
                <a:gd name="T87" fmla="*/ 300 h 318"/>
                <a:gd name="T88" fmla="*/ 42 w 289"/>
                <a:gd name="T89" fmla="*/ 77 h 318"/>
                <a:gd name="T90" fmla="*/ 24 w 289"/>
                <a:gd name="T91" fmla="*/ 135 h 318"/>
                <a:gd name="T92" fmla="*/ 18 w 289"/>
                <a:gd name="T93" fmla="*/ 194 h 318"/>
                <a:gd name="T94" fmla="*/ 24 w 289"/>
                <a:gd name="T95" fmla="*/ 230 h 318"/>
                <a:gd name="T96" fmla="*/ 24 w 289"/>
                <a:gd name="T97" fmla="*/ 230 h 318"/>
                <a:gd name="T98" fmla="*/ 89 w 289"/>
                <a:gd name="T99" fmla="*/ 135 h 318"/>
                <a:gd name="T100" fmla="*/ 124 w 289"/>
                <a:gd name="T101" fmla="*/ 59 h 318"/>
                <a:gd name="T102" fmla="*/ 130 w 289"/>
                <a:gd name="T103" fmla="*/ 41 h 318"/>
                <a:gd name="T104" fmla="*/ 124 w 289"/>
                <a:gd name="T105" fmla="*/ 29 h 318"/>
                <a:gd name="T106" fmla="*/ 112 w 289"/>
                <a:gd name="T107" fmla="*/ 24 h 318"/>
                <a:gd name="T108" fmla="*/ 106 w 289"/>
                <a:gd name="T109" fmla="*/ 24 h 318"/>
                <a:gd name="T110" fmla="*/ 106 w 289"/>
                <a:gd name="T111" fmla="*/ 24 h 318"/>
                <a:gd name="T112" fmla="*/ 106 w 289"/>
                <a:gd name="T113" fmla="*/ 24 h 318"/>
                <a:gd name="T114" fmla="*/ 89 w 289"/>
                <a:gd name="T115" fmla="*/ 24 h 318"/>
                <a:gd name="T116" fmla="*/ 53 w 289"/>
                <a:gd name="T117" fmla="*/ 53 h 318"/>
                <a:gd name="T118" fmla="*/ 42 w 289"/>
                <a:gd name="T119" fmla="*/ 77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9" h="318">
                  <a:moveTo>
                    <a:pt x="12" y="253"/>
                  </a:moveTo>
                  <a:lnTo>
                    <a:pt x="18" y="241"/>
                  </a:lnTo>
                  <a:lnTo>
                    <a:pt x="6" y="247"/>
                  </a:lnTo>
                  <a:lnTo>
                    <a:pt x="6" y="247"/>
                  </a:lnTo>
                  <a:lnTo>
                    <a:pt x="0" y="22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6" y="130"/>
                  </a:lnTo>
                  <a:lnTo>
                    <a:pt x="12" y="100"/>
                  </a:lnTo>
                  <a:lnTo>
                    <a:pt x="24" y="71"/>
                  </a:lnTo>
                  <a:lnTo>
                    <a:pt x="42" y="41"/>
                  </a:lnTo>
                  <a:lnTo>
                    <a:pt x="59" y="24"/>
                  </a:lnTo>
                  <a:lnTo>
                    <a:pt x="77" y="6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18" y="6"/>
                  </a:lnTo>
                  <a:lnTo>
                    <a:pt x="118" y="6"/>
                  </a:lnTo>
                  <a:lnTo>
                    <a:pt x="118" y="6"/>
                  </a:lnTo>
                  <a:lnTo>
                    <a:pt x="130" y="6"/>
                  </a:lnTo>
                  <a:lnTo>
                    <a:pt x="142" y="18"/>
                  </a:lnTo>
                  <a:lnTo>
                    <a:pt x="148" y="29"/>
                  </a:lnTo>
                  <a:lnTo>
                    <a:pt x="148" y="41"/>
                  </a:lnTo>
                  <a:lnTo>
                    <a:pt x="148" y="41"/>
                  </a:lnTo>
                  <a:lnTo>
                    <a:pt x="148" y="41"/>
                  </a:lnTo>
                  <a:lnTo>
                    <a:pt x="136" y="82"/>
                  </a:lnTo>
                  <a:lnTo>
                    <a:pt x="118" y="130"/>
                  </a:lnTo>
                  <a:lnTo>
                    <a:pt x="89" y="177"/>
                  </a:lnTo>
                  <a:lnTo>
                    <a:pt x="53" y="218"/>
                  </a:lnTo>
                  <a:lnTo>
                    <a:pt x="53" y="218"/>
                  </a:lnTo>
                  <a:lnTo>
                    <a:pt x="53" y="218"/>
                  </a:lnTo>
                  <a:lnTo>
                    <a:pt x="130" y="200"/>
                  </a:lnTo>
                  <a:lnTo>
                    <a:pt x="206" y="194"/>
                  </a:lnTo>
                  <a:lnTo>
                    <a:pt x="206" y="194"/>
                  </a:lnTo>
                  <a:lnTo>
                    <a:pt x="206" y="194"/>
                  </a:lnTo>
                  <a:lnTo>
                    <a:pt x="230" y="194"/>
                  </a:lnTo>
                  <a:lnTo>
                    <a:pt x="230" y="194"/>
                  </a:lnTo>
                  <a:lnTo>
                    <a:pt x="230" y="194"/>
                  </a:lnTo>
                  <a:lnTo>
                    <a:pt x="254" y="206"/>
                  </a:lnTo>
                  <a:lnTo>
                    <a:pt x="277" y="218"/>
                  </a:lnTo>
                  <a:lnTo>
                    <a:pt x="289" y="235"/>
                  </a:lnTo>
                  <a:lnTo>
                    <a:pt x="289" y="253"/>
                  </a:lnTo>
                  <a:lnTo>
                    <a:pt x="289" y="253"/>
                  </a:lnTo>
                  <a:lnTo>
                    <a:pt x="289" y="253"/>
                  </a:lnTo>
                  <a:lnTo>
                    <a:pt x="289" y="277"/>
                  </a:lnTo>
                  <a:lnTo>
                    <a:pt x="271" y="294"/>
                  </a:lnTo>
                  <a:lnTo>
                    <a:pt x="271" y="294"/>
                  </a:lnTo>
                  <a:lnTo>
                    <a:pt x="271" y="294"/>
                  </a:lnTo>
                  <a:lnTo>
                    <a:pt x="259" y="306"/>
                  </a:lnTo>
                  <a:lnTo>
                    <a:pt x="242" y="312"/>
                  </a:lnTo>
                  <a:lnTo>
                    <a:pt x="206" y="318"/>
                  </a:lnTo>
                  <a:lnTo>
                    <a:pt x="206" y="318"/>
                  </a:lnTo>
                  <a:lnTo>
                    <a:pt x="206" y="318"/>
                  </a:lnTo>
                  <a:lnTo>
                    <a:pt x="148" y="312"/>
                  </a:lnTo>
                  <a:lnTo>
                    <a:pt x="95" y="294"/>
                  </a:lnTo>
                  <a:lnTo>
                    <a:pt x="42" y="271"/>
                  </a:lnTo>
                  <a:lnTo>
                    <a:pt x="12" y="253"/>
                  </a:lnTo>
                  <a:lnTo>
                    <a:pt x="12" y="253"/>
                  </a:lnTo>
                  <a:close/>
                  <a:moveTo>
                    <a:pt x="206" y="300"/>
                  </a:moveTo>
                  <a:lnTo>
                    <a:pt x="206" y="300"/>
                  </a:lnTo>
                  <a:lnTo>
                    <a:pt x="236" y="294"/>
                  </a:lnTo>
                  <a:lnTo>
                    <a:pt x="259" y="283"/>
                  </a:lnTo>
                  <a:lnTo>
                    <a:pt x="259" y="283"/>
                  </a:lnTo>
                  <a:lnTo>
                    <a:pt x="259" y="283"/>
                  </a:lnTo>
                  <a:lnTo>
                    <a:pt x="271" y="271"/>
                  </a:lnTo>
                  <a:lnTo>
                    <a:pt x="271" y="253"/>
                  </a:lnTo>
                  <a:lnTo>
                    <a:pt x="271" y="253"/>
                  </a:lnTo>
                  <a:lnTo>
                    <a:pt x="271" y="253"/>
                  </a:lnTo>
                  <a:lnTo>
                    <a:pt x="271" y="241"/>
                  </a:lnTo>
                  <a:lnTo>
                    <a:pt x="259" y="230"/>
                  </a:lnTo>
                  <a:lnTo>
                    <a:pt x="248" y="218"/>
                  </a:lnTo>
                  <a:lnTo>
                    <a:pt x="230" y="212"/>
                  </a:lnTo>
                  <a:lnTo>
                    <a:pt x="230" y="212"/>
                  </a:lnTo>
                  <a:lnTo>
                    <a:pt x="230" y="212"/>
                  </a:lnTo>
                  <a:lnTo>
                    <a:pt x="206" y="212"/>
                  </a:lnTo>
                  <a:lnTo>
                    <a:pt x="206" y="212"/>
                  </a:lnTo>
                  <a:lnTo>
                    <a:pt x="206" y="212"/>
                  </a:lnTo>
                  <a:lnTo>
                    <a:pt x="159" y="218"/>
                  </a:lnTo>
                  <a:lnTo>
                    <a:pt x="112" y="224"/>
                  </a:lnTo>
                  <a:lnTo>
                    <a:pt x="65" y="235"/>
                  </a:lnTo>
                  <a:lnTo>
                    <a:pt x="30" y="247"/>
                  </a:lnTo>
                  <a:lnTo>
                    <a:pt x="30" y="247"/>
                  </a:lnTo>
                  <a:lnTo>
                    <a:pt x="30" y="247"/>
                  </a:lnTo>
                  <a:lnTo>
                    <a:pt x="65" y="265"/>
                  </a:lnTo>
                  <a:lnTo>
                    <a:pt x="112" y="283"/>
                  </a:lnTo>
                  <a:lnTo>
                    <a:pt x="159" y="294"/>
                  </a:lnTo>
                  <a:lnTo>
                    <a:pt x="206" y="300"/>
                  </a:lnTo>
                  <a:lnTo>
                    <a:pt x="206" y="300"/>
                  </a:lnTo>
                  <a:close/>
                  <a:moveTo>
                    <a:pt x="42" y="77"/>
                  </a:moveTo>
                  <a:lnTo>
                    <a:pt x="42" y="77"/>
                  </a:lnTo>
                  <a:lnTo>
                    <a:pt x="24" y="135"/>
                  </a:lnTo>
                  <a:lnTo>
                    <a:pt x="18" y="194"/>
                  </a:lnTo>
                  <a:lnTo>
                    <a:pt x="18" y="194"/>
                  </a:lnTo>
                  <a:lnTo>
                    <a:pt x="18" y="194"/>
                  </a:lnTo>
                  <a:lnTo>
                    <a:pt x="24" y="230"/>
                  </a:lnTo>
                  <a:lnTo>
                    <a:pt x="24" y="230"/>
                  </a:lnTo>
                  <a:lnTo>
                    <a:pt x="24" y="230"/>
                  </a:lnTo>
                  <a:lnTo>
                    <a:pt x="53" y="188"/>
                  </a:lnTo>
                  <a:lnTo>
                    <a:pt x="89" y="135"/>
                  </a:lnTo>
                  <a:lnTo>
                    <a:pt x="118" y="82"/>
                  </a:lnTo>
                  <a:lnTo>
                    <a:pt x="124" y="59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24" y="29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89" y="24"/>
                  </a:lnTo>
                  <a:lnTo>
                    <a:pt x="71" y="35"/>
                  </a:lnTo>
                  <a:lnTo>
                    <a:pt x="53" y="53"/>
                  </a:lnTo>
                  <a:lnTo>
                    <a:pt x="42" y="77"/>
                  </a:lnTo>
                  <a:lnTo>
                    <a:pt x="42" y="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1" name="Freeform 106"/>
            <p:cNvSpPr>
              <a:spLocks/>
            </p:cNvSpPr>
            <p:nvPr/>
          </p:nvSpPr>
          <p:spPr bwMode="auto">
            <a:xfrm>
              <a:off x="1968" y="2109"/>
              <a:ext cx="147" cy="88"/>
            </a:xfrm>
            <a:custGeom>
              <a:avLst/>
              <a:gdLst>
                <a:gd name="T0" fmla="*/ 0 w 147"/>
                <a:gd name="T1" fmla="*/ 88 h 88"/>
                <a:gd name="T2" fmla="*/ 0 w 147"/>
                <a:gd name="T3" fmla="*/ 88 h 88"/>
                <a:gd name="T4" fmla="*/ 5 w 147"/>
                <a:gd name="T5" fmla="*/ 70 h 88"/>
                <a:gd name="T6" fmla="*/ 29 w 147"/>
                <a:gd name="T7" fmla="*/ 29 h 88"/>
                <a:gd name="T8" fmla="*/ 47 w 147"/>
                <a:gd name="T9" fmla="*/ 12 h 88"/>
                <a:gd name="T10" fmla="*/ 64 w 147"/>
                <a:gd name="T11" fmla="*/ 0 h 88"/>
                <a:gd name="T12" fmla="*/ 94 w 147"/>
                <a:gd name="T13" fmla="*/ 0 h 88"/>
                <a:gd name="T14" fmla="*/ 123 w 147"/>
                <a:gd name="T15" fmla="*/ 6 h 88"/>
                <a:gd name="T16" fmla="*/ 147 w 147"/>
                <a:gd name="T17" fmla="*/ 41 h 88"/>
                <a:gd name="T18" fmla="*/ 147 w 147"/>
                <a:gd name="T19" fmla="*/ 41 h 88"/>
                <a:gd name="T20" fmla="*/ 135 w 147"/>
                <a:gd name="T21" fmla="*/ 35 h 88"/>
                <a:gd name="T22" fmla="*/ 123 w 147"/>
                <a:gd name="T23" fmla="*/ 29 h 88"/>
                <a:gd name="T24" fmla="*/ 105 w 147"/>
                <a:gd name="T25" fmla="*/ 29 h 88"/>
                <a:gd name="T26" fmla="*/ 82 w 147"/>
                <a:gd name="T27" fmla="*/ 29 h 88"/>
                <a:gd name="T28" fmla="*/ 58 w 147"/>
                <a:gd name="T29" fmla="*/ 41 h 88"/>
                <a:gd name="T30" fmla="*/ 29 w 147"/>
                <a:gd name="T31" fmla="*/ 59 h 88"/>
                <a:gd name="T32" fmla="*/ 0 w 147"/>
                <a:gd name="T33" fmla="*/ 88 h 88"/>
                <a:gd name="T34" fmla="*/ 0 w 147"/>
                <a:gd name="T3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7" h="88">
                  <a:moveTo>
                    <a:pt x="0" y="88"/>
                  </a:moveTo>
                  <a:lnTo>
                    <a:pt x="0" y="88"/>
                  </a:lnTo>
                  <a:lnTo>
                    <a:pt x="5" y="70"/>
                  </a:lnTo>
                  <a:lnTo>
                    <a:pt x="29" y="29"/>
                  </a:lnTo>
                  <a:lnTo>
                    <a:pt x="47" y="12"/>
                  </a:lnTo>
                  <a:lnTo>
                    <a:pt x="64" y="0"/>
                  </a:lnTo>
                  <a:lnTo>
                    <a:pt x="94" y="0"/>
                  </a:lnTo>
                  <a:lnTo>
                    <a:pt x="123" y="6"/>
                  </a:lnTo>
                  <a:lnTo>
                    <a:pt x="147" y="41"/>
                  </a:lnTo>
                  <a:lnTo>
                    <a:pt x="147" y="41"/>
                  </a:lnTo>
                  <a:lnTo>
                    <a:pt x="135" y="35"/>
                  </a:lnTo>
                  <a:lnTo>
                    <a:pt x="123" y="29"/>
                  </a:lnTo>
                  <a:lnTo>
                    <a:pt x="105" y="29"/>
                  </a:lnTo>
                  <a:lnTo>
                    <a:pt x="82" y="29"/>
                  </a:lnTo>
                  <a:lnTo>
                    <a:pt x="58" y="41"/>
                  </a:lnTo>
                  <a:lnTo>
                    <a:pt x="29" y="59"/>
                  </a:lnTo>
                  <a:lnTo>
                    <a:pt x="0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7" name="Title 1"/>
          <p:cNvSpPr txBox="1">
            <a:spLocks/>
          </p:cNvSpPr>
          <p:nvPr/>
        </p:nvSpPr>
        <p:spPr>
          <a:xfrm>
            <a:off x="276430" y="2795840"/>
            <a:ext cx="3575489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GB" sz="3200" dirty="0" smtClean="0">
                <a:effectLst>
                  <a:glow rad="63500">
                    <a:schemeClr val="bg1"/>
                  </a:glow>
                </a:effectLst>
              </a:rPr>
              <a:t>Don’t forget . . .</a:t>
            </a:r>
            <a:endParaRPr lang="en-GB" sz="3200" dirty="0">
              <a:effectLst>
                <a:glow rad="63500">
                  <a:schemeClr val="bg1"/>
                </a:glow>
              </a:effectLst>
            </a:endParaRPr>
          </a:p>
        </p:txBody>
      </p:sp>
      <p:pic>
        <p:nvPicPr>
          <p:cNvPr id="100" name="Picture 3" descr="\\harfs02\Curriculum\maddamsN\MyWork\My Pictures\Microsoft Clip Organizer\0044203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147368"/>
            <a:ext cx="1295576" cy="161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04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Evaluate &amp; Improve</a:t>
            </a:r>
            <a:endParaRPr lang="en-GB" dirty="0"/>
          </a:p>
        </p:txBody>
      </p:sp>
      <p:sp>
        <p:nvSpPr>
          <p:cNvPr id="4" name="Arc 3"/>
          <p:cNvSpPr/>
          <p:nvPr/>
        </p:nvSpPr>
        <p:spPr>
          <a:xfrm>
            <a:off x="7817773" y="2211378"/>
            <a:ext cx="1326227" cy="759448"/>
          </a:xfrm>
          <a:prstGeom prst="arc">
            <a:avLst>
              <a:gd name="adj1" fmla="val 15040972"/>
              <a:gd name="adj2" fmla="val 1380291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Tick off the </a:t>
            </a:r>
            <a:r>
              <a:rPr lang="en-GB" b="1" u="sng" dirty="0" smtClean="0"/>
              <a:t>Success Criteria</a:t>
            </a:r>
            <a:r>
              <a:rPr lang="en-GB" b="1" dirty="0" smtClean="0"/>
              <a:t> </a:t>
            </a:r>
            <a:r>
              <a:rPr lang="en-GB" dirty="0" smtClean="0"/>
              <a:t>you have met on </a:t>
            </a:r>
            <a:r>
              <a:rPr lang="en-GB" b="1" dirty="0" smtClean="0"/>
              <a:t>Page 1 </a:t>
            </a:r>
            <a:r>
              <a:rPr lang="en-GB" dirty="0" smtClean="0"/>
              <a:t>then answer the questions on </a:t>
            </a:r>
            <a:r>
              <a:rPr lang="en-GB" b="1" dirty="0" smtClean="0"/>
              <a:t>pages 6 &amp; 7 </a:t>
            </a:r>
            <a:r>
              <a:rPr lang="en-GB" dirty="0" smtClean="0"/>
              <a:t>to </a:t>
            </a:r>
            <a:r>
              <a:rPr lang="en-GB" b="1" u="sng" dirty="0" smtClean="0"/>
              <a:t>evaluate</a:t>
            </a:r>
            <a:r>
              <a:rPr lang="en-GB" dirty="0" smtClean="0"/>
              <a:t> your animation.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Ask your partner to review your animation on </a:t>
            </a:r>
            <a:r>
              <a:rPr lang="en-GB" b="1" dirty="0" smtClean="0"/>
              <a:t>page 8 </a:t>
            </a:r>
            <a:r>
              <a:rPr lang="en-GB" dirty="0" smtClean="0"/>
              <a:t>of </a:t>
            </a:r>
            <a:r>
              <a:rPr lang="en-GB" b="1" dirty="0" smtClean="0"/>
              <a:t>your</a:t>
            </a:r>
            <a:r>
              <a:rPr lang="en-GB" dirty="0" smtClean="0"/>
              <a:t> workbook.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b="1" u="sng" dirty="0" smtClean="0"/>
              <a:t>Make</a:t>
            </a:r>
            <a:r>
              <a:rPr lang="en-GB" b="1" dirty="0" smtClean="0"/>
              <a:t> </a:t>
            </a:r>
            <a:r>
              <a:rPr lang="en-GB" dirty="0" smtClean="0"/>
              <a:t>the suggested improvements to your animation (save this as “</a:t>
            </a:r>
            <a:r>
              <a:rPr lang="en-GB" b="1" dirty="0" smtClean="0"/>
              <a:t>Version 2</a:t>
            </a:r>
            <a:r>
              <a:rPr lang="en-GB" dirty="0" smtClean="0"/>
              <a:t>”)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6873301" y="3789040"/>
            <a:ext cx="2016125" cy="2332856"/>
            <a:chOff x="6873301" y="3789040"/>
            <a:chExt cx="2016125" cy="2332856"/>
          </a:xfrm>
        </p:grpSpPr>
        <p:pic>
          <p:nvPicPr>
            <p:cNvPr id="8" name="Picture 2" descr="\\harfs02\Curriculum\maddamsN\MyWork\My Pictures\Microsoft Clip Organizer\00434389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301" y="3789040"/>
              <a:ext cx="1206500" cy="1901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07" descr="C:\Users\maddamsn\AppData\Local\Microsoft\Windows\Temporary Internet Files\Content.IE5\29QGUEK5\MC900440454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551" y="4293096"/>
              <a:ext cx="1412875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1870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9512" y="4767326"/>
            <a:ext cx="6912768" cy="1830025"/>
          </a:xfrm>
          <a:prstGeom prst="roundRect">
            <a:avLst>
              <a:gd name="adj" fmla="val 931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Measure Impact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b="1" dirty="0" smtClean="0"/>
              <a:t>Plan </a:t>
            </a:r>
            <a:r>
              <a:rPr lang="en-GB" sz="2800" dirty="0" smtClean="0"/>
              <a:t>your </a:t>
            </a:r>
            <a:r>
              <a:rPr lang="en-GB" sz="2800" b="1" u="sng" dirty="0" smtClean="0"/>
              <a:t>questionnaire</a:t>
            </a:r>
            <a:r>
              <a:rPr lang="en-GB" sz="2800" dirty="0" smtClean="0"/>
              <a:t> on </a:t>
            </a:r>
            <a:r>
              <a:rPr lang="en-GB" sz="2800" b="1" dirty="0" smtClean="0"/>
              <a:t>page 9</a:t>
            </a:r>
            <a:r>
              <a:rPr lang="en-GB" sz="2800" dirty="0" smtClean="0"/>
              <a:t> of your workbook, then create this using </a:t>
            </a:r>
            <a:r>
              <a:rPr lang="en-GB" sz="2800" b="1" dirty="0" smtClean="0"/>
              <a:t>Word</a:t>
            </a:r>
            <a:r>
              <a:rPr lang="en-GB" sz="2800" dirty="0" smtClean="0"/>
              <a:t> and ask some classmates to complete it.</a:t>
            </a:r>
          </a:p>
          <a:p>
            <a:pPr>
              <a:buFont typeface="Wingdings" pitchFamily="2" charset="2"/>
              <a:buChar char="ü"/>
            </a:pPr>
            <a:endParaRPr lang="en-GB" sz="2800" dirty="0"/>
          </a:p>
          <a:p>
            <a:pPr>
              <a:buFont typeface="Wingdings" pitchFamily="2" charset="2"/>
              <a:buChar char="ü"/>
            </a:pPr>
            <a:r>
              <a:rPr lang="en-GB" sz="2800" dirty="0" smtClean="0"/>
              <a:t>Use the results to fill in the box at the bottom of </a:t>
            </a:r>
            <a:r>
              <a:rPr lang="en-GB" sz="2800" b="1" dirty="0" smtClean="0"/>
              <a:t>page 9</a:t>
            </a:r>
            <a:r>
              <a:rPr lang="en-GB" sz="2800" dirty="0" smtClean="0"/>
              <a:t>.</a:t>
            </a:r>
          </a:p>
          <a:p>
            <a:pPr lvl="1">
              <a:buFont typeface="Wingdings" pitchFamily="2" charset="2"/>
              <a:buChar char="ü"/>
            </a:pPr>
            <a:endParaRPr lang="en-GB" sz="2400" dirty="0"/>
          </a:p>
          <a:p>
            <a:pPr lvl="1">
              <a:buFont typeface="Wingdings" pitchFamily="2" charset="2"/>
              <a:buChar char="ü"/>
            </a:pPr>
            <a:endParaRPr lang="en-GB" sz="2400" dirty="0" smtClean="0"/>
          </a:p>
          <a:p>
            <a:pPr lvl="1">
              <a:buFont typeface="Wingdings" pitchFamily="2" charset="2"/>
              <a:buChar char="ü"/>
            </a:pPr>
            <a:r>
              <a:rPr lang="en-GB" sz="2400" dirty="0" smtClean="0"/>
              <a:t>Use </a:t>
            </a:r>
            <a:r>
              <a:rPr lang="en-GB" sz="2400" b="1" dirty="0" smtClean="0"/>
              <a:t>Excel</a:t>
            </a:r>
            <a:r>
              <a:rPr lang="en-GB" sz="2400" dirty="0" smtClean="0"/>
              <a:t> to create graphs from your results and write up your findings in more detail by making a report in </a:t>
            </a:r>
            <a:r>
              <a:rPr lang="en-GB" sz="2400" b="1" dirty="0" smtClean="0"/>
              <a:t>Word</a:t>
            </a:r>
            <a:r>
              <a:rPr lang="en-GB" sz="2400" dirty="0" smtClean="0"/>
              <a:t>.</a:t>
            </a:r>
            <a:endParaRPr lang="en-GB" sz="2400" dirty="0"/>
          </a:p>
          <a:p>
            <a:pPr marL="457200" lvl="1" indent="0">
              <a:buNone/>
            </a:pPr>
            <a:endParaRPr lang="en-GB" sz="2400" dirty="0" smtClean="0"/>
          </a:p>
          <a:p>
            <a:pPr marL="457200" lvl="1" indent="0">
              <a:buNone/>
            </a:pPr>
            <a:endParaRPr lang="en-GB" sz="2400" dirty="0"/>
          </a:p>
        </p:txBody>
      </p:sp>
      <p:sp>
        <p:nvSpPr>
          <p:cNvPr id="4" name="Arc 3"/>
          <p:cNvSpPr/>
          <p:nvPr/>
        </p:nvSpPr>
        <p:spPr>
          <a:xfrm>
            <a:off x="7812360" y="3042565"/>
            <a:ext cx="1152128" cy="759448"/>
          </a:xfrm>
          <a:prstGeom prst="arc">
            <a:avLst>
              <a:gd name="adj1" fmla="val 15040972"/>
              <a:gd name="adj2" fmla="val 1380291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99" name="Picture 3" descr="\\harfs02\Curriculum\maddamsN\MyWork\My Pictures\Microsoft Clip Organizer\0044202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832" y="4077072"/>
            <a:ext cx="1841500" cy="113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010626" y="6123121"/>
            <a:ext cx="2952328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en-GB" sz="3200" dirty="0" smtClean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rPr>
              <a:t>. . . Extension</a:t>
            </a:r>
            <a:endParaRPr lang="en-GB" sz="3200" dirty="0">
              <a:solidFill>
                <a:srgbClr val="0070C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528" y="4394929"/>
            <a:ext cx="6048672" cy="690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GB" sz="3200" dirty="0" smtClean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rPr>
              <a:t>If you complete this then . . .</a:t>
            </a:r>
            <a:endParaRPr lang="en-GB" sz="3200" dirty="0">
              <a:solidFill>
                <a:srgbClr val="0070C0"/>
              </a:solidFill>
              <a:effectLst>
                <a:glow rad="635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299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</a:t>
            </a:r>
            <a:endParaRPr lang="en-GB" dirty="0"/>
          </a:p>
        </p:txBody>
      </p:sp>
      <p:sp>
        <p:nvSpPr>
          <p:cNvPr id="4" name="Arc 3"/>
          <p:cNvSpPr/>
          <p:nvPr/>
        </p:nvSpPr>
        <p:spPr>
          <a:xfrm>
            <a:off x="7673757" y="6021288"/>
            <a:ext cx="1434747" cy="759448"/>
          </a:xfrm>
          <a:prstGeom prst="arc">
            <a:avLst>
              <a:gd name="adj1" fmla="val 15040972"/>
              <a:gd name="adj2" fmla="val 1380291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268030" y="836712"/>
            <a:ext cx="6699341" cy="5989727"/>
            <a:chOff x="268030" y="836712"/>
            <a:chExt cx="6699341" cy="5989727"/>
          </a:xfrm>
        </p:grpSpPr>
        <p:sp>
          <p:nvSpPr>
            <p:cNvPr id="5" name="Rounded Rectangle 4"/>
            <p:cNvSpPr/>
            <p:nvPr/>
          </p:nvSpPr>
          <p:spPr>
            <a:xfrm>
              <a:off x="268031" y="1209029"/>
              <a:ext cx="3187379" cy="3902874"/>
            </a:xfrm>
            <a:prstGeom prst="roundRect">
              <a:avLst>
                <a:gd name="adj" fmla="val 9918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GB" sz="1600" b="1" dirty="0" smtClean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plan and develop a well thought-out ICT product by using different software together.</a:t>
              </a:r>
            </a:p>
            <a:p>
              <a:endParaRPr lang="en-GB" sz="1600" b="1" dirty="0" smtClean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use criteria to evaluate the quality of my ICT work, spot ways to make it better and make the changes.</a:t>
              </a:r>
            </a:p>
            <a:p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present information in lots of different ways for a specific purpose and audience.</a:t>
              </a:r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</p:txBody>
        </p:sp>
        <p:sp>
          <p:nvSpPr>
            <p:cNvPr id="6" name="Title 1"/>
            <p:cNvSpPr txBox="1">
              <a:spLocks/>
            </p:cNvSpPr>
            <p:nvPr/>
          </p:nvSpPr>
          <p:spPr>
            <a:xfrm>
              <a:off x="410221" y="836713"/>
              <a:ext cx="2952328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3200" dirty="0" smtClean="0">
                  <a:effectLst>
                    <a:glow rad="63500">
                      <a:schemeClr val="bg1"/>
                    </a:glow>
                  </a:effectLst>
                </a:rPr>
                <a:t>I Can . . .</a:t>
              </a:r>
              <a:endParaRPr lang="en-GB" sz="3200" dirty="0">
                <a:effectLst>
                  <a:glow rad="63500">
                    <a:schemeClr val="bg1"/>
                  </a:glow>
                </a:effectLst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779912" y="1215885"/>
              <a:ext cx="3187459" cy="3896490"/>
            </a:xfrm>
            <a:prstGeom prst="roundRect">
              <a:avLst>
                <a:gd name="adj" fmla="val 9918"/>
              </a:avLst>
            </a:prstGeom>
            <a:solidFill>
              <a:srgbClr val="99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GB" sz="1600" b="1" dirty="0" smtClean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plan and develop ICT products by planning well and using several types of software and tools together.</a:t>
              </a:r>
            </a:p>
            <a:p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use criteria and feedback from others to improve my work.</a:t>
              </a:r>
            </a:p>
            <a:p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explain why I have made choices when presenting information for different purposes and audiences.</a:t>
              </a:r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</p:txBody>
        </p:sp>
        <p:sp>
          <p:nvSpPr>
            <p:cNvPr id="8" name="Title 1"/>
            <p:cNvSpPr txBox="1">
              <a:spLocks/>
            </p:cNvSpPr>
            <p:nvPr/>
          </p:nvSpPr>
          <p:spPr>
            <a:xfrm>
              <a:off x="3897477" y="836712"/>
              <a:ext cx="2664296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3200" dirty="0" smtClean="0">
                  <a:solidFill>
                    <a:srgbClr val="00B050"/>
                  </a:solidFill>
                  <a:effectLst>
                    <a:glow rad="63500">
                      <a:schemeClr val="bg1"/>
                    </a:glow>
                  </a:effectLst>
                </a:rPr>
                <a:t>I Can . . .</a:t>
              </a:r>
              <a:endParaRPr lang="en-GB" sz="3200" dirty="0">
                <a:solidFill>
                  <a:srgbClr val="00B050"/>
                </a:solidFill>
                <a:effectLst>
                  <a:glow rad="63500">
                    <a:schemeClr val="bg1"/>
                  </a:glow>
                </a:effectLst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68030" y="5589240"/>
              <a:ext cx="6699341" cy="1016170"/>
            </a:xfrm>
            <a:prstGeom prst="roundRect">
              <a:avLst>
                <a:gd name="adj" fmla="val 24067"/>
              </a:avLst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GB" sz="1600" b="1" dirty="0" smtClean="0">
                <a:solidFill>
                  <a:schemeClr val="tx1"/>
                </a:solidFill>
                <a:latin typeface="Ammys Handwriting" pitchFamily="2" charset="0"/>
              </a:endParaRPr>
            </a:p>
            <a:p>
              <a:r>
                <a:rPr lang="en-GB" sz="1600" b="1" dirty="0" smtClean="0">
                  <a:solidFill>
                    <a:schemeClr val="tx1"/>
                  </a:solidFill>
                  <a:latin typeface="Ammys Handwriting" pitchFamily="2" charset="0"/>
                </a:rPr>
                <a:t>. . . identify the impact of ICT on people, communities and cultures.</a:t>
              </a:r>
              <a:endParaRPr lang="en-GB" sz="1600" b="1" dirty="0">
                <a:solidFill>
                  <a:schemeClr val="tx1"/>
                </a:solidFill>
                <a:latin typeface="Ammys Handwriting" pitchFamily="2" charset="0"/>
              </a:endParaRPr>
            </a:p>
          </p:txBody>
        </p:sp>
        <p:sp>
          <p:nvSpPr>
            <p:cNvPr id="10" name="Title 1"/>
            <p:cNvSpPr txBox="1">
              <a:spLocks/>
            </p:cNvSpPr>
            <p:nvPr/>
          </p:nvSpPr>
          <p:spPr>
            <a:xfrm>
              <a:off x="410221" y="5229200"/>
              <a:ext cx="2952328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3200" dirty="0" smtClean="0">
                  <a:solidFill>
                    <a:srgbClr val="0070C0"/>
                  </a:solidFill>
                  <a:effectLst>
                    <a:glow rad="63500">
                      <a:schemeClr val="bg1"/>
                    </a:glow>
                  </a:effectLst>
                </a:rPr>
                <a:t>I Can . . .</a:t>
              </a:r>
              <a:endParaRPr lang="en-GB" sz="3200" dirty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endParaRPr>
            </a:p>
          </p:txBody>
        </p:sp>
        <p:sp>
          <p:nvSpPr>
            <p:cNvPr id="11" name="Title 1"/>
            <p:cNvSpPr txBox="1">
              <a:spLocks/>
            </p:cNvSpPr>
            <p:nvPr/>
          </p:nvSpPr>
          <p:spPr>
            <a:xfrm>
              <a:off x="385556" y="4638143"/>
              <a:ext cx="2952328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r"/>
              <a:r>
                <a:rPr lang="en-GB" sz="3200" dirty="0" smtClean="0">
                  <a:effectLst>
                    <a:glow rad="63500">
                      <a:schemeClr val="bg1"/>
                    </a:glow>
                  </a:effectLst>
                </a:rPr>
                <a:t>. . . Level 5</a:t>
              </a:r>
              <a:endParaRPr lang="en-GB" sz="3200" dirty="0">
                <a:effectLst>
                  <a:glow rad="63500">
                    <a:schemeClr val="bg1"/>
                  </a:glow>
                </a:effectLst>
              </a:endParaRPr>
            </a:p>
          </p:txBody>
        </p:sp>
        <p:sp>
          <p:nvSpPr>
            <p:cNvPr id="12" name="Title 1"/>
            <p:cNvSpPr txBox="1">
              <a:spLocks/>
            </p:cNvSpPr>
            <p:nvPr/>
          </p:nvSpPr>
          <p:spPr>
            <a:xfrm>
              <a:off x="3901372" y="4638143"/>
              <a:ext cx="2952328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r"/>
              <a:r>
                <a:rPr lang="en-GB" sz="3200" dirty="0" smtClean="0">
                  <a:solidFill>
                    <a:srgbClr val="00B050"/>
                  </a:solidFill>
                  <a:effectLst>
                    <a:glow rad="63500">
                      <a:schemeClr val="bg1"/>
                    </a:glow>
                  </a:effectLst>
                </a:rPr>
                <a:t>. . . Level 6</a:t>
              </a:r>
              <a:endParaRPr lang="en-GB" sz="3200" dirty="0">
                <a:solidFill>
                  <a:srgbClr val="00B050"/>
                </a:solidFill>
                <a:effectLst>
                  <a:glow rad="63500">
                    <a:schemeClr val="bg1"/>
                  </a:glow>
                </a:effectLst>
              </a:endParaRPr>
            </a:p>
          </p:txBody>
        </p:sp>
        <p:sp>
          <p:nvSpPr>
            <p:cNvPr id="13" name="Title 1"/>
            <p:cNvSpPr txBox="1">
              <a:spLocks/>
            </p:cNvSpPr>
            <p:nvPr/>
          </p:nvSpPr>
          <p:spPr>
            <a:xfrm>
              <a:off x="3901372" y="6136184"/>
              <a:ext cx="2952328" cy="6902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800" kern="1200">
                  <a:ln>
                    <a:solidFill>
                      <a:sysClr val="windowText" lastClr="000000"/>
                    </a:solidFill>
                  </a:ln>
                  <a:solidFill>
                    <a:srgbClr val="FFC000"/>
                  </a:solidFill>
                  <a:latin typeface="Berlin Sans FB Demi" pitchFamily="34" charset="0"/>
                  <a:ea typeface="+mj-ea"/>
                  <a:cs typeface="+mj-cs"/>
                </a:defRPr>
              </a:lvl1pPr>
            </a:lstStyle>
            <a:p>
              <a:pPr algn="r"/>
              <a:r>
                <a:rPr lang="en-GB" sz="3200" dirty="0" smtClean="0">
                  <a:solidFill>
                    <a:srgbClr val="0070C0"/>
                  </a:solidFill>
                  <a:effectLst>
                    <a:glow rad="63500">
                      <a:schemeClr val="bg1"/>
                    </a:glow>
                  </a:effectLst>
                </a:rPr>
                <a:t>. . . Level 7</a:t>
              </a:r>
              <a:endParaRPr lang="en-GB" sz="3200" dirty="0">
                <a:solidFill>
                  <a:srgbClr val="0070C0"/>
                </a:solidFill>
                <a:effectLst>
                  <a:glow rad="63500">
                    <a:schemeClr val="bg1"/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604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2253</TotalTime>
  <Words>449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Wingdings</vt:lpstr>
      <vt:lpstr>Wingdings 2</vt:lpstr>
      <vt:lpstr>Ammys Handwriting</vt:lpstr>
      <vt:lpstr>Calibri</vt:lpstr>
      <vt:lpstr>Berlin Sans FB Demi</vt:lpstr>
      <vt:lpstr>Office Theme</vt:lpstr>
      <vt:lpstr>Animation  Project</vt:lpstr>
      <vt:lpstr>Introduction</vt:lpstr>
      <vt:lpstr>Planning</vt:lpstr>
      <vt:lpstr>Creating</vt:lpstr>
      <vt:lpstr>Evaluate &amp; Improve</vt:lpstr>
      <vt:lpstr>Measure Impact</vt:lpstr>
      <vt:lpstr>Assessment</vt:lpstr>
    </vt:vector>
  </TitlesOfParts>
  <Company>Hartsdown Technology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maddamsn</dc:creator>
  <cp:lastModifiedBy>maddamsn</cp:lastModifiedBy>
  <cp:revision>49</cp:revision>
  <dcterms:created xsi:type="dcterms:W3CDTF">2011-02-28T15:22:12Z</dcterms:created>
  <dcterms:modified xsi:type="dcterms:W3CDTF">2011-05-24T15:18:00Z</dcterms:modified>
</cp:coreProperties>
</file>