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78" r:id="rId4"/>
    <p:sldId id="266" r:id="rId5"/>
    <p:sldId id="274" r:id="rId6"/>
    <p:sldId id="275" r:id="rId7"/>
    <p:sldId id="273" r:id="rId8"/>
    <p:sldId id="276" r:id="rId9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000" autoAdjust="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3108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ABDA3-BD09-4993-83D1-8EF48CA339D4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B8647-502F-4518-BF5F-9CEA510D7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 l="1618"/>
          <a:stretch>
            <a:fillRect/>
          </a:stretch>
        </p:blipFill>
        <p:spPr bwMode="auto">
          <a:xfrm>
            <a:off x="3643306" y="0"/>
            <a:ext cx="5500694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14346"/>
            </a:avLst>
          </a:prstGeom>
          <a:solidFill>
            <a:srgbClr val="00FF00"/>
          </a:solidFill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2844" y="0"/>
            <a:ext cx="1214446" cy="1135629"/>
            <a:chOff x="2928926" y="571480"/>
            <a:chExt cx="4672012" cy="4368800"/>
          </a:xfrm>
        </p:grpSpPr>
        <p:pic>
          <p:nvPicPr>
            <p:cNvPr id="9" name="Picture 2" descr="\\HARFS02\Curriculum\maddamsN\MyWork\My Pictures\Microsoft Clip Organizer\j0100690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926" y="571480"/>
              <a:ext cx="4672012" cy="4368800"/>
            </a:xfrm>
            <a:prstGeom prst="rect">
              <a:avLst/>
            </a:prstGeom>
            <a:noFill/>
          </p:spPr>
        </p:pic>
        <p:sp>
          <p:nvSpPr>
            <p:cNvPr id="10" name="Rounded Rectangle 9"/>
            <p:cNvSpPr/>
            <p:nvPr/>
          </p:nvSpPr>
          <p:spPr>
            <a:xfrm rot="184840">
              <a:off x="4467814" y="1569718"/>
              <a:ext cx="1213517" cy="1285884"/>
            </a:xfrm>
            <a:prstGeom prst="roundRect">
              <a:avLst>
                <a:gd name="adj" fmla="val 13488"/>
              </a:avLst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84840">
              <a:off x="3120166" y="3430420"/>
              <a:ext cx="1286355" cy="1355117"/>
            </a:xfrm>
            <a:prstGeom prst="roundRect">
              <a:avLst>
                <a:gd name="adj" fmla="val 13488"/>
              </a:avLst>
            </a:prstGeom>
            <a:solidFill>
              <a:srgbClr val="52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21323669">
              <a:off x="6007408" y="3407018"/>
              <a:ext cx="1286355" cy="1355115"/>
            </a:xfrm>
            <a:prstGeom prst="roundRect">
              <a:avLst>
                <a:gd name="adj" fmla="val 13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52593" y="1395953"/>
              <a:ext cx="1320928" cy="15392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latin typeface="Comic Sans MS" pitchFamily="66" charset="0"/>
                </a:rPr>
                <a:t>C</a:t>
              </a:r>
              <a:endParaRPr lang="en-US" sz="20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55208" y="3280363"/>
              <a:ext cx="1246931" cy="15392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I</a:t>
              </a:r>
              <a:endParaRPr lang="en-US" sz="20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67346" y="3280363"/>
              <a:ext cx="1401097" cy="15392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T</a:t>
              </a:r>
              <a:endParaRPr lang="en-US" sz="20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285852" y="142876"/>
            <a:ext cx="44214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GB" sz="54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Skill Building</a:t>
            </a:r>
            <a:endParaRPr lang="en-GB" sz="54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21212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5595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933" y="6000768"/>
            <a:ext cx="789591" cy="714380"/>
            <a:chOff x="2928926" y="571480"/>
            <a:chExt cx="4906492" cy="4439131"/>
          </a:xfrm>
        </p:grpSpPr>
        <p:pic>
          <p:nvPicPr>
            <p:cNvPr id="8" name="Picture 2" descr="\\HARFS02\Curriculum\maddamsN\MyWork\My Pictures\Microsoft Clip Organizer\j0100690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926" y="571480"/>
              <a:ext cx="4672012" cy="4368800"/>
            </a:xfrm>
            <a:prstGeom prst="rect">
              <a:avLst/>
            </a:prstGeom>
            <a:noFill/>
          </p:spPr>
        </p:pic>
        <p:sp>
          <p:nvSpPr>
            <p:cNvPr id="9" name="Rounded Rectangle 8"/>
            <p:cNvSpPr/>
            <p:nvPr/>
          </p:nvSpPr>
          <p:spPr>
            <a:xfrm rot="184840">
              <a:off x="4467814" y="1569718"/>
              <a:ext cx="1213517" cy="1285884"/>
            </a:xfrm>
            <a:prstGeom prst="roundRect">
              <a:avLst>
                <a:gd name="adj" fmla="val 13488"/>
              </a:avLst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184840">
              <a:off x="3120166" y="3430420"/>
              <a:ext cx="1286355" cy="1355117"/>
            </a:xfrm>
            <a:prstGeom prst="roundRect">
              <a:avLst>
                <a:gd name="adj" fmla="val 13488"/>
              </a:avLst>
            </a:prstGeom>
            <a:solidFill>
              <a:srgbClr val="52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21323669">
              <a:off x="6007408" y="3407018"/>
              <a:ext cx="1286355" cy="1355115"/>
            </a:xfrm>
            <a:prstGeom prst="roundRect">
              <a:avLst>
                <a:gd name="adj" fmla="val 13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52595" y="1395955"/>
              <a:ext cx="1793859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latin typeface="Comic Sans MS" pitchFamily="66" charset="0"/>
                </a:rPr>
                <a:t>C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55205" y="3280364"/>
              <a:ext cx="1730247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I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67345" y="3280364"/>
              <a:ext cx="1868073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T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722286" y="6130944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32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Skill Building</a:t>
            </a:r>
            <a:endParaRPr lang="en-GB" sz="32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3571868" y="6143644"/>
            <a:ext cx="5000660" cy="571504"/>
          </a:xfrm>
          <a:prstGeom prst="roundRect">
            <a:avLst>
              <a:gd name="adj" fmla="val 28413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21212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5595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933" y="6000768"/>
            <a:ext cx="789591" cy="714380"/>
            <a:chOff x="2928926" y="571480"/>
            <a:chExt cx="4906492" cy="4439131"/>
          </a:xfrm>
        </p:grpSpPr>
        <p:pic>
          <p:nvPicPr>
            <p:cNvPr id="8" name="Picture 2" descr="\\HARFS02\Curriculum\maddamsN\MyWork\My Pictures\Microsoft Clip Organizer\j0100690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926" y="571480"/>
              <a:ext cx="4672012" cy="4368800"/>
            </a:xfrm>
            <a:prstGeom prst="rect">
              <a:avLst/>
            </a:prstGeom>
            <a:noFill/>
          </p:spPr>
        </p:pic>
        <p:sp>
          <p:nvSpPr>
            <p:cNvPr id="9" name="Rounded Rectangle 8"/>
            <p:cNvSpPr/>
            <p:nvPr/>
          </p:nvSpPr>
          <p:spPr>
            <a:xfrm rot="184840">
              <a:off x="4467814" y="1569718"/>
              <a:ext cx="1213517" cy="1285884"/>
            </a:xfrm>
            <a:prstGeom prst="roundRect">
              <a:avLst>
                <a:gd name="adj" fmla="val 13488"/>
              </a:avLst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184840">
              <a:off x="3120166" y="3430420"/>
              <a:ext cx="1286355" cy="1355117"/>
            </a:xfrm>
            <a:prstGeom prst="roundRect">
              <a:avLst>
                <a:gd name="adj" fmla="val 13488"/>
              </a:avLst>
            </a:prstGeom>
            <a:solidFill>
              <a:srgbClr val="52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21323669">
              <a:off x="6007408" y="3407018"/>
              <a:ext cx="1286355" cy="1355115"/>
            </a:xfrm>
            <a:prstGeom prst="roundRect">
              <a:avLst>
                <a:gd name="adj" fmla="val 13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52595" y="1395955"/>
              <a:ext cx="1793859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latin typeface="Comic Sans MS" pitchFamily="66" charset="0"/>
                </a:rPr>
                <a:t>C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55205" y="3280364"/>
              <a:ext cx="1730247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I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67345" y="3280364"/>
              <a:ext cx="1868073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T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722286" y="6130944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32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Skill Building</a:t>
            </a:r>
            <a:endParaRPr lang="en-GB" sz="32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roundRect">
            <a:avLst>
              <a:gd name="adj" fmla="val 26836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13 May 2008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31212"/>
            </a:avLst>
          </a:prstGeom>
          <a:solidFill>
            <a:srgbClr val="00FF00"/>
          </a:solidFill>
          <a:ln w="76200">
            <a:solidFill>
              <a:srgbClr val="008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6518"/>
            </a:avLst>
          </a:prstGeom>
          <a:ln w="76200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9/2/2008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eeworl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Creating a Christmas Card with a Wee Mee</a:t>
            </a:r>
            <a:endParaRPr lang="en-GB" dirty="0"/>
          </a:p>
        </p:txBody>
      </p:sp>
      <p:pic>
        <p:nvPicPr>
          <p:cNvPr id="5" name="Picture 4" descr="image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0702"/>
            <a:ext cx="1432184" cy="1357298"/>
          </a:xfrm>
          <a:prstGeom prst="rect">
            <a:avLst/>
          </a:prstGeom>
        </p:spPr>
      </p:pic>
      <p:pic>
        <p:nvPicPr>
          <p:cNvPr id="2056" name="Picture 8" descr="C:\Users\maddamsn\AppData\Local\Microsoft\Windows\Temporary Internet Files\Content.IE5\IWEPSX3E\MCj0436388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000108"/>
            <a:ext cx="1612699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create a Wee Mee Christmas Card in Publisher”.</a:t>
            </a:r>
          </a:p>
          <a:p>
            <a:endParaRPr lang="en-GB" dirty="0" smtClean="0"/>
          </a:p>
          <a:p>
            <a:r>
              <a:rPr lang="en-GB" dirty="0" smtClean="0"/>
              <a:t>Write this Learning Objective onto your </a:t>
            </a:r>
            <a:r>
              <a:rPr lang="en-GB" b="1" dirty="0" smtClean="0"/>
              <a:t>Self Assessment Sheet.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02 September 2008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BFF14"/>
              </a:clrFrom>
              <a:clrTo>
                <a:srgbClr val="0BFF1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5234" y="3714752"/>
            <a:ext cx="1308998" cy="23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8" descr="C:\Users\maddamsn\AppData\Local\Microsoft\Windows\Temporary Internet Files\Content.IE5\IWEPSX3E\MCj0436388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12542">
            <a:off x="8072332" y="462479"/>
            <a:ext cx="1158826" cy="1313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“Wee Mee” Christmas Card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create a Wee Mee Christmas Card in Publisher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28794" y="1642407"/>
            <a:ext cx="5429288" cy="4429799"/>
            <a:chOff x="798312" y="832180"/>
            <a:chExt cx="6916960" cy="5643602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/>
            <a:srcRect l="42969" t="18831" r="26562" b="8117"/>
            <a:stretch>
              <a:fillRect/>
            </a:stretch>
          </p:blipFill>
          <p:spPr bwMode="auto">
            <a:xfrm>
              <a:off x="4000496" y="1000108"/>
              <a:ext cx="3714776" cy="5357850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/>
            <a:scene3d>
              <a:camera prst="isometricOffAxis1Right"/>
              <a:lightRig rig="threePt" dir="t">
                <a:rot lat="0" lon="0" rev="2700000"/>
              </a:lightRig>
            </a:scene3d>
            <a:sp3d/>
          </p:spPr>
        </p:pic>
        <p:sp>
          <p:nvSpPr>
            <p:cNvPr id="13" name="Parallelogram 12"/>
            <p:cNvSpPr/>
            <p:nvPr/>
          </p:nvSpPr>
          <p:spPr>
            <a:xfrm rot="5400000">
              <a:off x="-344696" y="1975188"/>
              <a:ext cx="5643602" cy="3357586"/>
            </a:xfrm>
            <a:prstGeom prst="parallelogram">
              <a:avLst>
                <a:gd name="adj" fmla="val 1641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Curved Down Arrow 14"/>
          <p:cNvSpPr/>
          <p:nvPr/>
        </p:nvSpPr>
        <p:spPr>
          <a:xfrm rot="19315047">
            <a:off x="979904" y="1411677"/>
            <a:ext cx="3071834" cy="1357322"/>
          </a:xfrm>
          <a:prstGeom prst="curvedDownArrow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4348" y="3357562"/>
            <a:ext cx="2286016" cy="92869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Greeting goes inside</a:t>
            </a:r>
            <a:endParaRPr lang="en-GB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" name="Picture 8" descr="C:\Users\maddamsn\AppData\Local\Microsoft\Windows\Temporary Internet Files\Content.IE5\OK90O09R\MCj043638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1599" y="428604"/>
            <a:ext cx="90240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create a Wee Mee Christmas Card in Publisher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Laying out the Card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Select		from the menu.</a:t>
            </a:r>
          </a:p>
          <a:p>
            <a:endParaRPr lang="en-GB" dirty="0" smtClean="0"/>
          </a:p>
          <a:p>
            <a:r>
              <a:rPr lang="en-GB" dirty="0" smtClean="0"/>
              <a:t>Scroll down to </a:t>
            </a:r>
            <a:r>
              <a:rPr lang="en-GB" b="1" dirty="0" smtClean="0"/>
              <a:t>“Greeting Cards”</a:t>
            </a:r>
            <a:r>
              <a:rPr lang="en-GB" dirty="0" smtClean="0"/>
              <a:t> and select one of the following: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4648" t="22500" r="74805" b="56875"/>
          <a:stretch>
            <a:fillRect/>
          </a:stretch>
        </p:blipFill>
        <p:spPr bwMode="auto">
          <a:xfrm>
            <a:off x="2285983" y="1428736"/>
            <a:ext cx="105208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4258" t="24675" r="65234" b="50974"/>
          <a:stretch>
            <a:fillRect/>
          </a:stretch>
        </p:blipFill>
        <p:spPr bwMode="auto">
          <a:xfrm>
            <a:off x="3357554" y="3786190"/>
            <a:ext cx="2500330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6" descr="C:\Users\maddamsn\AppData\Local\Microsoft\Windows\Temporary Internet Files\Content.IE5\N9ITGUP3\MCj043634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40" y="357166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Create a Wee Mee for yourself using:</a:t>
            </a:r>
          </a:p>
          <a:p>
            <a:pPr algn="ctr">
              <a:buNone/>
            </a:pPr>
            <a:r>
              <a:rPr lang="en-GB" dirty="0" smtClean="0">
                <a:hlinkClick r:id="rId2"/>
              </a:rPr>
              <a:t>www.weeworld.com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Zoom in 200% then take a screenshot of your Wee Mee to put onto your Christmas Card.</a:t>
            </a:r>
          </a:p>
          <a:p>
            <a:endParaRPr lang="en-GB" dirty="0" smtClean="0"/>
          </a:p>
          <a:p>
            <a:r>
              <a:rPr lang="en-GB" b="1" dirty="0" smtClean="0"/>
              <a:t>Paste</a:t>
            </a:r>
            <a:r>
              <a:rPr lang="en-GB" dirty="0" smtClean="0"/>
              <a:t> and </a:t>
            </a:r>
            <a:r>
              <a:rPr lang="en-GB" b="1" dirty="0" smtClean="0"/>
              <a:t>crop </a:t>
            </a:r>
            <a:r>
              <a:rPr lang="en-GB" dirty="0" smtClean="0"/>
              <a:t>your Wee Mee to fit onto the front of your card and write your message inside.</a:t>
            </a: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create a Wee Mee Christmas Card in Publisher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13" name="Group 60"/>
            <p:cNvGrpSpPr>
              <a:grpSpLocks noChangeAspect="1"/>
            </p:cNvGrpSpPr>
            <p:nvPr/>
          </p:nvGrpSpPr>
          <p:grpSpPr bwMode="auto">
            <a:xfrm>
              <a:off x="0" y="3273"/>
              <a:ext cx="1080129" cy="1112061"/>
              <a:chOff x="-548" y="1546"/>
              <a:chExt cx="958" cy="999"/>
            </a:xfrm>
          </p:grpSpPr>
          <p:sp>
            <p:nvSpPr>
              <p:cNvPr id="47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" name="Group 6"/>
            <p:cNvGrpSpPr>
              <a:grpSpLocks noChangeAspect="1"/>
            </p:cNvGrpSpPr>
            <p:nvPr/>
          </p:nvGrpSpPr>
          <p:grpSpPr bwMode="auto">
            <a:xfrm>
              <a:off x="428595" y="289965"/>
              <a:ext cx="1080123" cy="1138778"/>
              <a:chOff x="290" y="1477"/>
              <a:chExt cx="958" cy="1023"/>
            </a:xfrm>
          </p:grpSpPr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BFF14"/>
              </a:clrFrom>
              <a:clrTo>
                <a:srgbClr val="0BFF1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8874" y="4286256"/>
            <a:ext cx="895125" cy="179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7" descr="C:\Users\maddamsn\AppData\Local\Microsoft\Windows\Temporary Internet Files\Content.IE5\YOSS2W3V\MCj043634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00042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Just for Fun!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to make the </a:t>
            </a:r>
            <a:r>
              <a:rPr lang="en-GB" sz="4400" dirty="0" smtClean="0"/>
              <a:t>craziest</a:t>
            </a:r>
            <a:r>
              <a:rPr lang="en-GB" dirty="0" smtClean="0"/>
              <a:t> looking “Wee Mee” you can!</a:t>
            </a:r>
          </a:p>
          <a:p>
            <a:endParaRPr lang="en-GB" dirty="0" smtClean="0"/>
          </a:p>
          <a:p>
            <a:r>
              <a:rPr lang="en-GB" dirty="0" smtClean="0"/>
              <a:t>(There will be a prize for the winner!)</a:t>
            </a:r>
          </a:p>
          <a:p>
            <a:pPr lvl="1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create a Wee Mee Christmas Card in Publisher</a:t>
            </a:r>
            <a:endParaRPr lang="en-GB" dirty="0"/>
          </a:p>
        </p:txBody>
      </p:sp>
      <p:grpSp>
        <p:nvGrpSpPr>
          <p:cNvPr id="76" name="Group 75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77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111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8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79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148" name="Picture 4" descr="C:\Users\maddamsn\AppData\Local\Microsoft\Windows\Temporary Internet Files\Content.IE5\IWEPSX3E\MCj0436198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9395" y="571480"/>
            <a:ext cx="1134604" cy="107157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BFF14"/>
              </a:clrFrom>
              <a:clrTo>
                <a:srgbClr val="0BFF1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761831"/>
            <a:ext cx="1392048" cy="230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create a Wee Mee Christmas Card in Publisher”.</a:t>
            </a:r>
          </a:p>
          <a:p>
            <a:endParaRPr lang="en-GB" dirty="0" smtClean="0"/>
          </a:p>
          <a:p>
            <a:r>
              <a:rPr lang="en-GB" dirty="0" smtClean="0"/>
              <a:t>Put </a:t>
            </a:r>
            <a:r>
              <a:rPr lang="en-GB" dirty="0" smtClean="0">
                <a:sym typeface="Wingdings" pitchFamily="2" charset="2"/>
              </a:rPr>
              <a:t> or  onto your </a:t>
            </a:r>
            <a:r>
              <a:rPr lang="en-GB" b="1" dirty="0" smtClean="0">
                <a:sym typeface="Wingdings" pitchFamily="2" charset="2"/>
              </a:rPr>
              <a:t>Self Assessment</a:t>
            </a:r>
            <a:r>
              <a:rPr lang="en-GB" dirty="0" smtClean="0">
                <a:sym typeface="Wingdings" pitchFamily="2" charset="2"/>
              </a:rPr>
              <a:t> sheet to show whether or not you have achieved today’s learning objective.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236194F1-23A6-4DD7-846A-2A3A13D06003}" type="datetime2">
              <a:rPr lang="en-GB" smtClean="0"/>
              <a:pPr/>
              <a:t>Tuesday, 02 September 2008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8" name="Picture 3" descr="C:\Users\maddamsn\AppData\Local\Microsoft\Windows\Temporary Internet Files\Content.IE5\4I329LM4\MCj0436386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8640" y="285729"/>
            <a:ext cx="122536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Merry Christmas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Have a happy and safe Christmas holiday!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236194F1-23A6-4DD7-846A-2A3A13D06003}" type="datetime2">
              <a:rPr lang="en-GB" smtClean="0"/>
              <a:pPr/>
              <a:t>Tuesday, 02 September 2008</a:t>
            </a:fld>
            <a:endParaRPr lang="en-GB" dirty="0"/>
          </a:p>
        </p:txBody>
      </p:sp>
      <p:pic>
        <p:nvPicPr>
          <p:cNvPr id="47" name="Picture 8" descr="C:\Users\maddamsn\AppData\Local\Microsoft\Windows\Temporary Internet Files\Content.IE5\IWEPSX3E\MCj0436388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12542">
            <a:off x="8072332" y="462479"/>
            <a:ext cx="1158826" cy="1313944"/>
          </a:xfrm>
          <a:prstGeom prst="rect">
            <a:avLst/>
          </a:prstGeom>
          <a:noFill/>
        </p:spPr>
      </p:pic>
      <p:pic>
        <p:nvPicPr>
          <p:cNvPr id="4107" name="Picture 11" descr="C:\Users\maddamsn\AppData\Local\Microsoft\Windows\Temporary Internet Files\Content.IE5\L5ZT39Y9\MCj042577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714620"/>
            <a:ext cx="2218702" cy="2571768"/>
          </a:xfrm>
          <a:prstGeom prst="rect">
            <a:avLst/>
          </a:prstGeom>
          <a:noFill/>
        </p:spPr>
      </p:pic>
      <p:pic>
        <p:nvPicPr>
          <p:cNvPr id="4106" name="Picture 10" descr="C:\Users\maddamsn\AppData\Local\Microsoft\Windows\Temporary Internet Files\Content.IE5\IWEPSX3E\MCj043595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48"/>
            <a:ext cx="1571636" cy="2539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217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Creating a Christmas Card with a Wee Mee</vt:lpstr>
      <vt:lpstr>Learning Objective</vt:lpstr>
      <vt:lpstr>A “Wee Mee” Christmas Card</vt:lpstr>
      <vt:lpstr>Laying out the Card</vt:lpstr>
      <vt:lpstr>Tasks</vt:lpstr>
      <vt:lpstr>Just for Fun!</vt:lpstr>
      <vt:lpstr>Learning Objective</vt:lpstr>
      <vt:lpstr>Merry Christmas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Nicki Maddams</cp:lastModifiedBy>
  <cp:revision>61</cp:revision>
  <dcterms:created xsi:type="dcterms:W3CDTF">2008-01-28T15:32:11Z</dcterms:created>
  <dcterms:modified xsi:type="dcterms:W3CDTF">2008-09-02T07:44:23Z</dcterms:modified>
</cp:coreProperties>
</file>