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79" r:id="rId4"/>
    <p:sldId id="280" r:id="rId5"/>
    <p:sldId id="269" r:id="rId6"/>
    <p:sldId id="274" r:id="rId7"/>
    <p:sldId id="266" r:id="rId8"/>
    <p:sldId id="273" r:id="rId9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000" autoAdjust="0"/>
  </p:normalViewPr>
  <p:slideViewPr>
    <p:cSldViewPr>
      <p:cViewPr>
        <p:scale>
          <a:sx n="75" d="100"/>
          <a:sy n="75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08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ABDA3-BD09-4993-83D1-8EF48CA339D4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8647-502F-4518-BF5F-9CEA510D7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142876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8/30/2008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Writing a Business Letter</a:t>
            </a:r>
            <a:endParaRPr lang="en-GB" dirty="0"/>
          </a:p>
        </p:txBody>
      </p:sp>
      <p:pic>
        <p:nvPicPr>
          <p:cNvPr id="3" name="Picture 2" descr="N:\MyWork\My Pictures\Icons\Office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3828"/>
            <a:ext cx="1428728" cy="1354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</a:t>
            </a:r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lay out a formal business letter using Microsoft Word”.</a:t>
            </a:r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Saturday, 30 August 2008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is your Target Audience?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GB" sz="3200" dirty="0" smtClean="0"/>
              <a:t>Child</a:t>
            </a:r>
          </a:p>
          <a:p>
            <a:pPr lvl="2"/>
            <a:endParaRPr lang="en-GB" sz="3200" dirty="0" smtClean="0"/>
          </a:p>
          <a:p>
            <a:pPr lvl="2"/>
            <a:r>
              <a:rPr lang="en-GB" sz="3200" dirty="0" smtClean="0"/>
              <a:t>Teenager</a:t>
            </a:r>
          </a:p>
          <a:p>
            <a:pPr lvl="2"/>
            <a:endParaRPr lang="en-GB" sz="3200" dirty="0" smtClean="0"/>
          </a:p>
          <a:p>
            <a:pPr lvl="2"/>
            <a:r>
              <a:rPr lang="en-GB" sz="3200" dirty="0" smtClean="0"/>
              <a:t>Adult</a:t>
            </a:r>
          </a:p>
          <a:p>
            <a:pPr lvl="2"/>
            <a:endParaRPr lang="en-GB" sz="3200" dirty="0" smtClean="0"/>
          </a:p>
          <a:p>
            <a:pPr lvl="2"/>
            <a:r>
              <a:rPr lang="en-GB" sz="3200" dirty="0" smtClean="0"/>
              <a:t>Elderly Person</a:t>
            </a:r>
            <a:endParaRPr lang="en-GB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lay out a formal business letter using Microsoft Word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5072074"/>
            <a:ext cx="8096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Formal Business Letter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top of your document should look like this: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lay out a formal business letter using Microsoft Word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357290" y="2500306"/>
            <a:ext cx="6429420" cy="3357586"/>
            <a:chOff x="1357290" y="2857496"/>
            <a:chExt cx="6429420" cy="3357586"/>
          </a:xfrm>
        </p:grpSpPr>
        <p:sp>
          <p:nvSpPr>
            <p:cNvPr id="7" name="Double Wave 6"/>
            <p:cNvSpPr/>
            <p:nvPr/>
          </p:nvSpPr>
          <p:spPr>
            <a:xfrm>
              <a:off x="1357290" y="5072074"/>
              <a:ext cx="6429420" cy="1143008"/>
            </a:xfrm>
            <a:prstGeom prst="doubleWave">
              <a:avLst>
                <a:gd name="adj1" fmla="val 912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2857496"/>
              <a:ext cx="6429420" cy="29854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Your Name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Your Road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YOUR TOWN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Kent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Your Postcode</a:t>
              </a:r>
            </a:p>
            <a:p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fld id="{6904C00B-2472-4A7E-90B1-223A79663B94}" type="datetime4">
                <a:rPr lang="en-GB" sz="1100" smtClean="0">
                  <a:latin typeface="Arial" pitchFamily="34" charset="0"/>
                  <a:cs typeface="Arial" pitchFamily="34" charset="0"/>
                </a:rPr>
                <a:pPr/>
                <a:t>30 August 2008</a:t>
              </a:fld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Mr Somers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Hartsdown Technology College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George V Avenue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MARGATE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Kent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CT9 5RE</a:t>
              </a:r>
            </a:p>
            <a:p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Dear Mr Somers</a:t>
              </a:r>
            </a:p>
            <a:p>
              <a:endParaRPr lang="en-GB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1577" y="5715016"/>
              <a:ext cx="6405607" cy="276999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endParaRPr lang="en-GB" sz="12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Write a formal business letter to Mr Somers using Microsoft Word.</a:t>
            </a:r>
          </a:p>
          <a:p>
            <a:endParaRPr lang="en-GB" dirty="0" smtClean="0"/>
          </a:p>
          <a:p>
            <a:r>
              <a:rPr lang="en-GB" dirty="0" smtClean="0"/>
              <a:t>In your letter give SENSIBLE suggestions on improvements  you would like to see in the College.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lay out a formal business letter using Microsoft Word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9" name="Group 60"/>
            <p:cNvGrpSpPr>
              <a:grpSpLocks noChangeAspect="1"/>
            </p:cNvGrpSpPr>
            <p:nvPr/>
          </p:nvGrpSpPr>
          <p:grpSpPr bwMode="auto">
            <a:xfrm>
              <a:off x="0" y="3273"/>
              <a:ext cx="1080129" cy="1112061"/>
              <a:chOff x="-548" y="1546"/>
              <a:chExt cx="958" cy="999"/>
            </a:xfrm>
          </p:grpSpPr>
          <p:sp>
            <p:nvSpPr>
              <p:cNvPr id="43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" name="Group 6"/>
            <p:cNvGrpSpPr>
              <a:grpSpLocks noChangeAspect="1"/>
            </p:cNvGrpSpPr>
            <p:nvPr/>
          </p:nvGrpSpPr>
          <p:grpSpPr bwMode="auto">
            <a:xfrm>
              <a:off x="428595" y="289965"/>
              <a:ext cx="1080123" cy="1138778"/>
              <a:chOff x="290" y="1477"/>
              <a:chExt cx="958" cy="1023"/>
            </a:xfrm>
          </p:grpSpPr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Select a suitable piece of clipart and combine it with WordArt and an auto shape to make a logo for the top of your letter. Here is an example: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lay out a formal business letter using Microsoft Word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8" name="Group 60"/>
            <p:cNvGrpSpPr>
              <a:grpSpLocks noChangeAspect="1"/>
            </p:cNvGrpSpPr>
            <p:nvPr/>
          </p:nvGrpSpPr>
          <p:grpSpPr bwMode="auto">
            <a:xfrm>
              <a:off x="0" y="3273"/>
              <a:ext cx="1080129" cy="1112061"/>
              <a:chOff x="-548" y="1546"/>
              <a:chExt cx="958" cy="999"/>
            </a:xfrm>
          </p:grpSpPr>
          <p:sp>
            <p:nvSpPr>
              <p:cNvPr id="42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428595" y="289965"/>
              <a:ext cx="1080123" cy="1138778"/>
              <a:chOff x="290" y="1477"/>
              <a:chExt cx="958" cy="1023"/>
            </a:xfrm>
          </p:grpSpPr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2"/>
          <a:srcRect l="15820" t="45779" r="57227" b="20130"/>
          <a:stretch>
            <a:fillRect/>
          </a:stretch>
        </p:blipFill>
        <p:spPr bwMode="auto">
          <a:xfrm>
            <a:off x="3000364" y="3571876"/>
            <a:ext cx="300447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mtClean="0"/>
              <a:t>Learn how to lay out a formal business letter using Microsoft Word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finished product:</a:t>
            </a:r>
            <a:endParaRPr lang="en-GB" dirty="0"/>
          </a:p>
        </p:txBody>
      </p:sp>
      <p:grpSp>
        <p:nvGrpSpPr>
          <p:cNvPr id="85" name="Group 84"/>
          <p:cNvGrpSpPr/>
          <p:nvPr/>
        </p:nvGrpSpPr>
        <p:grpSpPr>
          <a:xfrm>
            <a:off x="1357290" y="2214554"/>
            <a:ext cx="6429420" cy="3357586"/>
            <a:chOff x="1357290" y="2857496"/>
            <a:chExt cx="6429420" cy="3357586"/>
          </a:xfrm>
        </p:grpSpPr>
        <p:sp>
          <p:nvSpPr>
            <p:cNvPr id="86" name="Double Wave 85"/>
            <p:cNvSpPr/>
            <p:nvPr/>
          </p:nvSpPr>
          <p:spPr>
            <a:xfrm>
              <a:off x="1357290" y="5072074"/>
              <a:ext cx="6429420" cy="1143008"/>
            </a:xfrm>
            <a:prstGeom prst="doubleWave">
              <a:avLst>
                <a:gd name="adj1" fmla="val 912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357290" y="2857496"/>
              <a:ext cx="6429420" cy="29854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Your Name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Your Road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YOUR TOWN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Kent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Your Postcode</a:t>
              </a:r>
            </a:p>
            <a:p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fld id="{6904C00B-2472-4A7E-90B1-223A79663B94}" type="datetime4">
                <a:rPr lang="en-GB" sz="1100" smtClean="0">
                  <a:latin typeface="Arial" pitchFamily="34" charset="0"/>
                  <a:cs typeface="Arial" pitchFamily="34" charset="0"/>
                </a:rPr>
                <a:pPr/>
                <a:t>30 August 2008</a:t>
              </a:fld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Mr Somers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Hartsdown Technology College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George V Avenue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MARGATE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Kent</a:t>
              </a: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CT9 5RE</a:t>
              </a:r>
            </a:p>
            <a:p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Dear Mr Somers</a:t>
              </a:r>
            </a:p>
            <a:p>
              <a:endParaRPr lang="en-GB" sz="12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371577" y="5715016"/>
              <a:ext cx="6405607" cy="276999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endParaRPr lang="en-GB" sz="1200" dirty="0"/>
            </a:p>
          </p:txBody>
        </p:sp>
      </p:grp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/>
          <a:srcRect l="15820" t="45779" r="57227" b="20130"/>
          <a:stretch>
            <a:fillRect/>
          </a:stretch>
        </p:blipFill>
        <p:spPr bwMode="auto">
          <a:xfrm>
            <a:off x="6072198" y="2285992"/>
            <a:ext cx="1571636" cy="119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Learning </a:t>
            </a:r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lay out a formal business letter using Microsoft Word”.</a:t>
            </a:r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fld id="{236194F1-23A6-4DD7-846A-2A3A13D06003}" type="datetime2">
              <a:rPr lang="en-GB" smtClean="0"/>
              <a:pPr/>
              <a:t>Saturday, 30 August 2008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274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Writing a Business Letter</vt:lpstr>
      <vt:lpstr>Learning Objective</vt:lpstr>
      <vt:lpstr>Who is your Target Audience?</vt:lpstr>
      <vt:lpstr>A Formal Business Letter</vt:lpstr>
      <vt:lpstr>Task</vt:lpstr>
      <vt:lpstr>Extension Task</vt:lpstr>
      <vt:lpstr>Extension Task Outcome</vt:lpstr>
      <vt:lpstr>Learning Objective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Nicki Maddams</cp:lastModifiedBy>
  <cp:revision>47</cp:revision>
  <dcterms:created xsi:type="dcterms:W3CDTF">2008-01-28T15:32:11Z</dcterms:created>
  <dcterms:modified xsi:type="dcterms:W3CDTF">2008-08-30T17:31:41Z</dcterms:modified>
</cp:coreProperties>
</file>