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8" r:id="rId4"/>
    <p:sldId id="279" r:id="rId5"/>
    <p:sldId id="274" r:id="rId6"/>
    <p:sldId id="284" r:id="rId7"/>
    <p:sldId id="280" r:id="rId8"/>
    <p:sldId id="273" r:id="rId9"/>
    <p:sldId id="283" r:id="rId1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1D254A"/>
    <a:srgbClr val="003366"/>
    <a:srgbClr val="000099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0" autoAdjust="0"/>
  </p:normalViewPr>
  <p:slideViewPr>
    <p:cSldViewPr>
      <p:cViewPr>
        <p:scale>
          <a:sx n="66" d="100"/>
          <a:sy n="66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BDA3-BD09-4993-83D1-8EF48CA339D4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8647-502F-4518-BF5F-9CEA510D7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18"/>
          <a:stretch>
            <a:fillRect/>
          </a:stretch>
        </p:blipFill>
        <p:spPr bwMode="auto">
          <a:xfrm>
            <a:off x="3643306" y="0"/>
            <a:ext cx="550069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14346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2844" y="0"/>
            <a:ext cx="1214446" cy="1135629"/>
            <a:chOff x="2928926" y="571480"/>
            <a:chExt cx="4672012" cy="4368800"/>
          </a:xfrm>
        </p:grpSpPr>
        <p:pic>
          <p:nvPicPr>
            <p:cNvPr id="9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2593" y="1395953"/>
              <a:ext cx="1320928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5208" y="3280363"/>
              <a:ext cx="1246931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7346" y="3280363"/>
              <a:ext cx="1401097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85852" y="142876"/>
            <a:ext cx="4421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GB" sz="54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54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3571868" y="6143644"/>
            <a:ext cx="5000660" cy="571504"/>
          </a:xfrm>
          <a:prstGeom prst="roundRect">
            <a:avLst>
              <a:gd name="adj" fmla="val 28413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roundRect">
            <a:avLst>
              <a:gd name="adj" fmla="val 26836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31212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6518"/>
            </a:avLst>
          </a:prstGeom>
          <a:ln w="7620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11/4/2009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an Interactive Quiz</a:t>
            </a:r>
            <a:endParaRPr lang="en-GB" dirty="0"/>
          </a:p>
        </p:txBody>
      </p:sp>
      <p:pic>
        <p:nvPicPr>
          <p:cNvPr id="4" name="Picture 3" descr="image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1432183" cy="13572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insert hyperlinks into a PowerPoint presentation”.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your </a:t>
            </a:r>
            <a:r>
              <a:rPr lang="en-GB" b="1" dirty="0" smtClean="0"/>
              <a:t>Self Assessment Sheet.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04 November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Hyperlink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hyperlink is an object that links to somewhere else.</a:t>
            </a:r>
          </a:p>
          <a:p>
            <a:endParaRPr lang="en-GB" dirty="0" smtClean="0"/>
          </a:p>
          <a:p>
            <a:r>
              <a:rPr lang="en-GB" dirty="0" smtClean="0"/>
              <a:t>This could be a web page or a different slide.</a:t>
            </a:r>
          </a:p>
          <a:p>
            <a:endParaRPr lang="en-GB" dirty="0" smtClean="0"/>
          </a:p>
          <a:p>
            <a:r>
              <a:rPr lang="en-GB" dirty="0" smtClean="0">
                <a:hlinkClick r:id="rId2" action="ppaction://hlinksldjump"/>
              </a:rPr>
              <a:t>This hyperlink </a:t>
            </a:r>
            <a:r>
              <a:rPr lang="en-GB" dirty="0" smtClean="0"/>
              <a:t>takes me to a different slide.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insert hyperlinks into a PowerPoint presentation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Inserting a Hyperlink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800" dirty="0" smtClean="0"/>
              <a:t>FIRST </a:t>
            </a:r>
            <a:r>
              <a:rPr lang="en-GB" sz="2800" dirty="0" smtClean="0">
                <a:solidFill>
                  <a:srgbClr val="FFFFFF"/>
                </a:solidFill>
                <a:highlight>
                  <a:srgbClr val="000000"/>
                </a:highlight>
                <a:ea typeface="Calibri"/>
                <a:cs typeface="Times New Roman"/>
              </a:rPr>
              <a:t>highlight</a:t>
            </a:r>
            <a:r>
              <a:rPr lang="en-GB" sz="2800" dirty="0" smtClean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Times New Roman"/>
              </a:rPr>
              <a:t> </a:t>
            </a:r>
            <a:r>
              <a:rPr lang="en-GB" sz="2800" dirty="0" smtClean="0"/>
              <a:t>or select the item you want to make into a hyperlink.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insert hyperlinks into a PowerPoint presentation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-391" t="3247" r="40625" b="82143"/>
          <a:stretch>
            <a:fillRect/>
          </a:stretch>
        </p:blipFill>
        <p:spPr bwMode="auto">
          <a:xfrm>
            <a:off x="714348" y="3929066"/>
            <a:ext cx="7772465" cy="1142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642910" y="2857496"/>
            <a:ext cx="1857388" cy="928694"/>
          </a:xfrm>
          <a:prstGeom prst="wedgeRoundRectCallout">
            <a:avLst>
              <a:gd name="adj1" fmla="val 27213"/>
              <a:gd name="adj2" fmla="val 65384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Select the “Insert” tab.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29322" y="2786058"/>
            <a:ext cx="1785950" cy="1000132"/>
          </a:xfrm>
          <a:prstGeom prst="wedgeRoundRectCallout">
            <a:avLst>
              <a:gd name="adj1" fmla="val -122378"/>
              <a:gd name="adj2" fmla="val 101895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Select hyperlink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58629" t="46445" r="30291" b="40260"/>
          <a:stretch>
            <a:fillRect/>
          </a:stretch>
        </p:blipFill>
        <p:spPr bwMode="auto">
          <a:xfrm>
            <a:off x="4231160" y="1257964"/>
            <a:ext cx="1225992" cy="7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are going to make your own “Who Wants to be a Millionaire” Game.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insert hyperlinks into a PowerPoint presentation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8398" r="8398"/>
          <a:stretch>
            <a:fillRect/>
          </a:stretch>
        </p:blipFill>
        <p:spPr bwMode="auto">
          <a:xfrm>
            <a:off x="571472" y="2928934"/>
            <a:ext cx="3423690" cy="25717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8398" r="8398"/>
          <a:stretch>
            <a:fillRect/>
          </a:stretch>
        </p:blipFill>
        <p:spPr bwMode="auto">
          <a:xfrm>
            <a:off x="2786050" y="2928934"/>
            <a:ext cx="3423691" cy="25717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 l="8398" r="8398"/>
          <a:stretch>
            <a:fillRect/>
          </a:stretch>
        </p:blipFill>
        <p:spPr bwMode="auto">
          <a:xfrm>
            <a:off x="5500694" y="2928934"/>
            <a:ext cx="3407582" cy="25596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Open the PowerPoint called:</a:t>
            </a:r>
            <a:r>
              <a:rPr lang="en-GB" dirty="0"/>
              <a:t> </a:t>
            </a:r>
            <a:r>
              <a:rPr lang="en-GB" dirty="0" smtClean="0"/>
              <a:t>“</a:t>
            </a:r>
            <a:r>
              <a:rPr lang="en-GB" smtClean="0"/>
              <a:t>Lesson </a:t>
            </a:r>
            <a:r>
              <a:rPr lang="en-GB" smtClean="0"/>
              <a:t>19 </a:t>
            </a:r>
            <a:r>
              <a:rPr lang="en-GB" dirty="0" smtClean="0"/>
              <a:t>– MILLIONAIRE RESOURCE”</a:t>
            </a:r>
          </a:p>
          <a:p>
            <a:endParaRPr lang="en-GB" dirty="0" smtClean="0"/>
          </a:p>
          <a:p>
            <a:r>
              <a:rPr lang="en-GB" dirty="0" smtClean="0"/>
              <a:t>Save this in your ICT folder.</a:t>
            </a:r>
          </a:p>
          <a:p>
            <a:endParaRPr lang="en-GB" dirty="0" smtClean="0"/>
          </a:p>
          <a:p>
            <a:r>
              <a:rPr lang="en-GB" dirty="0" smtClean="0"/>
              <a:t>Add your own questions THEN </a:t>
            </a:r>
            <a:r>
              <a:rPr lang="en-GB" b="1" dirty="0" smtClean="0"/>
              <a:t>hyperlink</a:t>
            </a:r>
            <a:r>
              <a:rPr lang="en-GB" dirty="0" smtClean="0"/>
              <a:t> the answers so they go to the right places. (The first one has been done for you)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insert hyperlinks into a PowerPoint presentation</a:t>
            </a:r>
            <a:endParaRPr lang="en-GB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3"/>
              <a:ext cx="1080129" cy="1112061"/>
              <a:chOff x="-548" y="1546"/>
              <a:chExt cx="958" cy="999"/>
            </a:xfrm>
          </p:grpSpPr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5" y="289965"/>
              <a:ext cx="1080123" cy="1138778"/>
              <a:chOff x="290" y="1477"/>
              <a:chExt cx="958" cy="1023"/>
            </a:xfrm>
          </p:grpSpPr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016" t="26299" r="10351" b="13311"/>
          <a:stretch>
            <a:fillRect/>
          </a:stretch>
        </p:blipFill>
        <p:spPr bwMode="auto">
          <a:xfrm rot="21145066">
            <a:off x="6246716" y="1929858"/>
            <a:ext cx="22952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if you can make the 50:50 lifeline button work. You will need to:</a:t>
            </a:r>
          </a:p>
          <a:p>
            <a:pPr lvl="1"/>
            <a:r>
              <a:rPr lang="en-GB" dirty="0" smtClean="0"/>
              <a:t>Copy and paste the current question then delete two of the </a:t>
            </a:r>
            <a:r>
              <a:rPr lang="en-GB" b="1" u="sng" dirty="0" smtClean="0"/>
              <a:t>wrong</a:t>
            </a:r>
            <a:r>
              <a:rPr lang="en-GB" dirty="0" smtClean="0"/>
              <a:t> answers.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You will then need to </a:t>
            </a:r>
            <a:r>
              <a:rPr lang="en-GB" b="1" dirty="0" smtClean="0"/>
              <a:t>hyperlink</a:t>
            </a:r>
            <a:r>
              <a:rPr lang="en-GB" dirty="0" smtClean="0"/>
              <a:t> the 50:50 button to this new slide.</a:t>
            </a:r>
          </a:p>
          <a:p>
            <a:pPr marL="1314450" lvl="2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insert hyperlinks into a PowerPoint presentation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0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insert hyperlinks into a PowerPoint presentation”.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Assessment</a:t>
            </a:r>
            <a:r>
              <a:rPr lang="en-GB" dirty="0" smtClean="0">
                <a:sym typeface="Wingdings" pitchFamily="2" charset="2"/>
              </a:rPr>
              <a:t> sheet to show whether or not you have achieved today’s learning objective.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236194F1-23A6-4DD7-846A-2A3A13D06003}" type="datetime2">
              <a:rPr lang="en-GB" smtClean="0"/>
              <a:pPr/>
              <a:t>Wednesday, 04 November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Different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button that’s been used as a hyperlink and will take me back again: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insert hyperlinks into a PowerPoint presentation</a:t>
            </a:r>
            <a:endParaRPr lang="en-GB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071802" y="3143248"/>
            <a:ext cx="3071834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Click Me!</a:t>
            </a:r>
            <a:endParaRPr lang="en-GB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309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Creating an Interactive Quiz</vt:lpstr>
      <vt:lpstr>Learning Objective</vt:lpstr>
      <vt:lpstr>Hyperlink</vt:lpstr>
      <vt:lpstr>Inserting a Hyperlink</vt:lpstr>
      <vt:lpstr>This Lesson</vt:lpstr>
      <vt:lpstr>Task</vt:lpstr>
      <vt:lpstr>Extension Task</vt:lpstr>
      <vt:lpstr>Learning Objective</vt:lpstr>
      <vt:lpstr>A Different Slide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maddamsn</cp:lastModifiedBy>
  <cp:revision>77</cp:revision>
  <dcterms:created xsi:type="dcterms:W3CDTF">2008-01-28T15:32:11Z</dcterms:created>
  <dcterms:modified xsi:type="dcterms:W3CDTF">2009-11-04T09:32:16Z</dcterms:modified>
</cp:coreProperties>
</file>