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66" r:id="rId4"/>
    <p:sldId id="274" r:id="rId5"/>
    <p:sldId id="275" r:id="rId6"/>
    <p:sldId id="273" r:id="rId7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8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000" autoAdjust="0"/>
  </p:normalViewPr>
  <p:slideViewPr>
    <p:cSldViewPr>
      <p:cViewPr>
        <p:scale>
          <a:sx n="66" d="100"/>
          <a:sy n="66" d="100"/>
        </p:scale>
        <p:origin x="-1284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670" y="-102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054E9-6D23-4BCA-875A-B67B82FC3262}" type="datetimeFigureOut">
              <a:rPr lang="en-US" smtClean="0"/>
              <a:pPr/>
              <a:t>11/22/2010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CD83D-E460-45DC-AE4E-91C2F7D7FF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375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ABDA3-BD09-4993-83D1-8EF48CA339D4}" type="datetimeFigureOut">
              <a:rPr lang="en-US" smtClean="0"/>
              <a:pPr/>
              <a:t>11/22/2010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B8647-502F-4518-BF5F-9CEA510D72D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725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1618"/>
          <a:stretch>
            <a:fillRect/>
          </a:stretch>
        </p:blipFill>
        <p:spPr bwMode="auto">
          <a:xfrm>
            <a:off x="3643306" y="0"/>
            <a:ext cx="5500694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785926"/>
            <a:ext cx="4714908" cy="2786082"/>
          </a:xfrm>
          <a:prstGeom prst="roundRect">
            <a:avLst>
              <a:gd name="adj" fmla="val 14346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11/22/2010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42844" y="0"/>
            <a:ext cx="1214446" cy="1135629"/>
            <a:chOff x="2928926" y="571480"/>
            <a:chExt cx="4672012" cy="4368800"/>
          </a:xfrm>
        </p:grpSpPr>
        <p:pic>
          <p:nvPicPr>
            <p:cNvPr id="9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10" name="Rounded Rectangle 9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352593" y="1395953"/>
              <a:ext cx="1320928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55208" y="3280363"/>
              <a:ext cx="1246931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67346" y="3280363"/>
              <a:ext cx="1401097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1285852" y="142876"/>
            <a:ext cx="44214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en-GB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54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11/22/2010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11/22/2010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11/22/2010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11/22/2010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3571868" y="6143644"/>
            <a:ext cx="5000660" cy="571504"/>
          </a:xfrm>
          <a:prstGeom prst="roundRect">
            <a:avLst>
              <a:gd name="adj" fmla="val 28413"/>
            </a:avLst>
          </a:prstGeom>
          <a:solidFill>
            <a:srgbClr val="FFFF00"/>
          </a:solidFill>
          <a:ln w="762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262633" y="6018230"/>
            <a:ext cx="822661" cy="785818"/>
            <a:chOff x="8262633" y="6018230"/>
            <a:chExt cx="822661" cy="785818"/>
          </a:xfrm>
        </p:grpSpPr>
        <p:sp>
          <p:nvSpPr>
            <p:cNvPr id="21" name="Oval 20"/>
            <p:cNvSpPr/>
            <p:nvPr userDrawn="1"/>
          </p:nvSpPr>
          <p:spPr>
            <a:xfrm>
              <a:off x="8283600" y="6018230"/>
              <a:ext cx="785818" cy="785818"/>
            </a:xfrm>
            <a:prstGeom prst="ellipse">
              <a:avLst/>
            </a:prstGeom>
            <a:solidFill>
              <a:srgbClr val="00B0F0"/>
            </a:solidFill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8262633" y="6140255"/>
              <a:ext cx="822661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 smtClean="0">
                  <a:ln w="12700">
                    <a:solidFill>
                      <a:srgbClr val="FF9900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ill Sans Ultra Bold" pitchFamily="34" charset="0"/>
                </a:rPr>
                <a:t>LO</a:t>
              </a:r>
              <a:endParaRPr lang="en-US" sz="3200" b="1" cap="none" spc="0" dirty="0">
                <a:ln w="12700">
                  <a:solidFill>
                    <a:srgbClr val="FF99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ill Sans Ultra Bold" pitchFamily="34" charset="0"/>
              </a:endParaRPr>
            </a:p>
          </p:txBody>
        </p:sp>
      </p:grp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3571868" y="6181744"/>
            <a:ext cx="4714899" cy="5000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>
            <a:noAutofit/>
          </a:bodyPr>
          <a:lstStyle>
            <a:lvl1pPr algn="ctr">
              <a:buNone/>
              <a:defRPr sz="1400" b="0" i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11/22/2010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3500438" y="6143625"/>
            <a:ext cx="5214937" cy="571500"/>
          </a:xfrm>
          <a:prstGeom prst="roundRect">
            <a:avLst>
              <a:gd name="adj" fmla="val 26836"/>
            </a:avLst>
          </a:prstGeom>
          <a:solidFill>
            <a:srgbClr val="FFFF00"/>
          </a:solidFill>
          <a:ln>
            <a:solidFill>
              <a:srgbClr val="FF9900"/>
            </a:solidFill>
          </a:ln>
        </p:spPr>
        <p:txBody>
          <a:bodyPr>
            <a:noAutofit/>
          </a:bodyPr>
          <a:lstStyle>
            <a:lvl1pPr algn="ctr">
              <a:buNone/>
              <a:defRPr sz="2400" b="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fld id="{C903C796-15AE-40E3-9730-6F48E1DEDB0D}" type="datetime2">
              <a:rPr lang="en-GB" smtClean="0"/>
              <a:pPr lvl="0"/>
              <a:t>Tuesday, 13 May 2008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11/22/2010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11/22/2010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11/22/2010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11/22/2010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11/22/2010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11/22/2010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oundRect">
            <a:avLst>
              <a:gd name="adj" fmla="val 31212"/>
            </a:avLst>
          </a:prstGeom>
          <a:solidFill>
            <a:srgbClr val="FF9900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5000660"/>
          </a:xfrm>
          <a:prstGeom prst="roundRect">
            <a:avLst>
              <a:gd name="adj" fmla="val 6518"/>
            </a:avLst>
          </a:prstGeom>
          <a:ln w="76200"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6436-82A9-40DB-A140-871FA6B4C2D7}" type="datetimeFigureOut">
              <a:rPr lang="en-US" smtClean="0"/>
              <a:pPr/>
              <a:t>11/22/2010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 cmpd="sng">
            <a:solidFill>
              <a:schemeClr val="tx1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Creating a Calendar</a:t>
            </a:r>
            <a:endParaRPr lang="en-GB" dirty="0"/>
          </a:p>
        </p:txBody>
      </p:sp>
      <p:pic>
        <p:nvPicPr>
          <p:cNvPr id="5" name="Picture 4" descr="image01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500702"/>
            <a:ext cx="1432184" cy="13572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create a calendar using a template in Publisher”.</a:t>
            </a:r>
          </a:p>
          <a:p>
            <a:endParaRPr lang="en-GB" dirty="0" smtClean="0"/>
          </a:p>
          <a:p>
            <a:r>
              <a:rPr lang="en-GB" dirty="0" smtClean="0"/>
              <a:t>Write this Learning Objective onto your </a:t>
            </a:r>
            <a:r>
              <a:rPr lang="en-GB" b="1" dirty="0" smtClean="0"/>
              <a:t>Self Assessment Sheet.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Monday, 22 November 2010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 calendar using a template in Publisher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Using the Calendar Templates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GB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4062" t="10312" r="976" b="10000"/>
          <a:stretch>
            <a:fillRect/>
          </a:stretch>
        </p:blipFill>
        <p:spPr bwMode="auto">
          <a:xfrm>
            <a:off x="1071538" y="1571612"/>
            <a:ext cx="6946322" cy="4071966"/>
          </a:xfrm>
          <a:prstGeom prst="rect">
            <a:avLst/>
          </a:prstGeom>
          <a:noFill/>
          <a:ln w="952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6" name="Rounded Rectangular Callout 5"/>
          <p:cNvSpPr/>
          <p:nvPr/>
        </p:nvSpPr>
        <p:spPr>
          <a:xfrm>
            <a:off x="3428992" y="1500174"/>
            <a:ext cx="2428892" cy="1285884"/>
          </a:xfrm>
          <a:prstGeom prst="wedgeRoundRectCallout">
            <a:avLst>
              <a:gd name="adj1" fmla="val -87933"/>
              <a:gd name="adj2" fmla="val 178326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Choose a calendar that has space for pictures.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3357554" y="4143380"/>
            <a:ext cx="3071834" cy="1357322"/>
          </a:xfrm>
          <a:prstGeom prst="wedgeRoundRectCallout">
            <a:avLst>
              <a:gd name="adj1" fmla="val 64257"/>
              <a:gd name="adj2" fmla="val 25946"/>
              <a:gd name="adj3" fmla="val 16667"/>
            </a:avLst>
          </a:prstGeom>
          <a:solidFill>
            <a:srgbClr val="FFFF00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You </a:t>
            </a:r>
            <a:r>
              <a:rPr lang="en-GB" b="1" u="sng" dirty="0" smtClean="0">
                <a:solidFill>
                  <a:schemeClr val="tx1"/>
                </a:solidFill>
                <a:latin typeface="Comic Sans MS" pitchFamily="66" charset="0"/>
              </a:rPr>
              <a:t>MUST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 set the calendar dates as :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  <a:latin typeface="Comic Sans MS" pitchFamily="66" charset="0"/>
              </a:rPr>
              <a:t>Start – 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January 2009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  <a:latin typeface="Comic Sans MS" pitchFamily="66" charset="0"/>
              </a:rPr>
              <a:t>End – 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December 2009</a:t>
            </a:r>
            <a:endParaRPr lang="en-GB" b="1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7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Create a calendar for </a:t>
            </a:r>
            <a:r>
              <a:rPr lang="en-GB" b="1" u="sng" dirty="0" smtClean="0"/>
              <a:t>2011</a:t>
            </a:r>
            <a:r>
              <a:rPr lang="en-GB" dirty="0" smtClean="0"/>
              <a:t>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Use Clipart or the Internet to change the pictures in the calendar.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 calendar using a template in Publisher</a:t>
            </a:r>
            <a:endParaRPr lang="en-GB" dirty="0"/>
          </a:p>
        </p:txBody>
      </p:sp>
      <p:grpSp>
        <p:nvGrpSpPr>
          <p:cNvPr id="12" name="Group 11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13" name="Group 60"/>
            <p:cNvGrpSpPr>
              <a:grpSpLocks noChangeAspect="1"/>
            </p:cNvGrpSpPr>
            <p:nvPr/>
          </p:nvGrpSpPr>
          <p:grpSpPr bwMode="auto">
            <a:xfrm>
              <a:off x="0" y="3273"/>
              <a:ext cx="1080129" cy="1112061"/>
              <a:chOff x="-548" y="1546"/>
              <a:chExt cx="958" cy="999"/>
            </a:xfrm>
          </p:grpSpPr>
          <p:sp>
            <p:nvSpPr>
              <p:cNvPr id="47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9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14" name="Group 6"/>
            <p:cNvGrpSpPr>
              <a:grpSpLocks noChangeAspect="1"/>
            </p:cNvGrpSpPr>
            <p:nvPr/>
          </p:nvGrpSpPr>
          <p:grpSpPr bwMode="auto">
            <a:xfrm>
              <a:off x="428595" y="289965"/>
              <a:ext cx="1080123" cy="1138778"/>
              <a:chOff x="290" y="1477"/>
              <a:chExt cx="958" cy="1023"/>
            </a:xfrm>
          </p:grpSpPr>
          <p:sp>
            <p:nvSpPr>
              <p:cNvPr id="15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Extension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Create a new calendar for a friend or family member (make sure you use pictures of things they will like!)</a:t>
            </a:r>
          </a:p>
          <a:p>
            <a:pPr lvl="1"/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create a calendar using a template in Publisher</a:t>
            </a:r>
            <a:endParaRPr lang="en-GB" dirty="0"/>
          </a:p>
        </p:txBody>
      </p:sp>
      <p:grpSp>
        <p:nvGrpSpPr>
          <p:cNvPr id="76" name="Group 75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77" name="Group 60"/>
            <p:cNvGrpSpPr>
              <a:grpSpLocks noChangeAspect="1"/>
            </p:cNvGrpSpPr>
            <p:nvPr/>
          </p:nvGrpSpPr>
          <p:grpSpPr bwMode="auto">
            <a:xfrm>
              <a:off x="0" y="3271"/>
              <a:ext cx="1080129" cy="1112061"/>
              <a:chOff x="-548" y="1546"/>
              <a:chExt cx="958" cy="999"/>
            </a:xfrm>
          </p:grpSpPr>
          <p:sp>
            <p:nvSpPr>
              <p:cNvPr id="111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2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4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5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6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7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8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9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0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1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2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3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4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5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6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7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8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9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0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1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2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3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4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5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6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7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8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9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0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1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2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3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4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5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6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78" name="Group 6"/>
            <p:cNvGrpSpPr>
              <a:grpSpLocks noChangeAspect="1"/>
            </p:cNvGrpSpPr>
            <p:nvPr/>
          </p:nvGrpSpPr>
          <p:grpSpPr bwMode="auto">
            <a:xfrm>
              <a:off x="428596" y="289965"/>
              <a:ext cx="1080122" cy="1138778"/>
              <a:chOff x="290" y="1477"/>
              <a:chExt cx="958" cy="1023"/>
            </a:xfrm>
          </p:grpSpPr>
          <p:sp>
            <p:nvSpPr>
              <p:cNvPr id="79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0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1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2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3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4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5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6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7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8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9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0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create a calendar using a template in Publisher”.</a:t>
            </a:r>
          </a:p>
          <a:p>
            <a:endParaRPr lang="en-GB" dirty="0" smtClean="0"/>
          </a:p>
          <a:p>
            <a:r>
              <a:rPr lang="en-GB" dirty="0" smtClean="0"/>
              <a:t>Put </a:t>
            </a:r>
            <a:r>
              <a:rPr lang="en-GB" dirty="0" smtClean="0">
                <a:sym typeface="Wingdings" pitchFamily="2" charset="2"/>
              </a:rPr>
              <a:t> or  onto your </a:t>
            </a:r>
            <a:r>
              <a:rPr lang="en-GB" b="1" dirty="0" smtClean="0">
                <a:sym typeface="Wingdings" pitchFamily="2" charset="2"/>
              </a:rPr>
              <a:t>Self Assessment</a:t>
            </a:r>
            <a:r>
              <a:rPr lang="en-GB" dirty="0" smtClean="0">
                <a:sym typeface="Wingdings" pitchFamily="2" charset="2"/>
              </a:rPr>
              <a:t> sheet to show whether or not you have achieved today’s learning objective.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fld id="{236194F1-23A6-4DD7-846A-2A3A13D06003}" type="datetime2">
              <a:rPr lang="en-GB" smtClean="0"/>
              <a:pPr/>
              <a:t>Monday, 22 November 2010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1629</TotalTime>
  <Words>171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Creating a Calendar</vt:lpstr>
      <vt:lpstr>Learning Objective</vt:lpstr>
      <vt:lpstr>Using the Calendar Templates</vt:lpstr>
      <vt:lpstr>Task</vt:lpstr>
      <vt:lpstr>Extension Task</vt:lpstr>
      <vt:lpstr>Learning Objective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Nicki Maddams</dc:creator>
  <cp:lastModifiedBy>maddamsn</cp:lastModifiedBy>
  <cp:revision>58</cp:revision>
  <dcterms:created xsi:type="dcterms:W3CDTF">2008-01-28T15:32:11Z</dcterms:created>
  <dcterms:modified xsi:type="dcterms:W3CDTF">2010-11-22T09:16:51Z</dcterms:modified>
</cp:coreProperties>
</file>