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</p:sldIdLst>
  <p:sldSz cx="9144000" cy="6858000" type="screen4x3"/>
  <p:notesSz cx="6950075" cy="9236075"/>
  <p:embeddedFontLst>
    <p:embeddedFont>
      <p:font typeface="Comic Sans MS" pitchFamily="66" charset="0"/>
      <p:regular r:id="rId11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Wingdings 3" pitchFamily="18" charset="2"/>
      <p:regular r:id="rId17"/>
    </p:embeddedFont>
    <p:embeddedFont>
      <p:font typeface="Segoe Print" charset="0"/>
      <p:regular r:id="rId18"/>
      <p:bold r:id="rId19"/>
    </p:embeddedFont>
    <p:embeddedFont>
      <p:font typeface="Gill Sans Ultra Bold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 cstate="print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 cstate="print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Game Control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13 May 2008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5/5/2010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Sensing </a:t>
            </a:r>
            <a:r>
              <a:rPr lang="en-GB" smtClean="0"/>
              <a:t>and Variables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sense events and keep score”.</a:t>
            </a:r>
          </a:p>
          <a:p>
            <a:endParaRPr lang="en-GB" dirty="0" smtClean="0"/>
          </a:p>
          <a:p>
            <a:r>
              <a:rPr lang="en-GB" dirty="0" smtClean="0"/>
              <a:t>Write this Learning Objective onto </a:t>
            </a:r>
            <a:r>
              <a:rPr lang="en-GB" b="1" dirty="0" smtClean="0"/>
              <a:t>Page 1 </a:t>
            </a:r>
            <a:r>
              <a:rPr lang="en-GB" dirty="0" smtClean="0"/>
              <a:t>of your </a:t>
            </a:r>
            <a:r>
              <a:rPr lang="en-GB" b="1" dirty="0" smtClean="0"/>
              <a:t>workbook.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Wednesday, 05 May 2010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Sensing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Sensing can be used to detect when something has happened in a game. Like touch in this example: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sense events and keep score.</a:t>
            </a:r>
            <a:endParaRPr lang="en-GB" dirty="0"/>
          </a:p>
        </p:txBody>
      </p:sp>
      <p:grpSp>
        <p:nvGrpSpPr>
          <p:cNvPr id="7" name="Group 15"/>
          <p:cNvGrpSpPr/>
          <p:nvPr/>
        </p:nvGrpSpPr>
        <p:grpSpPr>
          <a:xfrm>
            <a:off x="3571868" y="3286124"/>
            <a:ext cx="2286016" cy="2428892"/>
            <a:chOff x="1857356" y="3214686"/>
            <a:chExt cx="2286016" cy="2428892"/>
          </a:xfrm>
        </p:grpSpPr>
        <p:sp>
          <p:nvSpPr>
            <p:cNvPr id="5" name="Flowchart: Process 4"/>
            <p:cNvSpPr/>
            <p:nvPr/>
          </p:nvSpPr>
          <p:spPr>
            <a:xfrm>
              <a:off x="2116826" y="4857760"/>
              <a:ext cx="1785950" cy="78581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Comic Sans MS" pitchFamily="66" charset="0"/>
                </a:rPr>
                <a:t>Add to score.</a:t>
              </a:r>
              <a:endParaRPr lang="en-GB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6" name="Flowchart: Decision 5"/>
            <p:cNvSpPr/>
            <p:nvPr/>
          </p:nvSpPr>
          <p:spPr>
            <a:xfrm>
              <a:off x="1857356" y="3214686"/>
              <a:ext cx="2286016" cy="1357322"/>
            </a:xfrm>
            <a:prstGeom prst="flowChartDecision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Is shark touching fish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  <a:sym typeface="Wingdings 3"/>
                </a:rPr>
                <a:t>?</a:t>
              </a:r>
              <a:endParaRPr lang="en-GB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10" name="Straight Arrow Connector 9"/>
            <p:cNvCxnSpPr>
              <a:stCxn id="6" idx="2"/>
              <a:endCxn id="5" idx="0"/>
            </p:cNvCxnSpPr>
            <p:nvPr/>
          </p:nvCxnSpPr>
          <p:spPr>
            <a:xfrm rot="16200000" flipH="1">
              <a:off x="2862206" y="4710165"/>
              <a:ext cx="285752" cy="9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11"/>
            <p:cNvCxnSpPr>
              <a:stCxn id="6" idx="1"/>
              <a:endCxn id="6" idx="0"/>
            </p:cNvCxnSpPr>
            <p:nvPr/>
          </p:nvCxnSpPr>
          <p:spPr>
            <a:xfrm rot="10800000" flipH="1">
              <a:off x="1857356" y="3214687"/>
              <a:ext cx="1143008" cy="678661"/>
            </a:xfrm>
            <a:prstGeom prst="bentConnector4">
              <a:avLst>
                <a:gd name="adj1" fmla="val -44691"/>
                <a:gd name="adj2" fmla="val 133684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786314" y="4590644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Yes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14678" y="3643314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No</a:t>
            </a:r>
            <a:endParaRPr lang="en-GB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Variables </a:t>
            </a:r>
            <a:r>
              <a:rPr lang="en-GB" dirty="0" smtClean="0"/>
              <a:t>are used to store data.</a:t>
            </a:r>
          </a:p>
          <a:p>
            <a:endParaRPr lang="en-GB" dirty="0" smtClean="0"/>
          </a:p>
          <a:p>
            <a:r>
              <a:rPr lang="en-GB" dirty="0" smtClean="0"/>
              <a:t>In order for a game to “remember” what a players score is it must store it in a variable.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sense events and keep score</a:t>
            </a:r>
            <a:endParaRPr lang="en-GB" dirty="0"/>
          </a:p>
        </p:txBody>
      </p:sp>
      <p:grpSp>
        <p:nvGrpSpPr>
          <p:cNvPr id="1064" name="Group 40"/>
          <p:cNvGrpSpPr>
            <a:grpSpLocks noChangeAspect="1"/>
          </p:cNvGrpSpPr>
          <p:nvPr/>
        </p:nvGrpSpPr>
        <p:grpSpPr bwMode="auto">
          <a:xfrm>
            <a:off x="6661901" y="4694564"/>
            <a:ext cx="1124809" cy="956912"/>
            <a:chOff x="4200" y="2897"/>
            <a:chExt cx="1025" cy="872"/>
          </a:xfrm>
        </p:grpSpPr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214" y="2905"/>
              <a:ext cx="804" cy="42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553" y="854"/>
                </a:cxn>
                <a:cxn ang="0">
                  <a:pos x="1607" y="202"/>
                </a:cxn>
                <a:cxn ang="0">
                  <a:pos x="1346" y="0"/>
                </a:cxn>
                <a:cxn ang="0">
                  <a:pos x="551" y="23"/>
                </a:cxn>
                <a:cxn ang="0">
                  <a:pos x="112" y="37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1607" h="854">
                  <a:moveTo>
                    <a:pt x="0" y="57"/>
                  </a:moveTo>
                  <a:lnTo>
                    <a:pt x="553" y="854"/>
                  </a:lnTo>
                  <a:lnTo>
                    <a:pt x="1607" y="202"/>
                  </a:lnTo>
                  <a:lnTo>
                    <a:pt x="1346" y="0"/>
                  </a:lnTo>
                  <a:lnTo>
                    <a:pt x="551" y="23"/>
                  </a:lnTo>
                  <a:lnTo>
                    <a:pt x="112" y="37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66" y="2999"/>
              <a:ext cx="853" cy="761"/>
            </a:xfrm>
            <a:custGeom>
              <a:avLst/>
              <a:gdLst/>
              <a:ahLst/>
              <a:cxnLst>
                <a:cxn ang="0">
                  <a:pos x="375" y="464"/>
                </a:cxn>
                <a:cxn ang="0">
                  <a:pos x="360" y="422"/>
                </a:cxn>
                <a:cxn ang="0">
                  <a:pos x="0" y="74"/>
                </a:cxn>
                <a:cxn ang="0">
                  <a:pos x="156" y="66"/>
                </a:cxn>
                <a:cxn ang="0">
                  <a:pos x="1048" y="23"/>
                </a:cxn>
                <a:cxn ang="0">
                  <a:pos x="1204" y="26"/>
                </a:cxn>
                <a:cxn ang="0">
                  <a:pos x="1284" y="0"/>
                </a:cxn>
                <a:cxn ang="0">
                  <a:pos x="1605" y="268"/>
                </a:cxn>
                <a:cxn ang="0">
                  <a:pos x="1698" y="329"/>
                </a:cxn>
                <a:cxn ang="0">
                  <a:pos x="1708" y="412"/>
                </a:cxn>
                <a:cxn ang="0">
                  <a:pos x="1670" y="1388"/>
                </a:cxn>
                <a:cxn ang="0">
                  <a:pos x="1472" y="1443"/>
                </a:cxn>
                <a:cxn ang="0">
                  <a:pos x="770" y="1515"/>
                </a:cxn>
                <a:cxn ang="0">
                  <a:pos x="514" y="1523"/>
                </a:cxn>
                <a:cxn ang="0">
                  <a:pos x="363" y="1511"/>
                </a:cxn>
                <a:cxn ang="0">
                  <a:pos x="375" y="464"/>
                </a:cxn>
                <a:cxn ang="0">
                  <a:pos x="375" y="464"/>
                </a:cxn>
              </a:cxnLst>
              <a:rect l="0" t="0" r="r" b="b"/>
              <a:pathLst>
                <a:path w="1708" h="1523">
                  <a:moveTo>
                    <a:pt x="375" y="464"/>
                  </a:moveTo>
                  <a:lnTo>
                    <a:pt x="360" y="422"/>
                  </a:lnTo>
                  <a:lnTo>
                    <a:pt x="0" y="74"/>
                  </a:lnTo>
                  <a:lnTo>
                    <a:pt x="156" y="66"/>
                  </a:lnTo>
                  <a:lnTo>
                    <a:pt x="1048" y="23"/>
                  </a:lnTo>
                  <a:lnTo>
                    <a:pt x="1204" y="26"/>
                  </a:lnTo>
                  <a:lnTo>
                    <a:pt x="1284" y="0"/>
                  </a:lnTo>
                  <a:lnTo>
                    <a:pt x="1605" y="268"/>
                  </a:lnTo>
                  <a:lnTo>
                    <a:pt x="1698" y="329"/>
                  </a:lnTo>
                  <a:lnTo>
                    <a:pt x="1708" y="412"/>
                  </a:lnTo>
                  <a:lnTo>
                    <a:pt x="1670" y="1388"/>
                  </a:lnTo>
                  <a:lnTo>
                    <a:pt x="1472" y="1443"/>
                  </a:lnTo>
                  <a:lnTo>
                    <a:pt x="770" y="1515"/>
                  </a:lnTo>
                  <a:lnTo>
                    <a:pt x="514" y="1523"/>
                  </a:lnTo>
                  <a:lnTo>
                    <a:pt x="363" y="1511"/>
                  </a:lnTo>
                  <a:lnTo>
                    <a:pt x="375" y="464"/>
                  </a:lnTo>
                  <a:lnTo>
                    <a:pt x="375" y="464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206" y="2928"/>
              <a:ext cx="350" cy="831"/>
            </a:xfrm>
            <a:custGeom>
              <a:avLst/>
              <a:gdLst/>
              <a:ahLst/>
              <a:cxnLst>
                <a:cxn ang="0">
                  <a:pos x="0" y="1031"/>
                </a:cxn>
                <a:cxn ang="0">
                  <a:pos x="15" y="0"/>
                </a:cxn>
                <a:cxn ang="0">
                  <a:pos x="36" y="13"/>
                </a:cxn>
                <a:cxn ang="0">
                  <a:pos x="131" y="108"/>
                </a:cxn>
                <a:cxn ang="0">
                  <a:pos x="217" y="203"/>
                </a:cxn>
                <a:cxn ang="0">
                  <a:pos x="530" y="506"/>
                </a:cxn>
                <a:cxn ang="0">
                  <a:pos x="699" y="620"/>
                </a:cxn>
                <a:cxn ang="0">
                  <a:pos x="696" y="1662"/>
                </a:cxn>
                <a:cxn ang="0">
                  <a:pos x="612" y="1652"/>
                </a:cxn>
                <a:cxn ang="0">
                  <a:pos x="475" y="1573"/>
                </a:cxn>
                <a:cxn ang="0">
                  <a:pos x="300" y="1386"/>
                </a:cxn>
                <a:cxn ang="0">
                  <a:pos x="0" y="1031"/>
                </a:cxn>
                <a:cxn ang="0">
                  <a:pos x="0" y="1031"/>
                </a:cxn>
              </a:cxnLst>
              <a:rect l="0" t="0" r="r" b="b"/>
              <a:pathLst>
                <a:path w="699" h="1662">
                  <a:moveTo>
                    <a:pt x="0" y="1031"/>
                  </a:moveTo>
                  <a:lnTo>
                    <a:pt x="15" y="0"/>
                  </a:lnTo>
                  <a:lnTo>
                    <a:pt x="36" y="13"/>
                  </a:lnTo>
                  <a:lnTo>
                    <a:pt x="131" y="108"/>
                  </a:lnTo>
                  <a:lnTo>
                    <a:pt x="217" y="203"/>
                  </a:lnTo>
                  <a:lnTo>
                    <a:pt x="530" y="506"/>
                  </a:lnTo>
                  <a:lnTo>
                    <a:pt x="699" y="620"/>
                  </a:lnTo>
                  <a:lnTo>
                    <a:pt x="696" y="1662"/>
                  </a:lnTo>
                  <a:lnTo>
                    <a:pt x="612" y="1652"/>
                  </a:lnTo>
                  <a:lnTo>
                    <a:pt x="475" y="1573"/>
                  </a:lnTo>
                  <a:lnTo>
                    <a:pt x="300" y="1386"/>
                  </a:lnTo>
                  <a:lnTo>
                    <a:pt x="0" y="1031"/>
                  </a:lnTo>
                  <a:lnTo>
                    <a:pt x="0" y="103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253" y="2963"/>
              <a:ext cx="173" cy="168"/>
            </a:xfrm>
            <a:custGeom>
              <a:avLst/>
              <a:gdLst/>
              <a:ahLst/>
              <a:cxnLst>
                <a:cxn ang="0">
                  <a:pos x="329" y="337"/>
                </a:cxn>
                <a:cxn ang="0">
                  <a:pos x="283" y="246"/>
                </a:cxn>
                <a:cxn ang="0">
                  <a:pos x="346" y="270"/>
                </a:cxn>
                <a:cxn ang="0">
                  <a:pos x="154" y="86"/>
                </a:cxn>
                <a:cxn ang="0">
                  <a:pos x="0" y="0"/>
                </a:cxn>
                <a:cxn ang="0">
                  <a:pos x="158" y="173"/>
                </a:cxn>
                <a:cxn ang="0">
                  <a:pos x="329" y="337"/>
                </a:cxn>
                <a:cxn ang="0">
                  <a:pos x="329" y="337"/>
                </a:cxn>
              </a:cxnLst>
              <a:rect l="0" t="0" r="r" b="b"/>
              <a:pathLst>
                <a:path w="346" h="337">
                  <a:moveTo>
                    <a:pt x="329" y="337"/>
                  </a:moveTo>
                  <a:lnTo>
                    <a:pt x="283" y="246"/>
                  </a:lnTo>
                  <a:lnTo>
                    <a:pt x="346" y="270"/>
                  </a:lnTo>
                  <a:lnTo>
                    <a:pt x="154" y="86"/>
                  </a:lnTo>
                  <a:lnTo>
                    <a:pt x="0" y="0"/>
                  </a:lnTo>
                  <a:lnTo>
                    <a:pt x="158" y="173"/>
                  </a:lnTo>
                  <a:lnTo>
                    <a:pt x="329" y="337"/>
                  </a:lnTo>
                  <a:lnTo>
                    <a:pt x="329" y="337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200" y="2927"/>
              <a:ext cx="336" cy="839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333" y="1443"/>
                </a:cxn>
                <a:cxn ang="0">
                  <a:pos x="346" y="1459"/>
                </a:cxn>
                <a:cxn ang="0">
                  <a:pos x="358" y="1474"/>
                </a:cxn>
                <a:cxn ang="0">
                  <a:pos x="371" y="1487"/>
                </a:cxn>
                <a:cxn ang="0">
                  <a:pos x="384" y="1502"/>
                </a:cxn>
                <a:cxn ang="0">
                  <a:pos x="396" y="1518"/>
                </a:cxn>
                <a:cxn ang="0">
                  <a:pos x="409" y="1533"/>
                </a:cxn>
                <a:cxn ang="0">
                  <a:pos x="422" y="1546"/>
                </a:cxn>
                <a:cxn ang="0">
                  <a:pos x="436" y="1561"/>
                </a:cxn>
                <a:cxn ang="0">
                  <a:pos x="449" y="1575"/>
                </a:cxn>
                <a:cxn ang="0">
                  <a:pos x="464" y="1588"/>
                </a:cxn>
                <a:cxn ang="0">
                  <a:pos x="480" y="1599"/>
                </a:cxn>
                <a:cxn ang="0">
                  <a:pos x="493" y="1611"/>
                </a:cxn>
                <a:cxn ang="0">
                  <a:pos x="508" y="1622"/>
                </a:cxn>
                <a:cxn ang="0">
                  <a:pos x="525" y="1634"/>
                </a:cxn>
                <a:cxn ang="0">
                  <a:pos x="540" y="1643"/>
                </a:cxn>
                <a:cxn ang="0">
                  <a:pos x="557" y="1653"/>
                </a:cxn>
                <a:cxn ang="0">
                  <a:pos x="575" y="1660"/>
                </a:cxn>
                <a:cxn ang="0">
                  <a:pos x="594" y="1668"/>
                </a:cxn>
                <a:cxn ang="0">
                  <a:pos x="611" y="1672"/>
                </a:cxn>
                <a:cxn ang="0">
                  <a:pos x="632" y="1677"/>
                </a:cxn>
                <a:cxn ang="0">
                  <a:pos x="649" y="1679"/>
                </a:cxn>
                <a:cxn ang="0">
                  <a:pos x="662" y="1675"/>
                </a:cxn>
                <a:cxn ang="0">
                  <a:pos x="672" y="1658"/>
                </a:cxn>
                <a:cxn ang="0">
                  <a:pos x="670" y="1645"/>
                </a:cxn>
                <a:cxn ang="0">
                  <a:pos x="660" y="1637"/>
                </a:cxn>
                <a:cxn ang="0">
                  <a:pos x="643" y="1634"/>
                </a:cxn>
                <a:cxn ang="0">
                  <a:pos x="622" y="1628"/>
                </a:cxn>
                <a:cxn ang="0">
                  <a:pos x="603" y="1622"/>
                </a:cxn>
                <a:cxn ang="0">
                  <a:pos x="584" y="1615"/>
                </a:cxn>
                <a:cxn ang="0">
                  <a:pos x="567" y="1605"/>
                </a:cxn>
                <a:cxn ang="0">
                  <a:pos x="550" y="1596"/>
                </a:cxn>
                <a:cxn ang="0">
                  <a:pos x="533" y="1584"/>
                </a:cxn>
                <a:cxn ang="0">
                  <a:pos x="518" y="1573"/>
                </a:cxn>
                <a:cxn ang="0">
                  <a:pos x="502" y="1559"/>
                </a:cxn>
                <a:cxn ang="0">
                  <a:pos x="485" y="1546"/>
                </a:cxn>
                <a:cxn ang="0">
                  <a:pos x="472" y="1533"/>
                </a:cxn>
                <a:cxn ang="0">
                  <a:pos x="457" y="1518"/>
                </a:cxn>
                <a:cxn ang="0">
                  <a:pos x="442" y="1504"/>
                </a:cxn>
                <a:cxn ang="0">
                  <a:pos x="428" y="1487"/>
                </a:cxn>
                <a:cxn ang="0">
                  <a:pos x="413" y="1472"/>
                </a:cxn>
                <a:cxn ang="0">
                  <a:pos x="400" y="1457"/>
                </a:cxn>
                <a:cxn ang="0">
                  <a:pos x="386" y="1442"/>
                </a:cxn>
                <a:cxn ang="0">
                  <a:pos x="373" y="1426"/>
                </a:cxn>
                <a:cxn ang="0">
                  <a:pos x="360" y="1411"/>
                </a:cxn>
                <a:cxn ang="0">
                  <a:pos x="346" y="1396"/>
                </a:cxn>
                <a:cxn ang="0">
                  <a:pos x="333" y="1381"/>
                </a:cxn>
                <a:cxn ang="0">
                  <a:pos x="33" y="1018"/>
                </a:cxn>
                <a:cxn ang="0">
                  <a:pos x="35" y="2"/>
                </a:cxn>
                <a:cxn ang="0">
                  <a:pos x="21" y="0"/>
                </a:cxn>
              </a:cxnLst>
              <a:rect l="0" t="0" r="r" b="b"/>
              <a:pathLst>
                <a:path w="672" h="1679">
                  <a:moveTo>
                    <a:pt x="12" y="0"/>
                  </a:moveTo>
                  <a:lnTo>
                    <a:pt x="0" y="586"/>
                  </a:lnTo>
                  <a:lnTo>
                    <a:pt x="0" y="1038"/>
                  </a:lnTo>
                  <a:lnTo>
                    <a:pt x="326" y="1436"/>
                  </a:lnTo>
                  <a:lnTo>
                    <a:pt x="329" y="1440"/>
                  </a:lnTo>
                  <a:lnTo>
                    <a:pt x="333" y="1443"/>
                  </a:lnTo>
                  <a:lnTo>
                    <a:pt x="337" y="1449"/>
                  </a:lnTo>
                  <a:lnTo>
                    <a:pt x="343" y="1453"/>
                  </a:lnTo>
                  <a:lnTo>
                    <a:pt x="346" y="1459"/>
                  </a:lnTo>
                  <a:lnTo>
                    <a:pt x="350" y="1462"/>
                  </a:lnTo>
                  <a:lnTo>
                    <a:pt x="354" y="1468"/>
                  </a:lnTo>
                  <a:lnTo>
                    <a:pt x="358" y="1474"/>
                  </a:lnTo>
                  <a:lnTo>
                    <a:pt x="364" y="1478"/>
                  </a:lnTo>
                  <a:lnTo>
                    <a:pt x="367" y="1483"/>
                  </a:lnTo>
                  <a:lnTo>
                    <a:pt x="371" y="1487"/>
                  </a:lnTo>
                  <a:lnTo>
                    <a:pt x="375" y="1493"/>
                  </a:lnTo>
                  <a:lnTo>
                    <a:pt x="379" y="1499"/>
                  </a:lnTo>
                  <a:lnTo>
                    <a:pt x="384" y="1502"/>
                  </a:lnTo>
                  <a:lnTo>
                    <a:pt x="388" y="1508"/>
                  </a:lnTo>
                  <a:lnTo>
                    <a:pt x="392" y="1514"/>
                  </a:lnTo>
                  <a:lnTo>
                    <a:pt x="396" y="1518"/>
                  </a:lnTo>
                  <a:lnTo>
                    <a:pt x="402" y="1521"/>
                  </a:lnTo>
                  <a:lnTo>
                    <a:pt x="405" y="1527"/>
                  </a:lnTo>
                  <a:lnTo>
                    <a:pt x="409" y="1533"/>
                  </a:lnTo>
                  <a:lnTo>
                    <a:pt x="413" y="1537"/>
                  </a:lnTo>
                  <a:lnTo>
                    <a:pt x="419" y="1542"/>
                  </a:lnTo>
                  <a:lnTo>
                    <a:pt x="422" y="1546"/>
                  </a:lnTo>
                  <a:lnTo>
                    <a:pt x="428" y="1552"/>
                  </a:lnTo>
                  <a:lnTo>
                    <a:pt x="432" y="1556"/>
                  </a:lnTo>
                  <a:lnTo>
                    <a:pt x="436" y="1561"/>
                  </a:lnTo>
                  <a:lnTo>
                    <a:pt x="442" y="1565"/>
                  </a:lnTo>
                  <a:lnTo>
                    <a:pt x="445" y="1569"/>
                  </a:lnTo>
                  <a:lnTo>
                    <a:pt x="449" y="1575"/>
                  </a:lnTo>
                  <a:lnTo>
                    <a:pt x="455" y="1578"/>
                  </a:lnTo>
                  <a:lnTo>
                    <a:pt x="459" y="1582"/>
                  </a:lnTo>
                  <a:lnTo>
                    <a:pt x="464" y="1588"/>
                  </a:lnTo>
                  <a:lnTo>
                    <a:pt x="470" y="1592"/>
                  </a:lnTo>
                  <a:lnTo>
                    <a:pt x="474" y="1596"/>
                  </a:lnTo>
                  <a:lnTo>
                    <a:pt x="480" y="1599"/>
                  </a:lnTo>
                  <a:lnTo>
                    <a:pt x="483" y="1603"/>
                  </a:lnTo>
                  <a:lnTo>
                    <a:pt x="487" y="1607"/>
                  </a:lnTo>
                  <a:lnTo>
                    <a:pt x="493" y="1611"/>
                  </a:lnTo>
                  <a:lnTo>
                    <a:pt x="499" y="1617"/>
                  </a:lnTo>
                  <a:lnTo>
                    <a:pt x="504" y="1620"/>
                  </a:lnTo>
                  <a:lnTo>
                    <a:pt x="508" y="1622"/>
                  </a:lnTo>
                  <a:lnTo>
                    <a:pt x="514" y="1628"/>
                  </a:lnTo>
                  <a:lnTo>
                    <a:pt x="519" y="1630"/>
                  </a:lnTo>
                  <a:lnTo>
                    <a:pt x="525" y="1634"/>
                  </a:lnTo>
                  <a:lnTo>
                    <a:pt x="529" y="1637"/>
                  </a:lnTo>
                  <a:lnTo>
                    <a:pt x="535" y="1639"/>
                  </a:lnTo>
                  <a:lnTo>
                    <a:pt x="540" y="1643"/>
                  </a:lnTo>
                  <a:lnTo>
                    <a:pt x="546" y="1647"/>
                  </a:lnTo>
                  <a:lnTo>
                    <a:pt x="552" y="1649"/>
                  </a:lnTo>
                  <a:lnTo>
                    <a:pt x="557" y="1653"/>
                  </a:lnTo>
                  <a:lnTo>
                    <a:pt x="563" y="1655"/>
                  </a:lnTo>
                  <a:lnTo>
                    <a:pt x="569" y="1658"/>
                  </a:lnTo>
                  <a:lnTo>
                    <a:pt x="575" y="1660"/>
                  </a:lnTo>
                  <a:lnTo>
                    <a:pt x="580" y="1662"/>
                  </a:lnTo>
                  <a:lnTo>
                    <a:pt x="588" y="1664"/>
                  </a:lnTo>
                  <a:lnTo>
                    <a:pt x="594" y="1668"/>
                  </a:lnTo>
                  <a:lnTo>
                    <a:pt x="599" y="1668"/>
                  </a:lnTo>
                  <a:lnTo>
                    <a:pt x="605" y="1672"/>
                  </a:lnTo>
                  <a:lnTo>
                    <a:pt x="611" y="1672"/>
                  </a:lnTo>
                  <a:lnTo>
                    <a:pt x="618" y="1674"/>
                  </a:lnTo>
                  <a:lnTo>
                    <a:pt x="624" y="1675"/>
                  </a:lnTo>
                  <a:lnTo>
                    <a:pt x="632" y="1677"/>
                  </a:lnTo>
                  <a:lnTo>
                    <a:pt x="637" y="1679"/>
                  </a:lnTo>
                  <a:lnTo>
                    <a:pt x="645" y="1679"/>
                  </a:lnTo>
                  <a:lnTo>
                    <a:pt x="649" y="1679"/>
                  </a:lnTo>
                  <a:lnTo>
                    <a:pt x="653" y="1679"/>
                  </a:lnTo>
                  <a:lnTo>
                    <a:pt x="658" y="1675"/>
                  </a:lnTo>
                  <a:lnTo>
                    <a:pt x="662" y="1675"/>
                  </a:lnTo>
                  <a:lnTo>
                    <a:pt x="668" y="1668"/>
                  </a:lnTo>
                  <a:lnTo>
                    <a:pt x="672" y="1662"/>
                  </a:lnTo>
                  <a:lnTo>
                    <a:pt x="672" y="1658"/>
                  </a:lnTo>
                  <a:lnTo>
                    <a:pt x="672" y="1653"/>
                  </a:lnTo>
                  <a:lnTo>
                    <a:pt x="672" y="1649"/>
                  </a:lnTo>
                  <a:lnTo>
                    <a:pt x="670" y="1645"/>
                  </a:lnTo>
                  <a:lnTo>
                    <a:pt x="666" y="1643"/>
                  </a:lnTo>
                  <a:lnTo>
                    <a:pt x="664" y="1639"/>
                  </a:lnTo>
                  <a:lnTo>
                    <a:pt x="660" y="1637"/>
                  </a:lnTo>
                  <a:lnTo>
                    <a:pt x="656" y="1637"/>
                  </a:lnTo>
                  <a:lnTo>
                    <a:pt x="649" y="1636"/>
                  </a:lnTo>
                  <a:lnTo>
                    <a:pt x="643" y="1634"/>
                  </a:lnTo>
                  <a:lnTo>
                    <a:pt x="635" y="1632"/>
                  </a:lnTo>
                  <a:lnTo>
                    <a:pt x="630" y="1630"/>
                  </a:lnTo>
                  <a:lnTo>
                    <a:pt x="622" y="1628"/>
                  </a:lnTo>
                  <a:lnTo>
                    <a:pt x="616" y="1626"/>
                  </a:lnTo>
                  <a:lnTo>
                    <a:pt x="611" y="1624"/>
                  </a:lnTo>
                  <a:lnTo>
                    <a:pt x="603" y="1622"/>
                  </a:lnTo>
                  <a:lnTo>
                    <a:pt x="597" y="1620"/>
                  </a:lnTo>
                  <a:lnTo>
                    <a:pt x="592" y="1617"/>
                  </a:lnTo>
                  <a:lnTo>
                    <a:pt x="584" y="1615"/>
                  </a:lnTo>
                  <a:lnTo>
                    <a:pt x="578" y="1613"/>
                  </a:lnTo>
                  <a:lnTo>
                    <a:pt x="573" y="1609"/>
                  </a:lnTo>
                  <a:lnTo>
                    <a:pt x="567" y="1605"/>
                  </a:lnTo>
                  <a:lnTo>
                    <a:pt x="561" y="1603"/>
                  </a:lnTo>
                  <a:lnTo>
                    <a:pt x="556" y="1599"/>
                  </a:lnTo>
                  <a:lnTo>
                    <a:pt x="550" y="1596"/>
                  </a:lnTo>
                  <a:lnTo>
                    <a:pt x="544" y="1592"/>
                  </a:lnTo>
                  <a:lnTo>
                    <a:pt x="538" y="1588"/>
                  </a:lnTo>
                  <a:lnTo>
                    <a:pt x="533" y="1584"/>
                  </a:lnTo>
                  <a:lnTo>
                    <a:pt x="527" y="1580"/>
                  </a:lnTo>
                  <a:lnTo>
                    <a:pt x="521" y="1577"/>
                  </a:lnTo>
                  <a:lnTo>
                    <a:pt x="518" y="1573"/>
                  </a:lnTo>
                  <a:lnTo>
                    <a:pt x="512" y="1569"/>
                  </a:lnTo>
                  <a:lnTo>
                    <a:pt x="506" y="1563"/>
                  </a:lnTo>
                  <a:lnTo>
                    <a:pt x="502" y="1559"/>
                  </a:lnTo>
                  <a:lnTo>
                    <a:pt x="497" y="1556"/>
                  </a:lnTo>
                  <a:lnTo>
                    <a:pt x="491" y="1552"/>
                  </a:lnTo>
                  <a:lnTo>
                    <a:pt x="485" y="1546"/>
                  </a:lnTo>
                  <a:lnTo>
                    <a:pt x="481" y="1542"/>
                  </a:lnTo>
                  <a:lnTo>
                    <a:pt x="476" y="1537"/>
                  </a:lnTo>
                  <a:lnTo>
                    <a:pt x="472" y="1533"/>
                  </a:lnTo>
                  <a:lnTo>
                    <a:pt x="466" y="1527"/>
                  </a:lnTo>
                  <a:lnTo>
                    <a:pt x="461" y="1523"/>
                  </a:lnTo>
                  <a:lnTo>
                    <a:pt x="457" y="1518"/>
                  </a:lnTo>
                  <a:lnTo>
                    <a:pt x="451" y="1514"/>
                  </a:lnTo>
                  <a:lnTo>
                    <a:pt x="447" y="1508"/>
                  </a:lnTo>
                  <a:lnTo>
                    <a:pt x="442" y="1504"/>
                  </a:lnTo>
                  <a:lnTo>
                    <a:pt x="436" y="1499"/>
                  </a:lnTo>
                  <a:lnTo>
                    <a:pt x="432" y="1493"/>
                  </a:lnTo>
                  <a:lnTo>
                    <a:pt x="428" y="1487"/>
                  </a:lnTo>
                  <a:lnTo>
                    <a:pt x="422" y="1483"/>
                  </a:lnTo>
                  <a:lnTo>
                    <a:pt x="419" y="1478"/>
                  </a:lnTo>
                  <a:lnTo>
                    <a:pt x="413" y="1472"/>
                  </a:lnTo>
                  <a:lnTo>
                    <a:pt x="409" y="1466"/>
                  </a:lnTo>
                  <a:lnTo>
                    <a:pt x="403" y="1462"/>
                  </a:lnTo>
                  <a:lnTo>
                    <a:pt x="400" y="1457"/>
                  </a:lnTo>
                  <a:lnTo>
                    <a:pt x="396" y="1453"/>
                  </a:lnTo>
                  <a:lnTo>
                    <a:pt x="390" y="1447"/>
                  </a:lnTo>
                  <a:lnTo>
                    <a:pt x="386" y="1442"/>
                  </a:lnTo>
                  <a:lnTo>
                    <a:pt x="381" y="1436"/>
                  </a:lnTo>
                  <a:lnTo>
                    <a:pt x="377" y="1432"/>
                  </a:lnTo>
                  <a:lnTo>
                    <a:pt x="373" y="1426"/>
                  </a:lnTo>
                  <a:lnTo>
                    <a:pt x="367" y="1421"/>
                  </a:lnTo>
                  <a:lnTo>
                    <a:pt x="364" y="1415"/>
                  </a:lnTo>
                  <a:lnTo>
                    <a:pt x="360" y="1411"/>
                  </a:lnTo>
                  <a:lnTo>
                    <a:pt x="356" y="1405"/>
                  </a:lnTo>
                  <a:lnTo>
                    <a:pt x="350" y="1402"/>
                  </a:lnTo>
                  <a:lnTo>
                    <a:pt x="346" y="1396"/>
                  </a:lnTo>
                  <a:lnTo>
                    <a:pt x="343" y="1390"/>
                  </a:lnTo>
                  <a:lnTo>
                    <a:pt x="337" y="1386"/>
                  </a:lnTo>
                  <a:lnTo>
                    <a:pt x="333" y="1381"/>
                  </a:lnTo>
                  <a:lnTo>
                    <a:pt x="329" y="1377"/>
                  </a:lnTo>
                  <a:lnTo>
                    <a:pt x="326" y="1373"/>
                  </a:lnTo>
                  <a:lnTo>
                    <a:pt x="33" y="1018"/>
                  </a:lnTo>
                  <a:lnTo>
                    <a:pt x="33" y="49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216" y="2926"/>
              <a:ext cx="345" cy="325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34" y="44"/>
                </a:cxn>
                <a:cxn ang="0">
                  <a:pos x="55" y="67"/>
                </a:cxn>
                <a:cxn ang="0">
                  <a:pos x="78" y="90"/>
                </a:cxn>
                <a:cxn ang="0">
                  <a:pos x="99" y="112"/>
                </a:cxn>
                <a:cxn ang="0">
                  <a:pos x="118" y="135"/>
                </a:cxn>
                <a:cxn ang="0">
                  <a:pos x="139" y="158"/>
                </a:cxn>
                <a:cxn ang="0">
                  <a:pos x="161" y="181"/>
                </a:cxn>
                <a:cxn ang="0">
                  <a:pos x="182" y="204"/>
                </a:cxn>
                <a:cxn ang="0">
                  <a:pos x="205" y="227"/>
                </a:cxn>
                <a:cxn ang="0">
                  <a:pos x="226" y="249"/>
                </a:cxn>
                <a:cxn ang="0">
                  <a:pos x="249" y="270"/>
                </a:cxn>
                <a:cxn ang="0">
                  <a:pos x="270" y="293"/>
                </a:cxn>
                <a:cxn ang="0">
                  <a:pos x="293" y="314"/>
                </a:cxn>
                <a:cxn ang="0">
                  <a:pos x="315" y="337"/>
                </a:cxn>
                <a:cxn ang="0">
                  <a:pos x="338" y="360"/>
                </a:cxn>
                <a:cxn ang="0">
                  <a:pos x="359" y="379"/>
                </a:cxn>
                <a:cxn ang="0">
                  <a:pos x="376" y="398"/>
                </a:cxn>
                <a:cxn ang="0">
                  <a:pos x="395" y="417"/>
                </a:cxn>
                <a:cxn ang="0">
                  <a:pos x="414" y="436"/>
                </a:cxn>
                <a:cxn ang="0">
                  <a:pos x="433" y="457"/>
                </a:cxn>
                <a:cxn ang="0">
                  <a:pos x="452" y="476"/>
                </a:cxn>
                <a:cxn ang="0">
                  <a:pos x="471" y="493"/>
                </a:cxn>
                <a:cxn ang="0">
                  <a:pos x="492" y="512"/>
                </a:cxn>
                <a:cxn ang="0">
                  <a:pos x="511" y="531"/>
                </a:cxn>
                <a:cxn ang="0">
                  <a:pos x="530" y="548"/>
                </a:cxn>
                <a:cxn ang="0">
                  <a:pos x="551" y="567"/>
                </a:cxn>
                <a:cxn ang="0">
                  <a:pos x="572" y="584"/>
                </a:cxn>
                <a:cxn ang="0">
                  <a:pos x="595" y="601"/>
                </a:cxn>
                <a:cxn ang="0">
                  <a:pos x="618" y="616"/>
                </a:cxn>
                <a:cxn ang="0">
                  <a:pos x="640" y="630"/>
                </a:cxn>
                <a:cxn ang="0">
                  <a:pos x="663" y="645"/>
                </a:cxn>
                <a:cxn ang="0">
                  <a:pos x="684" y="647"/>
                </a:cxn>
                <a:cxn ang="0">
                  <a:pos x="688" y="628"/>
                </a:cxn>
                <a:cxn ang="0">
                  <a:pos x="648" y="597"/>
                </a:cxn>
                <a:cxn ang="0">
                  <a:pos x="601" y="563"/>
                </a:cxn>
                <a:cxn ang="0">
                  <a:pos x="555" y="527"/>
                </a:cxn>
                <a:cxn ang="0">
                  <a:pos x="511" y="491"/>
                </a:cxn>
                <a:cxn ang="0">
                  <a:pos x="467" y="453"/>
                </a:cxn>
                <a:cxn ang="0">
                  <a:pos x="424" y="415"/>
                </a:cxn>
                <a:cxn ang="0">
                  <a:pos x="382" y="375"/>
                </a:cxn>
                <a:cxn ang="0">
                  <a:pos x="340" y="337"/>
                </a:cxn>
                <a:cxn ang="0">
                  <a:pos x="298" y="295"/>
                </a:cxn>
                <a:cxn ang="0">
                  <a:pos x="256" y="255"/>
                </a:cxn>
                <a:cxn ang="0">
                  <a:pos x="216" y="213"/>
                </a:cxn>
                <a:cxn ang="0">
                  <a:pos x="177" y="173"/>
                </a:cxn>
                <a:cxn ang="0">
                  <a:pos x="135" y="131"/>
                </a:cxn>
                <a:cxn ang="0">
                  <a:pos x="93" y="92"/>
                </a:cxn>
                <a:cxn ang="0">
                  <a:pos x="53" y="50"/>
                </a:cxn>
                <a:cxn ang="0">
                  <a:pos x="11" y="10"/>
                </a:cxn>
                <a:cxn ang="0">
                  <a:pos x="0" y="4"/>
                </a:cxn>
              </a:cxnLst>
              <a:rect l="0" t="0" r="r" b="b"/>
              <a:pathLst>
                <a:path w="690" h="651">
                  <a:moveTo>
                    <a:pt x="0" y="4"/>
                  </a:moveTo>
                  <a:lnTo>
                    <a:pt x="4" y="10"/>
                  </a:lnTo>
                  <a:lnTo>
                    <a:pt x="9" y="15"/>
                  </a:lnTo>
                  <a:lnTo>
                    <a:pt x="15" y="21"/>
                  </a:lnTo>
                  <a:lnTo>
                    <a:pt x="21" y="27"/>
                  </a:lnTo>
                  <a:lnTo>
                    <a:pt x="24" y="33"/>
                  </a:lnTo>
                  <a:lnTo>
                    <a:pt x="30" y="38"/>
                  </a:lnTo>
                  <a:lnTo>
                    <a:pt x="34" y="44"/>
                  </a:lnTo>
                  <a:lnTo>
                    <a:pt x="40" y="50"/>
                  </a:lnTo>
                  <a:lnTo>
                    <a:pt x="45" y="55"/>
                  </a:lnTo>
                  <a:lnTo>
                    <a:pt x="51" y="61"/>
                  </a:lnTo>
                  <a:lnTo>
                    <a:pt x="55" y="67"/>
                  </a:lnTo>
                  <a:lnTo>
                    <a:pt x="61" y="73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1" y="97"/>
                  </a:lnTo>
                  <a:lnTo>
                    <a:pt x="87" y="103"/>
                  </a:lnTo>
                  <a:lnTo>
                    <a:pt x="93" y="107"/>
                  </a:lnTo>
                  <a:lnTo>
                    <a:pt x="99" y="112"/>
                  </a:lnTo>
                  <a:lnTo>
                    <a:pt x="102" y="118"/>
                  </a:lnTo>
                  <a:lnTo>
                    <a:pt x="108" y="124"/>
                  </a:lnTo>
                  <a:lnTo>
                    <a:pt x="114" y="130"/>
                  </a:lnTo>
                  <a:lnTo>
                    <a:pt x="118" y="135"/>
                  </a:lnTo>
                  <a:lnTo>
                    <a:pt x="123" y="141"/>
                  </a:lnTo>
                  <a:lnTo>
                    <a:pt x="129" y="147"/>
                  </a:lnTo>
                  <a:lnTo>
                    <a:pt x="135" y="152"/>
                  </a:lnTo>
                  <a:lnTo>
                    <a:pt x="139" y="158"/>
                  </a:lnTo>
                  <a:lnTo>
                    <a:pt x="146" y="166"/>
                  </a:lnTo>
                  <a:lnTo>
                    <a:pt x="150" y="170"/>
                  </a:lnTo>
                  <a:lnTo>
                    <a:pt x="156" y="175"/>
                  </a:lnTo>
                  <a:lnTo>
                    <a:pt x="161" y="181"/>
                  </a:lnTo>
                  <a:lnTo>
                    <a:pt x="167" y="189"/>
                  </a:lnTo>
                  <a:lnTo>
                    <a:pt x="173" y="192"/>
                  </a:lnTo>
                  <a:lnTo>
                    <a:pt x="178" y="198"/>
                  </a:lnTo>
                  <a:lnTo>
                    <a:pt x="182" y="204"/>
                  </a:lnTo>
                  <a:lnTo>
                    <a:pt x="188" y="209"/>
                  </a:lnTo>
                  <a:lnTo>
                    <a:pt x="194" y="215"/>
                  </a:lnTo>
                  <a:lnTo>
                    <a:pt x="199" y="221"/>
                  </a:lnTo>
                  <a:lnTo>
                    <a:pt x="205" y="227"/>
                  </a:lnTo>
                  <a:lnTo>
                    <a:pt x="211" y="232"/>
                  </a:lnTo>
                  <a:lnTo>
                    <a:pt x="215" y="238"/>
                  </a:lnTo>
                  <a:lnTo>
                    <a:pt x="220" y="244"/>
                  </a:lnTo>
                  <a:lnTo>
                    <a:pt x="226" y="249"/>
                  </a:lnTo>
                  <a:lnTo>
                    <a:pt x="232" y="255"/>
                  </a:lnTo>
                  <a:lnTo>
                    <a:pt x="237" y="261"/>
                  </a:lnTo>
                  <a:lnTo>
                    <a:pt x="243" y="265"/>
                  </a:lnTo>
                  <a:lnTo>
                    <a:pt x="249" y="270"/>
                  </a:lnTo>
                  <a:lnTo>
                    <a:pt x="255" y="278"/>
                  </a:lnTo>
                  <a:lnTo>
                    <a:pt x="260" y="282"/>
                  </a:lnTo>
                  <a:lnTo>
                    <a:pt x="264" y="287"/>
                  </a:lnTo>
                  <a:lnTo>
                    <a:pt x="270" y="293"/>
                  </a:lnTo>
                  <a:lnTo>
                    <a:pt x="275" y="299"/>
                  </a:lnTo>
                  <a:lnTo>
                    <a:pt x="281" y="305"/>
                  </a:lnTo>
                  <a:lnTo>
                    <a:pt x="287" y="310"/>
                  </a:lnTo>
                  <a:lnTo>
                    <a:pt x="293" y="314"/>
                  </a:lnTo>
                  <a:lnTo>
                    <a:pt x="298" y="322"/>
                  </a:lnTo>
                  <a:lnTo>
                    <a:pt x="304" y="325"/>
                  </a:lnTo>
                  <a:lnTo>
                    <a:pt x="310" y="331"/>
                  </a:lnTo>
                  <a:lnTo>
                    <a:pt x="315" y="337"/>
                  </a:lnTo>
                  <a:lnTo>
                    <a:pt x="321" y="344"/>
                  </a:lnTo>
                  <a:lnTo>
                    <a:pt x="327" y="348"/>
                  </a:lnTo>
                  <a:lnTo>
                    <a:pt x="332" y="354"/>
                  </a:lnTo>
                  <a:lnTo>
                    <a:pt x="338" y="360"/>
                  </a:lnTo>
                  <a:lnTo>
                    <a:pt x="344" y="365"/>
                  </a:lnTo>
                  <a:lnTo>
                    <a:pt x="348" y="369"/>
                  </a:lnTo>
                  <a:lnTo>
                    <a:pt x="353" y="375"/>
                  </a:lnTo>
                  <a:lnTo>
                    <a:pt x="359" y="379"/>
                  </a:lnTo>
                  <a:lnTo>
                    <a:pt x="363" y="384"/>
                  </a:lnTo>
                  <a:lnTo>
                    <a:pt x="367" y="388"/>
                  </a:lnTo>
                  <a:lnTo>
                    <a:pt x="372" y="394"/>
                  </a:lnTo>
                  <a:lnTo>
                    <a:pt x="376" y="398"/>
                  </a:lnTo>
                  <a:lnTo>
                    <a:pt x="382" y="403"/>
                  </a:lnTo>
                  <a:lnTo>
                    <a:pt x="386" y="407"/>
                  </a:lnTo>
                  <a:lnTo>
                    <a:pt x="391" y="411"/>
                  </a:lnTo>
                  <a:lnTo>
                    <a:pt x="395" y="417"/>
                  </a:lnTo>
                  <a:lnTo>
                    <a:pt x="401" y="422"/>
                  </a:lnTo>
                  <a:lnTo>
                    <a:pt x="405" y="426"/>
                  </a:lnTo>
                  <a:lnTo>
                    <a:pt x="410" y="432"/>
                  </a:lnTo>
                  <a:lnTo>
                    <a:pt x="414" y="436"/>
                  </a:lnTo>
                  <a:lnTo>
                    <a:pt x="420" y="441"/>
                  </a:lnTo>
                  <a:lnTo>
                    <a:pt x="424" y="445"/>
                  </a:lnTo>
                  <a:lnTo>
                    <a:pt x="429" y="451"/>
                  </a:lnTo>
                  <a:lnTo>
                    <a:pt x="433" y="457"/>
                  </a:lnTo>
                  <a:lnTo>
                    <a:pt x="439" y="460"/>
                  </a:lnTo>
                  <a:lnTo>
                    <a:pt x="443" y="464"/>
                  </a:lnTo>
                  <a:lnTo>
                    <a:pt x="447" y="470"/>
                  </a:lnTo>
                  <a:lnTo>
                    <a:pt x="452" y="476"/>
                  </a:lnTo>
                  <a:lnTo>
                    <a:pt x="458" y="479"/>
                  </a:lnTo>
                  <a:lnTo>
                    <a:pt x="462" y="483"/>
                  </a:lnTo>
                  <a:lnTo>
                    <a:pt x="467" y="489"/>
                  </a:lnTo>
                  <a:lnTo>
                    <a:pt x="471" y="493"/>
                  </a:lnTo>
                  <a:lnTo>
                    <a:pt x="477" y="498"/>
                  </a:lnTo>
                  <a:lnTo>
                    <a:pt x="481" y="502"/>
                  </a:lnTo>
                  <a:lnTo>
                    <a:pt x="486" y="508"/>
                  </a:lnTo>
                  <a:lnTo>
                    <a:pt x="492" y="512"/>
                  </a:lnTo>
                  <a:lnTo>
                    <a:pt x="498" y="518"/>
                  </a:lnTo>
                  <a:lnTo>
                    <a:pt x="502" y="523"/>
                  </a:lnTo>
                  <a:lnTo>
                    <a:pt x="507" y="527"/>
                  </a:lnTo>
                  <a:lnTo>
                    <a:pt x="511" y="531"/>
                  </a:lnTo>
                  <a:lnTo>
                    <a:pt x="517" y="535"/>
                  </a:lnTo>
                  <a:lnTo>
                    <a:pt x="521" y="540"/>
                  </a:lnTo>
                  <a:lnTo>
                    <a:pt x="526" y="544"/>
                  </a:lnTo>
                  <a:lnTo>
                    <a:pt x="530" y="548"/>
                  </a:lnTo>
                  <a:lnTo>
                    <a:pt x="536" y="554"/>
                  </a:lnTo>
                  <a:lnTo>
                    <a:pt x="542" y="557"/>
                  </a:lnTo>
                  <a:lnTo>
                    <a:pt x="547" y="561"/>
                  </a:lnTo>
                  <a:lnTo>
                    <a:pt x="551" y="567"/>
                  </a:lnTo>
                  <a:lnTo>
                    <a:pt x="557" y="571"/>
                  </a:lnTo>
                  <a:lnTo>
                    <a:pt x="563" y="575"/>
                  </a:lnTo>
                  <a:lnTo>
                    <a:pt x="568" y="580"/>
                  </a:lnTo>
                  <a:lnTo>
                    <a:pt x="572" y="584"/>
                  </a:lnTo>
                  <a:lnTo>
                    <a:pt x="580" y="588"/>
                  </a:lnTo>
                  <a:lnTo>
                    <a:pt x="583" y="592"/>
                  </a:lnTo>
                  <a:lnTo>
                    <a:pt x="589" y="595"/>
                  </a:lnTo>
                  <a:lnTo>
                    <a:pt x="595" y="601"/>
                  </a:lnTo>
                  <a:lnTo>
                    <a:pt x="601" y="605"/>
                  </a:lnTo>
                  <a:lnTo>
                    <a:pt x="606" y="609"/>
                  </a:lnTo>
                  <a:lnTo>
                    <a:pt x="612" y="613"/>
                  </a:lnTo>
                  <a:lnTo>
                    <a:pt x="618" y="616"/>
                  </a:lnTo>
                  <a:lnTo>
                    <a:pt x="623" y="620"/>
                  </a:lnTo>
                  <a:lnTo>
                    <a:pt x="629" y="624"/>
                  </a:lnTo>
                  <a:lnTo>
                    <a:pt x="635" y="626"/>
                  </a:lnTo>
                  <a:lnTo>
                    <a:pt x="640" y="630"/>
                  </a:lnTo>
                  <a:lnTo>
                    <a:pt x="646" y="635"/>
                  </a:lnTo>
                  <a:lnTo>
                    <a:pt x="652" y="637"/>
                  </a:lnTo>
                  <a:lnTo>
                    <a:pt x="658" y="641"/>
                  </a:lnTo>
                  <a:lnTo>
                    <a:pt x="663" y="645"/>
                  </a:lnTo>
                  <a:lnTo>
                    <a:pt x="671" y="649"/>
                  </a:lnTo>
                  <a:lnTo>
                    <a:pt x="675" y="651"/>
                  </a:lnTo>
                  <a:lnTo>
                    <a:pt x="680" y="649"/>
                  </a:lnTo>
                  <a:lnTo>
                    <a:pt x="684" y="647"/>
                  </a:lnTo>
                  <a:lnTo>
                    <a:pt x="688" y="643"/>
                  </a:lnTo>
                  <a:lnTo>
                    <a:pt x="690" y="637"/>
                  </a:lnTo>
                  <a:lnTo>
                    <a:pt x="690" y="632"/>
                  </a:lnTo>
                  <a:lnTo>
                    <a:pt x="688" y="628"/>
                  </a:lnTo>
                  <a:lnTo>
                    <a:pt x="684" y="624"/>
                  </a:lnTo>
                  <a:lnTo>
                    <a:pt x="671" y="614"/>
                  </a:lnTo>
                  <a:lnTo>
                    <a:pt x="659" y="607"/>
                  </a:lnTo>
                  <a:lnTo>
                    <a:pt x="648" y="597"/>
                  </a:lnTo>
                  <a:lnTo>
                    <a:pt x="635" y="590"/>
                  </a:lnTo>
                  <a:lnTo>
                    <a:pt x="623" y="580"/>
                  </a:lnTo>
                  <a:lnTo>
                    <a:pt x="612" y="573"/>
                  </a:lnTo>
                  <a:lnTo>
                    <a:pt x="601" y="563"/>
                  </a:lnTo>
                  <a:lnTo>
                    <a:pt x="589" y="556"/>
                  </a:lnTo>
                  <a:lnTo>
                    <a:pt x="578" y="546"/>
                  </a:lnTo>
                  <a:lnTo>
                    <a:pt x="566" y="537"/>
                  </a:lnTo>
                  <a:lnTo>
                    <a:pt x="555" y="527"/>
                  </a:lnTo>
                  <a:lnTo>
                    <a:pt x="544" y="519"/>
                  </a:lnTo>
                  <a:lnTo>
                    <a:pt x="534" y="510"/>
                  </a:lnTo>
                  <a:lnTo>
                    <a:pt x="523" y="500"/>
                  </a:lnTo>
                  <a:lnTo>
                    <a:pt x="511" y="491"/>
                  </a:lnTo>
                  <a:lnTo>
                    <a:pt x="500" y="483"/>
                  </a:lnTo>
                  <a:lnTo>
                    <a:pt x="488" y="472"/>
                  </a:lnTo>
                  <a:lnTo>
                    <a:pt x="479" y="462"/>
                  </a:lnTo>
                  <a:lnTo>
                    <a:pt x="467" y="453"/>
                  </a:lnTo>
                  <a:lnTo>
                    <a:pt x="456" y="443"/>
                  </a:lnTo>
                  <a:lnTo>
                    <a:pt x="445" y="434"/>
                  </a:lnTo>
                  <a:lnTo>
                    <a:pt x="435" y="424"/>
                  </a:lnTo>
                  <a:lnTo>
                    <a:pt x="424" y="415"/>
                  </a:lnTo>
                  <a:lnTo>
                    <a:pt x="414" y="405"/>
                  </a:lnTo>
                  <a:lnTo>
                    <a:pt x="403" y="396"/>
                  </a:lnTo>
                  <a:lnTo>
                    <a:pt x="391" y="386"/>
                  </a:lnTo>
                  <a:lnTo>
                    <a:pt x="382" y="375"/>
                  </a:lnTo>
                  <a:lnTo>
                    <a:pt x="372" y="365"/>
                  </a:lnTo>
                  <a:lnTo>
                    <a:pt x="361" y="356"/>
                  </a:lnTo>
                  <a:lnTo>
                    <a:pt x="351" y="346"/>
                  </a:lnTo>
                  <a:lnTo>
                    <a:pt x="340" y="337"/>
                  </a:lnTo>
                  <a:lnTo>
                    <a:pt x="331" y="327"/>
                  </a:lnTo>
                  <a:lnTo>
                    <a:pt x="319" y="316"/>
                  </a:lnTo>
                  <a:lnTo>
                    <a:pt x="310" y="306"/>
                  </a:lnTo>
                  <a:lnTo>
                    <a:pt x="298" y="295"/>
                  </a:lnTo>
                  <a:lnTo>
                    <a:pt x="289" y="286"/>
                  </a:lnTo>
                  <a:lnTo>
                    <a:pt x="277" y="276"/>
                  </a:lnTo>
                  <a:lnTo>
                    <a:pt x="268" y="265"/>
                  </a:lnTo>
                  <a:lnTo>
                    <a:pt x="256" y="255"/>
                  </a:lnTo>
                  <a:lnTo>
                    <a:pt x="247" y="246"/>
                  </a:lnTo>
                  <a:lnTo>
                    <a:pt x="237" y="234"/>
                  </a:lnTo>
                  <a:lnTo>
                    <a:pt x="226" y="225"/>
                  </a:lnTo>
                  <a:lnTo>
                    <a:pt x="216" y="213"/>
                  </a:lnTo>
                  <a:lnTo>
                    <a:pt x="207" y="204"/>
                  </a:lnTo>
                  <a:lnTo>
                    <a:pt x="196" y="194"/>
                  </a:lnTo>
                  <a:lnTo>
                    <a:pt x="186" y="183"/>
                  </a:lnTo>
                  <a:lnTo>
                    <a:pt x="177" y="173"/>
                  </a:lnTo>
                  <a:lnTo>
                    <a:pt x="165" y="164"/>
                  </a:lnTo>
                  <a:lnTo>
                    <a:pt x="156" y="152"/>
                  </a:lnTo>
                  <a:lnTo>
                    <a:pt x="144" y="141"/>
                  </a:lnTo>
                  <a:lnTo>
                    <a:pt x="135" y="131"/>
                  </a:lnTo>
                  <a:lnTo>
                    <a:pt x="123" y="122"/>
                  </a:lnTo>
                  <a:lnTo>
                    <a:pt x="114" y="111"/>
                  </a:lnTo>
                  <a:lnTo>
                    <a:pt x="104" y="101"/>
                  </a:lnTo>
                  <a:lnTo>
                    <a:pt x="93" y="92"/>
                  </a:lnTo>
                  <a:lnTo>
                    <a:pt x="83" y="82"/>
                  </a:lnTo>
                  <a:lnTo>
                    <a:pt x="74" y="71"/>
                  </a:lnTo>
                  <a:lnTo>
                    <a:pt x="62" y="61"/>
                  </a:lnTo>
                  <a:lnTo>
                    <a:pt x="53" y="50"/>
                  </a:lnTo>
                  <a:lnTo>
                    <a:pt x="42" y="40"/>
                  </a:lnTo>
                  <a:lnTo>
                    <a:pt x="32" y="31"/>
                  </a:lnTo>
                  <a:lnTo>
                    <a:pt x="23" y="21"/>
                  </a:lnTo>
                  <a:lnTo>
                    <a:pt x="11" y="1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216" y="2926"/>
              <a:ext cx="338" cy="301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38" y="46"/>
                </a:cxn>
                <a:cxn ang="0">
                  <a:pos x="61" y="67"/>
                </a:cxn>
                <a:cxn ang="0">
                  <a:pos x="85" y="88"/>
                </a:cxn>
                <a:cxn ang="0">
                  <a:pos x="112" y="107"/>
                </a:cxn>
                <a:cxn ang="0">
                  <a:pos x="139" y="126"/>
                </a:cxn>
                <a:cxn ang="0">
                  <a:pos x="165" y="145"/>
                </a:cxn>
                <a:cxn ang="0">
                  <a:pos x="192" y="164"/>
                </a:cxn>
                <a:cxn ang="0">
                  <a:pos x="220" y="183"/>
                </a:cxn>
                <a:cxn ang="0">
                  <a:pos x="247" y="202"/>
                </a:cxn>
                <a:cxn ang="0">
                  <a:pos x="274" y="223"/>
                </a:cxn>
                <a:cxn ang="0">
                  <a:pos x="296" y="244"/>
                </a:cxn>
                <a:cxn ang="0">
                  <a:pos x="323" y="266"/>
                </a:cxn>
                <a:cxn ang="0">
                  <a:pos x="348" y="293"/>
                </a:cxn>
                <a:cxn ang="0">
                  <a:pos x="374" y="320"/>
                </a:cxn>
                <a:cxn ang="0">
                  <a:pos x="401" y="344"/>
                </a:cxn>
                <a:cxn ang="0">
                  <a:pos x="429" y="369"/>
                </a:cxn>
                <a:cxn ang="0">
                  <a:pos x="456" y="394"/>
                </a:cxn>
                <a:cxn ang="0">
                  <a:pos x="485" y="419"/>
                </a:cxn>
                <a:cxn ang="0">
                  <a:pos x="511" y="443"/>
                </a:cxn>
                <a:cxn ang="0">
                  <a:pos x="538" y="468"/>
                </a:cxn>
                <a:cxn ang="0">
                  <a:pos x="564" y="493"/>
                </a:cxn>
                <a:cxn ang="0">
                  <a:pos x="591" y="521"/>
                </a:cxn>
                <a:cxn ang="0">
                  <a:pos x="614" y="546"/>
                </a:cxn>
                <a:cxn ang="0">
                  <a:pos x="640" y="576"/>
                </a:cxn>
                <a:cxn ang="0">
                  <a:pos x="661" y="603"/>
                </a:cxn>
                <a:cxn ang="0">
                  <a:pos x="675" y="595"/>
                </a:cxn>
                <a:cxn ang="0">
                  <a:pos x="663" y="569"/>
                </a:cxn>
                <a:cxn ang="0">
                  <a:pos x="648" y="538"/>
                </a:cxn>
                <a:cxn ang="0">
                  <a:pos x="629" y="510"/>
                </a:cxn>
                <a:cxn ang="0">
                  <a:pos x="606" y="485"/>
                </a:cxn>
                <a:cxn ang="0">
                  <a:pos x="583" y="459"/>
                </a:cxn>
                <a:cxn ang="0">
                  <a:pos x="557" y="436"/>
                </a:cxn>
                <a:cxn ang="0">
                  <a:pos x="530" y="413"/>
                </a:cxn>
                <a:cxn ang="0">
                  <a:pos x="504" y="390"/>
                </a:cxn>
                <a:cxn ang="0">
                  <a:pos x="475" y="367"/>
                </a:cxn>
                <a:cxn ang="0">
                  <a:pos x="450" y="346"/>
                </a:cxn>
                <a:cxn ang="0">
                  <a:pos x="422" y="324"/>
                </a:cxn>
                <a:cxn ang="0">
                  <a:pos x="397" y="301"/>
                </a:cxn>
                <a:cxn ang="0">
                  <a:pos x="372" y="280"/>
                </a:cxn>
                <a:cxn ang="0">
                  <a:pos x="351" y="259"/>
                </a:cxn>
                <a:cxn ang="0">
                  <a:pos x="332" y="238"/>
                </a:cxn>
                <a:cxn ang="0">
                  <a:pos x="312" y="217"/>
                </a:cxn>
                <a:cxn ang="0">
                  <a:pos x="293" y="198"/>
                </a:cxn>
                <a:cxn ang="0">
                  <a:pos x="274" y="179"/>
                </a:cxn>
                <a:cxn ang="0">
                  <a:pos x="251" y="162"/>
                </a:cxn>
                <a:cxn ang="0">
                  <a:pos x="232" y="147"/>
                </a:cxn>
                <a:cxn ang="0">
                  <a:pos x="213" y="135"/>
                </a:cxn>
                <a:cxn ang="0">
                  <a:pos x="194" y="124"/>
                </a:cxn>
                <a:cxn ang="0">
                  <a:pos x="165" y="109"/>
                </a:cxn>
                <a:cxn ang="0">
                  <a:pos x="146" y="97"/>
                </a:cxn>
                <a:cxn ang="0">
                  <a:pos x="123" y="86"/>
                </a:cxn>
                <a:cxn ang="0">
                  <a:pos x="101" y="73"/>
                </a:cxn>
                <a:cxn ang="0">
                  <a:pos x="78" y="59"/>
                </a:cxn>
                <a:cxn ang="0">
                  <a:pos x="42" y="35"/>
                </a:cxn>
                <a:cxn ang="0">
                  <a:pos x="7" y="8"/>
                </a:cxn>
              </a:cxnLst>
              <a:rect l="0" t="0" r="r" b="b"/>
              <a:pathLst>
                <a:path w="675" h="603">
                  <a:moveTo>
                    <a:pt x="0" y="4"/>
                  </a:moveTo>
                  <a:lnTo>
                    <a:pt x="4" y="8"/>
                  </a:lnTo>
                  <a:lnTo>
                    <a:pt x="7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1" y="27"/>
                  </a:lnTo>
                  <a:lnTo>
                    <a:pt x="24" y="33"/>
                  </a:lnTo>
                  <a:lnTo>
                    <a:pt x="28" y="36"/>
                  </a:lnTo>
                  <a:lnTo>
                    <a:pt x="34" y="42"/>
                  </a:lnTo>
                  <a:lnTo>
                    <a:pt x="38" y="46"/>
                  </a:lnTo>
                  <a:lnTo>
                    <a:pt x="42" y="50"/>
                  </a:lnTo>
                  <a:lnTo>
                    <a:pt x="47" y="55"/>
                  </a:lnTo>
                  <a:lnTo>
                    <a:pt x="51" y="59"/>
                  </a:lnTo>
                  <a:lnTo>
                    <a:pt x="55" y="63"/>
                  </a:lnTo>
                  <a:lnTo>
                    <a:pt x="61" y="67"/>
                  </a:lnTo>
                  <a:lnTo>
                    <a:pt x="66" y="71"/>
                  </a:lnTo>
                  <a:lnTo>
                    <a:pt x="72" y="76"/>
                  </a:lnTo>
                  <a:lnTo>
                    <a:pt x="76" y="80"/>
                  </a:lnTo>
                  <a:lnTo>
                    <a:pt x="81" y="84"/>
                  </a:lnTo>
                  <a:lnTo>
                    <a:pt x="85" y="88"/>
                  </a:lnTo>
                  <a:lnTo>
                    <a:pt x="91" y="92"/>
                  </a:lnTo>
                  <a:lnTo>
                    <a:pt x="95" y="95"/>
                  </a:lnTo>
                  <a:lnTo>
                    <a:pt x="101" y="99"/>
                  </a:lnTo>
                  <a:lnTo>
                    <a:pt x="106" y="103"/>
                  </a:lnTo>
                  <a:lnTo>
                    <a:pt x="112" y="107"/>
                  </a:lnTo>
                  <a:lnTo>
                    <a:pt x="118" y="111"/>
                  </a:lnTo>
                  <a:lnTo>
                    <a:pt x="123" y="114"/>
                  </a:lnTo>
                  <a:lnTo>
                    <a:pt x="127" y="118"/>
                  </a:lnTo>
                  <a:lnTo>
                    <a:pt x="133" y="124"/>
                  </a:lnTo>
                  <a:lnTo>
                    <a:pt x="139" y="126"/>
                  </a:lnTo>
                  <a:lnTo>
                    <a:pt x="144" y="130"/>
                  </a:lnTo>
                  <a:lnTo>
                    <a:pt x="150" y="133"/>
                  </a:lnTo>
                  <a:lnTo>
                    <a:pt x="156" y="139"/>
                  </a:lnTo>
                  <a:lnTo>
                    <a:pt x="161" y="141"/>
                  </a:lnTo>
                  <a:lnTo>
                    <a:pt x="165" y="145"/>
                  </a:lnTo>
                  <a:lnTo>
                    <a:pt x="171" y="149"/>
                  </a:lnTo>
                  <a:lnTo>
                    <a:pt x="177" y="152"/>
                  </a:lnTo>
                  <a:lnTo>
                    <a:pt x="180" y="156"/>
                  </a:lnTo>
                  <a:lnTo>
                    <a:pt x="188" y="160"/>
                  </a:lnTo>
                  <a:lnTo>
                    <a:pt x="192" y="164"/>
                  </a:lnTo>
                  <a:lnTo>
                    <a:pt x="199" y="168"/>
                  </a:lnTo>
                  <a:lnTo>
                    <a:pt x="203" y="171"/>
                  </a:lnTo>
                  <a:lnTo>
                    <a:pt x="209" y="175"/>
                  </a:lnTo>
                  <a:lnTo>
                    <a:pt x="215" y="179"/>
                  </a:lnTo>
                  <a:lnTo>
                    <a:pt x="220" y="183"/>
                  </a:lnTo>
                  <a:lnTo>
                    <a:pt x="224" y="187"/>
                  </a:lnTo>
                  <a:lnTo>
                    <a:pt x="230" y="190"/>
                  </a:lnTo>
                  <a:lnTo>
                    <a:pt x="235" y="194"/>
                  </a:lnTo>
                  <a:lnTo>
                    <a:pt x="241" y="200"/>
                  </a:lnTo>
                  <a:lnTo>
                    <a:pt x="247" y="202"/>
                  </a:lnTo>
                  <a:lnTo>
                    <a:pt x="251" y="208"/>
                  </a:lnTo>
                  <a:lnTo>
                    <a:pt x="256" y="209"/>
                  </a:lnTo>
                  <a:lnTo>
                    <a:pt x="262" y="215"/>
                  </a:lnTo>
                  <a:lnTo>
                    <a:pt x="268" y="219"/>
                  </a:lnTo>
                  <a:lnTo>
                    <a:pt x="274" y="223"/>
                  </a:lnTo>
                  <a:lnTo>
                    <a:pt x="277" y="227"/>
                  </a:lnTo>
                  <a:lnTo>
                    <a:pt x="283" y="230"/>
                  </a:lnTo>
                  <a:lnTo>
                    <a:pt x="287" y="236"/>
                  </a:lnTo>
                  <a:lnTo>
                    <a:pt x="293" y="240"/>
                  </a:lnTo>
                  <a:lnTo>
                    <a:pt x="296" y="244"/>
                  </a:lnTo>
                  <a:lnTo>
                    <a:pt x="302" y="249"/>
                  </a:lnTo>
                  <a:lnTo>
                    <a:pt x="306" y="253"/>
                  </a:lnTo>
                  <a:lnTo>
                    <a:pt x="312" y="257"/>
                  </a:lnTo>
                  <a:lnTo>
                    <a:pt x="317" y="263"/>
                  </a:lnTo>
                  <a:lnTo>
                    <a:pt x="323" y="266"/>
                  </a:lnTo>
                  <a:lnTo>
                    <a:pt x="327" y="272"/>
                  </a:lnTo>
                  <a:lnTo>
                    <a:pt x="332" y="278"/>
                  </a:lnTo>
                  <a:lnTo>
                    <a:pt x="338" y="284"/>
                  </a:lnTo>
                  <a:lnTo>
                    <a:pt x="342" y="289"/>
                  </a:lnTo>
                  <a:lnTo>
                    <a:pt x="348" y="293"/>
                  </a:lnTo>
                  <a:lnTo>
                    <a:pt x="353" y="299"/>
                  </a:lnTo>
                  <a:lnTo>
                    <a:pt x="359" y="305"/>
                  </a:lnTo>
                  <a:lnTo>
                    <a:pt x="365" y="310"/>
                  </a:lnTo>
                  <a:lnTo>
                    <a:pt x="369" y="314"/>
                  </a:lnTo>
                  <a:lnTo>
                    <a:pt x="374" y="320"/>
                  </a:lnTo>
                  <a:lnTo>
                    <a:pt x="380" y="324"/>
                  </a:lnTo>
                  <a:lnTo>
                    <a:pt x="386" y="329"/>
                  </a:lnTo>
                  <a:lnTo>
                    <a:pt x="389" y="333"/>
                  </a:lnTo>
                  <a:lnTo>
                    <a:pt x="397" y="339"/>
                  </a:lnTo>
                  <a:lnTo>
                    <a:pt x="401" y="344"/>
                  </a:lnTo>
                  <a:lnTo>
                    <a:pt x="409" y="350"/>
                  </a:lnTo>
                  <a:lnTo>
                    <a:pt x="412" y="354"/>
                  </a:lnTo>
                  <a:lnTo>
                    <a:pt x="418" y="360"/>
                  </a:lnTo>
                  <a:lnTo>
                    <a:pt x="424" y="363"/>
                  </a:lnTo>
                  <a:lnTo>
                    <a:pt x="429" y="369"/>
                  </a:lnTo>
                  <a:lnTo>
                    <a:pt x="435" y="375"/>
                  </a:lnTo>
                  <a:lnTo>
                    <a:pt x="441" y="379"/>
                  </a:lnTo>
                  <a:lnTo>
                    <a:pt x="445" y="384"/>
                  </a:lnTo>
                  <a:lnTo>
                    <a:pt x="452" y="390"/>
                  </a:lnTo>
                  <a:lnTo>
                    <a:pt x="456" y="394"/>
                  </a:lnTo>
                  <a:lnTo>
                    <a:pt x="462" y="400"/>
                  </a:lnTo>
                  <a:lnTo>
                    <a:pt x="467" y="403"/>
                  </a:lnTo>
                  <a:lnTo>
                    <a:pt x="473" y="409"/>
                  </a:lnTo>
                  <a:lnTo>
                    <a:pt x="479" y="415"/>
                  </a:lnTo>
                  <a:lnTo>
                    <a:pt x="485" y="419"/>
                  </a:lnTo>
                  <a:lnTo>
                    <a:pt x="488" y="424"/>
                  </a:lnTo>
                  <a:lnTo>
                    <a:pt x="496" y="430"/>
                  </a:lnTo>
                  <a:lnTo>
                    <a:pt x="500" y="434"/>
                  </a:lnTo>
                  <a:lnTo>
                    <a:pt x="505" y="438"/>
                  </a:lnTo>
                  <a:lnTo>
                    <a:pt x="511" y="443"/>
                  </a:lnTo>
                  <a:lnTo>
                    <a:pt x="517" y="449"/>
                  </a:lnTo>
                  <a:lnTo>
                    <a:pt x="523" y="453"/>
                  </a:lnTo>
                  <a:lnTo>
                    <a:pt x="528" y="459"/>
                  </a:lnTo>
                  <a:lnTo>
                    <a:pt x="532" y="462"/>
                  </a:lnTo>
                  <a:lnTo>
                    <a:pt x="538" y="468"/>
                  </a:lnTo>
                  <a:lnTo>
                    <a:pt x="544" y="472"/>
                  </a:lnTo>
                  <a:lnTo>
                    <a:pt x="549" y="478"/>
                  </a:lnTo>
                  <a:lnTo>
                    <a:pt x="555" y="483"/>
                  </a:lnTo>
                  <a:lnTo>
                    <a:pt x="559" y="489"/>
                  </a:lnTo>
                  <a:lnTo>
                    <a:pt x="564" y="493"/>
                  </a:lnTo>
                  <a:lnTo>
                    <a:pt x="570" y="498"/>
                  </a:lnTo>
                  <a:lnTo>
                    <a:pt x="576" y="504"/>
                  </a:lnTo>
                  <a:lnTo>
                    <a:pt x="582" y="510"/>
                  </a:lnTo>
                  <a:lnTo>
                    <a:pt x="585" y="516"/>
                  </a:lnTo>
                  <a:lnTo>
                    <a:pt x="591" y="521"/>
                  </a:lnTo>
                  <a:lnTo>
                    <a:pt x="595" y="525"/>
                  </a:lnTo>
                  <a:lnTo>
                    <a:pt x="601" y="531"/>
                  </a:lnTo>
                  <a:lnTo>
                    <a:pt x="604" y="537"/>
                  </a:lnTo>
                  <a:lnTo>
                    <a:pt x="610" y="542"/>
                  </a:lnTo>
                  <a:lnTo>
                    <a:pt x="614" y="546"/>
                  </a:lnTo>
                  <a:lnTo>
                    <a:pt x="620" y="554"/>
                  </a:lnTo>
                  <a:lnTo>
                    <a:pt x="625" y="559"/>
                  </a:lnTo>
                  <a:lnTo>
                    <a:pt x="631" y="563"/>
                  </a:lnTo>
                  <a:lnTo>
                    <a:pt x="635" y="569"/>
                  </a:lnTo>
                  <a:lnTo>
                    <a:pt x="640" y="576"/>
                  </a:lnTo>
                  <a:lnTo>
                    <a:pt x="644" y="582"/>
                  </a:lnTo>
                  <a:lnTo>
                    <a:pt x="650" y="588"/>
                  </a:lnTo>
                  <a:lnTo>
                    <a:pt x="654" y="594"/>
                  </a:lnTo>
                  <a:lnTo>
                    <a:pt x="659" y="599"/>
                  </a:lnTo>
                  <a:lnTo>
                    <a:pt x="661" y="603"/>
                  </a:lnTo>
                  <a:lnTo>
                    <a:pt x="665" y="603"/>
                  </a:lnTo>
                  <a:lnTo>
                    <a:pt x="667" y="603"/>
                  </a:lnTo>
                  <a:lnTo>
                    <a:pt x="671" y="601"/>
                  </a:lnTo>
                  <a:lnTo>
                    <a:pt x="673" y="597"/>
                  </a:lnTo>
                  <a:lnTo>
                    <a:pt x="675" y="595"/>
                  </a:lnTo>
                  <a:lnTo>
                    <a:pt x="675" y="592"/>
                  </a:lnTo>
                  <a:lnTo>
                    <a:pt x="675" y="588"/>
                  </a:lnTo>
                  <a:lnTo>
                    <a:pt x="671" y="580"/>
                  </a:lnTo>
                  <a:lnTo>
                    <a:pt x="667" y="575"/>
                  </a:lnTo>
                  <a:lnTo>
                    <a:pt x="663" y="569"/>
                  </a:lnTo>
                  <a:lnTo>
                    <a:pt x="661" y="561"/>
                  </a:lnTo>
                  <a:lnTo>
                    <a:pt x="658" y="556"/>
                  </a:lnTo>
                  <a:lnTo>
                    <a:pt x="654" y="550"/>
                  </a:lnTo>
                  <a:lnTo>
                    <a:pt x="650" y="544"/>
                  </a:lnTo>
                  <a:lnTo>
                    <a:pt x="648" y="538"/>
                  </a:lnTo>
                  <a:lnTo>
                    <a:pt x="644" y="533"/>
                  </a:lnTo>
                  <a:lnTo>
                    <a:pt x="640" y="527"/>
                  </a:lnTo>
                  <a:lnTo>
                    <a:pt x="637" y="521"/>
                  </a:lnTo>
                  <a:lnTo>
                    <a:pt x="633" y="516"/>
                  </a:lnTo>
                  <a:lnTo>
                    <a:pt x="629" y="510"/>
                  </a:lnTo>
                  <a:lnTo>
                    <a:pt x="625" y="506"/>
                  </a:lnTo>
                  <a:lnTo>
                    <a:pt x="620" y="500"/>
                  </a:lnTo>
                  <a:lnTo>
                    <a:pt x="616" y="495"/>
                  </a:lnTo>
                  <a:lnTo>
                    <a:pt x="612" y="489"/>
                  </a:lnTo>
                  <a:lnTo>
                    <a:pt x="606" y="485"/>
                  </a:lnTo>
                  <a:lnTo>
                    <a:pt x="601" y="479"/>
                  </a:lnTo>
                  <a:lnTo>
                    <a:pt x="597" y="474"/>
                  </a:lnTo>
                  <a:lnTo>
                    <a:pt x="593" y="468"/>
                  </a:lnTo>
                  <a:lnTo>
                    <a:pt x="587" y="464"/>
                  </a:lnTo>
                  <a:lnTo>
                    <a:pt x="583" y="459"/>
                  </a:lnTo>
                  <a:lnTo>
                    <a:pt x="578" y="455"/>
                  </a:lnTo>
                  <a:lnTo>
                    <a:pt x="572" y="449"/>
                  </a:lnTo>
                  <a:lnTo>
                    <a:pt x="568" y="445"/>
                  </a:lnTo>
                  <a:lnTo>
                    <a:pt x="563" y="440"/>
                  </a:lnTo>
                  <a:lnTo>
                    <a:pt x="557" y="436"/>
                  </a:lnTo>
                  <a:lnTo>
                    <a:pt x="551" y="430"/>
                  </a:lnTo>
                  <a:lnTo>
                    <a:pt x="547" y="426"/>
                  </a:lnTo>
                  <a:lnTo>
                    <a:pt x="542" y="422"/>
                  </a:lnTo>
                  <a:lnTo>
                    <a:pt x="538" y="417"/>
                  </a:lnTo>
                  <a:lnTo>
                    <a:pt x="530" y="413"/>
                  </a:lnTo>
                  <a:lnTo>
                    <a:pt x="526" y="407"/>
                  </a:lnTo>
                  <a:lnTo>
                    <a:pt x="521" y="403"/>
                  </a:lnTo>
                  <a:lnTo>
                    <a:pt x="515" y="398"/>
                  </a:lnTo>
                  <a:lnTo>
                    <a:pt x="509" y="394"/>
                  </a:lnTo>
                  <a:lnTo>
                    <a:pt x="504" y="390"/>
                  </a:lnTo>
                  <a:lnTo>
                    <a:pt x="498" y="386"/>
                  </a:lnTo>
                  <a:lnTo>
                    <a:pt x="494" y="381"/>
                  </a:lnTo>
                  <a:lnTo>
                    <a:pt x="486" y="377"/>
                  </a:lnTo>
                  <a:lnTo>
                    <a:pt x="483" y="373"/>
                  </a:lnTo>
                  <a:lnTo>
                    <a:pt x="475" y="367"/>
                  </a:lnTo>
                  <a:lnTo>
                    <a:pt x="471" y="363"/>
                  </a:lnTo>
                  <a:lnTo>
                    <a:pt x="466" y="360"/>
                  </a:lnTo>
                  <a:lnTo>
                    <a:pt x="460" y="354"/>
                  </a:lnTo>
                  <a:lnTo>
                    <a:pt x="454" y="350"/>
                  </a:lnTo>
                  <a:lnTo>
                    <a:pt x="450" y="346"/>
                  </a:lnTo>
                  <a:lnTo>
                    <a:pt x="443" y="341"/>
                  </a:lnTo>
                  <a:lnTo>
                    <a:pt x="439" y="337"/>
                  </a:lnTo>
                  <a:lnTo>
                    <a:pt x="433" y="333"/>
                  </a:lnTo>
                  <a:lnTo>
                    <a:pt x="428" y="327"/>
                  </a:lnTo>
                  <a:lnTo>
                    <a:pt x="422" y="324"/>
                  </a:lnTo>
                  <a:lnTo>
                    <a:pt x="418" y="320"/>
                  </a:lnTo>
                  <a:lnTo>
                    <a:pt x="412" y="314"/>
                  </a:lnTo>
                  <a:lnTo>
                    <a:pt x="407" y="310"/>
                  </a:lnTo>
                  <a:lnTo>
                    <a:pt x="401" y="306"/>
                  </a:lnTo>
                  <a:lnTo>
                    <a:pt x="397" y="301"/>
                  </a:lnTo>
                  <a:lnTo>
                    <a:pt x="391" y="297"/>
                  </a:lnTo>
                  <a:lnTo>
                    <a:pt x="386" y="293"/>
                  </a:lnTo>
                  <a:lnTo>
                    <a:pt x="382" y="287"/>
                  </a:lnTo>
                  <a:lnTo>
                    <a:pt x="376" y="284"/>
                  </a:lnTo>
                  <a:lnTo>
                    <a:pt x="372" y="280"/>
                  </a:lnTo>
                  <a:lnTo>
                    <a:pt x="367" y="276"/>
                  </a:lnTo>
                  <a:lnTo>
                    <a:pt x="363" y="270"/>
                  </a:lnTo>
                  <a:lnTo>
                    <a:pt x="359" y="266"/>
                  </a:lnTo>
                  <a:lnTo>
                    <a:pt x="355" y="263"/>
                  </a:lnTo>
                  <a:lnTo>
                    <a:pt x="351" y="259"/>
                  </a:lnTo>
                  <a:lnTo>
                    <a:pt x="348" y="255"/>
                  </a:lnTo>
                  <a:lnTo>
                    <a:pt x="344" y="249"/>
                  </a:lnTo>
                  <a:lnTo>
                    <a:pt x="340" y="246"/>
                  </a:lnTo>
                  <a:lnTo>
                    <a:pt x="336" y="242"/>
                  </a:lnTo>
                  <a:lnTo>
                    <a:pt x="332" y="238"/>
                  </a:lnTo>
                  <a:lnTo>
                    <a:pt x="327" y="234"/>
                  </a:lnTo>
                  <a:lnTo>
                    <a:pt x="323" y="230"/>
                  </a:lnTo>
                  <a:lnTo>
                    <a:pt x="319" y="227"/>
                  </a:lnTo>
                  <a:lnTo>
                    <a:pt x="315" y="223"/>
                  </a:lnTo>
                  <a:lnTo>
                    <a:pt x="312" y="217"/>
                  </a:lnTo>
                  <a:lnTo>
                    <a:pt x="308" y="213"/>
                  </a:lnTo>
                  <a:lnTo>
                    <a:pt x="304" y="209"/>
                  </a:lnTo>
                  <a:lnTo>
                    <a:pt x="300" y="206"/>
                  </a:lnTo>
                  <a:lnTo>
                    <a:pt x="296" y="202"/>
                  </a:lnTo>
                  <a:lnTo>
                    <a:pt x="293" y="198"/>
                  </a:lnTo>
                  <a:lnTo>
                    <a:pt x="289" y="194"/>
                  </a:lnTo>
                  <a:lnTo>
                    <a:pt x="285" y="190"/>
                  </a:lnTo>
                  <a:lnTo>
                    <a:pt x="279" y="187"/>
                  </a:lnTo>
                  <a:lnTo>
                    <a:pt x="275" y="183"/>
                  </a:lnTo>
                  <a:lnTo>
                    <a:pt x="274" y="179"/>
                  </a:lnTo>
                  <a:lnTo>
                    <a:pt x="268" y="175"/>
                  </a:lnTo>
                  <a:lnTo>
                    <a:pt x="264" y="171"/>
                  </a:lnTo>
                  <a:lnTo>
                    <a:pt x="260" y="168"/>
                  </a:lnTo>
                  <a:lnTo>
                    <a:pt x="256" y="166"/>
                  </a:lnTo>
                  <a:lnTo>
                    <a:pt x="251" y="162"/>
                  </a:lnTo>
                  <a:lnTo>
                    <a:pt x="247" y="158"/>
                  </a:lnTo>
                  <a:lnTo>
                    <a:pt x="243" y="154"/>
                  </a:lnTo>
                  <a:lnTo>
                    <a:pt x="239" y="152"/>
                  </a:lnTo>
                  <a:lnTo>
                    <a:pt x="235" y="150"/>
                  </a:lnTo>
                  <a:lnTo>
                    <a:pt x="232" y="147"/>
                  </a:lnTo>
                  <a:lnTo>
                    <a:pt x="228" y="145"/>
                  </a:lnTo>
                  <a:lnTo>
                    <a:pt x="224" y="141"/>
                  </a:lnTo>
                  <a:lnTo>
                    <a:pt x="220" y="139"/>
                  </a:lnTo>
                  <a:lnTo>
                    <a:pt x="216" y="137"/>
                  </a:lnTo>
                  <a:lnTo>
                    <a:pt x="213" y="135"/>
                  </a:lnTo>
                  <a:lnTo>
                    <a:pt x="209" y="133"/>
                  </a:lnTo>
                  <a:lnTo>
                    <a:pt x="205" y="130"/>
                  </a:lnTo>
                  <a:lnTo>
                    <a:pt x="201" y="128"/>
                  </a:lnTo>
                  <a:lnTo>
                    <a:pt x="196" y="126"/>
                  </a:lnTo>
                  <a:lnTo>
                    <a:pt x="194" y="124"/>
                  </a:lnTo>
                  <a:lnTo>
                    <a:pt x="186" y="120"/>
                  </a:lnTo>
                  <a:lnTo>
                    <a:pt x="178" y="116"/>
                  </a:lnTo>
                  <a:lnTo>
                    <a:pt x="175" y="112"/>
                  </a:lnTo>
                  <a:lnTo>
                    <a:pt x="171" y="111"/>
                  </a:lnTo>
                  <a:lnTo>
                    <a:pt x="165" y="109"/>
                  </a:lnTo>
                  <a:lnTo>
                    <a:pt x="163" y="107"/>
                  </a:lnTo>
                  <a:lnTo>
                    <a:pt x="158" y="105"/>
                  </a:lnTo>
                  <a:lnTo>
                    <a:pt x="156" y="103"/>
                  </a:lnTo>
                  <a:lnTo>
                    <a:pt x="150" y="99"/>
                  </a:lnTo>
                  <a:lnTo>
                    <a:pt x="146" y="97"/>
                  </a:lnTo>
                  <a:lnTo>
                    <a:pt x="142" y="95"/>
                  </a:lnTo>
                  <a:lnTo>
                    <a:pt x="139" y="93"/>
                  </a:lnTo>
                  <a:lnTo>
                    <a:pt x="135" y="92"/>
                  </a:lnTo>
                  <a:lnTo>
                    <a:pt x="131" y="90"/>
                  </a:lnTo>
                  <a:lnTo>
                    <a:pt x="123" y="86"/>
                  </a:lnTo>
                  <a:lnTo>
                    <a:pt x="116" y="82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4" y="74"/>
                  </a:lnTo>
                  <a:lnTo>
                    <a:pt x="101" y="73"/>
                  </a:lnTo>
                  <a:lnTo>
                    <a:pt x="97" y="71"/>
                  </a:lnTo>
                  <a:lnTo>
                    <a:pt x="93" y="69"/>
                  </a:lnTo>
                  <a:lnTo>
                    <a:pt x="89" y="65"/>
                  </a:lnTo>
                  <a:lnTo>
                    <a:pt x="85" y="63"/>
                  </a:lnTo>
                  <a:lnTo>
                    <a:pt x="78" y="59"/>
                  </a:lnTo>
                  <a:lnTo>
                    <a:pt x="70" y="54"/>
                  </a:lnTo>
                  <a:lnTo>
                    <a:pt x="62" y="50"/>
                  </a:lnTo>
                  <a:lnTo>
                    <a:pt x="55" y="44"/>
                  </a:lnTo>
                  <a:lnTo>
                    <a:pt x="49" y="38"/>
                  </a:lnTo>
                  <a:lnTo>
                    <a:pt x="42" y="35"/>
                  </a:lnTo>
                  <a:lnTo>
                    <a:pt x="34" y="29"/>
                  </a:lnTo>
                  <a:lnTo>
                    <a:pt x="26" y="23"/>
                  </a:lnTo>
                  <a:lnTo>
                    <a:pt x="21" y="19"/>
                  </a:lnTo>
                  <a:lnTo>
                    <a:pt x="15" y="14"/>
                  </a:lnTo>
                  <a:lnTo>
                    <a:pt x="7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540" y="3218"/>
              <a:ext cx="22" cy="548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13" y="40"/>
                </a:cxn>
                <a:cxn ang="0">
                  <a:pos x="12" y="65"/>
                </a:cxn>
                <a:cxn ang="0">
                  <a:pos x="8" y="87"/>
                </a:cxn>
                <a:cxn ang="0">
                  <a:pos x="8" y="112"/>
                </a:cxn>
                <a:cxn ang="0">
                  <a:pos x="6" y="135"/>
                </a:cxn>
                <a:cxn ang="0">
                  <a:pos x="4" y="160"/>
                </a:cxn>
                <a:cxn ang="0">
                  <a:pos x="4" y="183"/>
                </a:cxn>
                <a:cxn ang="0">
                  <a:pos x="4" y="205"/>
                </a:cxn>
                <a:cxn ang="0">
                  <a:pos x="4" y="230"/>
                </a:cxn>
                <a:cxn ang="0">
                  <a:pos x="4" y="253"/>
                </a:cxn>
                <a:cxn ang="0">
                  <a:pos x="4" y="278"/>
                </a:cxn>
                <a:cxn ang="0">
                  <a:pos x="4" y="300"/>
                </a:cxn>
                <a:cxn ang="0">
                  <a:pos x="4" y="325"/>
                </a:cxn>
                <a:cxn ang="0">
                  <a:pos x="4" y="348"/>
                </a:cxn>
                <a:cxn ang="0">
                  <a:pos x="4" y="371"/>
                </a:cxn>
                <a:cxn ang="0">
                  <a:pos x="6" y="395"/>
                </a:cxn>
                <a:cxn ang="0">
                  <a:pos x="6" y="418"/>
                </a:cxn>
                <a:cxn ang="0">
                  <a:pos x="6" y="443"/>
                </a:cxn>
                <a:cxn ang="0">
                  <a:pos x="6" y="466"/>
                </a:cxn>
                <a:cxn ang="0">
                  <a:pos x="8" y="491"/>
                </a:cxn>
                <a:cxn ang="0">
                  <a:pos x="8" y="515"/>
                </a:cxn>
                <a:cxn ang="0">
                  <a:pos x="8" y="542"/>
                </a:cxn>
                <a:cxn ang="0">
                  <a:pos x="8" y="569"/>
                </a:cxn>
                <a:cxn ang="0">
                  <a:pos x="6" y="595"/>
                </a:cxn>
                <a:cxn ang="0">
                  <a:pos x="6" y="622"/>
                </a:cxn>
                <a:cxn ang="0">
                  <a:pos x="6" y="648"/>
                </a:cxn>
                <a:cxn ang="0">
                  <a:pos x="4" y="675"/>
                </a:cxn>
                <a:cxn ang="0">
                  <a:pos x="4" y="702"/>
                </a:cxn>
                <a:cxn ang="0">
                  <a:pos x="4" y="728"/>
                </a:cxn>
                <a:cxn ang="0">
                  <a:pos x="2" y="755"/>
                </a:cxn>
                <a:cxn ang="0">
                  <a:pos x="2" y="782"/>
                </a:cxn>
                <a:cxn ang="0">
                  <a:pos x="2" y="806"/>
                </a:cxn>
                <a:cxn ang="0">
                  <a:pos x="0" y="833"/>
                </a:cxn>
                <a:cxn ang="0">
                  <a:pos x="0" y="861"/>
                </a:cxn>
                <a:cxn ang="0">
                  <a:pos x="0" y="888"/>
                </a:cxn>
                <a:cxn ang="0">
                  <a:pos x="0" y="915"/>
                </a:cxn>
                <a:cxn ang="0">
                  <a:pos x="0" y="941"/>
                </a:cxn>
                <a:cxn ang="0">
                  <a:pos x="0" y="966"/>
                </a:cxn>
                <a:cxn ang="0">
                  <a:pos x="0" y="993"/>
                </a:cxn>
                <a:cxn ang="0">
                  <a:pos x="0" y="1019"/>
                </a:cxn>
                <a:cxn ang="0">
                  <a:pos x="0" y="1046"/>
                </a:cxn>
                <a:cxn ang="0">
                  <a:pos x="0" y="1074"/>
                </a:cxn>
                <a:cxn ang="0">
                  <a:pos x="4" y="1086"/>
                </a:cxn>
                <a:cxn ang="0">
                  <a:pos x="13" y="1093"/>
                </a:cxn>
                <a:cxn ang="0">
                  <a:pos x="25" y="1095"/>
                </a:cxn>
                <a:cxn ang="0">
                  <a:pos x="38" y="1090"/>
                </a:cxn>
                <a:cxn ang="0">
                  <a:pos x="44" y="1078"/>
                </a:cxn>
                <a:cxn ang="0">
                  <a:pos x="34" y="21"/>
                </a:cxn>
                <a:cxn ang="0">
                  <a:pos x="19" y="0"/>
                </a:cxn>
              </a:cxnLst>
              <a:rect l="0" t="0" r="r" b="b"/>
              <a:pathLst>
                <a:path w="46" h="1095">
                  <a:moveTo>
                    <a:pt x="19" y="0"/>
                  </a:moveTo>
                  <a:lnTo>
                    <a:pt x="17" y="8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3" y="32"/>
                  </a:lnTo>
                  <a:lnTo>
                    <a:pt x="13" y="40"/>
                  </a:lnTo>
                  <a:lnTo>
                    <a:pt x="13" y="47"/>
                  </a:lnTo>
                  <a:lnTo>
                    <a:pt x="12" y="55"/>
                  </a:lnTo>
                  <a:lnTo>
                    <a:pt x="12" y="65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8" y="87"/>
                  </a:lnTo>
                  <a:lnTo>
                    <a:pt x="8" y="95"/>
                  </a:lnTo>
                  <a:lnTo>
                    <a:pt x="8" y="103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7"/>
                  </a:lnTo>
                  <a:lnTo>
                    <a:pt x="6" y="135"/>
                  </a:lnTo>
                  <a:lnTo>
                    <a:pt x="6" y="143"/>
                  </a:lnTo>
                  <a:lnTo>
                    <a:pt x="4" y="15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4" y="175"/>
                  </a:lnTo>
                  <a:lnTo>
                    <a:pt x="4" y="183"/>
                  </a:lnTo>
                  <a:lnTo>
                    <a:pt x="4" y="190"/>
                  </a:lnTo>
                  <a:lnTo>
                    <a:pt x="4" y="198"/>
                  </a:lnTo>
                  <a:lnTo>
                    <a:pt x="4" y="205"/>
                  </a:lnTo>
                  <a:lnTo>
                    <a:pt x="4" y="213"/>
                  </a:lnTo>
                  <a:lnTo>
                    <a:pt x="4" y="222"/>
                  </a:lnTo>
                  <a:lnTo>
                    <a:pt x="4" y="230"/>
                  </a:lnTo>
                  <a:lnTo>
                    <a:pt x="4" y="238"/>
                  </a:lnTo>
                  <a:lnTo>
                    <a:pt x="4" y="245"/>
                  </a:lnTo>
                  <a:lnTo>
                    <a:pt x="4" y="253"/>
                  </a:lnTo>
                  <a:lnTo>
                    <a:pt x="4" y="262"/>
                  </a:lnTo>
                  <a:lnTo>
                    <a:pt x="4" y="268"/>
                  </a:lnTo>
                  <a:lnTo>
                    <a:pt x="4" y="278"/>
                  </a:lnTo>
                  <a:lnTo>
                    <a:pt x="4" y="285"/>
                  </a:lnTo>
                  <a:lnTo>
                    <a:pt x="4" y="293"/>
                  </a:lnTo>
                  <a:lnTo>
                    <a:pt x="4" y="300"/>
                  </a:lnTo>
                  <a:lnTo>
                    <a:pt x="4" y="308"/>
                  </a:lnTo>
                  <a:lnTo>
                    <a:pt x="4" y="316"/>
                  </a:lnTo>
                  <a:lnTo>
                    <a:pt x="4" y="325"/>
                  </a:lnTo>
                  <a:lnTo>
                    <a:pt x="4" y="333"/>
                  </a:lnTo>
                  <a:lnTo>
                    <a:pt x="4" y="340"/>
                  </a:lnTo>
                  <a:lnTo>
                    <a:pt x="4" y="348"/>
                  </a:lnTo>
                  <a:lnTo>
                    <a:pt x="4" y="356"/>
                  </a:lnTo>
                  <a:lnTo>
                    <a:pt x="4" y="363"/>
                  </a:lnTo>
                  <a:lnTo>
                    <a:pt x="4" y="371"/>
                  </a:lnTo>
                  <a:lnTo>
                    <a:pt x="6" y="378"/>
                  </a:lnTo>
                  <a:lnTo>
                    <a:pt x="6" y="388"/>
                  </a:lnTo>
                  <a:lnTo>
                    <a:pt x="6" y="395"/>
                  </a:lnTo>
                  <a:lnTo>
                    <a:pt x="6" y="403"/>
                  </a:lnTo>
                  <a:lnTo>
                    <a:pt x="6" y="411"/>
                  </a:lnTo>
                  <a:lnTo>
                    <a:pt x="6" y="418"/>
                  </a:lnTo>
                  <a:lnTo>
                    <a:pt x="6" y="426"/>
                  </a:lnTo>
                  <a:lnTo>
                    <a:pt x="6" y="434"/>
                  </a:lnTo>
                  <a:lnTo>
                    <a:pt x="6" y="443"/>
                  </a:lnTo>
                  <a:lnTo>
                    <a:pt x="6" y="451"/>
                  </a:lnTo>
                  <a:lnTo>
                    <a:pt x="6" y="458"/>
                  </a:lnTo>
                  <a:lnTo>
                    <a:pt x="6" y="466"/>
                  </a:lnTo>
                  <a:lnTo>
                    <a:pt x="8" y="475"/>
                  </a:lnTo>
                  <a:lnTo>
                    <a:pt x="8" y="483"/>
                  </a:lnTo>
                  <a:lnTo>
                    <a:pt x="8" y="491"/>
                  </a:lnTo>
                  <a:lnTo>
                    <a:pt x="8" y="500"/>
                  </a:lnTo>
                  <a:lnTo>
                    <a:pt x="8" y="508"/>
                  </a:lnTo>
                  <a:lnTo>
                    <a:pt x="8" y="515"/>
                  </a:lnTo>
                  <a:lnTo>
                    <a:pt x="8" y="525"/>
                  </a:lnTo>
                  <a:lnTo>
                    <a:pt x="8" y="534"/>
                  </a:lnTo>
                  <a:lnTo>
                    <a:pt x="8" y="542"/>
                  </a:lnTo>
                  <a:lnTo>
                    <a:pt x="8" y="551"/>
                  </a:lnTo>
                  <a:lnTo>
                    <a:pt x="8" y="561"/>
                  </a:lnTo>
                  <a:lnTo>
                    <a:pt x="8" y="569"/>
                  </a:lnTo>
                  <a:lnTo>
                    <a:pt x="8" y="578"/>
                  </a:lnTo>
                  <a:lnTo>
                    <a:pt x="6" y="588"/>
                  </a:lnTo>
                  <a:lnTo>
                    <a:pt x="6" y="595"/>
                  </a:lnTo>
                  <a:lnTo>
                    <a:pt x="6" y="605"/>
                  </a:lnTo>
                  <a:lnTo>
                    <a:pt x="6" y="612"/>
                  </a:lnTo>
                  <a:lnTo>
                    <a:pt x="6" y="622"/>
                  </a:lnTo>
                  <a:lnTo>
                    <a:pt x="6" y="631"/>
                  </a:lnTo>
                  <a:lnTo>
                    <a:pt x="6" y="639"/>
                  </a:lnTo>
                  <a:lnTo>
                    <a:pt x="6" y="648"/>
                  </a:lnTo>
                  <a:lnTo>
                    <a:pt x="4" y="658"/>
                  </a:lnTo>
                  <a:lnTo>
                    <a:pt x="4" y="666"/>
                  </a:lnTo>
                  <a:lnTo>
                    <a:pt x="4" y="675"/>
                  </a:lnTo>
                  <a:lnTo>
                    <a:pt x="4" y="685"/>
                  </a:lnTo>
                  <a:lnTo>
                    <a:pt x="4" y="692"/>
                  </a:lnTo>
                  <a:lnTo>
                    <a:pt x="4" y="702"/>
                  </a:lnTo>
                  <a:lnTo>
                    <a:pt x="4" y="709"/>
                  </a:lnTo>
                  <a:lnTo>
                    <a:pt x="4" y="719"/>
                  </a:lnTo>
                  <a:lnTo>
                    <a:pt x="4" y="728"/>
                  </a:lnTo>
                  <a:lnTo>
                    <a:pt x="4" y="736"/>
                  </a:lnTo>
                  <a:lnTo>
                    <a:pt x="2" y="745"/>
                  </a:lnTo>
                  <a:lnTo>
                    <a:pt x="2" y="755"/>
                  </a:lnTo>
                  <a:lnTo>
                    <a:pt x="2" y="762"/>
                  </a:lnTo>
                  <a:lnTo>
                    <a:pt x="2" y="772"/>
                  </a:lnTo>
                  <a:lnTo>
                    <a:pt x="2" y="782"/>
                  </a:lnTo>
                  <a:lnTo>
                    <a:pt x="2" y="791"/>
                  </a:lnTo>
                  <a:lnTo>
                    <a:pt x="2" y="799"/>
                  </a:lnTo>
                  <a:lnTo>
                    <a:pt x="2" y="806"/>
                  </a:lnTo>
                  <a:lnTo>
                    <a:pt x="2" y="816"/>
                  </a:lnTo>
                  <a:lnTo>
                    <a:pt x="2" y="825"/>
                  </a:lnTo>
                  <a:lnTo>
                    <a:pt x="0" y="833"/>
                  </a:lnTo>
                  <a:lnTo>
                    <a:pt x="0" y="842"/>
                  </a:lnTo>
                  <a:lnTo>
                    <a:pt x="0" y="852"/>
                  </a:lnTo>
                  <a:lnTo>
                    <a:pt x="0" y="861"/>
                  </a:lnTo>
                  <a:lnTo>
                    <a:pt x="0" y="869"/>
                  </a:lnTo>
                  <a:lnTo>
                    <a:pt x="0" y="878"/>
                  </a:lnTo>
                  <a:lnTo>
                    <a:pt x="0" y="888"/>
                  </a:lnTo>
                  <a:lnTo>
                    <a:pt x="0" y="896"/>
                  </a:lnTo>
                  <a:lnTo>
                    <a:pt x="0" y="905"/>
                  </a:lnTo>
                  <a:lnTo>
                    <a:pt x="0" y="915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0" y="941"/>
                  </a:lnTo>
                  <a:lnTo>
                    <a:pt x="0" y="949"/>
                  </a:lnTo>
                  <a:lnTo>
                    <a:pt x="0" y="958"/>
                  </a:lnTo>
                  <a:lnTo>
                    <a:pt x="0" y="966"/>
                  </a:lnTo>
                  <a:lnTo>
                    <a:pt x="0" y="975"/>
                  </a:lnTo>
                  <a:lnTo>
                    <a:pt x="0" y="985"/>
                  </a:lnTo>
                  <a:lnTo>
                    <a:pt x="0" y="993"/>
                  </a:lnTo>
                  <a:lnTo>
                    <a:pt x="0" y="1002"/>
                  </a:lnTo>
                  <a:lnTo>
                    <a:pt x="0" y="1012"/>
                  </a:lnTo>
                  <a:lnTo>
                    <a:pt x="0" y="1019"/>
                  </a:lnTo>
                  <a:lnTo>
                    <a:pt x="0" y="1029"/>
                  </a:lnTo>
                  <a:lnTo>
                    <a:pt x="0" y="1038"/>
                  </a:lnTo>
                  <a:lnTo>
                    <a:pt x="0" y="1046"/>
                  </a:lnTo>
                  <a:lnTo>
                    <a:pt x="0" y="1055"/>
                  </a:lnTo>
                  <a:lnTo>
                    <a:pt x="0" y="1065"/>
                  </a:lnTo>
                  <a:lnTo>
                    <a:pt x="0" y="1074"/>
                  </a:lnTo>
                  <a:lnTo>
                    <a:pt x="0" y="1078"/>
                  </a:lnTo>
                  <a:lnTo>
                    <a:pt x="2" y="1082"/>
                  </a:lnTo>
                  <a:lnTo>
                    <a:pt x="4" y="1086"/>
                  </a:lnTo>
                  <a:lnTo>
                    <a:pt x="8" y="1090"/>
                  </a:lnTo>
                  <a:lnTo>
                    <a:pt x="10" y="1091"/>
                  </a:lnTo>
                  <a:lnTo>
                    <a:pt x="13" y="1093"/>
                  </a:lnTo>
                  <a:lnTo>
                    <a:pt x="17" y="1095"/>
                  </a:lnTo>
                  <a:lnTo>
                    <a:pt x="23" y="1095"/>
                  </a:lnTo>
                  <a:lnTo>
                    <a:pt x="25" y="1095"/>
                  </a:lnTo>
                  <a:lnTo>
                    <a:pt x="31" y="1093"/>
                  </a:lnTo>
                  <a:lnTo>
                    <a:pt x="34" y="1091"/>
                  </a:lnTo>
                  <a:lnTo>
                    <a:pt x="38" y="1090"/>
                  </a:lnTo>
                  <a:lnTo>
                    <a:pt x="40" y="1086"/>
                  </a:lnTo>
                  <a:lnTo>
                    <a:pt x="42" y="1082"/>
                  </a:lnTo>
                  <a:lnTo>
                    <a:pt x="44" y="1078"/>
                  </a:lnTo>
                  <a:lnTo>
                    <a:pt x="46" y="1074"/>
                  </a:lnTo>
                  <a:lnTo>
                    <a:pt x="42" y="27"/>
                  </a:lnTo>
                  <a:lnTo>
                    <a:pt x="34" y="21"/>
                  </a:lnTo>
                  <a:lnTo>
                    <a:pt x="31" y="13"/>
                  </a:lnTo>
                  <a:lnTo>
                    <a:pt x="23" y="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555" y="3167"/>
              <a:ext cx="665" cy="71"/>
            </a:xfrm>
            <a:custGeom>
              <a:avLst/>
              <a:gdLst/>
              <a:ahLst/>
              <a:cxnLst>
                <a:cxn ang="0">
                  <a:pos x="45" y="143"/>
                </a:cxn>
                <a:cxn ang="0">
                  <a:pos x="98" y="141"/>
                </a:cxn>
                <a:cxn ang="0">
                  <a:pos x="150" y="139"/>
                </a:cxn>
                <a:cxn ang="0">
                  <a:pos x="201" y="135"/>
                </a:cxn>
                <a:cxn ang="0">
                  <a:pos x="252" y="131"/>
                </a:cxn>
                <a:cxn ang="0">
                  <a:pos x="304" y="128"/>
                </a:cxn>
                <a:cxn ang="0">
                  <a:pos x="355" y="124"/>
                </a:cxn>
                <a:cxn ang="0">
                  <a:pos x="405" y="120"/>
                </a:cxn>
                <a:cxn ang="0">
                  <a:pos x="456" y="114"/>
                </a:cxn>
                <a:cxn ang="0">
                  <a:pos x="507" y="111"/>
                </a:cxn>
                <a:cxn ang="0">
                  <a:pos x="557" y="107"/>
                </a:cxn>
                <a:cxn ang="0">
                  <a:pos x="608" y="103"/>
                </a:cxn>
                <a:cxn ang="0">
                  <a:pos x="661" y="101"/>
                </a:cxn>
                <a:cxn ang="0">
                  <a:pos x="711" y="97"/>
                </a:cxn>
                <a:cxn ang="0">
                  <a:pos x="762" y="92"/>
                </a:cxn>
                <a:cxn ang="0">
                  <a:pos x="811" y="86"/>
                </a:cxn>
                <a:cxn ang="0">
                  <a:pos x="865" y="78"/>
                </a:cxn>
                <a:cxn ang="0">
                  <a:pos x="914" y="71"/>
                </a:cxn>
                <a:cxn ang="0">
                  <a:pos x="967" y="63"/>
                </a:cxn>
                <a:cxn ang="0">
                  <a:pos x="1019" y="55"/>
                </a:cxn>
                <a:cxn ang="0">
                  <a:pos x="1070" y="48"/>
                </a:cxn>
                <a:cxn ang="0">
                  <a:pos x="1121" y="42"/>
                </a:cxn>
                <a:cxn ang="0">
                  <a:pos x="1173" y="40"/>
                </a:cxn>
                <a:cxn ang="0">
                  <a:pos x="1222" y="38"/>
                </a:cxn>
                <a:cxn ang="0">
                  <a:pos x="1273" y="40"/>
                </a:cxn>
                <a:cxn ang="0">
                  <a:pos x="1319" y="44"/>
                </a:cxn>
                <a:cxn ang="0">
                  <a:pos x="1329" y="17"/>
                </a:cxn>
                <a:cxn ang="0">
                  <a:pos x="1291" y="6"/>
                </a:cxn>
                <a:cxn ang="0">
                  <a:pos x="1243" y="2"/>
                </a:cxn>
                <a:cxn ang="0">
                  <a:pos x="1195" y="0"/>
                </a:cxn>
                <a:cxn ang="0">
                  <a:pos x="1148" y="2"/>
                </a:cxn>
                <a:cxn ang="0">
                  <a:pos x="1099" y="6"/>
                </a:cxn>
                <a:cxn ang="0">
                  <a:pos x="1051" y="10"/>
                </a:cxn>
                <a:cxn ang="0">
                  <a:pos x="1002" y="17"/>
                </a:cxn>
                <a:cxn ang="0">
                  <a:pos x="954" y="25"/>
                </a:cxn>
                <a:cxn ang="0">
                  <a:pos x="905" y="33"/>
                </a:cxn>
                <a:cxn ang="0">
                  <a:pos x="857" y="42"/>
                </a:cxn>
                <a:cxn ang="0">
                  <a:pos x="810" y="50"/>
                </a:cxn>
                <a:cxn ang="0">
                  <a:pos x="762" y="55"/>
                </a:cxn>
                <a:cxn ang="0">
                  <a:pos x="714" y="63"/>
                </a:cxn>
                <a:cxn ang="0">
                  <a:pos x="663" y="67"/>
                </a:cxn>
                <a:cxn ang="0">
                  <a:pos x="606" y="73"/>
                </a:cxn>
                <a:cxn ang="0">
                  <a:pos x="551" y="78"/>
                </a:cxn>
                <a:cxn ang="0">
                  <a:pos x="496" y="82"/>
                </a:cxn>
                <a:cxn ang="0">
                  <a:pos x="441" y="88"/>
                </a:cxn>
                <a:cxn ang="0">
                  <a:pos x="386" y="92"/>
                </a:cxn>
                <a:cxn ang="0">
                  <a:pos x="330" y="97"/>
                </a:cxn>
                <a:cxn ang="0">
                  <a:pos x="273" y="101"/>
                </a:cxn>
                <a:cxn ang="0">
                  <a:pos x="218" y="107"/>
                </a:cxn>
                <a:cxn ang="0">
                  <a:pos x="163" y="111"/>
                </a:cxn>
                <a:cxn ang="0">
                  <a:pos x="108" y="114"/>
                </a:cxn>
                <a:cxn ang="0">
                  <a:pos x="53" y="118"/>
                </a:cxn>
                <a:cxn ang="0">
                  <a:pos x="0" y="122"/>
                </a:cxn>
              </a:cxnLst>
              <a:rect l="0" t="0" r="r" b="b"/>
              <a:pathLst>
                <a:path w="1330" h="143">
                  <a:moveTo>
                    <a:pt x="3" y="143"/>
                  </a:moveTo>
                  <a:lnTo>
                    <a:pt x="13" y="143"/>
                  </a:lnTo>
                  <a:lnTo>
                    <a:pt x="22" y="143"/>
                  </a:lnTo>
                  <a:lnTo>
                    <a:pt x="34" y="143"/>
                  </a:lnTo>
                  <a:lnTo>
                    <a:pt x="45" y="143"/>
                  </a:lnTo>
                  <a:lnTo>
                    <a:pt x="55" y="141"/>
                  </a:lnTo>
                  <a:lnTo>
                    <a:pt x="66" y="141"/>
                  </a:lnTo>
                  <a:lnTo>
                    <a:pt x="76" y="141"/>
                  </a:lnTo>
                  <a:lnTo>
                    <a:pt x="87" y="141"/>
                  </a:lnTo>
                  <a:lnTo>
                    <a:pt x="98" y="141"/>
                  </a:lnTo>
                  <a:lnTo>
                    <a:pt x="108" y="139"/>
                  </a:lnTo>
                  <a:lnTo>
                    <a:pt x="119" y="139"/>
                  </a:lnTo>
                  <a:lnTo>
                    <a:pt x="129" y="139"/>
                  </a:lnTo>
                  <a:lnTo>
                    <a:pt x="140" y="139"/>
                  </a:lnTo>
                  <a:lnTo>
                    <a:pt x="150" y="139"/>
                  </a:lnTo>
                  <a:lnTo>
                    <a:pt x="161" y="137"/>
                  </a:lnTo>
                  <a:lnTo>
                    <a:pt x="171" y="137"/>
                  </a:lnTo>
                  <a:lnTo>
                    <a:pt x="180" y="137"/>
                  </a:lnTo>
                  <a:lnTo>
                    <a:pt x="192" y="137"/>
                  </a:lnTo>
                  <a:lnTo>
                    <a:pt x="201" y="135"/>
                  </a:lnTo>
                  <a:lnTo>
                    <a:pt x="213" y="135"/>
                  </a:lnTo>
                  <a:lnTo>
                    <a:pt x="222" y="133"/>
                  </a:lnTo>
                  <a:lnTo>
                    <a:pt x="232" y="133"/>
                  </a:lnTo>
                  <a:lnTo>
                    <a:pt x="243" y="131"/>
                  </a:lnTo>
                  <a:lnTo>
                    <a:pt x="252" y="131"/>
                  </a:lnTo>
                  <a:lnTo>
                    <a:pt x="264" y="131"/>
                  </a:lnTo>
                  <a:lnTo>
                    <a:pt x="273" y="131"/>
                  </a:lnTo>
                  <a:lnTo>
                    <a:pt x="285" y="130"/>
                  </a:lnTo>
                  <a:lnTo>
                    <a:pt x="294" y="130"/>
                  </a:lnTo>
                  <a:lnTo>
                    <a:pt x="304" y="128"/>
                  </a:lnTo>
                  <a:lnTo>
                    <a:pt x="315" y="128"/>
                  </a:lnTo>
                  <a:lnTo>
                    <a:pt x="325" y="126"/>
                  </a:lnTo>
                  <a:lnTo>
                    <a:pt x="336" y="126"/>
                  </a:lnTo>
                  <a:lnTo>
                    <a:pt x="346" y="126"/>
                  </a:lnTo>
                  <a:lnTo>
                    <a:pt x="355" y="124"/>
                  </a:lnTo>
                  <a:lnTo>
                    <a:pt x="365" y="124"/>
                  </a:lnTo>
                  <a:lnTo>
                    <a:pt x="376" y="122"/>
                  </a:lnTo>
                  <a:lnTo>
                    <a:pt x="386" y="120"/>
                  </a:lnTo>
                  <a:lnTo>
                    <a:pt x="395" y="120"/>
                  </a:lnTo>
                  <a:lnTo>
                    <a:pt x="405" y="120"/>
                  </a:lnTo>
                  <a:lnTo>
                    <a:pt x="416" y="118"/>
                  </a:lnTo>
                  <a:lnTo>
                    <a:pt x="425" y="118"/>
                  </a:lnTo>
                  <a:lnTo>
                    <a:pt x="437" y="116"/>
                  </a:lnTo>
                  <a:lnTo>
                    <a:pt x="446" y="116"/>
                  </a:lnTo>
                  <a:lnTo>
                    <a:pt x="456" y="114"/>
                  </a:lnTo>
                  <a:lnTo>
                    <a:pt x="465" y="114"/>
                  </a:lnTo>
                  <a:lnTo>
                    <a:pt x="477" y="114"/>
                  </a:lnTo>
                  <a:lnTo>
                    <a:pt x="486" y="112"/>
                  </a:lnTo>
                  <a:lnTo>
                    <a:pt x="498" y="112"/>
                  </a:lnTo>
                  <a:lnTo>
                    <a:pt x="507" y="111"/>
                  </a:lnTo>
                  <a:lnTo>
                    <a:pt x="517" y="111"/>
                  </a:lnTo>
                  <a:lnTo>
                    <a:pt x="526" y="109"/>
                  </a:lnTo>
                  <a:lnTo>
                    <a:pt x="538" y="109"/>
                  </a:lnTo>
                  <a:lnTo>
                    <a:pt x="547" y="107"/>
                  </a:lnTo>
                  <a:lnTo>
                    <a:pt x="557" y="107"/>
                  </a:lnTo>
                  <a:lnTo>
                    <a:pt x="568" y="105"/>
                  </a:lnTo>
                  <a:lnTo>
                    <a:pt x="578" y="105"/>
                  </a:lnTo>
                  <a:lnTo>
                    <a:pt x="587" y="105"/>
                  </a:lnTo>
                  <a:lnTo>
                    <a:pt x="598" y="105"/>
                  </a:lnTo>
                  <a:lnTo>
                    <a:pt x="608" y="103"/>
                  </a:lnTo>
                  <a:lnTo>
                    <a:pt x="619" y="103"/>
                  </a:lnTo>
                  <a:lnTo>
                    <a:pt x="629" y="103"/>
                  </a:lnTo>
                  <a:lnTo>
                    <a:pt x="638" y="103"/>
                  </a:lnTo>
                  <a:lnTo>
                    <a:pt x="650" y="101"/>
                  </a:lnTo>
                  <a:lnTo>
                    <a:pt x="661" y="101"/>
                  </a:lnTo>
                  <a:lnTo>
                    <a:pt x="671" y="99"/>
                  </a:lnTo>
                  <a:lnTo>
                    <a:pt x="680" y="99"/>
                  </a:lnTo>
                  <a:lnTo>
                    <a:pt x="690" y="99"/>
                  </a:lnTo>
                  <a:lnTo>
                    <a:pt x="699" y="97"/>
                  </a:lnTo>
                  <a:lnTo>
                    <a:pt x="711" y="97"/>
                  </a:lnTo>
                  <a:lnTo>
                    <a:pt x="720" y="95"/>
                  </a:lnTo>
                  <a:lnTo>
                    <a:pt x="732" y="95"/>
                  </a:lnTo>
                  <a:lnTo>
                    <a:pt x="741" y="93"/>
                  </a:lnTo>
                  <a:lnTo>
                    <a:pt x="751" y="93"/>
                  </a:lnTo>
                  <a:lnTo>
                    <a:pt x="762" y="92"/>
                  </a:lnTo>
                  <a:lnTo>
                    <a:pt x="771" y="90"/>
                  </a:lnTo>
                  <a:lnTo>
                    <a:pt x="781" y="90"/>
                  </a:lnTo>
                  <a:lnTo>
                    <a:pt x="791" y="88"/>
                  </a:lnTo>
                  <a:lnTo>
                    <a:pt x="802" y="86"/>
                  </a:lnTo>
                  <a:lnTo>
                    <a:pt x="811" y="86"/>
                  </a:lnTo>
                  <a:lnTo>
                    <a:pt x="823" y="84"/>
                  </a:lnTo>
                  <a:lnTo>
                    <a:pt x="832" y="82"/>
                  </a:lnTo>
                  <a:lnTo>
                    <a:pt x="844" y="80"/>
                  </a:lnTo>
                  <a:lnTo>
                    <a:pt x="853" y="80"/>
                  </a:lnTo>
                  <a:lnTo>
                    <a:pt x="865" y="78"/>
                  </a:lnTo>
                  <a:lnTo>
                    <a:pt x="874" y="76"/>
                  </a:lnTo>
                  <a:lnTo>
                    <a:pt x="884" y="74"/>
                  </a:lnTo>
                  <a:lnTo>
                    <a:pt x="895" y="73"/>
                  </a:lnTo>
                  <a:lnTo>
                    <a:pt x="905" y="73"/>
                  </a:lnTo>
                  <a:lnTo>
                    <a:pt x="914" y="71"/>
                  </a:lnTo>
                  <a:lnTo>
                    <a:pt x="926" y="69"/>
                  </a:lnTo>
                  <a:lnTo>
                    <a:pt x="935" y="67"/>
                  </a:lnTo>
                  <a:lnTo>
                    <a:pt x="946" y="65"/>
                  </a:lnTo>
                  <a:lnTo>
                    <a:pt x="956" y="63"/>
                  </a:lnTo>
                  <a:lnTo>
                    <a:pt x="967" y="63"/>
                  </a:lnTo>
                  <a:lnTo>
                    <a:pt x="977" y="61"/>
                  </a:lnTo>
                  <a:lnTo>
                    <a:pt x="988" y="59"/>
                  </a:lnTo>
                  <a:lnTo>
                    <a:pt x="998" y="57"/>
                  </a:lnTo>
                  <a:lnTo>
                    <a:pt x="1007" y="57"/>
                  </a:lnTo>
                  <a:lnTo>
                    <a:pt x="1019" y="55"/>
                  </a:lnTo>
                  <a:lnTo>
                    <a:pt x="1028" y="54"/>
                  </a:lnTo>
                  <a:lnTo>
                    <a:pt x="1040" y="52"/>
                  </a:lnTo>
                  <a:lnTo>
                    <a:pt x="1049" y="50"/>
                  </a:lnTo>
                  <a:lnTo>
                    <a:pt x="1059" y="50"/>
                  </a:lnTo>
                  <a:lnTo>
                    <a:pt x="1070" y="48"/>
                  </a:lnTo>
                  <a:lnTo>
                    <a:pt x="1080" y="46"/>
                  </a:lnTo>
                  <a:lnTo>
                    <a:pt x="1091" y="46"/>
                  </a:lnTo>
                  <a:lnTo>
                    <a:pt x="1100" y="44"/>
                  </a:lnTo>
                  <a:lnTo>
                    <a:pt x="1112" y="44"/>
                  </a:lnTo>
                  <a:lnTo>
                    <a:pt x="1121" y="42"/>
                  </a:lnTo>
                  <a:lnTo>
                    <a:pt x="1131" y="42"/>
                  </a:lnTo>
                  <a:lnTo>
                    <a:pt x="1142" y="42"/>
                  </a:lnTo>
                  <a:lnTo>
                    <a:pt x="1152" y="42"/>
                  </a:lnTo>
                  <a:lnTo>
                    <a:pt x="1161" y="40"/>
                  </a:lnTo>
                  <a:lnTo>
                    <a:pt x="1173" y="40"/>
                  </a:lnTo>
                  <a:lnTo>
                    <a:pt x="1182" y="40"/>
                  </a:lnTo>
                  <a:lnTo>
                    <a:pt x="1194" y="40"/>
                  </a:lnTo>
                  <a:lnTo>
                    <a:pt x="1203" y="38"/>
                  </a:lnTo>
                  <a:lnTo>
                    <a:pt x="1213" y="38"/>
                  </a:lnTo>
                  <a:lnTo>
                    <a:pt x="1222" y="38"/>
                  </a:lnTo>
                  <a:lnTo>
                    <a:pt x="1234" y="40"/>
                  </a:lnTo>
                  <a:lnTo>
                    <a:pt x="1243" y="40"/>
                  </a:lnTo>
                  <a:lnTo>
                    <a:pt x="1253" y="40"/>
                  </a:lnTo>
                  <a:lnTo>
                    <a:pt x="1264" y="40"/>
                  </a:lnTo>
                  <a:lnTo>
                    <a:pt x="1273" y="40"/>
                  </a:lnTo>
                  <a:lnTo>
                    <a:pt x="1283" y="40"/>
                  </a:lnTo>
                  <a:lnTo>
                    <a:pt x="1294" y="42"/>
                  </a:lnTo>
                  <a:lnTo>
                    <a:pt x="1304" y="42"/>
                  </a:lnTo>
                  <a:lnTo>
                    <a:pt x="1313" y="44"/>
                  </a:lnTo>
                  <a:lnTo>
                    <a:pt x="1319" y="44"/>
                  </a:lnTo>
                  <a:lnTo>
                    <a:pt x="1325" y="40"/>
                  </a:lnTo>
                  <a:lnTo>
                    <a:pt x="1329" y="36"/>
                  </a:lnTo>
                  <a:lnTo>
                    <a:pt x="1330" y="31"/>
                  </a:lnTo>
                  <a:lnTo>
                    <a:pt x="1330" y="23"/>
                  </a:lnTo>
                  <a:lnTo>
                    <a:pt x="1329" y="17"/>
                  </a:lnTo>
                  <a:lnTo>
                    <a:pt x="1325" y="12"/>
                  </a:lnTo>
                  <a:lnTo>
                    <a:pt x="1319" y="10"/>
                  </a:lnTo>
                  <a:lnTo>
                    <a:pt x="1310" y="8"/>
                  </a:lnTo>
                  <a:lnTo>
                    <a:pt x="1300" y="8"/>
                  </a:lnTo>
                  <a:lnTo>
                    <a:pt x="1291" y="6"/>
                  </a:lnTo>
                  <a:lnTo>
                    <a:pt x="1281" y="6"/>
                  </a:lnTo>
                  <a:lnTo>
                    <a:pt x="1272" y="4"/>
                  </a:lnTo>
                  <a:lnTo>
                    <a:pt x="1262" y="2"/>
                  </a:lnTo>
                  <a:lnTo>
                    <a:pt x="1253" y="2"/>
                  </a:lnTo>
                  <a:lnTo>
                    <a:pt x="1243" y="2"/>
                  </a:lnTo>
                  <a:lnTo>
                    <a:pt x="1234" y="2"/>
                  </a:lnTo>
                  <a:lnTo>
                    <a:pt x="1224" y="0"/>
                  </a:lnTo>
                  <a:lnTo>
                    <a:pt x="1214" y="0"/>
                  </a:lnTo>
                  <a:lnTo>
                    <a:pt x="1205" y="0"/>
                  </a:lnTo>
                  <a:lnTo>
                    <a:pt x="1195" y="0"/>
                  </a:lnTo>
                  <a:lnTo>
                    <a:pt x="1186" y="0"/>
                  </a:lnTo>
                  <a:lnTo>
                    <a:pt x="1176" y="0"/>
                  </a:lnTo>
                  <a:lnTo>
                    <a:pt x="1167" y="2"/>
                  </a:lnTo>
                  <a:lnTo>
                    <a:pt x="1156" y="2"/>
                  </a:lnTo>
                  <a:lnTo>
                    <a:pt x="1148" y="2"/>
                  </a:lnTo>
                  <a:lnTo>
                    <a:pt x="1137" y="2"/>
                  </a:lnTo>
                  <a:lnTo>
                    <a:pt x="1127" y="2"/>
                  </a:lnTo>
                  <a:lnTo>
                    <a:pt x="1118" y="4"/>
                  </a:lnTo>
                  <a:lnTo>
                    <a:pt x="1108" y="6"/>
                  </a:lnTo>
                  <a:lnTo>
                    <a:pt x="1099" y="6"/>
                  </a:lnTo>
                  <a:lnTo>
                    <a:pt x="1089" y="8"/>
                  </a:lnTo>
                  <a:lnTo>
                    <a:pt x="1080" y="8"/>
                  </a:lnTo>
                  <a:lnTo>
                    <a:pt x="1070" y="8"/>
                  </a:lnTo>
                  <a:lnTo>
                    <a:pt x="1059" y="10"/>
                  </a:lnTo>
                  <a:lnTo>
                    <a:pt x="1051" y="10"/>
                  </a:lnTo>
                  <a:lnTo>
                    <a:pt x="1041" y="12"/>
                  </a:lnTo>
                  <a:lnTo>
                    <a:pt x="1030" y="14"/>
                  </a:lnTo>
                  <a:lnTo>
                    <a:pt x="1021" y="15"/>
                  </a:lnTo>
                  <a:lnTo>
                    <a:pt x="1013" y="17"/>
                  </a:lnTo>
                  <a:lnTo>
                    <a:pt x="1002" y="17"/>
                  </a:lnTo>
                  <a:lnTo>
                    <a:pt x="992" y="19"/>
                  </a:lnTo>
                  <a:lnTo>
                    <a:pt x="983" y="21"/>
                  </a:lnTo>
                  <a:lnTo>
                    <a:pt x="973" y="23"/>
                  </a:lnTo>
                  <a:lnTo>
                    <a:pt x="964" y="23"/>
                  </a:lnTo>
                  <a:lnTo>
                    <a:pt x="954" y="25"/>
                  </a:lnTo>
                  <a:lnTo>
                    <a:pt x="945" y="27"/>
                  </a:lnTo>
                  <a:lnTo>
                    <a:pt x="935" y="29"/>
                  </a:lnTo>
                  <a:lnTo>
                    <a:pt x="924" y="31"/>
                  </a:lnTo>
                  <a:lnTo>
                    <a:pt x="916" y="31"/>
                  </a:lnTo>
                  <a:lnTo>
                    <a:pt x="905" y="33"/>
                  </a:lnTo>
                  <a:lnTo>
                    <a:pt x="895" y="35"/>
                  </a:lnTo>
                  <a:lnTo>
                    <a:pt x="886" y="36"/>
                  </a:lnTo>
                  <a:lnTo>
                    <a:pt x="876" y="38"/>
                  </a:lnTo>
                  <a:lnTo>
                    <a:pt x="867" y="40"/>
                  </a:lnTo>
                  <a:lnTo>
                    <a:pt x="857" y="42"/>
                  </a:lnTo>
                  <a:lnTo>
                    <a:pt x="848" y="44"/>
                  </a:lnTo>
                  <a:lnTo>
                    <a:pt x="838" y="44"/>
                  </a:lnTo>
                  <a:lnTo>
                    <a:pt x="829" y="46"/>
                  </a:lnTo>
                  <a:lnTo>
                    <a:pt x="819" y="48"/>
                  </a:lnTo>
                  <a:lnTo>
                    <a:pt x="810" y="50"/>
                  </a:lnTo>
                  <a:lnTo>
                    <a:pt x="800" y="50"/>
                  </a:lnTo>
                  <a:lnTo>
                    <a:pt x="791" y="52"/>
                  </a:lnTo>
                  <a:lnTo>
                    <a:pt x="781" y="54"/>
                  </a:lnTo>
                  <a:lnTo>
                    <a:pt x="771" y="55"/>
                  </a:lnTo>
                  <a:lnTo>
                    <a:pt x="762" y="55"/>
                  </a:lnTo>
                  <a:lnTo>
                    <a:pt x="752" y="57"/>
                  </a:lnTo>
                  <a:lnTo>
                    <a:pt x="745" y="59"/>
                  </a:lnTo>
                  <a:lnTo>
                    <a:pt x="733" y="59"/>
                  </a:lnTo>
                  <a:lnTo>
                    <a:pt x="726" y="61"/>
                  </a:lnTo>
                  <a:lnTo>
                    <a:pt x="714" y="63"/>
                  </a:lnTo>
                  <a:lnTo>
                    <a:pt x="707" y="63"/>
                  </a:lnTo>
                  <a:lnTo>
                    <a:pt x="695" y="63"/>
                  </a:lnTo>
                  <a:lnTo>
                    <a:pt x="684" y="65"/>
                  </a:lnTo>
                  <a:lnTo>
                    <a:pt x="673" y="65"/>
                  </a:lnTo>
                  <a:lnTo>
                    <a:pt x="663" y="67"/>
                  </a:lnTo>
                  <a:lnTo>
                    <a:pt x="652" y="69"/>
                  </a:lnTo>
                  <a:lnTo>
                    <a:pt x="640" y="69"/>
                  </a:lnTo>
                  <a:lnTo>
                    <a:pt x="629" y="71"/>
                  </a:lnTo>
                  <a:lnTo>
                    <a:pt x="619" y="71"/>
                  </a:lnTo>
                  <a:lnTo>
                    <a:pt x="606" y="73"/>
                  </a:lnTo>
                  <a:lnTo>
                    <a:pt x="595" y="73"/>
                  </a:lnTo>
                  <a:lnTo>
                    <a:pt x="585" y="74"/>
                  </a:lnTo>
                  <a:lnTo>
                    <a:pt x="574" y="76"/>
                  </a:lnTo>
                  <a:lnTo>
                    <a:pt x="562" y="76"/>
                  </a:lnTo>
                  <a:lnTo>
                    <a:pt x="551" y="78"/>
                  </a:lnTo>
                  <a:lnTo>
                    <a:pt x="540" y="78"/>
                  </a:lnTo>
                  <a:lnTo>
                    <a:pt x="530" y="80"/>
                  </a:lnTo>
                  <a:lnTo>
                    <a:pt x="519" y="80"/>
                  </a:lnTo>
                  <a:lnTo>
                    <a:pt x="507" y="80"/>
                  </a:lnTo>
                  <a:lnTo>
                    <a:pt x="496" y="82"/>
                  </a:lnTo>
                  <a:lnTo>
                    <a:pt x="486" y="84"/>
                  </a:lnTo>
                  <a:lnTo>
                    <a:pt x="475" y="84"/>
                  </a:lnTo>
                  <a:lnTo>
                    <a:pt x="463" y="86"/>
                  </a:lnTo>
                  <a:lnTo>
                    <a:pt x="452" y="86"/>
                  </a:lnTo>
                  <a:lnTo>
                    <a:pt x="441" y="88"/>
                  </a:lnTo>
                  <a:lnTo>
                    <a:pt x="429" y="88"/>
                  </a:lnTo>
                  <a:lnTo>
                    <a:pt x="418" y="90"/>
                  </a:lnTo>
                  <a:lnTo>
                    <a:pt x="406" y="90"/>
                  </a:lnTo>
                  <a:lnTo>
                    <a:pt x="397" y="92"/>
                  </a:lnTo>
                  <a:lnTo>
                    <a:pt x="386" y="92"/>
                  </a:lnTo>
                  <a:lnTo>
                    <a:pt x="374" y="93"/>
                  </a:lnTo>
                  <a:lnTo>
                    <a:pt x="363" y="93"/>
                  </a:lnTo>
                  <a:lnTo>
                    <a:pt x="353" y="95"/>
                  </a:lnTo>
                  <a:lnTo>
                    <a:pt x="342" y="95"/>
                  </a:lnTo>
                  <a:lnTo>
                    <a:pt x="330" y="97"/>
                  </a:lnTo>
                  <a:lnTo>
                    <a:pt x="319" y="97"/>
                  </a:lnTo>
                  <a:lnTo>
                    <a:pt x="308" y="99"/>
                  </a:lnTo>
                  <a:lnTo>
                    <a:pt x="296" y="99"/>
                  </a:lnTo>
                  <a:lnTo>
                    <a:pt x="285" y="101"/>
                  </a:lnTo>
                  <a:lnTo>
                    <a:pt x="273" y="101"/>
                  </a:lnTo>
                  <a:lnTo>
                    <a:pt x="264" y="103"/>
                  </a:lnTo>
                  <a:lnTo>
                    <a:pt x="252" y="103"/>
                  </a:lnTo>
                  <a:lnTo>
                    <a:pt x="241" y="105"/>
                  </a:lnTo>
                  <a:lnTo>
                    <a:pt x="230" y="105"/>
                  </a:lnTo>
                  <a:lnTo>
                    <a:pt x="218" y="107"/>
                  </a:lnTo>
                  <a:lnTo>
                    <a:pt x="209" y="107"/>
                  </a:lnTo>
                  <a:lnTo>
                    <a:pt x="197" y="107"/>
                  </a:lnTo>
                  <a:lnTo>
                    <a:pt x="186" y="109"/>
                  </a:lnTo>
                  <a:lnTo>
                    <a:pt x="175" y="111"/>
                  </a:lnTo>
                  <a:lnTo>
                    <a:pt x="163" y="111"/>
                  </a:lnTo>
                  <a:lnTo>
                    <a:pt x="154" y="111"/>
                  </a:lnTo>
                  <a:lnTo>
                    <a:pt x="140" y="111"/>
                  </a:lnTo>
                  <a:lnTo>
                    <a:pt x="131" y="112"/>
                  </a:lnTo>
                  <a:lnTo>
                    <a:pt x="119" y="112"/>
                  </a:lnTo>
                  <a:lnTo>
                    <a:pt x="108" y="114"/>
                  </a:lnTo>
                  <a:lnTo>
                    <a:pt x="97" y="114"/>
                  </a:lnTo>
                  <a:lnTo>
                    <a:pt x="87" y="116"/>
                  </a:lnTo>
                  <a:lnTo>
                    <a:pt x="76" y="116"/>
                  </a:lnTo>
                  <a:lnTo>
                    <a:pt x="64" y="118"/>
                  </a:lnTo>
                  <a:lnTo>
                    <a:pt x="53" y="118"/>
                  </a:lnTo>
                  <a:lnTo>
                    <a:pt x="43" y="118"/>
                  </a:lnTo>
                  <a:lnTo>
                    <a:pt x="32" y="120"/>
                  </a:lnTo>
                  <a:lnTo>
                    <a:pt x="21" y="120"/>
                  </a:lnTo>
                  <a:lnTo>
                    <a:pt x="9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3" y="143"/>
                  </a:lnTo>
                  <a:lnTo>
                    <a:pt x="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5190" y="3176"/>
              <a:ext cx="35" cy="517"/>
            </a:xfrm>
            <a:custGeom>
              <a:avLst/>
              <a:gdLst/>
              <a:ahLst/>
              <a:cxnLst>
                <a:cxn ang="0">
                  <a:pos x="45" y="38"/>
                </a:cxn>
                <a:cxn ang="0">
                  <a:pos x="32" y="82"/>
                </a:cxn>
                <a:cxn ang="0">
                  <a:pos x="24" y="132"/>
                </a:cxn>
                <a:cxn ang="0">
                  <a:pos x="17" y="179"/>
                </a:cxn>
                <a:cxn ang="0">
                  <a:pos x="13" y="227"/>
                </a:cxn>
                <a:cxn ang="0">
                  <a:pos x="11" y="276"/>
                </a:cxn>
                <a:cxn ang="0">
                  <a:pos x="9" y="326"/>
                </a:cxn>
                <a:cxn ang="0">
                  <a:pos x="9" y="373"/>
                </a:cxn>
                <a:cxn ang="0">
                  <a:pos x="9" y="423"/>
                </a:cxn>
                <a:cxn ang="0">
                  <a:pos x="9" y="470"/>
                </a:cxn>
                <a:cxn ang="0">
                  <a:pos x="9" y="512"/>
                </a:cxn>
                <a:cxn ang="0">
                  <a:pos x="9" y="537"/>
                </a:cxn>
                <a:cxn ang="0">
                  <a:pos x="9" y="561"/>
                </a:cxn>
                <a:cxn ang="0">
                  <a:pos x="11" y="586"/>
                </a:cxn>
                <a:cxn ang="0">
                  <a:pos x="11" y="613"/>
                </a:cxn>
                <a:cxn ang="0">
                  <a:pos x="11" y="637"/>
                </a:cxn>
                <a:cxn ang="0">
                  <a:pos x="11" y="662"/>
                </a:cxn>
                <a:cxn ang="0">
                  <a:pos x="11" y="687"/>
                </a:cxn>
                <a:cxn ang="0">
                  <a:pos x="11" y="712"/>
                </a:cxn>
                <a:cxn ang="0">
                  <a:pos x="11" y="736"/>
                </a:cxn>
                <a:cxn ang="0">
                  <a:pos x="11" y="761"/>
                </a:cxn>
                <a:cxn ang="0">
                  <a:pos x="9" y="793"/>
                </a:cxn>
                <a:cxn ang="0">
                  <a:pos x="7" y="822"/>
                </a:cxn>
                <a:cxn ang="0">
                  <a:pos x="5" y="852"/>
                </a:cxn>
                <a:cxn ang="0">
                  <a:pos x="3" y="875"/>
                </a:cxn>
                <a:cxn ang="0">
                  <a:pos x="2" y="902"/>
                </a:cxn>
                <a:cxn ang="0">
                  <a:pos x="0" y="936"/>
                </a:cxn>
                <a:cxn ang="0">
                  <a:pos x="0" y="963"/>
                </a:cxn>
                <a:cxn ang="0">
                  <a:pos x="2" y="989"/>
                </a:cxn>
                <a:cxn ang="0">
                  <a:pos x="3" y="1012"/>
                </a:cxn>
                <a:cxn ang="0">
                  <a:pos x="17" y="1033"/>
                </a:cxn>
                <a:cxn ang="0">
                  <a:pos x="43" y="1020"/>
                </a:cxn>
                <a:cxn ang="0">
                  <a:pos x="43" y="980"/>
                </a:cxn>
                <a:cxn ang="0">
                  <a:pos x="43" y="936"/>
                </a:cxn>
                <a:cxn ang="0">
                  <a:pos x="43" y="892"/>
                </a:cxn>
                <a:cxn ang="0">
                  <a:pos x="43" y="850"/>
                </a:cxn>
                <a:cxn ang="0">
                  <a:pos x="45" y="807"/>
                </a:cxn>
                <a:cxn ang="0">
                  <a:pos x="49" y="765"/>
                </a:cxn>
                <a:cxn ang="0">
                  <a:pos x="51" y="721"/>
                </a:cxn>
                <a:cxn ang="0">
                  <a:pos x="53" y="677"/>
                </a:cxn>
                <a:cxn ang="0">
                  <a:pos x="53" y="634"/>
                </a:cxn>
                <a:cxn ang="0">
                  <a:pos x="55" y="592"/>
                </a:cxn>
                <a:cxn ang="0">
                  <a:pos x="55" y="546"/>
                </a:cxn>
                <a:cxn ang="0">
                  <a:pos x="55" y="495"/>
                </a:cxn>
                <a:cxn ang="0">
                  <a:pos x="55" y="443"/>
                </a:cxn>
                <a:cxn ang="0">
                  <a:pos x="59" y="392"/>
                </a:cxn>
                <a:cxn ang="0">
                  <a:pos x="60" y="339"/>
                </a:cxn>
                <a:cxn ang="0">
                  <a:pos x="64" y="288"/>
                </a:cxn>
                <a:cxn ang="0">
                  <a:pos x="66" y="234"/>
                </a:cxn>
                <a:cxn ang="0">
                  <a:pos x="68" y="183"/>
                </a:cxn>
                <a:cxn ang="0">
                  <a:pos x="68" y="130"/>
                </a:cxn>
                <a:cxn ang="0">
                  <a:pos x="68" y="78"/>
                </a:cxn>
                <a:cxn ang="0">
                  <a:pos x="64" y="29"/>
                </a:cxn>
                <a:cxn ang="0">
                  <a:pos x="57" y="0"/>
                </a:cxn>
              </a:cxnLst>
              <a:rect l="0" t="0" r="r" b="b"/>
              <a:pathLst>
                <a:path w="70" h="1035">
                  <a:moveTo>
                    <a:pt x="57" y="0"/>
                  </a:moveTo>
                  <a:lnTo>
                    <a:pt x="55" y="8"/>
                  </a:lnTo>
                  <a:lnTo>
                    <a:pt x="51" y="16"/>
                  </a:lnTo>
                  <a:lnTo>
                    <a:pt x="49" y="23"/>
                  </a:lnTo>
                  <a:lnTo>
                    <a:pt x="47" y="31"/>
                  </a:lnTo>
                  <a:lnTo>
                    <a:pt x="45" y="38"/>
                  </a:lnTo>
                  <a:lnTo>
                    <a:pt x="43" y="46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67"/>
                  </a:lnTo>
                  <a:lnTo>
                    <a:pt x="34" y="75"/>
                  </a:lnTo>
                  <a:lnTo>
                    <a:pt x="32" y="82"/>
                  </a:lnTo>
                  <a:lnTo>
                    <a:pt x="32" y="92"/>
                  </a:lnTo>
                  <a:lnTo>
                    <a:pt x="30" y="99"/>
                  </a:lnTo>
                  <a:lnTo>
                    <a:pt x="28" y="107"/>
                  </a:lnTo>
                  <a:lnTo>
                    <a:pt x="26" y="114"/>
                  </a:lnTo>
                  <a:lnTo>
                    <a:pt x="26" y="124"/>
                  </a:lnTo>
                  <a:lnTo>
                    <a:pt x="24" y="132"/>
                  </a:lnTo>
                  <a:lnTo>
                    <a:pt x="22" y="139"/>
                  </a:lnTo>
                  <a:lnTo>
                    <a:pt x="22" y="147"/>
                  </a:lnTo>
                  <a:lnTo>
                    <a:pt x="21" y="154"/>
                  </a:lnTo>
                  <a:lnTo>
                    <a:pt x="19" y="162"/>
                  </a:lnTo>
                  <a:lnTo>
                    <a:pt x="19" y="170"/>
                  </a:lnTo>
                  <a:lnTo>
                    <a:pt x="17" y="179"/>
                  </a:lnTo>
                  <a:lnTo>
                    <a:pt x="17" y="187"/>
                  </a:lnTo>
                  <a:lnTo>
                    <a:pt x="15" y="194"/>
                  </a:lnTo>
                  <a:lnTo>
                    <a:pt x="15" y="204"/>
                  </a:lnTo>
                  <a:lnTo>
                    <a:pt x="15" y="211"/>
                  </a:lnTo>
                  <a:lnTo>
                    <a:pt x="15" y="219"/>
                  </a:lnTo>
                  <a:lnTo>
                    <a:pt x="13" y="227"/>
                  </a:lnTo>
                  <a:lnTo>
                    <a:pt x="13" y="236"/>
                  </a:lnTo>
                  <a:lnTo>
                    <a:pt x="13" y="244"/>
                  </a:lnTo>
                  <a:lnTo>
                    <a:pt x="13" y="253"/>
                  </a:lnTo>
                  <a:lnTo>
                    <a:pt x="11" y="261"/>
                  </a:lnTo>
                  <a:lnTo>
                    <a:pt x="11" y="269"/>
                  </a:lnTo>
                  <a:lnTo>
                    <a:pt x="11" y="276"/>
                  </a:lnTo>
                  <a:lnTo>
                    <a:pt x="11" y="284"/>
                  </a:lnTo>
                  <a:lnTo>
                    <a:pt x="9" y="291"/>
                  </a:lnTo>
                  <a:lnTo>
                    <a:pt x="9" y="301"/>
                  </a:lnTo>
                  <a:lnTo>
                    <a:pt x="9" y="308"/>
                  </a:lnTo>
                  <a:lnTo>
                    <a:pt x="9" y="318"/>
                  </a:lnTo>
                  <a:lnTo>
                    <a:pt x="9" y="326"/>
                  </a:lnTo>
                  <a:lnTo>
                    <a:pt x="9" y="333"/>
                  </a:lnTo>
                  <a:lnTo>
                    <a:pt x="9" y="341"/>
                  </a:lnTo>
                  <a:lnTo>
                    <a:pt x="9" y="350"/>
                  </a:lnTo>
                  <a:lnTo>
                    <a:pt x="9" y="358"/>
                  </a:lnTo>
                  <a:lnTo>
                    <a:pt x="9" y="365"/>
                  </a:lnTo>
                  <a:lnTo>
                    <a:pt x="9" y="373"/>
                  </a:lnTo>
                  <a:lnTo>
                    <a:pt x="9" y="383"/>
                  </a:lnTo>
                  <a:lnTo>
                    <a:pt x="9" y="390"/>
                  </a:lnTo>
                  <a:lnTo>
                    <a:pt x="9" y="398"/>
                  </a:lnTo>
                  <a:lnTo>
                    <a:pt x="9" y="405"/>
                  </a:lnTo>
                  <a:lnTo>
                    <a:pt x="9" y="415"/>
                  </a:lnTo>
                  <a:lnTo>
                    <a:pt x="9" y="423"/>
                  </a:lnTo>
                  <a:lnTo>
                    <a:pt x="9" y="430"/>
                  </a:lnTo>
                  <a:lnTo>
                    <a:pt x="9" y="438"/>
                  </a:lnTo>
                  <a:lnTo>
                    <a:pt x="9" y="447"/>
                  </a:lnTo>
                  <a:lnTo>
                    <a:pt x="9" y="455"/>
                  </a:lnTo>
                  <a:lnTo>
                    <a:pt x="9" y="462"/>
                  </a:lnTo>
                  <a:lnTo>
                    <a:pt x="9" y="470"/>
                  </a:lnTo>
                  <a:lnTo>
                    <a:pt x="9" y="478"/>
                  </a:lnTo>
                  <a:lnTo>
                    <a:pt x="9" y="485"/>
                  </a:lnTo>
                  <a:lnTo>
                    <a:pt x="9" y="493"/>
                  </a:lnTo>
                  <a:lnTo>
                    <a:pt x="9" y="501"/>
                  </a:lnTo>
                  <a:lnTo>
                    <a:pt x="9" y="508"/>
                  </a:lnTo>
                  <a:lnTo>
                    <a:pt x="9" y="512"/>
                  </a:lnTo>
                  <a:lnTo>
                    <a:pt x="9" y="516"/>
                  </a:lnTo>
                  <a:lnTo>
                    <a:pt x="9" y="520"/>
                  </a:lnTo>
                  <a:lnTo>
                    <a:pt x="9" y="525"/>
                  </a:lnTo>
                  <a:lnTo>
                    <a:pt x="9" y="529"/>
                  </a:lnTo>
                  <a:lnTo>
                    <a:pt x="9" y="533"/>
                  </a:lnTo>
                  <a:lnTo>
                    <a:pt x="9" y="537"/>
                  </a:lnTo>
                  <a:lnTo>
                    <a:pt x="9" y="542"/>
                  </a:lnTo>
                  <a:lnTo>
                    <a:pt x="9" y="546"/>
                  </a:lnTo>
                  <a:lnTo>
                    <a:pt x="9" y="550"/>
                  </a:lnTo>
                  <a:lnTo>
                    <a:pt x="9" y="554"/>
                  </a:lnTo>
                  <a:lnTo>
                    <a:pt x="9" y="558"/>
                  </a:lnTo>
                  <a:lnTo>
                    <a:pt x="9" y="561"/>
                  </a:lnTo>
                  <a:lnTo>
                    <a:pt x="9" y="567"/>
                  </a:lnTo>
                  <a:lnTo>
                    <a:pt x="9" y="571"/>
                  </a:lnTo>
                  <a:lnTo>
                    <a:pt x="11" y="575"/>
                  </a:lnTo>
                  <a:lnTo>
                    <a:pt x="11" y="578"/>
                  </a:lnTo>
                  <a:lnTo>
                    <a:pt x="11" y="582"/>
                  </a:lnTo>
                  <a:lnTo>
                    <a:pt x="11" y="586"/>
                  </a:lnTo>
                  <a:lnTo>
                    <a:pt x="11" y="592"/>
                  </a:lnTo>
                  <a:lnTo>
                    <a:pt x="11" y="596"/>
                  </a:lnTo>
                  <a:lnTo>
                    <a:pt x="11" y="599"/>
                  </a:lnTo>
                  <a:lnTo>
                    <a:pt x="11" y="603"/>
                  </a:lnTo>
                  <a:lnTo>
                    <a:pt x="11" y="607"/>
                  </a:lnTo>
                  <a:lnTo>
                    <a:pt x="11" y="613"/>
                  </a:lnTo>
                  <a:lnTo>
                    <a:pt x="11" y="616"/>
                  </a:lnTo>
                  <a:lnTo>
                    <a:pt x="11" y="620"/>
                  </a:lnTo>
                  <a:lnTo>
                    <a:pt x="11" y="624"/>
                  </a:lnTo>
                  <a:lnTo>
                    <a:pt x="11" y="628"/>
                  </a:lnTo>
                  <a:lnTo>
                    <a:pt x="11" y="634"/>
                  </a:lnTo>
                  <a:lnTo>
                    <a:pt x="11" y="637"/>
                  </a:lnTo>
                  <a:lnTo>
                    <a:pt x="11" y="641"/>
                  </a:lnTo>
                  <a:lnTo>
                    <a:pt x="11" y="645"/>
                  </a:lnTo>
                  <a:lnTo>
                    <a:pt x="11" y="649"/>
                  </a:lnTo>
                  <a:lnTo>
                    <a:pt x="11" y="653"/>
                  </a:lnTo>
                  <a:lnTo>
                    <a:pt x="11" y="656"/>
                  </a:lnTo>
                  <a:lnTo>
                    <a:pt x="11" y="662"/>
                  </a:lnTo>
                  <a:lnTo>
                    <a:pt x="11" y="666"/>
                  </a:lnTo>
                  <a:lnTo>
                    <a:pt x="11" y="670"/>
                  </a:lnTo>
                  <a:lnTo>
                    <a:pt x="11" y="674"/>
                  </a:lnTo>
                  <a:lnTo>
                    <a:pt x="11" y="677"/>
                  </a:lnTo>
                  <a:lnTo>
                    <a:pt x="11" y="683"/>
                  </a:lnTo>
                  <a:lnTo>
                    <a:pt x="11" y="687"/>
                  </a:lnTo>
                  <a:lnTo>
                    <a:pt x="11" y="691"/>
                  </a:lnTo>
                  <a:lnTo>
                    <a:pt x="11" y="694"/>
                  </a:lnTo>
                  <a:lnTo>
                    <a:pt x="11" y="698"/>
                  </a:lnTo>
                  <a:lnTo>
                    <a:pt x="11" y="704"/>
                  </a:lnTo>
                  <a:lnTo>
                    <a:pt x="13" y="708"/>
                  </a:lnTo>
                  <a:lnTo>
                    <a:pt x="11" y="712"/>
                  </a:lnTo>
                  <a:lnTo>
                    <a:pt x="11" y="715"/>
                  </a:lnTo>
                  <a:lnTo>
                    <a:pt x="11" y="719"/>
                  </a:lnTo>
                  <a:lnTo>
                    <a:pt x="11" y="725"/>
                  </a:lnTo>
                  <a:lnTo>
                    <a:pt x="11" y="729"/>
                  </a:lnTo>
                  <a:lnTo>
                    <a:pt x="11" y="732"/>
                  </a:lnTo>
                  <a:lnTo>
                    <a:pt x="11" y="736"/>
                  </a:lnTo>
                  <a:lnTo>
                    <a:pt x="11" y="740"/>
                  </a:lnTo>
                  <a:lnTo>
                    <a:pt x="11" y="746"/>
                  </a:lnTo>
                  <a:lnTo>
                    <a:pt x="11" y="750"/>
                  </a:lnTo>
                  <a:lnTo>
                    <a:pt x="11" y="753"/>
                  </a:lnTo>
                  <a:lnTo>
                    <a:pt x="11" y="757"/>
                  </a:lnTo>
                  <a:lnTo>
                    <a:pt x="11" y="761"/>
                  </a:lnTo>
                  <a:lnTo>
                    <a:pt x="11" y="767"/>
                  </a:lnTo>
                  <a:lnTo>
                    <a:pt x="11" y="771"/>
                  </a:lnTo>
                  <a:lnTo>
                    <a:pt x="11" y="774"/>
                  </a:lnTo>
                  <a:lnTo>
                    <a:pt x="11" y="782"/>
                  </a:lnTo>
                  <a:lnTo>
                    <a:pt x="11" y="790"/>
                  </a:lnTo>
                  <a:lnTo>
                    <a:pt x="9" y="793"/>
                  </a:lnTo>
                  <a:lnTo>
                    <a:pt x="9" y="797"/>
                  </a:lnTo>
                  <a:lnTo>
                    <a:pt x="9" y="801"/>
                  </a:lnTo>
                  <a:lnTo>
                    <a:pt x="9" y="805"/>
                  </a:lnTo>
                  <a:lnTo>
                    <a:pt x="9" y="810"/>
                  </a:lnTo>
                  <a:lnTo>
                    <a:pt x="7" y="820"/>
                  </a:lnTo>
                  <a:lnTo>
                    <a:pt x="7" y="822"/>
                  </a:lnTo>
                  <a:lnTo>
                    <a:pt x="7" y="828"/>
                  </a:lnTo>
                  <a:lnTo>
                    <a:pt x="7" y="829"/>
                  </a:lnTo>
                  <a:lnTo>
                    <a:pt x="7" y="835"/>
                  </a:lnTo>
                  <a:lnTo>
                    <a:pt x="7" y="841"/>
                  </a:lnTo>
                  <a:lnTo>
                    <a:pt x="5" y="848"/>
                  </a:lnTo>
                  <a:lnTo>
                    <a:pt x="5" y="852"/>
                  </a:lnTo>
                  <a:lnTo>
                    <a:pt x="5" y="856"/>
                  </a:lnTo>
                  <a:lnTo>
                    <a:pt x="5" y="860"/>
                  </a:lnTo>
                  <a:lnTo>
                    <a:pt x="5" y="864"/>
                  </a:lnTo>
                  <a:lnTo>
                    <a:pt x="3" y="868"/>
                  </a:lnTo>
                  <a:lnTo>
                    <a:pt x="3" y="871"/>
                  </a:lnTo>
                  <a:lnTo>
                    <a:pt x="3" y="875"/>
                  </a:lnTo>
                  <a:lnTo>
                    <a:pt x="3" y="879"/>
                  </a:lnTo>
                  <a:lnTo>
                    <a:pt x="3" y="883"/>
                  </a:lnTo>
                  <a:lnTo>
                    <a:pt x="3" y="887"/>
                  </a:lnTo>
                  <a:lnTo>
                    <a:pt x="3" y="890"/>
                  </a:lnTo>
                  <a:lnTo>
                    <a:pt x="3" y="896"/>
                  </a:lnTo>
                  <a:lnTo>
                    <a:pt x="2" y="902"/>
                  </a:lnTo>
                  <a:lnTo>
                    <a:pt x="2" y="909"/>
                  </a:lnTo>
                  <a:lnTo>
                    <a:pt x="2" y="917"/>
                  </a:lnTo>
                  <a:lnTo>
                    <a:pt x="2" y="925"/>
                  </a:lnTo>
                  <a:lnTo>
                    <a:pt x="0" y="928"/>
                  </a:lnTo>
                  <a:lnTo>
                    <a:pt x="0" y="932"/>
                  </a:lnTo>
                  <a:lnTo>
                    <a:pt x="0" y="936"/>
                  </a:lnTo>
                  <a:lnTo>
                    <a:pt x="0" y="940"/>
                  </a:lnTo>
                  <a:lnTo>
                    <a:pt x="0" y="944"/>
                  </a:lnTo>
                  <a:lnTo>
                    <a:pt x="0" y="947"/>
                  </a:lnTo>
                  <a:lnTo>
                    <a:pt x="0" y="951"/>
                  </a:lnTo>
                  <a:lnTo>
                    <a:pt x="0" y="955"/>
                  </a:lnTo>
                  <a:lnTo>
                    <a:pt x="0" y="963"/>
                  </a:lnTo>
                  <a:lnTo>
                    <a:pt x="0" y="970"/>
                  </a:lnTo>
                  <a:lnTo>
                    <a:pt x="0" y="974"/>
                  </a:lnTo>
                  <a:lnTo>
                    <a:pt x="0" y="978"/>
                  </a:lnTo>
                  <a:lnTo>
                    <a:pt x="0" y="982"/>
                  </a:lnTo>
                  <a:lnTo>
                    <a:pt x="2" y="985"/>
                  </a:lnTo>
                  <a:lnTo>
                    <a:pt x="2" y="989"/>
                  </a:lnTo>
                  <a:lnTo>
                    <a:pt x="2" y="993"/>
                  </a:lnTo>
                  <a:lnTo>
                    <a:pt x="2" y="997"/>
                  </a:lnTo>
                  <a:lnTo>
                    <a:pt x="2" y="1001"/>
                  </a:lnTo>
                  <a:lnTo>
                    <a:pt x="2" y="1004"/>
                  </a:lnTo>
                  <a:lnTo>
                    <a:pt x="3" y="1008"/>
                  </a:lnTo>
                  <a:lnTo>
                    <a:pt x="3" y="1012"/>
                  </a:lnTo>
                  <a:lnTo>
                    <a:pt x="3" y="1016"/>
                  </a:lnTo>
                  <a:lnTo>
                    <a:pt x="3" y="1020"/>
                  </a:lnTo>
                  <a:lnTo>
                    <a:pt x="5" y="1023"/>
                  </a:lnTo>
                  <a:lnTo>
                    <a:pt x="7" y="1027"/>
                  </a:lnTo>
                  <a:lnTo>
                    <a:pt x="11" y="1029"/>
                  </a:lnTo>
                  <a:lnTo>
                    <a:pt x="17" y="1033"/>
                  </a:lnTo>
                  <a:lnTo>
                    <a:pt x="24" y="1035"/>
                  </a:lnTo>
                  <a:lnTo>
                    <a:pt x="32" y="1033"/>
                  </a:lnTo>
                  <a:lnTo>
                    <a:pt x="38" y="1029"/>
                  </a:lnTo>
                  <a:lnTo>
                    <a:pt x="40" y="1027"/>
                  </a:lnTo>
                  <a:lnTo>
                    <a:pt x="41" y="1023"/>
                  </a:lnTo>
                  <a:lnTo>
                    <a:pt x="43" y="1020"/>
                  </a:lnTo>
                  <a:lnTo>
                    <a:pt x="43" y="1016"/>
                  </a:lnTo>
                  <a:lnTo>
                    <a:pt x="43" y="1008"/>
                  </a:lnTo>
                  <a:lnTo>
                    <a:pt x="43" y="1001"/>
                  </a:lnTo>
                  <a:lnTo>
                    <a:pt x="43" y="993"/>
                  </a:lnTo>
                  <a:lnTo>
                    <a:pt x="43" y="987"/>
                  </a:lnTo>
                  <a:lnTo>
                    <a:pt x="43" y="980"/>
                  </a:lnTo>
                  <a:lnTo>
                    <a:pt x="43" y="972"/>
                  </a:lnTo>
                  <a:lnTo>
                    <a:pt x="43" y="964"/>
                  </a:lnTo>
                  <a:lnTo>
                    <a:pt x="43" y="959"/>
                  </a:lnTo>
                  <a:lnTo>
                    <a:pt x="43" y="951"/>
                  </a:lnTo>
                  <a:lnTo>
                    <a:pt x="43" y="944"/>
                  </a:lnTo>
                  <a:lnTo>
                    <a:pt x="43" y="936"/>
                  </a:lnTo>
                  <a:lnTo>
                    <a:pt x="43" y="930"/>
                  </a:lnTo>
                  <a:lnTo>
                    <a:pt x="43" y="921"/>
                  </a:lnTo>
                  <a:lnTo>
                    <a:pt x="43" y="915"/>
                  </a:lnTo>
                  <a:lnTo>
                    <a:pt x="43" y="907"/>
                  </a:lnTo>
                  <a:lnTo>
                    <a:pt x="43" y="902"/>
                  </a:lnTo>
                  <a:lnTo>
                    <a:pt x="43" y="892"/>
                  </a:lnTo>
                  <a:lnTo>
                    <a:pt x="43" y="887"/>
                  </a:lnTo>
                  <a:lnTo>
                    <a:pt x="43" y="879"/>
                  </a:lnTo>
                  <a:lnTo>
                    <a:pt x="43" y="871"/>
                  </a:lnTo>
                  <a:lnTo>
                    <a:pt x="43" y="864"/>
                  </a:lnTo>
                  <a:lnTo>
                    <a:pt x="43" y="858"/>
                  </a:lnTo>
                  <a:lnTo>
                    <a:pt x="43" y="850"/>
                  </a:lnTo>
                  <a:lnTo>
                    <a:pt x="45" y="843"/>
                  </a:lnTo>
                  <a:lnTo>
                    <a:pt x="45" y="835"/>
                  </a:lnTo>
                  <a:lnTo>
                    <a:pt x="45" y="829"/>
                  </a:lnTo>
                  <a:lnTo>
                    <a:pt x="45" y="822"/>
                  </a:lnTo>
                  <a:lnTo>
                    <a:pt x="45" y="814"/>
                  </a:lnTo>
                  <a:lnTo>
                    <a:pt x="45" y="807"/>
                  </a:lnTo>
                  <a:lnTo>
                    <a:pt x="47" y="801"/>
                  </a:lnTo>
                  <a:lnTo>
                    <a:pt x="47" y="793"/>
                  </a:lnTo>
                  <a:lnTo>
                    <a:pt x="49" y="786"/>
                  </a:lnTo>
                  <a:lnTo>
                    <a:pt x="49" y="778"/>
                  </a:lnTo>
                  <a:lnTo>
                    <a:pt x="49" y="772"/>
                  </a:lnTo>
                  <a:lnTo>
                    <a:pt x="49" y="765"/>
                  </a:lnTo>
                  <a:lnTo>
                    <a:pt x="49" y="757"/>
                  </a:lnTo>
                  <a:lnTo>
                    <a:pt x="49" y="750"/>
                  </a:lnTo>
                  <a:lnTo>
                    <a:pt x="49" y="742"/>
                  </a:lnTo>
                  <a:lnTo>
                    <a:pt x="49" y="736"/>
                  </a:lnTo>
                  <a:lnTo>
                    <a:pt x="51" y="729"/>
                  </a:lnTo>
                  <a:lnTo>
                    <a:pt x="51" y="721"/>
                  </a:lnTo>
                  <a:lnTo>
                    <a:pt x="51" y="713"/>
                  </a:lnTo>
                  <a:lnTo>
                    <a:pt x="51" y="706"/>
                  </a:lnTo>
                  <a:lnTo>
                    <a:pt x="51" y="700"/>
                  </a:lnTo>
                  <a:lnTo>
                    <a:pt x="51" y="693"/>
                  </a:lnTo>
                  <a:lnTo>
                    <a:pt x="51" y="685"/>
                  </a:lnTo>
                  <a:lnTo>
                    <a:pt x="53" y="677"/>
                  </a:lnTo>
                  <a:lnTo>
                    <a:pt x="53" y="672"/>
                  </a:lnTo>
                  <a:lnTo>
                    <a:pt x="53" y="664"/>
                  </a:lnTo>
                  <a:lnTo>
                    <a:pt x="53" y="656"/>
                  </a:lnTo>
                  <a:lnTo>
                    <a:pt x="53" y="649"/>
                  </a:lnTo>
                  <a:lnTo>
                    <a:pt x="53" y="641"/>
                  </a:lnTo>
                  <a:lnTo>
                    <a:pt x="53" y="634"/>
                  </a:lnTo>
                  <a:lnTo>
                    <a:pt x="53" y="628"/>
                  </a:lnTo>
                  <a:lnTo>
                    <a:pt x="53" y="620"/>
                  </a:lnTo>
                  <a:lnTo>
                    <a:pt x="55" y="613"/>
                  </a:lnTo>
                  <a:lnTo>
                    <a:pt x="55" y="605"/>
                  </a:lnTo>
                  <a:lnTo>
                    <a:pt x="55" y="599"/>
                  </a:lnTo>
                  <a:lnTo>
                    <a:pt x="55" y="592"/>
                  </a:lnTo>
                  <a:lnTo>
                    <a:pt x="55" y="584"/>
                  </a:lnTo>
                  <a:lnTo>
                    <a:pt x="55" y="577"/>
                  </a:lnTo>
                  <a:lnTo>
                    <a:pt x="55" y="571"/>
                  </a:lnTo>
                  <a:lnTo>
                    <a:pt x="55" y="561"/>
                  </a:lnTo>
                  <a:lnTo>
                    <a:pt x="55" y="556"/>
                  </a:lnTo>
                  <a:lnTo>
                    <a:pt x="55" y="546"/>
                  </a:lnTo>
                  <a:lnTo>
                    <a:pt x="55" y="539"/>
                  </a:lnTo>
                  <a:lnTo>
                    <a:pt x="55" y="529"/>
                  </a:lnTo>
                  <a:lnTo>
                    <a:pt x="55" y="521"/>
                  </a:lnTo>
                  <a:lnTo>
                    <a:pt x="55" y="512"/>
                  </a:lnTo>
                  <a:lnTo>
                    <a:pt x="55" y="504"/>
                  </a:lnTo>
                  <a:lnTo>
                    <a:pt x="55" y="495"/>
                  </a:lnTo>
                  <a:lnTo>
                    <a:pt x="55" y="487"/>
                  </a:lnTo>
                  <a:lnTo>
                    <a:pt x="55" y="478"/>
                  </a:lnTo>
                  <a:lnTo>
                    <a:pt x="55" y="470"/>
                  </a:lnTo>
                  <a:lnTo>
                    <a:pt x="55" y="461"/>
                  </a:lnTo>
                  <a:lnTo>
                    <a:pt x="55" y="453"/>
                  </a:lnTo>
                  <a:lnTo>
                    <a:pt x="55" y="443"/>
                  </a:lnTo>
                  <a:lnTo>
                    <a:pt x="57" y="434"/>
                  </a:lnTo>
                  <a:lnTo>
                    <a:pt x="57" y="426"/>
                  </a:lnTo>
                  <a:lnTo>
                    <a:pt x="57" y="419"/>
                  </a:lnTo>
                  <a:lnTo>
                    <a:pt x="57" y="409"/>
                  </a:lnTo>
                  <a:lnTo>
                    <a:pt x="57" y="400"/>
                  </a:lnTo>
                  <a:lnTo>
                    <a:pt x="59" y="392"/>
                  </a:lnTo>
                  <a:lnTo>
                    <a:pt x="59" y="383"/>
                  </a:lnTo>
                  <a:lnTo>
                    <a:pt x="59" y="373"/>
                  </a:lnTo>
                  <a:lnTo>
                    <a:pt x="59" y="365"/>
                  </a:lnTo>
                  <a:lnTo>
                    <a:pt x="60" y="356"/>
                  </a:lnTo>
                  <a:lnTo>
                    <a:pt x="60" y="348"/>
                  </a:lnTo>
                  <a:lnTo>
                    <a:pt x="60" y="339"/>
                  </a:lnTo>
                  <a:lnTo>
                    <a:pt x="60" y="329"/>
                  </a:lnTo>
                  <a:lnTo>
                    <a:pt x="62" y="322"/>
                  </a:lnTo>
                  <a:lnTo>
                    <a:pt x="62" y="314"/>
                  </a:lnTo>
                  <a:lnTo>
                    <a:pt x="62" y="305"/>
                  </a:lnTo>
                  <a:lnTo>
                    <a:pt x="64" y="295"/>
                  </a:lnTo>
                  <a:lnTo>
                    <a:pt x="64" y="288"/>
                  </a:lnTo>
                  <a:lnTo>
                    <a:pt x="64" y="278"/>
                  </a:lnTo>
                  <a:lnTo>
                    <a:pt x="64" y="269"/>
                  </a:lnTo>
                  <a:lnTo>
                    <a:pt x="66" y="261"/>
                  </a:lnTo>
                  <a:lnTo>
                    <a:pt x="66" y="251"/>
                  </a:lnTo>
                  <a:lnTo>
                    <a:pt x="66" y="242"/>
                  </a:lnTo>
                  <a:lnTo>
                    <a:pt x="66" y="234"/>
                  </a:lnTo>
                  <a:lnTo>
                    <a:pt x="66" y="225"/>
                  </a:lnTo>
                  <a:lnTo>
                    <a:pt x="68" y="217"/>
                  </a:lnTo>
                  <a:lnTo>
                    <a:pt x="68" y="208"/>
                  </a:lnTo>
                  <a:lnTo>
                    <a:pt x="68" y="200"/>
                  </a:lnTo>
                  <a:lnTo>
                    <a:pt x="68" y="191"/>
                  </a:lnTo>
                  <a:lnTo>
                    <a:pt x="68" y="183"/>
                  </a:lnTo>
                  <a:lnTo>
                    <a:pt x="68" y="173"/>
                  </a:lnTo>
                  <a:lnTo>
                    <a:pt x="68" y="164"/>
                  </a:lnTo>
                  <a:lnTo>
                    <a:pt x="68" y="156"/>
                  </a:lnTo>
                  <a:lnTo>
                    <a:pt x="68" y="149"/>
                  </a:lnTo>
                  <a:lnTo>
                    <a:pt x="70" y="139"/>
                  </a:lnTo>
                  <a:lnTo>
                    <a:pt x="68" y="130"/>
                  </a:lnTo>
                  <a:lnTo>
                    <a:pt x="68" y="122"/>
                  </a:lnTo>
                  <a:lnTo>
                    <a:pt x="68" y="113"/>
                  </a:lnTo>
                  <a:lnTo>
                    <a:pt x="68" y="105"/>
                  </a:lnTo>
                  <a:lnTo>
                    <a:pt x="68" y="95"/>
                  </a:lnTo>
                  <a:lnTo>
                    <a:pt x="68" y="88"/>
                  </a:lnTo>
                  <a:lnTo>
                    <a:pt x="68" y="78"/>
                  </a:lnTo>
                  <a:lnTo>
                    <a:pt x="68" y="71"/>
                  </a:lnTo>
                  <a:lnTo>
                    <a:pt x="66" y="61"/>
                  </a:lnTo>
                  <a:lnTo>
                    <a:pt x="66" y="54"/>
                  </a:lnTo>
                  <a:lnTo>
                    <a:pt x="66" y="46"/>
                  </a:lnTo>
                  <a:lnTo>
                    <a:pt x="66" y="37"/>
                  </a:lnTo>
                  <a:lnTo>
                    <a:pt x="64" y="29"/>
                  </a:lnTo>
                  <a:lnTo>
                    <a:pt x="64" y="19"/>
                  </a:lnTo>
                  <a:lnTo>
                    <a:pt x="62" y="12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534" y="3687"/>
              <a:ext cx="667" cy="82"/>
            </a:xfrm>
            <a:custGeom>
              <a:avLst/>
              <a:gdLst/>
              <a:ahLst/>
              <a:cxnLst>
                <a:cxn ang="0">
                  <a:pos x="42" y="151"/>
                </a:cxn>
                <a:cxn ang="0">
                  <a:pos x="91" y="156"/>
                </a:cxn>
                <a:cxn ang="0">
                  <a:pos x="142" y="160"/>
                </a:cxn>
                <a:cxn ang="0">
                  <a:pos x="192" y="162"/>
                </a:cxn>
                <a:cxn ang="0">
                  <a:pos x="243" y="164"/>
                </a:cxn>
                <a:cxn ang="0">
                  <a:pos x="293" y="162"/>
                </a:cxn>
                <a:cxn ang="0">
                  <a:pos x="344" y="160"/>
                </a:cxn>
                <a:cxn ang="0">
                  <a:pos x="395" y="158"/>
                </a:cxn>
                <a:cxn ang="0">
                  <a:pos x="447" y="154"/>
                </a:cxn>
                <a:cxn ang="0">
                  <a:pos x="496" y="151"/>
                </a:cxn>
                <a:cxn ang="0">
                  <a:pos x="547" y="147"/>
                </a:cxn>
                <a:cxn ang="0">
                  <a:pos x="597" y="143"/>
                </a:cxn>
                <a:cxn ang="0">
                  <a:pos x="648" y="139"/>
                </a:cxn>
                <a:cxn ang="0">
                  <a:pos x="699" y="135"/>
                </a:cxn>
                <a:cxn ang="0">
                  <a:pos x="753" y="130"/>
                </a:cxn>
                <a:cxn ang="0">
                  <a:pos x="804" y="124"/>
                </a:cxn>
                <a:cxn ang="0">
                  <a:pos x="857" y="118"/>
                </a:cxn>
                <a:cxn ang="0">
                  <a:pos x="910" y="111"/>
                </a:cxn>
                <a:cxn ang="0">
                  <a:pos x="964" y="105"/>
                </a:cxn>
                <a:cxn ang="0">
                  <a:pos x="1015" y="96"/>
                </a:cxn>
                <a:cxn ang="0">
                  <a:pos x="1068" y="88"/>
                </a:cxn>
                <a:cxn ang="0">
                  <a:pos x="1120" y="78"/>
                </a:cxn>
                <a:cxn ang="0">
                  <a:pos x="1173" y="69"/>
                </a:cxn>
                <a:cxn ang="0">
                  <a:pos x="1224" y="59"/>
                </a:cxn>
                <a:cxn ang="0">
                  <a:pos x="1277" y="50"/>
                </a:cxn>
                <a:cxn ang="0">
                  <a:pos x="1323" y="40"/>
                </a:cxn>
                <a:cxn ang="0">
                  <a:pos x="1334" y="18"/>
                </a:cxn>
                <a:cxn ang="0">
                  <a:pos x="1325" y="2"/>
                </a:cxn>
                <a:cxn ang="0">
                  <a:pos x="1293" y="2"/>
                </a:cxn>
                <a:cxn ang="0">
                  <a:pos x="1241" y="8"/>
                </a:cxn>
                <a:cxn ang="0">
                  <a:pos x="1188" y="16"/>
                </a:cxn>
                <a:cxn ang="0">
                  <a:pos x="1137" y="23"/>
                </a:cxn>
                <a:cxn ang="0">
                  <a:pos x="1083" y="31"/>
                </a:cxn>
                <a:cxn ang="0">
                  <a:pos x="1032" y="38"/>
                </a:cxn>
                <a:cxn ang="0">
                  <a:pos x="981" y="48"/>
                </a:cxn>
                <a:cxn ang="0">
                  <a:pos x="929" y="56"/>
                </a:cxn>
                <a:cxn ang="0">
                  <a:pos x="876" y="65"/>
                </a:cxn>
                <a:cxn ang="0">
                  <a:pos x="825" y="73"/>
                </a:cxn>
                <a:cxn ang="0">
                  <a:pos x="774" y="80"/>
                </a:cxn>
                <a:cxn ang="0">
                  <a:pos x="720" y="86"/>
                </a:cxn>
                <a:cxn ang="0">
                  <a:pos x="669" y="92"/>
                </a:cxn>
                <a:cxn ang="0">
                  <a:pos x="616" y="96"/>
                </a:cxn>
                <a:cxn ang="0">
                  <a:pos x="566" y="101"/>
                </a:cxn>
                <a:cxn ang="0">
                  <a:pos x="517" y="107"/>
                </a:cxn>
                <a:cxn ang="0">
                  <a:pos x="467" y="111"/>
                </a:cxn>
                <a:cxn ang="0">
                  <a:pos x="416" y="116"/>
                </a:cxn>
                <a:cxn ang="0">
                  <a:pos x="367" y="120"/>
                </a:cxn>
                <a:cxn ang="0">
                  <a:pos x="315" y="124"/>
                </a:cxn>
                <a:cxn ang="0">
                  <a:pos x="264" y="128"/>
                </a:cxn>
                <a:cxn ang="0">
                  <a:pos x="215" y="132"/>
                </a:cxn>
                <a:cxn ang="0">
                  <a:pos x="165" y="135"/>
                </a:cxn>
                <a:cxn ang="0">
                  <a:pos x="114" y="135"/>
                </a:cxn>
                <a:cxn ang="0">
                  <a:pos x="64" y="135"/>
                </a:cxn>
                <a:cxn ang="0">
                  <a:pos x="15" y="135"/>
                </a:cxn>
                <a:cxn ang="0">
                  <a:pos x="4" y="145"/>
                </a:cxn>
              </a:cxnLst>
              <a:rect l="0" t="0" r="r" b="b"/>
              <a:pathLst>
                <a:path w="1334" h="164">
                  <a:moveTo>
                    <a:pt x="4" y="145"/>
                  </a:moveTo>
                  <a:lnTo>
                    <a:pt x="13" y="147"/>
                  </a:lnTo>
                  <a:lnTo>
                    <a:pt x="23" y="149"/>
                  </a:lnTo>
                  <a:lnTo>
                    <a:pt x="32" y="149"/>
                  </a:lnTo>
                  <a:lnTo>
                    <a:pt x="42" y="151"/>
                  </a:lnTo>
                  <a:lnTo>
                    <a:pt x="53" y="153"/>
                  </a:lnTo>
                  <a:lnTo>
                    <a:pt x="63" y="153"/>
                  </a:lnTo>
                  <a:lnTo>
                    <a:pt x="72" y="154"/>
                  </a:lnTo>
                  <a:lnTo>
                    <a:pt x="82" y="156"/>
                  </a:lnTo>
                  <a:lnTo>
                    <a:pt x="91" y="156"/>
                  </a:lnTo>
                  <a:lnTo>
                    <a:pt x="102" y="158"/>
                  </a:lnTo>
                  <a:lnTo>
                    <a:pt x="112" y="158"/>
                  </a:lnTo>
                  <a:lnTo>
                    <a:pt x="121" y="160"/>
                  </a:lnTo>
                  <a:lnTo>
                    <a:pt x="131" y="160"/>
                  </a:lnTo>
                  <a:lnTo>
                    <a:pt x="142" y="160"/>
                  </a:lnTo>
                  <a:lnTo>
                    <a:pt x="152" y="160"/>
                  </a:lnTo>
                  <a:lnTo>
                    <a:pt x="161" y="162"/>
                  </a:lnTo>
                  <a:lnTo>
                    <a:pt x="173" y="162"/>
                  </a:lnTo>
                  <a:lnTo>
                    <a:pt x="182" y="162"/>
                  </a:lnTo>
                  <a:lnTo>
                    <a:pt x="192" y="162"/>
                  </a:lnTo>
                  <a:lnTo>
                    <a:pt x="201" y="164"/>
                  </a:lnTo>
                  <a:lnTo>
                    <a:pt x="211" y="164"/>
                  </a:lnTo>
                  <a:lnTo>
                    <a:pt x="222" y="164"/>
                  </a:lnTo>
                  <a:lnTo>
                    <a:pt x="232" y="164"/>
                  </a:lnTo>
                  <a:lnTo>
                    <a:pt x="243" y="164"/>
                  </a:lnTo>
                  <a:lnTo>
                    <a:pt x="253" y="164"/>
                  </a:lnTo>
                  <a:lnTo>
                    <a:pt x="264" y="164"/>
                  </a:lnTo>
                  <a:lnTo>
                    <a:pt x="274" y="164"/>
                  </a:lnTo>
                  <a:lnTo>
                    <a:pt x="283" y="164"/>
                  </a:lnTo>
                  <a:lnTo>
                    <a:pt x="293" y="162"/>
                  </a:lnTo>
                  <a:lnTo>
                    <a:pt x="304" y="162"/>
                  </a:lnTo>
                  <a:lnTo>
                    <a:pt x="313" y="162"/>
                  </a:lnTo>
                  <a:lnTo>
                    <a:pt x="325" y="162"/>
                  </a:lnTo>
                  <a:lnTo>
                    <a:pt x="334" y="162"/>
                  </a:lnTo>
                  <a:lnTo>
                    <a:pt x="344" y="160"/>
                  </a:lnTo>
                  <a:lnTo>
                    <a:pt x="355" y="160"/>
                  </a:lnTo>
                  <a:lnTo>
                    <a:pt x="365" y="160"/>
                  </a:lnTo>
                  <a:lnTo>
                    <a:pt x="374" y="160"/>
                  </a:lnTo>
                  <a:lnTo>
                    <a:pt x="386" y="158"/>
                  </a:lnTo>
                  <a:lnTo>
                    <a:pt x="395" y="158"/>
                  </a:lnTo>
                  <a:lnTo>
                    <a:pt x="405" y="158"/>
                  </a:lnTo>
                  <a:lnTo>
                    <a:pt x="416" y="156"/>
                  </a:lnTo>
                  <a:lnTo>
                    <a:pt x="426" y="156"/>
                  </a:lnTo>
                  <a:lnTo>
                    <a:pt x="435" y="154"/>
                  </a:lnTo>
                  <a:lnTo>
                    <a:pt x="447" y="154"/>
                  </a:lnTo>
                  <a:lnTo>
                    <a:pt x="456" y="154"/>
                  </a:lnTo>
                  <a:lnTo>
                    <a:pt x="466" y="153"/>
                  </a:lnTo>
                  <a:lnTo>
                    <a:pt x="477" y="153"/>
                  </a:lnTo>
                  <a:lnTo>
                    <a:pt x="486" y="153"/>
                  </a:lnTo>
                  <a:lnTo>
                    <a:pt x="496" y="151"/>
                  </a:lnTo>
                  <a:lnTo>
                    <a:pt x="507" y="151"/>
                  </a:lnTo>
                  <a:lnTo>
                    <a:pt x="517" y="151"/>
                  </a:lnTo>
                  <a:lnTo>
                    <a:pt x="526" y="149"/>
                  </a:lnTo>
                  <a:lnTo>
                    <a:pt x="536" y="147"/>
                  </a:lnTo>
                  <a:lnTo>
                    <a:pt x="547" y="147"/>
                  </a:lnTo>
                  <a:lnTo>
                    <a:pt x="557" y="147"/>
                  </a:lnTo>
                  <a:lnTo>
                    <a:pt x="566" y="147"/>
                  </a:lnTo>
                  <a:lnTo>
                    <a:pt x="578" y="145"/>
                  </a:lnTo>
                  <a:lnTo>
                    <a:pt x="587" y="145"/>
                  </a:lnTo>
                  <a:lnTo>
                    <a:pt x="597" y="143"/>
                  </a:lnTo>
                  <a:lnTo>
                    <a:pt x="606" y="143"/>
                  </a:lnTo>
                  <a:lnTo>
                    <a:pt x="616" y="141"/>
                  </a:lnTo>
                  <a:lnTo>
                    <a:pt x="627" y="141"/>
                  </a:lnTo>
                  <a:lnTo>
                    <a:pt x="637" y="139"/>
                  </a:lnTo>
                  <a:lnTo>
                    <a:pt x="648" y="139"/>
                  </a:lnTo>
                  <a:lnTo>
                    <a:pt x="658" y="139"/>
                  </a:lnTo>
                  <a:lnTo>
                    <a:pt x="669" y="137"/>
                  </a:lnTo>
                  <a:lnTo>
                    <a:pt x="679" y="137"/>
                  </a:lnTo>
                  <a:lnTo>
                    <a:pt x="690" y="137"/>
                  </a:lnTo>
                  <a:lnTo>
                    <a:pt x="699" y="135"/>
                  </a:lnTo>
                  <a:lnTo>
                    <a:pt x="711" y="135"/>
                  </a:lnTo>
                  <a:lnTo>
                    <a:pt x="720" y="134"/>
                  </a:lnTo>
                  <a:lnTo>
                    <a:pt x="732" y="134"/>
                  </a:lnTo>
                  <a:lnTo>
                    <a:pt x="741" y="132"/>
                  </a:lnTo>
                  <a:lnTo>
                    <a:pt x="753" y="130"/>
                  </a:lnTo>
                  <a:lnTo>
                    <a:pt x="762" y="130"/>
                  </a:lnTo>
                  <a:lnTo>
                    <a:pt x="774" y="128"/>
                  </a:lnTo>
                  <a:lnTo>
                    <a:pt x="783" y="126"/>
                  </a:lnTo>
                  <a:lnTo>
                    <a:pt x="794" y="126"/>
                  </a:lnTo>
                  <a:lnTo>
                    <a:pt x="804" y="124"/>
                  </a:lnTo>
                  <a:lnTo>
                    <a:pt x="815" y="124"/>
                  </a:lnTo>
                  <a:lnTo>
                    <a:pt x="827" y="122"/>
                  </a:lnTo>
                  <a:lnTo>
                    <a:pt x="836" y="122"/>
                  </a:lnTo>
                  <a:lnTo>
                    <a:pt x="848" y="118"/>
                  </a:lnTo>
                  <a:lnTo>
                    <a:pt x="857" y="118"/>
                  </a:lnTo>
                  <a:lnTo>
                    <a:pt x="869" y="116"/>
                  </a:lnTo>
                  <a:lnTo>
                    <a:pt x="878" y="116"/>
                  </a:lnTo>
                  <a:lnTo>
                    <a:pt x="890" y="115"/>
                  </a:lnTo>
                  <a:lnTo>
                    <a:pt x="901" y="115"/>
                  </a:lnTo>
                  <a:lnTo>
                    <a:pt x="910" y="111"/>
                  </a:lnTo>
                  <a:lnTo>
                    <a:pt x="922" y="111"/>
                  </a:lnTo>
                  <a:lnTo>
                    <a:pt x="931" y="109"/>
                  </a:lnTo>
                  <a:lnTo>
                    <a:pt x="943" y="107"/>
                  </a:lnTo>
                  <a:lnTo>
                    <a:pt x="952" y="105"/>
                  </a:lnTo>
                  <a:lnTo>
                    <a:pt x="964" y="105"/>
                  </a:lnTo>
                  <a:lnTo>
                    <a:pt x="973" y="103"/>
                  </a:lnTo>
                  <a:lnTo>
                    <a:pt x="985" y="101"/>
                  </a:lnTo>
                  <a:lnTo>
                    <a:pt x="994" y="99"/>
                  </a:lnTo>
                  <a:lnTo>
                    <a:pt x="1006" y="97"/>
                  </a:lnTo>
                  <a:lnTo>
                    <a:pt x="1015" y="96"/>
                  </a:lnTo>
                  <a:lnTo>
                    <a:pt x="1026" y="96"/>
                  </a:lnTo>
                  <a:lnTo>
                    <a:pt x="1036" y="92"/>
                  </a:lnTo>
                  <a:lnTo>
                    <a:pt x="1047" y="90"/>
                  </a:lnTo>
                  <a:lnTo>
                    <a:pt x="1057" y="90"/>
                  </a:lnTo>
                  <a:lnTo>
                    <a:pt x="1068" y="88"/>
                  </a:lnTo>
                  <a:lnTo>
                    <a:pt x="1078" y="86"/>
                  </a:lnTo>
                  <a:lnTo>
                    <a:pt x="1089" y="84"/>
                  </a:lnTo>
                  <a:lnTo>
                    <a:pt x="1099" y="82"/>
                  </a:lnTo>
                  <a:lnTo>
                    <a:pt x="1110" y="80"/>
                  </a:lnTo>
                  <a:lnTo>
                    <a:pt x="1120" y="78"/>
                  </a:lnTo>
                  <a:lnTo>
                    <a:pt x="1131" y="76"/>
                  </a:lnTo>
                  <a:lnTo>
                    <a:pt x="1141" y="75"/>
                  </a:lnTo>
                  <a:lnTo>
                    <a:pt x="1152" y="73"/>
                  </a:lnTo>
                  <a:lnTo>
                    <a:pt x="1161" y="71"/>
                  </a:lnTo>
                  <a:lnTo>
                    <a:pt x="1173" y="69"/>
                  </a:lnTo>
                  <a:lnTo>
                    <a:pt x="1182" y="67"/>
                  </a:lnTo>
                  <a:lnTo>
                    <a:pt x="1194" y="65"/>
                  </a:lnTo>
                  <a:lnTo>
                    <a:pt x="1203" y="63"/>
                  </a:lnTo>
                  <a:lnTo>
                    <a:pt x="1215" y="61"/>
                  </a:lnTo>
                  <a:lnTo>
                    <a:pt x="1224" y="59"/>
                  </a:lnTo>
                  <a:lnTo>
                    <a:pt x="1236" y="57"/>
                  </a:lnTo>
                  <a:lnTo>
                    <a:pt x="1245" y="56"/>
                  </a:lnTo>
                  <a:lnTo>
                    <a:pt x="1256" y="54"/>
                  </a:lnTo>
                  <a:lnTo>
                    <a:pt x="1266" y="52"/>
                  </a:lnTo>
                  <a:lnTo>
                    <a:pt x="1277" y="50"/>
                  </a:lnTo>
                  <a:lnTo>
                    <a:pt x="1287" y="48"/>
                  </a:lnTo>
                  <a:lnTo>
                    <a:pt x="1298" y="46"/>
                  </a:lnTo>
                  <a:lnTo>
                    <a:pt x="1308" y="44"/>
                  </a:lnTo>
                  <a:lnTo>
                    <a:pt x="1319" y="42"/>
                  </a:lnTo>
                  <a:lnTo>
                    <a:pt x="1323" y="40"/>
                  </a:lnTo>
                  <a:lnTo>
                    <a:pt x="1327" y="38"/>
                  </a:lnTo>
                  <a:lnTo>
                    <a:pt x="1329" y="35"/>
                  </a:lnTo>
                  <a:lnTo>
                    <a:pt x="1333" y="33"/>
                  </a:lnTo>
                  <a:lnTo>
                    <a:pt x="1334" y="25"/>
                  </a:lnTo>
                  <a:lnTo>
                    <a:pt x="1334" y="18"/>
                  </a:lnTo>
                  <a:lnTo>
                    <a:pt x="1334" y="14"/>
                  </a:lnTo>
                  <a:lnTo>
                    <a:pt x="1333" y="10"/>
                  </a:lnTo>
                  <a:lnTo>
                    <a:pt x="1331" y="6"/>
                  </a:lnTo>
                  <a:lnTo>
                    <a:pt x="1329" y="4"/>
                  </a:lnTo>
                  <a:lnTo>
                    <a:pt x="1325" y="2"/>
                  </a:lnTo>
                  <a:lnTo>
                    <a:pt x="1321" y="0"/>
                  </a:lnTo>
                  <a:lnTo>
                    <a:pt x="1317" y="0"/>
                  </a:lnTo>
                  <a:lnTo>
                    <a:pt x="1314" y="0"/>
                  </a:lnTo>
                  <a:lnTo>
                    <a:pt x="1304" y="0"/>
                  </a:lnTo>
                  <a:lnTo>
                    <a:pt x="1293" y="2"/>
                  </a:lnTo>
                  <a:lnTo>
                    <a:pt x="1283" y="4"/>
                  </a:lnTo>
                  <a:lnTo>
                    <a:pt x="1272" y="4"/>
                  </a:lnTo>
                  <a:lnTo>
                    <a:pt x="1262" y="6"/>
                  </a:lnTo>
                  <a:lnTo>
                    <a:pt x="1251" y="6"/>
                  </a:lnTo>
                  <a:lnTo>
                    <a:pt x="1241" y="8"/>
                  </a:lnTo>
                  <a:lnTo>
                    <a:pt x="1230" y="10"/>
                  </a:lnTo>
                  <a:lnTo>
                    <a:pt x="1220" y="10"/>
                  </a:lnTo>
                  <a:lnTo>
                    <a:pt x="1209" y="12"/>
                  </a:lnTo>
                  <a:lnTo>
                    <a:pt x="1199" y="14"/>
                  </a:lnTo>
                  <a:lnTo>
                    <a:pt x="1188" y="16"/>
                  </a:lnTo>
                  <a:lnTo>
                    <a:pt x="1179" y="16"/>
                  </a:lnTo>
                  <a:lnTo>
                    <a:pt x="1167" y="18"/>
                  </a:lnTo>
                  <a:lnTo>
                    <a:pt x="1158" y="19"/>
                  </a:lnTo>
                  <a:lnTo>
                    <a:pt x="1146" y="21"/>
                  </a:lnTo>
                  <a:lnTo>
                    <a:pt x="1137" y="23"/>
                  </a:lnTo>
                  <a:lnTo>
                    <a:pt x="1125" y="25"/>
                  </a:lnTo>
                  <a:lnTo>
                    <a:pt x="1116" y="25"/>
                  </a:lnTo>
                  <a:lnTo>
                    <a:pt x="1104" y="27"/>
                  </a:lnTo>
                  <a:lnTo>
                    <a:pt x="1095" y="29"/>
                  </a:lnTo>
                  <a:lnTo>
                    <a:pt x="1083" y="31"/>
                  </a:lnTo>
                  <a:lnTo>
                    <a:pt x="1074" y="33"/>
                  </a:lnTo>
                  <a:lnTo>
                    <a:pt x="1064" y="35"/>
                  </a:lnTo>
                  <a:lnTo>
                    <a:pt x="1053" y="37"/>
                  </a:lnTo>
                  <a:lnTo>
                    <a:pt x="1044" y="38"/>
                  </a:lnTo>
                  <a:lnTo>
                    <a:pt x="1032" y="38"/>
                  </a:lnTo>
                  <a:lnTo>
                    <a:pt x="1023" y="40"/>
                  </a:lnTo>
                  <a:lnTo>
                    <a:pt x="1011" y="42"/>
                  </a:lnTo>
                  <a:lnTo>
                    <a:pt x="1002" y="44"/>
                  </a:lnTo>
                  <a:lnTo>
                    <a:pt x="990" y="46"/>
                  </a:lnTo>
                  <a:lnTo>
                    <a:pt x="981" y="48"/>
                  </a:lnTo>
                  <a:lnTo>
                    <a:pt x="971" y="50"/>
                  </a:lnTo>
                  <a:lnTo>
                    <a:pt x="960" y="52"/>
                  </a:lnTo>
                  <a:lnTo>
                    <a:pt x="950" y="54"/>
                  </a:lnTo>
                  <a:lnTo>
                    <a:pt x="939" y="56"/>
                  </a:lnTo>
                  <a:lnTo>
                    <a:pt x="929" y="56"/>
                  </a:lnTo>
                  <a:lnTo>
                    <a:pt x="918" y="57"/>
                  </a:lnTo>
                  <a:lnTo>
                    <a:pt x="909" y="59"/>
                  </a:lnTo>
                  <a:lnTo>
                    <a:pt x="897" y="61"/>
                  </a:lnTo>
                  <a:lnTo>
                    <a:pt x="888" y="63"/>
                  </a:lnTo>
                  <a:lnTo>
                    <a:pt x="876" y="65"/>
                  </a:lnTo>
                  <a:lnTo>
                    <a:pt x="867" y="67"/>
                  </a:lnTo>
                  <a:lnTo>
                    <a:pt x="855" y="69"/>
                  </a:lnTo>
                  <a:lnTo>
                    <a:pt x="846" y="69"/>
                  </a:lnTo>
                  <a:lnTo>
                    <a:pt x="834" y="71"/>
                  </a:lnTo>
                  <a:lnTo>
                    <a:pt x="825" y="73"/>
                  </a:lnTo>
                  <a:lnTo>
                    <a:pt x="815" y="75"/>
                  </a:lnTo>
                  <a:lnTo>
                    <a:pt x="804" y="75"/>
                  </a:lnTo>
                  <a:lnTo>
                    <a:pt x="793" y="76"/>
                  </a:lnTo>
                  <a:lnTo>
                    <a:pt x="783" y="78"/>
                  </a:lnTo>
                  <a:lnTo>
                    <a:pt x="774" y="80"/>
                  </a:lnTo>
                  <a:lnTo>
                    <a:pt x="762" y="80"/>
                  </a:lnTo>
                  <a:lnTo>
                    <a:pt x="753" y="82"/>
                  </a:lnTo>
                  <a:lnTo>
                    <a:pt x="741" y="84"/>
                  </a:lnTo>
                  <a:lnTo>
                    <a:pt x="732" y="86"/>
                  </a:lnTo>
                  <a:lnTo>
                    <a:pt x="720" y="86"/>
                  </a:lnTo>
                  <a:lnTo>
                    <a:pt x="711" y="88"/>
                  </a:lnTo>
                  <a:lnTo>
                    <a:pt x="699" y="88"/>
                  </a:lnTo>
                  <a:lnTo>
                    <a:pt x="690" y="90"/>
                  </a:lnTo>
                  <a:lnTo>
                    <a:pt x="679" y="90"/>
                  </a:lnTo>
                  <a:lnTo>
                    <a:pt x="669" y="92"/>
                  </a:lnTo>
                  <a:lnTo>
                    <a:pt x="658" y="94"/>
                  </a:lnTo>
                  <a:lnTo>
                    <a:pt x="648" y="96"/>
                  </a:lnTo>
                  <a:lnTo>
                    <a:pt x="637" y="96"/>
                  </a:lnTo>
                  <a:lnTo>
                    <a:pt x="627" y="96"/>
                  </a:lnTo>
                  <a:lnTo>
                    <a:pt x="616" y="96"/>
                  </a:lnTo>
                  <a:lnTo>
                    <a:pt x="606" y="97"/>
                  </a:lnTo>
                  <a:lnTo>
                    <a:pt x="597" y="97"/>
                  </a:lnTo>
                  <a:lnTo>
                    <a:pt x="587" y="99"/>
                  </a:lnTo>
                  <a:lnTo>
                    <a:pt x="578" y="99"/>
                  </a:lnTo>
                  <a:lnTo>
                    <a:pt x="566" y="101"/>
                  </a:lnTo>
                  <a:lnTo>
                    <a:pt x="557" y="101"/>
                  </a:lnTo>
                  <a:lnTo>
                    <a:pt x="547" y="103"/>
                  </a:lnTo>
                  <a:lnTo>
                    <a:pt x="538" y="103"/>
                  </a:lnTo>
                  <a:lnTo>
                    <a:pt x="528" y="105"/>
                  </a:lnTo>
                  <a:lnTo>
                    <a:pt x="517" y="107"/>
                  </a:lnTo>
                  <a:lnTo>
                    <a:pt x="507" y="107"/>
                  </a:lnTo>
                  <a:lnTo>
                    <a:pt x="498" y="109"/>
                  </a:lnTo>
                  <a:lnTo>
                    <a:pt x="488" y="109"/>
                  </a:lnTo>
                  <a:lnTo>
                    <a:pt x="477" y="109"/>
                  </a:lnTo>
                  <a:lnTo>
                    <a:pt x="467" y="111"/>
                  </a:lnTo>
                  <a:lnTo>
                    <a:pt x="456" y="111"/>
                  </a:lnTo>
                  <a:lnTo>
                    <a:pt x="447" y="113"/>
                  </a:lnTo>
                  <a:lnTo>
                    <a:pt x="437" y="115"/>
                  </a:lnTo>
                  <a:lnTo>
                    <a:pt x="426" y="115"/>
                  </a:lnTo>
                  <a:lnTo>
                    <a:pt x="416" y="116"/>
                  </a:lnTo>
                  <a:lnTo>
                    <a:pt x="407" y="116"/>
                  </a:lnTo>
                  <a:lnTo>
                    <a:pt x="397" y="116"/>
                  </a:lnTo>
                  <a:lnTo>
                    <a:pt x="386" y="118"/>
                  </a:lnTo>
                  <a:lnTo>
                    <a:pt x="376" y="118"/>
                  </a:lnTo>
                  <a:lnTo>
                    <a:pt x="367" y="120"/>
                  </a:lnTo>
                  <a:lnTo>
                    <a:pt x="355" y="122"/>
                  </a:lnTo>
                  <a:lnTo>
                    <a:pt x="346" y="122"/>
                  </a:lnTo>
                  <a:lnTo>
                    <a:pt x="336" y="124"/>
                  </a:lnTo>
                  <a:lnTo>
                    <a:pt x="327" y="124"/>
                  </a:lnTo>
                  <a:lnTo>
                    <a:pt x="315" y="124"/>
                  </a:lnTo>
                  <a:lnTo>
                    <a:pt x="306" y="126"/>
                  </a:lnTo>
                  <a:lnTo>
                    <a:pt x="294" y="126"/>
                  </a:lnTo>
                  <a:lnTo>
                    <a:pt x="285" y="128"/>
                  </a:lnTo>
                  <a:lnTo>
                    <a:pt x="274" y="128"/>
                  </a:lnTo>
                  <a:lnTo>
                    <a:pt x="264" y="128"/>
                  </a:lnTo>
                  <a:lnTo>
                    <a:pt x="255" y="130"/>
                  </a:lnTo>
                  <a:lnTo>
                    <a:pt x="245" y="130"/>
                  </a:lnTo>
                  <a:lnTo>
                    <a:pt x="234" y="130"/>
                  </a:lnTo>
                  <a:lnTo>
                    <a:pt x="224" y="132"/>
                  </a:lnTo>
                  <a:lnTo>
                    <a:pt x="215" y="132"/>
                  </a:lnTo>
                  <a:lnTo>
                    <a:pt x="203" y="132"/>
                  </a:lnTo>
                  <a:lnTo>
                    <a:pt x="194" y="132"/>
                  </a:lnTo>
                  <a:lnTo>
                    <a:pt x="184" y="134"/>
                  </a:lnTo>
                  <a:lnTo>
                    <a:pt x="175" y="134"/>
                  </a:lnTo>
                  <a:lnTo>
                    <a:pt x="165" y="135"/>
                  </a:lnTo>
                  <a:lnTo>
                    <a:pt x="154" y="135"/>
                  </a:lnTo>
                  <a:lnTo>
                    <a:pt x="144" y="135"/>
                  </a:lnTo>
                  <a:lnTo>
                    <a:pt x="133" y="135"/>
                  </a:lnTo>
                  <a:lnTo>
                    <a:pt x="123" y="135"/>
                  </a:lnTo>
                  <a:lnTo>
                    <a:pt x="114" y="135"/>
                  </a:lnTo>
                  <a:lnTo>
                    <a:pt x="104" y="135"/>
                  </a:lnTo>
                  <a:lnTo>
                    <a:pt x="95" y="135"/>
                  </a:lnTo>
                  <a:lnTo>
                    <a:pt x="83" y="135"/>
                  </a:lnTo>
                  <a:lnTo>
                    <a:pt x="74" y="135"/>
                  </a:lnTo>
                  <a:lnTo>
                    <a:pt x="64" y="135"/>
                  </a:lnTo>
                  <a:lnTo>
                    <a:pt x="55" y="135"/>
                  </a:lnTo>
                  <a:lnTo>
                    <a:pt x="45" y="135"/>
                  </a:lnTo>
                  <a:lnTo>
                    <a:pt x="34" y="135"/>
                  </a:lnTo>
                  <a:lnTo>
                    <a:pt x="24" y="135"/>
                  </a:lnTo>
                  <a:lnTo>
                    <a:pt x="15" y="135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0" y="139"/>
                  </a:lnTo>
                  <a:lnTo>
                    <a:pt x="0" y="143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208" y="2897"/>
              <a:ext cx="683" cy="36"/>
            </a:xfrm>
            <a:custGeom>
              <a:avLst/>
              <a:gdLst/>
              <a:ahLst/>
              <a:cxnLst>
                <a:cxn ang="0">
                  <a:pos x="78" y="71"/>
                </a:cxn>
                <a:cxn ang="0">
                  <a:pos x="138" y="72"/>
                </a:cxn>
                <a:cxn ang="0">
                  <a:pos x="197" y="71"/>
                </a:cxn>
                <a:cxn ang="0">
                  <a:pos x="256" y="69"/>
                </a:cxn>
                <a:cxn ang="0">
                  <a:pos x="317" y="67"/>
                </a:cxn>
                <a:cxn ang="0">
                  <a:pos x="376" y="63"/>
                </a:cxn>
                <a:cxn ang="0">
                  <a:pos x="435" y="59"/>
                </a:cxn>
                <a:cxn ang="0">
                  <a:pos x="496" y="55"/>
                </a:cxn>
                <a:cxn ang="0">
                  <a:pos x="555" y="52"/>
                </a:cxn>
                <a:cxn ang="0">
                  <a:pos x="616" y="50"/>
                </a:cxn>
                <a:cxn ang="0">
                  <a:pos x="673" y="52"/>
                </a:cxn>
                <a:cxn ang="0">
                  <a:pos x="705" y="52"/>
                </a:cxn>
                <a:cxn ang="0">
                  <a:pos x="737" y="52"/>
                </a:cxn>
                <a:cxn ang="0">
                  <a:pos x="770" y="52"/>
                </a:cxn>
                <a:cxn ang="0">
                  <a:pos x="802" y="52"/>
                </a:cxn>
                <a:cxn ang="0">
                  <a:pos x="834" y="53"/>
                </a:cxn>
                <a:cxn ang="0">
                  <a:pos x="869" y="53"/>
                </a:cxn>
                <a:cxn ang="0">
                  <a:pos x="901" y="53"/>
                </a:cxn>
                <a:cxn ang="0">
                  <a:pos x="935" y="55"/>
                </a:cxn>
                <a:cxn ang="0">
                  <a:pos x="967" y="55"/>
                </a:cxn>
                <a:cxn ang="0">
                  <a:pos x="1000" y="55"/>
                </a:cxn>
                <a:cxn ang="0">
                  <a:pos x="1032" y="55"/>
                </a:cxn>
                <a:cxn ang="0">
                  <a:pos x="1062" y="55"/>
                </a:cxn>
                <a:cxn ang="0">
                  <a:pos x="1093" y="53"/>
                </a:cxn>
                <a:cxn ang="0">
                  <a:pos x="1125" y="50"/>
                </a:cxn>
                <a:cxn ang="0">
                  <a:pos x="1156" y="48"/>
                </a:cxn>
                <a:cxn ang="0">
                  <a:pos x="1186" y="46"/>
                </a:cxn>
                <a:cxn ang="0">
                  <a:pos x="1218" y="42"/>
                </a:cxn>
                <a:cxn ang="0">
                  <a:pos x="1249" y="40"/>
                </a:cxn>
                <a:cxn ang="0">
                  <a:pos x="1281" y="38"/>
                </a:cxn>
                <a:cxn ang="0">
                  <a:pos x="1311" y="36"/>
                </a:cxn>
                <a:cxn ang="0">
                  <a:pos x="1344" y="36"/>
                </a:cxn>
                <a:cxn ang="0">
                  <a:pos x="1365" y="25"/>
                </a:cxn>
                <a:cxn ang="0">
                  <a:pos x="1351" y="0"/>
                </a:cxn>
                <a:cxn ang="0">
                  <a:pos x="1323" y="0"/>
                </a:cxn>
                <a:cxn ang="0">
                  <a:pos x="1291" y="0"/>
                </a:cxn>
                <a:cxn ang="0">
                  <a:pos x="1260" y="2"/>
                </a:cxn>
                <a:cxn ang="0">
                  <a:pos x="1228" y="6"/>
                </a:cxn>
                <a:cxn ang="0">
                  <a:pos x="1197" y="8"/>
                </a:cxn>
                <a:cxn ang="0">
                  <a:pos x="1167" y="12"/>
                </a:cxn>
                <a:cxn ang="0">
                  <a:pos x="1135" y="14"/>
                </a:cxn>
                <a:cxn ang="0">
                  <a:pos x="1104" y="17"/>
                </a:cxn>
                <a:cxn ang="0">
                  <a:pos x="1072" y="17"/>
                </a:cxn>
                <a:cxn ang="0">
                  <a:pos x="1042" y="19"/>
                </a:cxn>
                <a:cxn ang="0">
                  <a:pos x="1011" y="21"/>
                </a:cxn>
                <a:cxn ang="0">
                  <a:pos x="979" y="21"/>
                </a:cxn>
                <a:cxn ang="0">
                  <a:pos x="945" y="21"/>
                </a:cxn>
                <a:cxn ang="0">
                  <a:pos x="912" y="21"/>
                </a:cxn>
                <a:cxn ang="0">
                  <a:pos x="880" y="19"/>
                </a:cxn>
                <a:cxn ang="0">
                  <a:pos x="846" y="19"/>
                </a:cxn>
                <a:cxn ang="0">
                  <a:pos x="813" y="17"/>
                </a:cxn>
                <a:cxn ang="0">
                  <a:pos x="781" y="17"/>
                </a:cxn>
                <a:cxn ang="0">
                  <a:pos x="749" y="17"/>
                </a:cxn>
                <a:cxn ang="0">
                  <a:pos x="716" y="17"/>
                </a:cxn>
                <a:cxn ang="0">
                  <a:pos x="684" y="17"/>
                </a:cxn>
                <a:cxn ang="0">
                  <a:pos x="2" y="57"/>
                </a:cxn>
              </a:cxnLst>
              <a:rect l="0" t="0" r="r" b="b"/>
              <a:pathLst>
                <a:path w="1367" h="72">
                  <a:moveTo>
                    <a:pt x="28" y="67"/>
                  </a:moveTo>
                  <a:lnTo>
                    <a:pt x="38" y="67"/>
                  </a:lnTo>
                  <a:lnTo>
                    <a:pt x="47" y="69"/>
                  </a:lnTo>
                  <a:lnTo>
                    <a:pt x="57" y="69"/>
                  </a:lnTo>
                  <a:lnTo>
                    <a:pt x="68" y="71"/>
                  </a:lnTo>
                  <a:lnTo>
                    <a:pt x="78" y="71"/>
                  </a:lnTo>
                  <a:lnTo>
                    <a:pt x="89" y="71"/>
                  </a:lnTo>
                  <a:lnTo>
                    <a:pt x="98" y="71"/>
                  </a:lnTo>
                  <a:lnTo>
                    <a:pt x="108" y="72"/>
                  </a:lnTo>
                  <a:lnTo>
                    <a:pt x="118" y="72"/>
                  </a:lnTo>
                  <a:lnTo>
                    <a:pt x="127" y="72"/>
                  </a:lnTo>
                  <a:lnTo>
                    <a:pt x="138" y="72"/>
                  </a:lnTo>
                  <a:lnTo>
                    <a:pt x="148" y="72"/>
                  </a:lnTo>
                  <a:lnTo>
                    <a:pt x="157" y="72"/>
                  </a:lnTo>
                  <a:lnTo>
                    <a:pt x="169" y="72"/>
                  </a:lnTo>
                  <a:lnTo>
                    <a:pt x="178" y="72"/>
                  </a:lnTo>
                  <a:lnTo>
                    <a:pt x="188" y="72"/>
                  </a:lnTo>
                  <a:lnTo>
                    <a:pt x="197" y="71"/>
                  </a:lnTo>
                  <a:lnTo>
                    <a:pt x="209" y="71"/>
                  </a:lnTo>
                  <a:lnTo>
                    <a:pt x="216" y="71"/>
                  </a:lnTo>
                  <a:lnTo>
                    <a:pt x="228" y="71"/>
                  </a:lnTo>
                  <a:lnTo>
                    <a:pt x="237" y="71"/>
                  </a:lnTo>
                  <a:lnTo>
                    <a:pt x="247" y="71"/>
                  </a:lnTo>
                  <a:lnTo>
                    <a:pt x="256" y="69"/>
                  </a:lnTo>
                  <a:lnTo>
                    <a:pt x="268" y="69"/>
                  </a:lnTo>
                  <a:lnTo>
                    <a:pt x="277" y="69"/>
                  </a:lnTo>
                  <a:lnTo>
                    <a:pt x="287" y="67"/>
                  </a:lnTo>
                  <a:lnTo>
                    <a:pt x="296" y="67"/>
                  </a:lnTo>
                  <a:lnTo>
                    <a:pt x="308" y="67"/>
                  </a:lnTo>
                  <a:lnTo>
                    <a:pt x="317" y="67"/>
                  </a:lnTo>
                  <a:lnTo>
                    <a:pt x="327" y="67"/>
                  </a:lnTo>
                  <a:lnTo>
                    <a:pt x="336" y="65"/>
                  </a:lnTo>
                  <a:lnTo>
                    <a:pt x="348" y="65"/>
                  </a:lnTo>
                  <a:lnTo>
                    <a:pt x="357" y="65"/>
                  </a:lnTo>
                  <a:lnTo>
                    <a:pt x="367" y="63"/>
                  </a:lnTo>
                  <a:lnTo>
                    <a:pt x="376" y="63"/>
                  </a:lnTo>
                  <a:lnTo>
                    <a:pt x="386" y="63"/>
                  </a:lnTo>
                  <a:lnTo>
                    <a:pt x="397" y="61"/>
                  </a:lnTo>
                  <a:lnTo>
                    <a:pt x="406" y="61"/>
                  </a:lnTo>
                  <a:lnTo>
                    <a:pt x="416" y="59"/>
                  </a:lnTo>
                  <a:lnTo>
                    <a:pt x="426" y="59"/>
                  </a:lnTo>
                  <a:lnTo>
                    <a:pt x="435" y="59"/>
                  </a:lnTo>
                  <a:lnTo>
                    <a:pt x="446" y="57"/>
                  </a:lnTo>
                  <a:lnTo>
                    <a:pt x="456" y="57"/>
                  </a:lnTo>
                  <a:lnTo>
                    <a:pt x="465" y="57"/>
                  </a:lnTo>
                  <a:lnTo>
                    <a:pt x="475" y="57"/>
                  </a:lnTo>
                  <a:lnTo>
                    <a:pt x="486" y="55"/>
                  </a:lnTo>
                  <a:lnTo>
                    <a:pt x="496" y="55"/>
                  </a:lnTo>
                  <a:lnTo>
                    <a:pt x="505" y="55"/>
                  </a:lnTo>
                  <a:lnTo>
                    <a:pt x="515" y="53"/>
                  </a:lnTo>
                  <a:lnTo>
                    <a:pt x="524" y="53"/>
                  </a:lnTo>
                  <a:lnTo>
                    <a:pt x="536" y="52"/>
                  </a:lnTo>
                  <a:lnTo>
                    <a:pt x="545" y="52"/>
                  </a:lnTo>
                  <a:lnTo>
                    <a:pt x="555" y="52"/>
                  </a:lnTo>
                  <a:lnTo>
                    <a:pt x="566" y="52"/>
                  </a:lnTo>
                  <a:lnTo>
                    <a:pt x="576" y="52"/>
                  </a:lnTo>
                  <a:lnTo>
                    <a:pt x="587" y="52"/>
                  </a:lnTo>
                  <a:lnTo>
                    <a:pt x="597" y="50"/>
                  </a:lnTo>
                  <a:lnTo>
                    <a:pt x="606" y="50"/>
                  </a:lnTo>
                  <a:lnTo>
                    <a:pt x="616" y="50"/>
                  </a:lnTo>
                  <a:lnTo>
                    <a:pt x="627" y="50"/>
                  </a:lnTo>
                  <a:lnTo>
                    <a:pt x="637" y="50"/>
                  </a:lnTo>
                  <a:lnTo>
                    <a:pt x="648" y="50"/>
                  </a:lnTo>
                  <a:lnTo>
                    <a:pt x="657" y="50"/>
                  </a:lnTo>
                  <a:lnTo>
                    <a:pt x="669" y="52"/>
                  </a:lnTo>
                  <a:lnTo>
                    <a:pt x="673" y="52"/>
                  </a:lnTo>
                  <a:lnTo>
                    <a:pt x="678" y="52"/>
                  </a:lnTo>
                  <a:lnTo>
                    <a:pt x="684" y="52"/>
                  </a:lnTo>
                  <a:lnTo>
                    <a:pt x="690" y="52"/>
                  </a:lnTo>
                  <a:lnTo>
                    <a:pt x="694" y="52"/>
                  </a:lnTo>
                  <a:lnTo>
                    <a:pt x="699" y="52"/>
                  </a:lnTo>
                  <a:lnTo>
                    <a:pt x="705" y="52"/>
                  </a:lnTo>
                  <a:lnTo>
                    <a:pt x="711" y="52"/>
                  </a:lnTo>
                  <a:lnTo>
                    <a:pt x="716" y="52"/>
                  </a:lnTo>
                  <a:lnTo>
                    <a:pt x="722" y="52"/>
                  </a:lnTo>
                  <a:lnTo>
                    <a:pt x="726" y="52"/>
                  </a:lnTo>
                  <a:lnTo>
                    <a:pt x="734" y="52"/>
                  </a:lnTo>
                  <a:lnTo>
                    <a:pt x="737" y="52"/>
                  </a:lnTo>
                  <a:lnTo>
                    <a:pt x="743" y="52"/>
                  </a:lnTo>
                  <a:lnTo>
                    <a:pt x="749" y="52"/>
                  </a:lnTo>
                  <a:lnTo>
                    <a:pt x="754" y="52"/>
                  </a:lnTo>
                  <a:lnTo>
                    <a:pt x="760" y="52"/>
                  </a:lnTo>
                  <a:lnTo>
                    <a:pt x="764" y="52"/>
                  </a:lnTo>
                  <a:lnTo>
                    <a:pt x="770" y="52"/>
                  </a:lnTo>
                  <a:lnTo>
                    <a:pt x="775" y="52"/>
                  </a:lnTo>
                  <a:lnTo>
                    <a:pt x="781" y="52"/>
                  </a:lnTo>
                  <a:lnTo>
                    <a:pt x="787" y="52"/>
                  </a:lnTo>
                  <a:lnTo>
                    <a:pt x="791" y="52"/>
                  </a:lnTo>
                  <a:lnTo>
                    <a:pt x="798" y="52"/>
                  </a:lnTo>
                  <a:lnTo>
                    <a:pt x="802" y="52"/>
                  </a:lnTo>
                  <a:lnTo>
                    <a:pt x="808" y="52"/>
                  </a:lnTo>
                  <a:lnTo>
                    <a:pt x="813" y="52"/>
                  </a:lnTo>
                  <a:lnTo>
                    <a:pt x="819" y="53"/>
                  </a:lnTo>
                  <a:lnTo>
                    <a:pt x="825" y="53"/>
                  </a:lnTo>
                  <a:lnTo>
                    <a:pt x="830" y="53"/>
                  </a:lnTo>
                  <a:lnTo>
                    <a:pt x="834" y="53"/>
                  </a:lnTo>
                  <a:lnTo>
                    <a:pt x="842" y="53"/>
                  </a:lnTo>
                  <a:lnTo>
                    <a:pt x="846" y="53"/>
                  </a:lnTo>
                  <a:lnTo>
                    <a:pt x="851" y="53"/>
                  </a:lnTo>
                  <a:lnTo>
                    <a:pt x="857" y="53"/>
                  </a:lnTo>
                  <a:lnTo>
                    <a:pt x="863" y="53"/>
                  </a:lnTo>
                  <a:lnTo>
                    <a:pt x="869" y="53"/>
                  </a:lnTo>
                  <a:lnTo>
                    <a:pt x="874" y="53"/>
                  </a:lnTo>
                  <a:lnTo>
                    <a:pt x="880" y="53"/>
                  </a:lnTo>
                  <a:lnTo>
                    <a:pt x="886" y="53"/>
                  </a:lnTo>
                  <a:lnTo>
                    <a:pt x="889" y="53"/>
                  </a:lnTo>
                  <a:lnTo>
                    <a:pt x="895" y="53"/>
                  </a:lnTo>
                  <a:lnTo>
                    <a:pt x="901" y="53"/>
                  </a:lnTo>
                  <a:lnTo>
                    <a:pt x="907" y="53"/>
                  </a:lnTo>
                  <a:lnTo>
                    <a:pt x="912" y="53"/>
                  </a:lnTo>
                  <a:lnTo>
                    <a:pt x="918" y="53"/>
                  </a:lnTo>
                  <a:lnTo>
                    <a:pt x="924" y="53"/>
                  </a:lnTo>
                  <a:lnTo>
                    <a:pt x="929" y="55"/>
                  </a:lnTo>
                  <a:lnTo>
                    <a:pt x="935" y="55"/>
                  </a:lnTo>
                  <a:lnTo>
                    <a:pt x="939" y="55"/>
                  </a:lnTo>
                  <a:lnTo>
                    <a:pt x="945" y="55"/>
                  </a:lnTo>
                  <a:lnTo>
                    <a:pt x="950" y="55"/>
                  </a:lnTo>
                  <a:lnTo>
                    <a:pt x="956" y="55"/>
                  </a:lnTo>
                  <a:lnTo>
                    <a:pt x="962" y="55"/>
                  </a:lnTo>
                  <a:lnTo>
                    <a:pt x="967" y="55"/>
                  </a:lnTo>
                  <a:lnTo>
                    <a:pt x="973" y="55"/>
                  </a:lnTo>
                  <a:lnTo>
                    <a:pt x="979" y="55"/>
                  </a:lnTo>
                  <a:lnTo>
                    <a:pt x="984" y="55"/>
                  </a:lnTo>
                  <a:lnTo>
                    <a:pt x="988" y="55"/>
                  </a:lnTo>
                  <a:lnTo>
                    <a:pt x="994" y="55"/>
                  </a:lnTo>
                  <a:lnTo>
                    <a:pt x="1000" y="55"/>
                  </a:lnTo>
                  <a:lnTo>
                    <a:pt x="1005" y="55"/>
                  </a:lnTo>
                  <a:lnTo>
                    <a:pt x="1011" y="55"/>
                  </a:lnTo>
                  <a:lnTo>
                    <a:pt x="1017" y="57"/>
                  </a:lnTo>
                  <a:lnTo>
                    <a:pt x="1021" y="55"/>
                  </a:lnTo>
                  <a:lnTo>
                    <a:pt x="1026" y="55"/>
                  </a:lnTo>
                  <a:lnTo>
                    <a:pt x="1032" y="55"/>
                  </a:lnTo>
                  <a:lnTo>
                    <a:pt x="1038" y="55"/>
                  </a:lnTo>
                  <a:lnTo>
                    <a:pt x="1042" y="55"/>
                  </a:lnTo>
                  <a:lnTo>
                    <a:pt x="1047" y="55"/>
                  </a:lnTo>
                  <a:lnTo>
                    <a:pt x="1053" y="55"/>
                  </a:lnTo>
                  <a:lnTo>
                    <a:pt x="1059" y="55"/>
                  </a:lnTo>
                  <a:lnTo>
                    <a:pt x="1062" y="55"/>
                  </a:lnTo>
                  <a:lnTo>
                    <a:pt x="1068" y="55"/>
                  </a:lnTo>
                  <a:lnTo>
                    <a:pt x="1072" y="53"/>
                  </a:lnTo>
                  <a:lnTo>
                    <a:pt x="1078" y="53"/>
                  </a:lnTo>
                  <a:lnTo>
                    <a:pt x="1083" y="53"/>
                  </a:lnTo>
                  <a:lnTo>
                    <a:pt x="1089" y="53"/>
                  </a:lnTo>
                  <a:lnTo>
                    <a:pt x="1093" y="53"/>
                  </a:lnTo>
                  <a:lnTo>
                    <a:pt x="1099" y="53"/>
                  </a:lnTo>
                  <a:lnTo>
                    <a:pt x="1104" y="52"/>
                  </a:lnTo>
                  <a:lnTo>
                    <a:pt x="1108" y="52"/>
                  </a:lnTo>
                  <a:lnTo>
                    <a:pt x="1114" y="52"/>
                  </a:lnTo>
                  <a:lnTo>
                    <a:pt x="1119" y="52"/>
                  </a:lnTo>
                  <a:lnTo>
                    <a:pt x="1125" y="50"/>
                  </a:lnTo>
                  <a:lnTo>
                    <a:pt x="1131" y="50"/>
                  </a:lnTo>
                  <a:lnTo>
                    <a:pt x="1135" y="50"/>
                  </a:lnTo>
                  <a:lnTo>
                    <a:pt x="1140" y="50"/>
                  </a:lnTo>
                  <a:lnTo>
                    <a:pt x="1146" y="50"/>
                  </a:lnTo>
                  <a:lnTo>
                    <a:pt x="1152" y="48"/>
                  </a:lnTo>
                  <a:lnTo>
                    <a:pt x="1156" y="48"/>
                  </a:lnTo>
                  <a:lnTo>
                    <a:pt x="1161" y="48"/>
                  </a:lnTo>
                  <a:lnTo>
                    <a:pt x="1167" y="46"/>
                  </a:lnTo>
                  <a:lnTo>
                    <a:pt x="1171" y="46"/>
                  </a:lnTo>
                  <a:lnTo>
                    <a:pt x="1177" y="46"/>
                  </a:lnTo>
                  <a:lnTo>
                    <a:pt x="1182" y="46"/>
                  </a:lnTo>
                  <a:lnTo>
                    <a:pt x="1186" y="46"/>
                  </a:lnTo>
                  <a:lnTo>
                    <a:pt x="1192" y="44"/>
                  </a:lnTo>
                  <a:lnTo>
                    <a:pt x="1197" y="44"/>
                  </a:lnTo>
                  <a:lnTo>
                    <a:pt x="1203" y="44"/>
                  </a:lnTo>
                  <a:lnTo>
                    <a:pt x="1207" y="44"/>
                  </a:lnTo>
                  <a:lnTo>
                    <a:pt x="1213" y="42"/>
                  </a:lnTo>
                  <a:lnTo>
                    <a:pt x="1218" y="42"/>
                  </a:lnTo>
                  <a:lnTo>
                    <a:pt x="1224" y="42"/>
                  </a:lnTo>
                  <a:lnTo>
                    <a:pt x="1228" y="42"/>
                  </a:lnTo>
                  <a:lnTo>
                    <a:pt x="1234" y="40"/>
                  </a:lnTo>
                  <a:lnTo>
                    <a:pt x="1239" y="40"/>
                  </a:lnTo>
                  <a:lnTo>
                    <a:pt x="1245" y="40"/>
                  </a:lnTo>
                  <a:lnTo>
                    <a:pt x="1249" y="40"/>
                  </a:lnTo>
                  <a:lnTo>
                    <a:pt x="1254" y="38"/>
                  </a:lnTo>
                  <a:lnTo>
                    <a:pt x="1260" y="38"/>
                  </a:lnTo>
                  <a:lnTo>
                    <a:pt x="1266" y="38"/>
                  </a:lnTo>
                  <a:lnTo>
                    <a:pt x="1270" y="38"/>
                  </a:lnTo>
                  <a:lnTo>
                    <a:pt x="1275" y="38"/>
                  </a:lnTo>
                  <a:lnTo>
                    <a:pt x="1281" y="38"/>
                  </a:lnTo>
                  <a:lnTo>
                    <a:pt x="1287" y="38"/>
                  </a:lnTo>
                  <a:lnTo>
                    <a:pt x="1291" y="36"/>
                  </a:lnTo>
                  <a:lnTo>
                    <a:pt x="1296" y="36"/>
                  </a:lnTo>
                  <a:lnTo>
                    <a:pt x="1302" y="36"/>
                  </a:lnTo>
                  <a:lnTo>
                    <a:pt x="1308" y="36"/>
                  </a:lnTo>
                  <a:lnTo>
                    <a:pt x="1311" y="36"/>
                  </a:lnTo>
                  <a:lnTo>
                    <a:pt x="1317" y="36"/>
                  </a:lnTo>
                  <a:lnTo>
                    <a:pt x="1323" y="36"/>
                  </a:lnTo>
                  <a:lnTo>
                    <a:pt x="1329" y="36"/>
                  </a:lnTo>
                  <a:lnTo>
                    <a:pt x="1332" y="36"/>
                  </a:lnTo>
                  <a:lnTo>
                    <a:pt x="1338" y="36"/>
                  </a:lnTo>
                  <a:lnTo>
                    <a:pt x="1344" y="36"/>
                  </a:lnTo>
                  <a:lnTo>
                    <a:pt x="1350" y="38"/>
                  </a:lnTo>
                  <a:lnTo>
                    <a:pt x="1351" y="36"/>
                  </a:lnTo>
                  <a:lnTo>
                    <a:pt x="1357" y="36"/>
                  </a:lnTo>
                  <a:lnTo>
                    <a:pt x="1359" y="33"/>
                  </a:lnTo>
                  <a:lnTo>
                    <a:pt x="1363" y="31"/>
                  </a:lnTo>
                  <a:lnTo>
                    <a:pt x="1365" y="25"/>
                  </a:lnTo>
                  <a:lnTo>
                    <a:pt x="1367" y="19"/>
                  </a:lnTo>
                  <a:lnTo>
                    <a:pt x="1365" y="12"/>
                  </a:lnTo>
                  <a:lnTo>
                    <a:pt x="1363" y="6"/>
                  </a:lnTo>
                  <a:lnTo>
                    <a:pt x="1359" y="2"/>
                  </a:lnTo>
                  <a:lnTo>
                    <a:pt x="1357" y="2"/>
                  </a:lnTo>
                  <a:lnTo>
                    <a:pt x="1351" y="0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38" y="0"/>
                  </a:lnTo>
                  <a:lnTo>
                    <a:pt x="1332" y="0"/>
                  </a:lnTo>
                  <a:lnTo>
                    <a:pt x="1329" y="0"/>
                  </a:lnTo>
                  <a:lnTo>
                    <a:pt x="1323" y="0"/>
                  </a:lnTo>
                  <a:lnTo>
                    <a:pt x="1317" y="0"/>
                  </a:lnTo>
                  <a:lnTo>
                    <a:pt x="1311" y="0"/>
                  </a:lnTo>
                  <a:lnTo>
                    <a:pt x="1308" y="0"/>
                  </a:lnTo>
                  <a:lnTo>
                    <a:pt x="1302" y="0"/>
                  </a:lnTo>
                  <a:lnTo>
                    <a:pt x="1296" y="0"/>
                  </a:lnTo>
                  <a:lnTo>
                    <a:pt x="1291" y="0"/>
                  </a:lnTo>
                  <a:lnTo>
                    <a:pt x="1287" y="0"/>
                  </a:lnTo>
                  <a:lnTo>
                    <a:pt x="1281" y="0"/>
                  </a:lnTo>
                  <a:lnTo>
                    <a:pt x="1275" y="2"/>
                  </a:lnTo>
                  <a:lnTo>
                    <a:pt x="1270" y="2"/>
                  </a:lnTo>
                  <a:lnTo>
                    <a:pt x="1266" y="2"/>
                  </a:lnTo>
                  <a:lnTo>
                    <a:pt x="1260" y="2"/>
                  </a:lnTo>
                  <a:lnTo>
                    <a:pt x="1254" y="2"/>
                  </a:lnTo>
                  <a:lnTo>
                    <a:pt x="1249" y="4"/>
                  </a:lnTo>
                  <a:lnTo>
                    <a:pt x="1245" y="4"/>
                  </a:lnTo>
                  <a:lnTo>
                    <a:pt x="1239" y="4"/>
                  </a:lnTo>
                  <a:lnTo>
                    <a:pt x="1234" y="4"/>
                  </a:lnTo>
                  <a:lnTo>
                    <a:pt x="1228" y="6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3" y="8"/>
                  </a:lnTo>
                  <a:lnTo>
                    <a:pt x="1207" y="8"/>
                  </a:lnTo>
                  <a:lnTo>
                    <a:pt x="1203" y="8"/>
                  </a:lnTo>
                  <a:lnTo>
                    <a:pt x="1197" y="8"/>
                  </a:lnTo>
                  <a:lnTo>
                    <a:pt x="1192" y="10"/>
                  </a:lnTo>
                  <a:lnTo>
                    <a:pt x="1186" y="10"/>
                  </a:lnTo>
                  <a:lnTo>
                    <a:pt x="1182" y="10"/>
                  </a:lnTo>
                  <a:lnTo>
                    <a:pt x="1177" y="10"/>
                  </a:lnTo>
                  <a:lnTo>
                    <a:pt x="1171" y="10"/>
                  </a:lnTo>
                  <a:lnTo>
                    <a:pt x="1167" y="12"/>
                  </a:lnTo>
                  <a:lnTo>
                    <a:pt x="1161" y="12"/>
                  </a:lnTo>
                  <a:lnTo>
                    <a:pt x="1156" y="12"/>
                  </a:lnTo>
                  <a:lnTo>
                    <a:pt x="1152" y="14"/>
                  </a:lnTo>
                  <a:lnTo>
                    <a:pt x="1146" y="14"/>
                  </a:lnTo>
                  <a:lnTo>
                    <a:pt x="1140" y="14"/>
                  </a:lnTo>
                  <a:lnTo>
                    <a:pt x="1135" y="14"/>
                  </a:lnTo>
                  <a:lnTo>
                    <a:pt x="1131" y="14"/>
                  </a:lnTo>
                  <a:lnTo>
                    <a:pt x="1125" y="15"/>
                  </a:lnTo>
                  <a:lnTo>
                    <a:pt x="1119" y="15"/>
                  </a:lnTo>
                  <a:lnTo>
                    <a:pt x="1114" y="15"/>
                  </a:lnTo>
                  <a:lnTo>
                    <a:pt x="1108" y="15"/>
                  </a:lnTo>
                  <a:lnTo>
                    <a:pt x="1104" y="17"/>
                  </a:lnTo>
                  <a:lnTo>
                    <a:pt x="1099" y="17"/>
                  </a:lnTo>
                  <a:lnTo>
                    <a:pt x="1093" y="17"/>
                  </a:lnTo>
                  <a:lnTo>
                    <a:pt x="1089" y="17"/>
                  </a:lnTo>
                  <a:lnTo>
                    <a:pt x="1083" y="17"/>
                  </a:lnTo>
                  <a:lnTo>
                    <a:pt x="1078" y="17"/>
                  </a:lnTo>
                  <a:lnTo>
                    <a:pt x="1072" y="17"/>
                  </a:lnTo>
                  <a:lnTo>
                    <a:pt x="1068" y="19"/>
                  </a:lnTo>
                  <a:lnTo>
                    <a:pt x="1062" y="19"/>
                  </a:lnTo>
                  <a:lnTo>
                    <a:pt x="1059" y="19"/>
                  </a:lnTo>
                  <a:lnTo>
                    <a:pt x="1053" y="19"/>
                  </a:lnTo>
                  <a:lnTo>
                    <a:pt x="1047" y="19"/>
                  </a:lnTo>
                  <a:lnTo>
                    <a:pt x="1042" y="19"/>
                  </a:lnTo>
                  <a:lnTo>
                    <a:pt x="1038" y="21"/>
                  </a:lnTo>
                  <a:lnTo>
                    <a:pt x="1032" y="21"/>
                  </a:lnTo>
                  <a:lnTo>
                    <a:pt x="1026" y="21"/>
                  </a:lnTo>
                  <a:lnTo>
                    <a:pt x="1021" y="21"/>
                  </a:lnTo>
                  <a:lnTo>
                    <a:pt x="1017" y="21"/>
                  </a:lnTo>
                  <a:lnTo>
                    <a:pt x="1011" y="21"/>
                  </a:lnTo>
                  <a:lnTo>
                    <a:pt x="1005" y="21"/>
                  </a:lnTo>
                  <a:lnTo>
                    <a:pt x="1000" y="21"/>
                  </a:lnTo>
                  <a:lnTo>
                    <a:pt x="994" y="21"/>
                  </a:lnTo>
                  <a:lnTo>
                    <a:pt x="988" y="21"/>
                  </a:lnTo>
                  <a:lnTo>
                    <a:pt x="984" y="21"/>
                  </a:lnTo>
                  <a:lnTo>
                    <a:pt x="979" y="21"/>
                  </a:lnTo>
                  <a:lnTo>
                    <a:pt x="973" y="21"/>
                  </a:lnTo>
                  <a:lnTo>
                    <a:pt x="967" y="21"/>
                  </a:lnTo>
                  <a:lnTo>
                    <a:pt x="962" y="21"/>
                  </a:lnTo>
                  <a:lnTo>
                    <a:pt x="956" y="21"/>
                  </a:lnTo>
                  <a:lnTo>
                    <a:pt x="950" y="21"/>
                  </a:lnTo>
                  <a:lnTo>
                    <a:pt x="945" y="21"/>
                  </a:lnTo>
                  <a:lnTo>
                    <a:pt x="939" y="21"/>
                  </a:lnTo>
                  <a:lnTo>
                    <a:pt x="935" y="21"/>
                  </a:lnTo>
                  <a:lnTo>
                    <a:pt x="929" y="21"/>
                  </a:lnTo>
                  <a:lnTo>
                    <a:pt x="924" y="21"/>
                  </a:lnTo>
                  <a:lnTo>
                    <a:pt x="918" y="21"/>
                  </a:lnTo>
                  <a:lnTo>
                    <a:pt x="912" y="21"/>
                  </a:lnTo>
                  <a:lnTo>
                    <a:pt x="907" y="21"/>
                  </a:lnTo>
                  <a:lnTo>
                    <a:pt x="901" y="21"/>
                  </a:lnTo>
                  <a:lnTo>
                    <a:pt x="895" y="21"/>
                  </a:lnTo>
                  <a:lnTo>
                    <a:pt x="889" y="21"/>
                  </a:lnTo>
                  <a:lnTo>
                    <a:pt x="886" y="21"/>
                  </a:lnTo>
                  <a:lnTo>
                    <a:pt x="880" y="19"/>
                  </a:lnTo>
                  <a:lnTo>
                    <a:pt x="874" y="19"/>
                  </a:lnTo>
                  <a:lnTo>
                    <a:pt x="869" y="19"/>
                  </a:lnTo>
                  <a:lnTo>
                    <a:pt x="863" y="19"/>
                  </a:lnTo>
                  <a:lnTo>
                    <a:pt x="857" y="19"/>
                  </a:lnTo>
                  <a:lnTo>
                    <a:pt x="851" y="19"/>
                  </a:lnTo>
                  <a:lnTo>
                    <a:pt x="846" y="19"/>
                  </a:lnTo>
                  <a:lnTo>
                    <a:pt x="842" y="19"/>
                  </a:lnTo>
                  <a:lnTo>
                    <a:pt x="834" y="19"/>
                  </a:lnTo>
                  <a:lnTo>
                    <a:pt x="830" y="19"/>
                  </a:lnTo>
                  <a:lnTo>
                    <a:pt x="825" y="19"/>
                  </a:lnTo>
                  <a:lnTo>
                    <a:pt x="819" y="19"/>
                  </a:lnTo>
                  <a:lnTo>
                    <a:pt x="813" y="17"/>
                  </a:lnTo>
                  <a:lnTo>
                    <a:pt x="808" y="17"/>
                  </a:lnTo>
                  <a:lnTo>
                    <a:pt x="802" y="17"/>
                  </a:lnTo>
                  <a:lnTo>
                    <a:pt x="798" y="17"/>
                  </a:lnTo>
                  <a:lnTo>
                    <a:pt x="791" y="17"/>
                  </a:lnTo>
                  <a:lnTo>
                    <a:pt x="787" y="17"/>
                  </a:lnTo>
                  <a:lnTo>
                    <a:pt x="781" y="17"/>
                  </a:lnTo>
                  <a:lnTo>
                    <a:pt x="775" y="17"/>
                  </a:lnTo>
                  <a:lnTo>
                    <a:pt x="770" y="17"/>
                  </a:lnTo>
                  <a:lnTo>
                    <a:pt x="764" y="17"/>
                  </a:lnTo>
                  <a:lnTo>
                    <a:pt x="760" y="17"/>
                  </a:lnTo>
                  <a:lnTo>
                    <a:pt x="754" y="17"/>
                  </a:lnTo>
                  <a:lnTo>
                    <a:pt x="749" y="17"/>
                  </a:lnTo>
                  <a:lnTo>
                    <a:pt x="743" y="17"/>
                  </a:lnTo>
                  <a:lnTo>
                    <a:pt x="737" y="17"/>
                  </a:lnTo>
                  <a:lnTo>
                    <a:pt x="734" y="17"/>
                  </a:lnTo>
                  <a:lnTo>
                    <a:pt x="726" y="17"/>
                  </a:lnTo>
                  <a:lnTo>
                    <a:pt x="722" y="17"/>
                  </a:lnTo>
                  <a:lnTo>
                    <a:pt x="716" y="17"/>
                  </a:lnTo>
                  <a:lnTo>
                    <a:pt x="711" y="17"/>
                  </a:lnTo>
                  <a:lnTo>
                    <a:pt x="705" y="17"/>
                  </a:lnTo>
                  <a:lnTo>
                    <a:pt x="699" y="17"/>
                  </a:lnTo>
                  <a:lnTo>
                    <a:pt x="694" y="17"/>
                  </a:lnTo>
                  <a:lnTo>
                    <a:pt x="690" y="17"/>
                  </a:lnTo>
                  <a:lnTo>
                    <a:pt x="684" y="17"/>
                  </a:lnTo>
                  <a:lnTo>
                    <a:pt x="678" y="17"/>
                  </a:lnTo>
                  <a:lnTo>
                    <a:pt x="673" y="17"/>
                  </a:lnTo>
                  <a:lnTo>
                    <a:pt x="669" y="17"/>
                  </a:lnTo>
                  <a:lnTo>
                    <a:pt x="2" y="55"/>
                  </a:lnTo>
                  <a:lnTo>
                    <a:pt x="0" y="55"/>
                  </a:lnTo>
                  <a:lnTo>
                    <a:pt x="2" y="57"/>
                  </a:lnTo>
                  <a:lnTo>
                    <a:pt x="28" y="67"/>
                  </a:lnTo>
                  <a:lnTo>
                    <a:pt x="28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888" y="2904"/>
              <a:ext cx="337" cy="268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42" y="47"/>
                </a:cxn>
                <a:cxn ang="0">
                  <a:pos x="68" y="72"/>
                </a:cxn>
                <a:cxn ang="0">
                  <a:pos x="97" y="97"/>
                </a:cxn>
                <a:cxn ang="0">
                  <a:pos x="126" y="119"/>
                </a:cxn>
                <a:cxn ang="0">
                  <a:pos x="154" y="142"/>
                </a:cxn>
                <a:cxn ang="0">
                  <a:pos x="183" y="165"/>
                </a:cxn>
                <a:cxn ang="0">
                  <a:pos x="213" y="186"/>
                </a:cxn>
                <a:cxn ang="0">
                  <a:pos x="241" y="209"/>
                </a:cxn>
                <a:cxn ang="0">
                  <a:pos x="272" y="230"/>
                </a:cxn>
                <a:cxn ang="0">
                  <a:pos x="300" y="251"/>
                </a:cxn>
                <a:cxn ang="0">
                  <a:pos x="329" y="271"/>
                </a:cxn>
                <a:cxn ang="0">
                  <a:pos x="357" y="294"/>
                </a:cxn>
                <a:cxn ang="0">
                  <a:pos x="378" y="313"/>
                </a:cxn>
                <a:cxn ang="0">
                  <a:pos x="401" y="334"/>
                </a:cxn>
                <a:cxn ang="0">
                  <a:pos x="422" y="353"/>
                </a:cxn>
                <a:cxn ang="0">
                  <a:pos x="445" y="374"/>
                </a:cxn>
                <a:cxn ang="0">
                  <a:pos x="466" y="393"/>
                </a:cxn>
                <a:cxn ang="0">
                  <a:pos x="489" y="412"/>
                </a:cxn>
                <a:cxn ang="0">
                  <a:pos x="510" y="431"/>
                </a:cxn>
                <a:cxn ang="0">
                  <a:pos x="532" y="452"/>
                </a:cxn>
                <a:cxn ang="0">
                  <a:pos x="553" y="469"/>
                </a:cxn>
                <a:cxn ang="0">
                  <a:pos x="578" y="486"/>
                </a:cxn>
                <a:cxn ang="0">
                  <a:pos x="601" y="503"/>
                </a:cxn>
                <a:cxn ang="0">
                  <a:pos x="627" y="521"/>
                </a:cxn>
                <a:cxn ang="0">
                  <a:pos x="656" y="536"/>
                </a:cxn>
                <a:cxn ang="0">
                  <a:pos x="675" y="513"/>
                </a:cxn>
                <a:cxn ang="0">
                  <a:pos x="660" y="498"/>
                </a:cxn>
                <a:cxn ang="0">
                  <a:pos x="631" y="481"/>
                </a:cxn>
                <a:cxn ang="0">
                  <a:pos x="605" y="464"/>
                </a:cxn>
                <a:cxn ang="0">
                  <a:pos x="578" y="446"/>
                </a:cxn>
                <a:cxn ang="0">
                  <a:pos x="551" y="425"/>
                </a:cxn>
                <a:cxn ang="0">
                  <a:pos x="529" y="406"/>
                </a:cxn>
                <a:cxn ang="0">
                  <a:pos x="504" y="387"/>
                </a:cxn>
                <a:cxn ang="0">
                  <a:pos x="479" y="367"/>
                </a:cxn>
                <a:cxn ang="0">
                  <a:pos x="454" y="344"/>
                </a:cxn>
                <a:cxn ang="0">
                  <a:pos x="432" y="323"/>
                </a:cxn>
                <a:cxn ang="0">
                  <a:pos x="407" y="302"/>
                </a:cxn>
                <a:cxn ang="0">
                  <a:pos x="384" y="281"/>
                </a:cxn>
                <a:cxn ang="0">
                  <a:pos x="359" y="260"/>
                </a:cxn>
                <a:cxn ang="0">
                  <a:pos x="335" y="239"/>
                </a:cxn>
                <a:cxn ang="0">
                  <a:pos x="310" y="218"/>
                </a:cxn>
                <a:cxn ang="0">
                  <a:pos x="283" y="197"/>
                </a:cxn>
                <a:cxn ang="0">
                  <a:pos x="259" y="176"/>
                </a:cxn>
                <a:cxn ang="0">
                  <a:pos x="232" y="155"/>
                </a:cxn>
                <a:cxn ang="0">
                  <a:pos x="205" y="135"/>
                </a:cxn>
                <a:cxn ang="0">
                  <a:pos x="179" y="116"/>
                </a:cxn>
                <a:cxn ang="0">
                  <a:pos x="152" y="95"/>
                </a:cxn>
                <a:cxn ang="0">
                  <a:pos x="124" y="76"/>
                </a:cxn>
                <a:cxn ang="0">
                  <a:pos x="97" y="57"/>
                </a:cxn>
                <a:cxn ang="0">
                  <a:pos x="68" y="38"/>
                </a:cxn>
                <a:cxn ang="0">
                  <a:pos x="42" y="20"/>
                </a:cxn>
                <a:cxn ang="0">
                  <a:pos x="13" y="5"/>
                </a:cxn>
                <a:cxn ang="0">
                  <a:pos x="0" y="1"/>
                </a:cxn>
              </a:cxnLst>
              <a:rect l="0" t="0" r="r" b="b"/>
              <a:pathLst>
                <a:path w="675" h="536">
                  <a:moveTo>
                    <a:pt x="0" y="1"/>
                  </a:moveTo>
                  <a:lnTo>
                    <a:pt x="6" y="7"/>
                  </a:lnTo>
                  <a:lnTo>
                    <a:pt x="10" y="11"/>
                  </a:lnTo>
                  <a:lnTo>
                    <a:pt x="13" y="17"/>
                  </a:lnTo>
                  <a:lnTo>
                    <a:pt x="19" y="22"/>
                  </a:lnTo>
                  <a:lnTo>
                    <a:pt x="23" y="28"/>
                  </a:lnTo>
                  <a:lnTo>
                    <a:pt x="29" y="32"/>
                  </a:lnTo>
                  <a:lnTo>
                    <a:pt x="32" y="38"/>
                  </a:lnTo>
                  <a:lnTo>
                    <a:pt x="38" y="43"/>
                  </a:lnTo>
                  <a:lnTo>
                    <a:pt x="42" y="47"/>
                  </a:lnTo>
                  <a:lnTo>
                    <a:pt x="48" y="53"/>
                  </a:lnTo>
                  <a:lnTo>
                    <a:pt x="53" y="57"/>
                  </a:lnTo>
                  <a:lnTo>
                    <a:pt x="59" y="62"/>
                  </a:lnTo>
                  <a:lnTo>
                    <a:pt x="63" y="68"/>
                  </a:lnTo>
                  <a:lnTo>
                    <a:pt x="68" y="72"/>
                  </a:lnTo>
                  <a:lnTo>
                    <a:pt x="74" y="78"/>
                  </a:lnTo>
                  <a:lnTo>
                    <a:pt x="80" y="83"/>
                  </a:lnTo>
                  <a:lnTo>
                    <a:pt x="86" y="87"/>
                  </a:lnTo>
                  <a:lnTo>
                    <a:pt x="91" y="93"/>
                  </a:lnTo>
                  <a:lnTo>
                    <a:pt x="97" y="97"/>
                  </a:lnTo>
                  <a:lnTo>
                    <a:pt x="103" y="100"/>
                  </a:lnTo>
                  <a:lnTo>
                    <a:pt x="108" y="106"/>
                  </a:lnTo>
                  <a:lnTo>
                    <a:pt x="112" y="110"/>
                  </a:lnTo>
                  <a:lnTo>
                    <a:pt x="118" y="116"/>
                  </a:lnTo>
                  <a:lnTo>
                    <a:pt x="126" y="119"/>
                  </a:lnTo>
                  <a:lnTo>
                    <a:pt x="131" y="125"/>
                  </a:lnTo>
                  <a:lnTo>
                    <a:pt x="137" y="129"/>
                  </a:lnTo>
                  <a:lnTo>
                    <a:pt x="141" y="133"/>
                  </a:lnTo>
                  <a:lnTo>
                    <a:pt x="148" y="138"/>
                  </a:lnTo>
                  <a:lnTo>
                    <a:pt x="154" y="142"/>
                  </a:lnTo>
                  <a:lnTo>
                    <a:pt x="160" y="146"/>
                  </a:lnTo>
                  <a:lnTo>
                    <a:pt x="165" y="152"/>
                  </a:lnTo>
                  <a:lnTo>
                    <a:pt x="171" y="155"/>
                  </a:lnTo>
                  <a:lnTo>
                    <a:pt x="177" y="161"/>
                  </a:lnTo>
                  <a:lnTo>
                    <a:pt x="183" y="165"/>
                  </a:lnTo>
                  <a:lnTo>
                    <a:pt x="188" y="169"/>
                  </a:lnTo>
                  <a:lnTo>
                    <a:pt x="194" y="173"/>
                  </a:lnTo>
                  <a:lnTo>
                    <a:pt x="200" y="176"/>
                  </a:lnTo>
                  <a:lnTo>
                    <a:pt x="207" y="182"/>
                  </a:lnTo>
                  <a:lnTo>
                    <a:pt x="213" y="186"/>
                  </a:lnTo>
                  <a:lnTo>
                    <a:pt x="219" y="190"/>
                  </a:lnTo>
                  <a:lnTo>
                    <a:pt x="224" y="195"/>
                  </a:lnTo>
                  <a:lnTo>
                    <a:pt x="230" y="199"/>
                  </a:lnTo>
                  <a:lnTo>
                    <a:pt x="236" y="203"/>
                  </a:lnTo>
                  <a:lnTo>
                    <a:pt x="241" y="209"/>
                  </a:lnTo>
                  <a:lnTo>
                    <a:pt x="247" y="213"/>
                  </a:lnTo>
                  <a:lnTo>
                    <a:pt x="253" y="216"/>
                  </a:lnTo>
                  <a:lnTo>
                    <a:pt x="259" y="220"/>
                  </a:lnTo>
                  <a:lnTo>
                    <a:pt x="266" y="226"/>
                  </a:lnTo>
                  <a:lnTo>
                    <a:pt x="272" y="230"/>
                  </a:lnTo>
                  <a:lnTo>
                    <a:pt x="278" y="233"/>
                  </a:lnTo>
                  <a:lnTo>
                    <a:pt x="281" y="237"/>
                  </a:lnTo>
                  <a:lnTo>
                    <a:pt x="289" y="243"/>
                  </a:lnTo>
                  <a:lnTo>
                    <a:pt x="295" y="247"/>
                  </a:lnTo>
                  <a:lnTo>
                    <a:pt x="300" y="251"/>
                  </a:lnTo>
                  <a:lnTo>
                    <a:pt x="306" y="254"/>
                  </a:lnTo>
                  <a:lnTo>
                    <a:pt x="312" y="260"/>
                  </a:lnTo>
                  <a:lnTo>
                    <a:pt x="318" y="264"/>
                  </a:lnTo>
                  <a:lnTo>
                    <a:pt x="323" y="268"/>
                  </a:lnTo>
                  <a:lnTo>
                    <a:pt x="329" y="271"/>
                  </a:lnTo>
                  <a:lnTo>
                    <a:pt x="335" y="277"/>
                  </a:lnTo>
                  <a:lnTo>
                    <a:pt x="340" y="281"/>
                  </a:lnTo>
                  <a:lnTo>
                    <a:pt x="346" y="287"/>
                  </a:lnTo>
                  <a:lnTo>
                    <a:pt x="350" y="290"/>
                  </a:lnTo>
                  <a:lnTo>
                    <a:pt x="357" y="294"/>
                  </a:lnTo>
                  <a:lnTo>
                    <a:pt x="361" y="298"/>
                  </a:lnTo>
                  <a:lnTo>
                    <a:pt x="365" y="302"/>
                  </a:lnTo>
                  <a:lnTo>
                    <a:pt x="369" y="306"/>
                  </a:lnTo>
                  <a:lnTo>
                    <a:pt x="375" y="309"/>
                  </a:lnTo>
                  <a:lnTo>
                    <a:pt x="378" y="313"/>
                  </a:lnTo>
                  <a:lnTo>
                    <a:pt x="384" y="317"/>
                  </a:lnTo>
                  <a:lnTo>
                    <a:pt x="388" y="321"/>
                  </a:lnTo>
                  <a:lnTo>
                    <a:pt x="392" y="327"/>
                  </a:lnTo>
                  <a:lnTo>
                    <a:pt x="397" y="329"/>
                  </a:lnTo>
                  <a:lnTo>
                    <a:pt x="401" y="334"/>
                  </a:lnTo>
                  <a:lnTo>
                    <a:pt x="405" y="338"/>
                  </a:lnTo>
                  <a:lnTo>
                    <a:pt x="411" y="342"/>
                  </a:lnTo>
                  <a:lnTo>
                    <a:pt x="415" y="344"/>
                  </a:lnTo>
                  <a:lnTo>
                    <a:pt x="418" y="349"/>
                  </a:lnTo>
                  <a:lnTo>
                    <a:pt x="422" y="353"/>
                  </a:lnTo>
                  <a:lnTo>
                    <a:pt x="428" y="357"/>
                  </a:lnTo>
                  <a:lnTo>
                    <a:pt x="432" y="361"/>
                  </a:lnTo>
                  <a:lnTo>
                    <a:pt x="435" y="365"/>
                  </a:lnTo>
                  <a:lnTo>
                    <a:pt x="439" y="368"/>
                  </a:lnTo>
                  <a:lnTo>
                    <a:pt x="445" y="374"/>
                  </a:lnTo>
                  <a:lnTo>
                    <a:pt x="449" y="376"/>
                  </a:lnTo>
                  <a:lnTo>
                    <a:pt x="453" y="382"/>
                  </a:lnTo>
                  <a:lnTo>
                    <a:pt x="456" y="386"/>
                  </a:lnTo>
                  <a:lnTo>
                    <a:pt x="462" y="389"/>
                  </a:lnTo>
                  <a:lnTo>
                    <a:pt x="466" y="393"/>
                  </a:lnTo>
                  <a:lnTo>
                    <a:pt x="470" y="397"/>
                  </a:lnTo>
                  <a:lnTo>
                    <a:pt x="473" y="401"/>
                  </a:lnTo>
                  <a:lnTo>
                    <a:pt x="479" y="405"/>
                  </a:lnTo>
                  <a:lnTo>
                    <a:pt x="483" y="408"/>
                  </a:lnTo>
                  <a:lnTo>
                    <a:pt x="489" y="412"/>
                  </a:lnTo>
                  <a:lnTo>
                    <a:pt x="492" y="418"/>
                  </a:lnTo>
                  <a:lnTo>
                    <a:pt x="496" y="422"/>
                  </a:lnTo>
                  <a:lnTo>
                    <a:pt x="502" y="425"/>
                  </a:lnTo>
                  <a:lnTo>
                    <a:pt x="506" y="429"/>
                  </a:lnTo>
                  <a:lnTo>
                    <a:pt x="510" y="431"/>
                  </a:lnTo>
                  <a:lnTo>
                    <a:pt x="513" y="437"/>
                  </a:lnTo>
                  <a:lnTo>
                    <a:pt x="517" y="439"/>
                  </a:lnTo>
                  <a:lnTo>
                    <a:pt x="523" y="445"/>
                  </a:lnTo>
                  <a:lnTo>
                    <a:pt x="527" y="446"/>
                  </a:lnTo>
                  <a:lnTo>
                    <a:pt x="532" y="452"/>
                  </a:lnTo>
                  <a:lnTo>
                    <a:pt x="536" y="454"/>
                  </a:lnTo>
                  <a:lnTo>
                    <a:pt x="540" y="458"/>
                  </a:lnTo>
                  <a:lnTo>
                    <a:pt x="546" y="462"/>
                  </a:lnTo>
                  <a:lnTo>
                    <a:pt x="549" y="465"/>
                  </a:lnTo>
                  <a:lnTo>
                    <a:pt x="553" y="469"/>
                  </a:lnTo>
                  <a:lnTo>
                    <a:pt x="559" y="473"/>
                  </a:lnTo>
                  <a:lnTo>
                    <a:pt x="565" y="477"/>
                  </a:lnTo>
                  <a:lnTo>
                    <a:pt x="569" y="481"/>
                  </a:lnTo>
                  <a:lnTo>
                    <a:pt x="572" y="484"/>
                  </a:lnTo>
                  <a:lnTo>
                    <a:pt x="578" y="486"/>
                  </a:lnTo>
                  <a:lnTo>
                    <a:pt x="582" y="490"/>
                  </a:lnTo>
                  <a:lnTo>
                    <a:pt x="588" y="494"/>
                  </a:lnTo>
                  <a:lnTo>
                    <a:pt x="591" y="498"/>
                  </a:lnTo>
                  <a:lnTo>
                    <a:pt x="597" y="502"/>
                  </a:lnTo>
                  <a:lnTo>
                    <a:pt x="601" y="503"/>
                  </a:lnTo>
                  <a:lnTo>
                    <a:pt x="607" y="507"/>
                  </a:lnTo>
                  <a:lnTo>
                    <a:pt x="612" y="511"/>
                  </a:lnTo>
                  <a:lnTo>
                    <a:pt x="616" y="515"/>
                  </a:lnTo>
                  <a:lnTo>
                    <a:pt x="622" y="517"/>
                  </a:lnTo>
                  <a:lnTo>
                    <a:pt x="627" y="521"/>
                  </a:lnTo>
                  <a:lnTo>
                    <a:pt x="633" y="522"/>
                  </a:lnTo>
                  <a:lnTo>
                    <a:pt x="637" y="526"/>
                  </a:lnTo>
                  <a:lnTo>
                    <a:pt x="643" y="530"/>
                  </a:lnTo>
                  <a:lnTo>
                    <a:pt x="648" y="534"/>
                  </a:lnTo>
                  <a:lnTo>
                    <a:pt x="656" y="536"/>
                  </a:lnTo>
                  <a:lnTo>
                    <a:pt x="664" y="534"/>
                  </a:lnTo>
                  <a:lnTo>
                    <a:pt x="669" y="530"/>
                  </a:lnTo>
                  <a:lnTo>
                    <a:pt x="673" y="526"/>
                  </a:lnTo>
                  <a:lnTo>
                    <a:pt x="675" y="519"/>
                  </a:lnTo>
                  <a:lnTo>
                    <a:pt x="675" y="513"/>
                  </a:lnTo>
                  <a:lnTo>
                    <a:pt x="673" y="507"/>
                  </a:lnTo>
                  <a:lnTo>
                    <a:pt x="671" y="505"/>
                  </a:lnTo>
                  <a:lnTo>
                    <a:pt x="669" y="503"/>
                  </a:lnTo>
                  <a:lnTo>
                    <a:pt x="665" y="502"/>
                  </a:lnTo>
                  <a:lnTo>
                    <a:pt x="660" y="498"/>
                  </a:lnTo>
                  <a:lnTo>
                    <a:pt x="654" y="494"/>
                  </a:lnTo>
                  <a:lnTo>
                    <a:pt x="648" y="490"/>
                  </a:lnTo>
                  <a:lnTo>
                    <a:pt x="643" y="488"/>
                  </a:lnTo>
                  <a:lnTo>
                    <a:pt x="637" y="484"/>
                  </a:lnTo>
                  <a:lnTo>
                    <a:pt x="631" y="481"/>
                  </a:lnTo>
                  <a:lnTo>
                    <a:pt x="626" y="477"/>
                  </a:lnTo>
                  <a:lnTo>
                    <a:pt x="620" y="475"/>
                  </a:lnTo>
                  <a:lnTo>
                    <a:pt x="614" y="471"/>
                  </a:lnTo>
                  <a:lnTo>
                    <a:pt x="608" y="467"/>
                  </a:lnTo>
                  <a:lnTo>
                    <a:pt x="605" y="464"/>
                  </a:lnTo>
                  <a:lnTo>
                    <a:pt x="599" y="460"/>
                  </a:lnTo>
                  <a:lnTo>
                    <a:pt x="593" y="456"/>
                  </a:lnTo>
                  <a:lnTo>
                    <a:pt x="588" y="452"/>
                  </a:lnTo>
                  <a:lnTo>
                    <a:pt x="582" y="450"/>
                  </a:lnTo>
                  <a:lnTo>
                    <a:pt x="578" y="446"/>
                  </a:lnTo>
                  <a:lnTo>
                    <a:pt x="572" y="441"/>
                  </a:lnTo>
                  <a:lnTo>
                    <a:pt x="569" y="439"/>
                  </a:lnTo>
                  <a:lnTo>
                    <a:pt x="563" y="435"/>
                  </a:lnTo>
                  <a:lnTo>
                    <a:pt x="557" y="431"/>
                  </a:lnTo>
                  <a:lnTo>
                    <a:pt x="551" y="425"/>
                  </a:lnTo>
                  <a:lnTo>
                    <a:pt x="548" y="424"/>
                  </a:lnTo>
                  <a:lnTo>
                    <a:pt x="542" y="418"/>
                  </a:lnTo>
                  <a:lnTo>
                    <a:pt x="538" y="416"/>
                  </a:lnTo>
                  <a:lnTo>
                    <a:pt x="532" y="410"/>
                  </a:lnTo>
                  <a:lnTo>
                    <a:pt x="529" y="406"/>
                  </a:lnTo>
                  <a:lnTo>
                    <a:pt x="523" y="403"/>
                  </a:lnTo>
                  <a:lnTo>
                    <a:pt x="517" y="399"/>
                  </a:lnTo>
                  <a:lnTo>
                    <a:pt x="513" y="395"/>
                  </a:lnTo>
                  <a:lnTo>
                    <a:pt x="508" y="391"/>
                  </a:lnTo>
                  <a:lnTo>
                    <a:pt x="504" y="387"/>
                  </a:lnTo>
                  <a:lnTo>
                    <a:pt x="500" y="384"/>
                  </a:lnTo>
                  <a:lnTo>
                    <a:pt x="494" y="378"/>
                  </a:lnTo>
                  <a:lnTo>
                    <a:pt x="489" y="374"/>
                  </a:lnTo>
                  <a:lnTo>
                    <a:pt x="483" y="370"/>
                  </a:lnTo>
                  <a:lnTo>
                    <a:pt x="479" y="367"/>
                  </a:lnTo>
                  <a:lnTo>
                    <a:pt x="473" y="361"/>
                  </a:lnTo>
                  <a:lnTo>
                    <a:pt x="470" y="357"/>
                  </a:lnTo>
                  <a:lnTo>
                    <a:pt x="464" y="353"/>
                  </a:lnTo>
                  <a:lnTo>
                    <a:pt x="460" y="349"/>
                  </a:lnTo>
                  <a:lnTo>
                    <a:pt x="454" y="344"/>
                  </a:lnTo>
                  <a:lnTo>
                    <a:pt x="451" y="340"/>
                  </a:lnTo>
                  <a:lnTo>
                    <a:pt x="445" y="336"/>
                  </a:lnTo>
                  <a:lnTo>
                    <a:pt x="441" y="332"/>
                  </a:lnTo>
                  <a:lnTo>
                    <a:pt x="437" y="327"/>
                  </a:lnTo>
                  <a:lnTo>
                    <a:pt x="432" y="323"/>
                  </a:lnTo>
                  <a:lnTo>
                    <a:pt x="426" y="319"/>
                  </a:lnTo>
                  <a:lnTo>
                    <a:pt x="422" y="315"/>
                  </a:lnTo>
                  <a:lnTo>
                    <a:pt x="416" y="309"/>
                  </a:lnTo>
                  <a:lnTo>
                    <a:pt x="413" y="306"/>
                  </a:lnTo>
                  <a:lnTo>
                    <a:pt x="407" y="302"/>
                  </a:lnTo>
                  <a:lnTo>
                    <a:pt x="403" y="298"/>
                  </a:lnTo>
                  <a:lnTo>
                    <a:pt x="397" y="294"/>
                  </a:lnTo>
                  <a:lnTo>
                    <a:pt x="394" y="290"/>
                  </a:lnTo>
                  <a:lnTo>
                    <a:pt x="388" y="285"/>
                  </a:lnTo>
                  <a:lnTo>
                    <a:pt x="384" y="281"/>
                  </a:lnTo>
                  <a:lnTo>
                    <a:pt x="378" y="277"/>
                  </a:lnTo>
                  <a:lnTo>
                    <a:pt x="375" y="273"/>
                  </a:lnTo>
                  <a:lnTo>
                    <a:pt x="369" y="270"/>
                  </a:lnTo>
                  <a:lnTo>
                    <a:pt x="365" y="264"/>
                  </a:lnTo>
                  <a:lnTo>
                    <a:pt x="359" y="260"/>
                  </a:lnTo>
                  <a:lnTo>
                    <a:pt x="356" y="256"/>
                  </a:lnTo>
                  <a:lnTo>
                    <a:pt x="350" y="252"/>
                  </a:lnTo>
                  <a:lnTo>
                    <a:pt x="346" y="249"/>
                  </a:lnTo>
                  <a:lnTo>
                    <a:pt x="340" y="245"/>
                  </a:lnTo>
                  <a:lnTo>
                    <a:pt x="335" y="239"/>
                  </a:lnTo>
                  <a:lnTo>
                    <a:pt x="329" y="235"/>
                  </a:lnTo>
                  <a:lnTo>
                    <a:pt x="325" y="232"/>
                  </a:lnTo>
                  <a:lnTo>
                    <a:pt x="319" y="228"/>
                  </a:lnTo>
                  <a:lnTo>
                    <a:pt x="314" y="224"/>
                  </a:lnTo>
                  <a:lnTo>
                    <a:pt x="310" y="218"/>
                  </a:lnTo>
                  <a:lnTo>
                    <a:pt x="304" y="214"/>
                  </a:lnTo>
                  <a:lnTo>
                    <a:pt x="299" y="211"/>
                  </a:lnTo>
                  <a:lnTo>
                    <a:pt x="295" y="207"/>
                  </a:lnTo>
                  <a:lnTo>
                    <a:pt x="289" y="203"/>
                  </a:lnTo>
                  <a:lnTo>
                    <a:pt x="283" y="197"/>
                  </a:lnTo>
                  <a:lnTo>
                    <a:pt x="278" y="193"/>
                  </a:lnTo>
                  <a:lnTo>
                    <a:pt x="274" y="190"/>
                  </a:lnTo>
                  <a:lnTo>
                    <a:pt x="268" y="186"/>
                  </a:lnTo>
                  <a:lnTo>
                    <a:pt x="264" y="182"/>
                  </a:lnTo>
                  <a:lnTo>
                    <a:pt x="259" y="176"/>
                  </a:lnTo>
                  <a:lnTo>
                    <a:pt x="253" y="173"/>
                  </a:lnTo>
                  <a:lnTo>
                    <a:pt x="247" y="169"/>
                  </a:lnTo>
                  <a:lnTo>
                    <a:pt x="241" y="165"/>
                  </a:lnTo>
                  <a:lnTo>
                    <a:pt x="236" y="161"/>
                  </a:lnTo>
                  <a:lnTo>
                    <a:pt x="232" y="155"/>
                  </a:lnTo>
                  <a:lnTo>
                    <a:pt x="226" y="152"/>
                  </a:lnTo>
                  <a:lnTo>
                    <a:pt x="221" y="148"/>
                  </a:lnTo>
                  <a:lnTo>
                    <a:pt x="215" y="144"/>
                  </a:lnTo>
                  <a:lnTo>
                    <a:pt x="211" y="140"/>
                  </a:lnTo>
                  <a:lnTo>
                    <a:pt x="205" y="135"/>
                  </a:lnTo>
                  <a:lnTo>
                    <a:pt x="200" y="133"/>
                  </a:lnTo>
                  <a:lnTo>
                    <a:pt x="194" y="127"/>
                  </a:lnTo>
                  <a:lnTo>
                    <a:pt x="190" y="123"/>
                  </a:lnTo>
                  <a:lnTo>
                    <a:pt x="184" y="119"/>
                  </a:lnTo>
                  <a:lnTo>
                    <a:pt x="179" y="116"/>
                  </a:lnTo>
                  <a:lnTo>
                    <a:pt x="173" y="112"/>
                  </a:lnTo>
                  <a:lnTo>
                    <a:pt x="167" y="108"/>
                  </a:lnTo>
                  <a:lnTo>
                    <a:pt x="162" y="104"/>
                  </a:lnTo>
                  <a:lnTo>
                    <a:pt x="158" y="98"/>
                  </a:lnTo>
                  <a:lnTo>
                    <a:pt x="152" y="95"/>
                  </a:lnTo>
                  <a:lnTo>
                    <a:pt x="146" y="91"/>
                  </a:lnTo>
                  <a:lnTo>
                    <a:pt x="141" y="87"/>
                  </a:lnTo>
                  <a:lnTo>
                    <a:pt x="135" y="83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18" y="72"/>
                  </a:lnTo>
                  <a:lnTo>
                    <a:pt x="114" y="68"/>
                  </a:lnTo>
                  <a:lnTo>
                    <a:pt x="108" y="64"/>
                  </a:lnTo>
                  <a:lnTo>
                    <a:pt x="103" y="60"/>
                  </a:lnTo>
                  <a:lnTo>
                    <a:pt x="97" y="57"/>
                  </a:lnTo>
                  <a:lnTo>
                    <a:pt x="91" y="53"/>
                  </a:lnTo>
                  <a:lnTo>
                    <a:pt x="86" y="49"/>
                  </a:lnTo>
                  <a:lnTo>
                    <a:pt x="80" y="45"/>
                  </a:lnTo>
                  <a:lnTo>
                    <a:pt x="74" y="41"/>
                  </a:lnTo>
                  <a:lnTo>
                    <a:pt x="68" y="38"/>
                  </a:lnTo>
                  <a:lnTo>
                    <a:pt x="63" y="34"/>
                  </a:lnTo>
                  <a:lnTo>
                    <a:pt x="57" y="30"/>
                  </a:lnTo>
                  <a:lnTo>
                    <a:pt x="53" y="28"/>
                  </a:lnTo>
                  <a:lnTo>
                    <a:pt x="48" y="24"/>
                  </a:lnTo>
                  <a:lnTo>
                    <a:pt x="42" y="20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1"/>
                  </a:lnTo>
                  <a:lnTo>
                    <a:pt x="19" y="7"/>
                  </a:lnTo>
                  <a:lnTo>
                    <a:pt x="13" y="5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369" y="2999"/>
              <a:ext cx="639" cy="46"/>
            </a:xfrm>
            <a:custGeom>
              <a:avLst/>
              <a:gdLst/>
              <a:ahLst/>
              <a:cxnLst>
                <a:cxn ang="0">
                  <a:pos x="1232" y="3"/>
                </a:cxn>
                <a:cxn ang="0">
                  <a:pos x="1182" y="7"/>
                </a:cxn>
                <a:cxn ang="0">
                  <a:pos x="1131" y="11"/>
                </a:cxn>
                <a:cxn ang="0">
                  <a:pos x="1080" y="11"/>
                </a:cxn>
                <a:cxn ang="0">
                  <a:pos x="1028" y="13"/>
                </a:cxn>
                <a:cxn ang="0">
                  <a:pos x="979" y="13"/>
                </a:cxn>
                <a:cxn ang="0">
                  <a:pos x="928" y="13"/>
                </a:cxn>
                <a:cxn ang="0">
                  <a:pos x="876" y="15"/>
                </a:cxn>
                <a:cxn ang="0">
                  <a:pos x="825" y="17"/>
                </a:cxn>
                <a:cxn ang="0">
                  <a:pos x="774" y="19"/>
                </a:cxn>
                <a:cxn ang="0">
                  <a:pos x="720" y="24"/>
                </a:cxn>
                <a:cxn ang="0">
                  <a:pos x="652" y="30"/>
                </a:cxn>
                <a:cxn ang="0">
                  <a:pos x="585" y="34"/>
                </a:cxn>
                <a:cxn ang="0">
                  <a:pos x="517" y="38"/>
                </a:cxn>
                <a:cxn ang="0">
                  <a:pos x="450" y="40"/>
                </a:cxn>
                <a:cxn ang="0">
                  <a:pos x="384" y="42"/>
                </a:cxn>
                <a:cxn ang="0">
                  <a:pos x="315" y="42"/>
                </a:cxn>
                <a:cxn ang="0">
                  <a:pos x="249" y="43"/>
                </a:cxn>
                <a:cxn ang="0">
                  <a:pos x="180" y="45"/>
                </a:cxn>
                <a:cxn ang="0">
                  <a:pos x="114" y="47"/>
                </a:cxn>
                <a:cxn ang="0">
                  <a:pos x="47" y="51"/>
                </a:cxn>
                <a:cxn ang="0">
                  <a:pos x="2" y="62"/>
                </a:cxn>
                <a:cxn ang="0">
                  <a:pos x="15" y="83"/>
                </a:cxn>
                <a:cxn ang="0">
                  <a:pos x="42" y="89"/>
                </a:cxn>
                <a:cxn ang="0">
                  <a:pos x="68" y="91"/>
                </a:cxn>
                <a:cxn ang="0">
                  <a:pos x="97" y="93"/>
                </a:cxn>
                <a:cxn ang="0">
                  <a:pos x="125" y="93"/>
                </a:cxn>
                <a:cxn ang="0">
                  <a:pos x="154" y="91"/>
                </a:cxn>
                <a:cxn ang="0">
                  <a:pos x="180" y="89"/>
                </a:cxn>
                <a:cxn ang="0">
                  <a:pos x="209" y="85"/>
                </a:cxn>
                <a:cxn ang="0">
                  <a:pos x="238" y="83"/>
                </a:cxn>
                <a:cxn ang="0">
                  <a:pos x="266" y="80"/>
                </a:cxn>
                <a:cxn ang="0">
                  <a:pos x="293" y="78"/>
                </a:cxn>
                <a:cxn ang="0">
                  <a:pos x="327" y="76"/>
                </a:cxn>
                <a:cxn ang="0">
                  <a:pos x="367" y="74"/>
                </a:cxn>
                <a:cxn ang="0">
                  <a:pos x="407" y="72"/>
                </a:cxn>
                <a:cxn ang="0">
                  <a:pos x="447" y="70"/>
                </a:cxn>
                <a:cxn ang="0">
                  <a:pos x="487" y="70"/>
                </a:cxn>
                <a:cxn ang="0">
                  <a:pos x="526" y="68"/>
                </a:cxn>
                <a:cxn ang="0">
                  <a:pos x="565" y="68"/>
                </a:cxn>
                <a:cxn ang="0">
                  <a:pos x="604" y="66"/>
                </a:cxn>
                <a:cxn ang="0">
                  <a:pos x="644" y="64"/>
                </a:cxn>
                <a:cxn ang="0">
                  <a:pos x="684" y="62"/>
                </a:cxn>
                <a:cxn ang="0">
                  <a:pos x="724" y="61"/>
                </a:cxn>
                <a:cxn ang="0">
                  <a:pos x="758" y="57"/>
                </a:cxn>
                <a:cxn ang="0">
                  <a:pos x="793" y="55"/>
                </a:cxn>
                <a:cxn ang="0">
                  <a:pos x="825" y="53"/>
                </a:cxn>
                <a:cxn ang="0">
                  <a:pos x="859" y="49"/>
                </a:cxn>
                <a:cxn ang="0">
                  <a:pos x="892" y="47"/>
                </a:cxn>
                <a:cxn ang="0">
                  <a:pos x="926" y="47"/>
                </a:cxn>
                <a:cxn ang="0">
                  <a:pos x="958" y="45"/>
                </a:cxn>
                <a:cxn ang="0">
                  <a:pos x="992" y="45"/>
                </a:cxn>
                <a:cxn ang="0">
                  <a:pos x="1025" y="45"/>
                </a:cxn>
                <a:cxn ang="0">
                  <a:pos x="1059" y="45"/>
                </a:cxn>
                <a:cxn ang="0">
                  <a:pos x="1093" y="47"/>
                </a:cxn>
                <a:cxn ang="0">
                  <a:pos x="1131" y="47"/>
                </a:cxn>
                <a:cxn ang="0">
                  <a:pos x="1169" y="45"/>
                </a:cxn>
                <a:cxn ang="0">
                  <a:pos x="1205" y="40"/>
                </a:cxn>
                <a:cxn ang="0">
                  <a:pos x="1241" y="28"/>
                </a:cxn>
                <a:cxn ang="0">
                  <a:pos x="1272" y="9"/>
                </a:cxn>
              </a:cxnLst>
              <a:rect l="0" t="0" r="r" b="b"/>
              <a:pathLst>
                <a:path w="1277" h="93">
                  <a:moveTo>
                    <a:pt x="1276" y="0"/>
                  </a:moveTo>
                  <a:lnTo>
                    <a:pt x="1266" y="0"/>
                  </a:lnTo>
                  <a:lnTo>
                    <a:pt x="1258" y="2"/>
                  </a:lnTo>
                  <a:lnTo>
                    <a:pt x="1251" y="2"/>
                  </a:lnTo>
                  <a:lnTo>
                    <a:pt x="1241" y="3"/>
                  </a:lnTo>
                  <a:lnTo>
                    <a:pt x="1232" y="3"/>
                  </a:lnTo>
                  <a:lnTo>
                    <a:pt x="1224" y="5"/>
                  </a:lnTo>
                  <a:lnTo>
                    <a:pt x="1217" y="5"/>
                  </a:lnTo>
                  <a:lnTo>
                    <a:pt x="1207" y="5"/>
                  </a:lnTo>
                  <a:lnTo>
                    <a:pt x="1198" y="5"/>
                  </a:lnTo>
                  <a:lnTo>
                    <a:pt x="1190" y="7"/>
                  </a:lnTo>
                  <a:lnTo>
                    <a:pt x="1182" y="7"/>
                  </a:lnTo>
                  <a:lnTo>
                    <a:pt x="1173" y="7"/>
                  </a:lnTo>
                  <a:lnTo>
                    <a:pt x="1165" y="7"/>
                  </a:lnTo>
                  <a:lnTo>
                    <a:pt x="1156" y="9"/>
                  </a:lnTo>
                  <a:lnTo>
                    <a:pt x="1148" y="9"/>
                  </a:lnTo>
                  <a:lnTo>
                    <a:pt x="1141" y="11"/>
                  </a:lnTo>
                  <a:lnTo>
                    <a:pt x="1131" y="11"/>
                  </a:lnTo>
                  <a:lnTo>
                    <a:pt x="1122" y="11"/>
                  </a:lnTo>
                  <a:lnTo>
                    <a:pt x="1114" y="11"/>
                  </a:lnTo>
                  <a:lnTo>
                    <a:pt x="1106" y="11"/>
                  </a:lnTo>
                  <a:lnTo>
                    <a:pt x="1097" y="11"/>
                  </a:lnTo>
                  <a:lnTo>
                    <a:pt x="1089" y="11"/>
                  </a:lnTo>
                  <a:lnTo>
                    <a:pt x="1080" y="11"/>
                  </a:lnTo>
                  <a:lnTo>
                    <a:pt x="1072" y="11"/>
                  </a:lnTo>
                  <a:lnTo>
                    <a:pt x="1063" y="11"/>
                  </a:lnTo>
                  <a:lnTo>
                    <a:pt x="1055" y="11"/>
                  </a:lnTo>
                  <a:lnTo>
                    <a:pt x="1046" y="11"/>
                  </a:lnTo>
                  <a:lnTo>
                    <a:pt x="1038" y="13"/>
                  </a:lnTo>
                  <a:lnTo>
                    <a:pt x="1028" y="13"/>
                  </a:lnTo>
                  <a:lnTo>
                    <a:pt x="1021" y="13"/>
                  </a:lnTo>
                  <a:lnTo>
                    <a:pt x="1013" y="13"/>
                  </a:lnTo>
                  <a:lnTo>
                    <a:pt x="1004" y="13"/>
                  </a:lnTo>
                  <a:lnTo>
                    <a:pt x="994" y="13"/>
                  </a:lnTo>
                  <a:lnTo>
                    <a:pt x="987" y="13"/>
                  </a:lnTo>
                  <a:lnTo>
                    <a:pt x="979" y="13"/>
                  </a:lnTo>
                  <a:lnTo>
                    <a:pt x="969" y="13"/>
                  </a:lnTo>
                  <a:lnTo>
                    <a:pt x="960" y="13"/>
                  </a:lnTo>
                  <a:lnTo>
                    <a:pt x="952" y="13"/>
                  </a:lnTo>
                  <a:lnTo>
                    <a:pt x="945" y="13"/>
                  </a:lnTo>
                  <a:lnTo>
                    <a:pt x="935" y="13"/>
                  </a:lnTo>
                  <a:lnTo>
                    <a:pt x="928" y="13"/>
                  </a:lnTo>
                  <a:lnTo>
                    <a:pt x="918" y="13"/>
                  </a:lnTo>
                  <a:lnTo>
                    <a:pt x="911" y="13"/>
                  </a:lnTo>
                  <a:lnTo>
                    <a:pt x="901" y="13"/>
                  </a:lnTo>
                  <a:lnTo>
                    <a:pt x="893" y="13"/>
                  </a:lnTo>
                  <a:lnTo>
                    <a:pt x="884" y="15"/>
                  </a:lnTo>
                  <a:lnTo>
                    <a:pt x="876" y="15"/>
                  </a:lnTo>
                  <a:lnTo>
                    <a:pt x="867" y="15"/>
                  </a:lnTo>
                  <a:lnTo>
                    <a:pt x="859" y="15"/>
                  </a:lnTo>
                  <a:lnTo>
                    <a:pt x="850" y="15"/>
                  </a:lnTo>
                  <a:lnTo>
                    <a:pt x="842" y="15"/>
                  </a:lnTo>
                  <a:lnTo>
                    <a:pt x="833" y="17"/>
                  </a:lnTo>
                  <a:lnTo>
                    <a:pt x="825" y="17"/>
                  </a:lnTo>
                  <a:lnTo>
                    <a:pt x="815" y="17"/>
                  </a:lnTo>
                  <a:lnTo>
                    <a:pt x="808" y="17"/>
                  </a:lnTo>
                  <a:lnTo>
                    <a:pt x="798" y="19"/>
                  </a:lnTo>
                  <a:lnTo>
                    <a:pt x="791" y="19"/>
                  </a:lnTo>
                  <a:lnTo>
                    <a:pt x="781" y="19"/>
                  </a:lnTo>
                  <a:lnTo>
                    <a:pt x="774" y="19"/>
                  </a:lnTo>
                  <a:lnTo>
                    <a:pt x="766" y="21"/>
                  </a:lnTo>
                  <a:lnTo>
                    <a:pt x="757" y="21"/>
                  </a:lnTo>
                  <a:lnTo>
                    <a:pt x="749" y="23"/>
                  </a:lnTo>
                  <a:lnTo>
                    <a:pt x="739" y="23"/>
                  </a:lnTo>
                  <a:lnTo>
                    <a:pt x="732" y="24"/>
                  </a:lnTo>
                  <a:lnTo>
                    <a:pt x="720" y="24"/>
                  </a:lnTo>
                  <a:lnTo>
                    <a:pt x="709" y="26"/>
                  </a:lnTo>
                  <a:lnTo>
                    <a:pt x="698" y="26"/>
                  </a:lnTo>
                  <a:lnTo>
                    <a:pt x="686" y="28"/>
                  </a:lnTo>
                  <a:lnTo>
                    <a:pt x="675" y="28"/>
                  </a:lnTo>
                  <a:lnTo>
                    <a:pt x="663" y="28"/>
                  </a:lnTo>
                  <a:lnTo>
                    <a:pt x="652" y="30"/>
                  </a:lnTo>
                  <a:lnTo>
                    <a:pt x="642" y="32"/>
                  </a:lnTo>
                  <a:lnTo>
                    <a:pt x="629" y="32"/>
                  </a:lnTo>
                  <a:lnTo>
                    <a:pt x="620" y="32"/>
                  </a:lnTo>
                  <a:lnTo>
                    <a:pt x="608" y="32"/>
                  </a:lnTo>
                  <a:lnTo>
                    <a:pt x="597" y="34"/>
                  </a:lnTo>
                  <a:lnTo>
                    <a:pt x="585" y="34"/>
                  </a:lnTo>
                  <a:lnTo>
                    <a:pt x="574" y="34"/>
                  </a:lnTo>
                  <a:lnTo>
                    <a:pt x="563" y="36"/>
                  </a:lnTo>
                  <a:lnTo>
                    <a:pt x="551" y="36"/>
                  </a:lnTo>
                  <a:lnTo>
                    <a:pt x="540" y="36"/>
                  </a:lnTo>
                  <a:lnTo>
                    <a:pt x="528" y="38"/>
                  </a:lnTo>
                  <a:lnTo>
                    <a:pt x="517" y="38"/>
                  </a:lnTo>
                  <a:lnTo>
                    <a:pt x="506" y="38"/>
                  </a:lnTo>
                  <a:lnTo>
                    <a:pt x="494" y="38"/>
                  </a:lnTo>
                  <a:lnTo>
                    <a:pt x="485" y="38"/>
                  </a:lnTo>
                  <a:lnTo>
                    <a:pt x="473" y="38"/>
                  </a:lnTo>
                  <a:lnTo>
                    <a:pt x="462" y="40"/>
                  </a:lnTo>
                  <a:lnTo>
                    <a:pt x="450" y="40"/>
                  </a:lnTo>
                  <a:lnTo>
                    <a:pt x="439" y="40"/>
                  </a:lnTo>
                  <a:lnTo>
                    <a:pt x="428" y="40"/>
                  </a:lnTo>
                  <a:lnTo>
                    <a:pt x="418" y="40"/>
                  </a:lnTo>
                  <a:lnTo>
                    <a:pt x="405" y="40"/>
                  </a:lnTo>
                  <a:lnTo>
                    <a:pt x="395" y="42"/>
                  </a:lnTo>
                  <a:lnTo>
                    <a:pt x="384" y="42"/>
                  </a:lnTo>
                  <a:lnTo>
                    <a:pt x="372" y="42"/>
                  </a:lnTo>
                  <a:lnTo>
                    <a:pt x="361" y="42"/>
                  </a:lnTo>
                  <a:lnTo>
                    <a:pt x="350" y="42"/>
                  </a:lnTo>
                  <a:lnTo>
                    <a:pt x="338" y="42"/>
                  </a:lnTo>
                  <a:lnTo>
                    <a:pt x="327" y="42"/>
                  </a:lnTo>
                  <a:lnTo>
                    <a:pt x="315" y="42"/>
                  </a:lnTo>
                  <a:lnTo>
                    <a:pt x="306" y="42"/>
                  </a:lnTo>
                  <a:lnTo>
                    <a:pt x="293" y="42"/>
                  </a:lnTo>
                  <a:lnTo>
                    <a:pt x="283" y="43"/>
                  </a:lnTo>
                  <a:lnTo>
                    <a:pt x="272" y="43"/>
                  </a:lnTo>
                  <a:lnTo>
                    <a:pt x="260" y="43"/>
                  </a:lnTo>
                  <a:lnTo>
                    <a:pt x="249" y="43"/>
                  </a:lnTo>
                  <a:lnTo>
                    <a:pt x="238" y="43"/>
                  </a:lnTo>
                  <a:lnTo>
                    <a:pt x="226" y="43"/>
                  </a:lnTo>
                  <a:lnTo>
                    <a:pt x="215" y="45"/>
                  </a:lnTo>
                  <a:lnTo>
                    <a:pt x="203" y="45"/>
                  </a:lnTo>
                  <a:lnTo>
                    <a:pt x="194" y="45"/>
                  </a:lnTo>
                  <a:lnTo>
                    <a:pt x="180" y="45"/>
                  </a:lnTo>
                  <a:lnTo>
                    <a:pt x="169" y="45"/>
                  </a:lnTo>
                  <a:lnTo>
                    <a:pt x="160" y="45"/>
                  </a:lnTo>
                  <a:lnTo>
                    <a:pt x="148" y="47"/>
                  </a:lnTo>
                  <a:lnTo>
                    <a:pt x="137" y="47"/>
                  </a:lnTo>
                  <a:lnTo>
                    <a:pt x="125" y="47"/>
                  </a:lnTo>
                  <a:lnTo>
                    <a:pt x="114" y="47"/>
                  </a:lnTo>
                  <a:lnTo>
                    <a:pt x="103" y="49"/>
                  </a:lnTo>
                  <a:lnTo>
                    <a:pt x="91" y="49"/>
                  </a:lnTo>
                  <a:lnTo>
                    <a:pt x="80" y="49"/>
                  </a:lnTo>
                  <a:lnTo>
                    <a:pt x="68" y="49"/>
                  </a:lnTo>
                  <a:lnTo>
                    <a:pt x="57" y="51"/>
                  </a:lnTo>
                  <a:lnTo>
                    <a:pt x="47" y="51"/>
                  </a:lnTo>
                  <a:lnTo>
                    <a:pt x="36" y="53"/>
                  </a:lnTo>
                  <a:lnTo>
                    <a:pt x="25" y="53"/>
                  </a:lnTo>
                  <a:lnTo>
                    <a:pt x="13" y="55"/>
                  </a:lnTo>
                  <a:lnTo>
                    <a:pt x="7" y="55"/>
                  </a:lnTo>
                  <a:lnTo>
                    <a:pt x="4" y="59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6" y="80"/>
                  </a:lnTo>
                  <a:lnTo>
                    <a:pt x="11" y="83"/>
                  </a:lnTo>
                  <a:lnTo>
                    <a:pt x="15" y="83"/>
                  </a:lnTo>
                  <a:lnTo>
                    <a:pt x="19" y="83"/>
                  </a:lnTo>
                  <a:lnTo>
                    <a:pt x="23" y="85"/>
                  </a:lnTo>
                  <a:lnTo>
                    <a:pt x="28" y="87"/>
                  </a:lnTo>
                  <a:lnTo>
                    <a:pt x="32" y="87"/>
                  </a:lnTo>
                  <a:lnTo>
                    <a:pt x="36" y="87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1" y="89"/>
                  </a:lnTo>
                  <a:lnTo>
                    <a:pt x="55" y="91"/>
                  </a:lnTo>
                  <a:lnTo>
                    <a:pt x="59" y="91"/>
                  </a:lnTo>
                  <a:lnTo>
                    <a:pt x="64" y="91"/>
                  </a:lnTo>
                  <a:lnTo>
                    <a:pt x="68" y="91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3"/>
                  </a:lnTo>
                  <a:lnTo>
                    <a:pt x="87" y="93"/>
                  </a:lnTo>
                  <a:lnTo>
                    <a:pt x="91" y="93"/>
                  </a:lnTo>
                  <a:lnTo>
                    <a:pt x="97" y="93"/>
                  </a:lnTo>
                  <a:lnTo>
                    <a:pt x="103" y="93"/>
                  </a:lnTo>
                  <a:lnTo>
                    <a:pt x="106" y="93"/>
                  </a:lnTo>
                  <a:lnTo>
                    <a:pt x="110" y="93"/>
                  </a:lnTo>
                  <a:lnTo>
                    <a:pt x="116" y="93"/>
                  </a:lnTo>
                  <a:lnTo>
                    <a:pt x="120" y="93"/>
                  </a:lnTo>
                  <a:lnTo>
                    <a:pt x="125" y="93"/>
                  </a:lnTo>
                  <a:lnTo>
                    <a:pt x="129" y="93"/>
                  </a:lnTo>
                  <a:lnTo>
                    <a:pt x="135" y="93"/>
                  </a:lnTo>
                  <a:lnTo>
                    <a:pt x="139" y="93"/>
                  </a:lnTo>
                  <a:lnTo>
                    <a:pt x="144" y="91"/>
                  </a:lnTo>
                  <a:lnTo>
                    <a:pt x="148" y="91"/>
                  </a:lnTo>
                  <a:lnTo>
                    <a:pt x="154" y="91"/>
                  </a:lnTo>
                  <a:lnTo>
                    <a:pt x="158" y="91"/>
                  </a:lnTo>
                  <a:lnTo>
                    <a:pt x="163" y="91"/>
                  </a:lnTo>
                  <a:lnTo>
                    <a:pt x="167" y="91"/>
                  </a:lnTo>
                  <a:lnTo>
                    <a:pt x="171" y="89"/>
                  </a:lnTo>
                  <a:lnTo>
                    <a:pt x="177" y="89"/>
                  </a:lnTo>
                  <a:lnTo>
                    <a:pt x="180" y="89"/>
                  </a:lnTo>
                  <a:lnTo>
                    <a:pt x="186" y="89"/>
                  </a:lnTo>
                  <a:lnTo>
                    <a:pt x="190" y="87"/>
                  </a:lnTo>
                  <a:lnTo>
                    <a:pt x="196" y="87"/>
                  </a:lnTo>
                  <a:lnTo>
                    <a:pt x="199" y="87"/>
                  </a:lnTo>
                  <a:lnTo>
                    <a:pt x="203" y="87"/>
                  </a:lnTo>
                  <a:lnTo>
                    <a:pt x="209" y="85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2" y="83"/>
                  </a:lnTo>
                  <a:lnTo>
                    <a:pt x="228" y="83"/>
                  </a:lnTo>
                  <a:lnTo>
                    <a:pt x="232" y="83"/>
                  </a:lnTo>
                  <a:lnTo>
                    <a:pt x="238" y="83"/>
                  </a:lnTo>
                  <a:lnTo>
                    <a:pt x="241" y="81"/>
                  </a:lnTo>
                  <a:lnTo>
                    <a:pt x="247" y="81"/>
                  </a:lnTo>
                  <a:lnTo>
                    <a:pt x="251" y="81"/>
                  </a:lnTo>
                  <a:lnTo>
                    <a:pt x="257" y="81"/>
                  </a:lnTo>
                  <a:lnTo>
                    <a:pt x="260" y="80"/>
                  </a:lnTo>
                  <a:lnTo>
                    <a:pt x="266" y="80"/>
                  </a:lnTo>
                  <a:lnTo>
                    <a:pt x="270" y="80"/>
                  </a:lnTo>
                  <a:lnTo>
                    <a:pt x="276" y="80"/>
                  </a:lnTo>
                  <a:lnTo>
                    <a:pt x="279" y="80"/>
                  </a:lnTo>
                  <a:lnTo>
                    <a:pt x="285" y="78"/>
                  </a:lnTo>
                  <a:lnTo>
                    <a:pt x="289" y="78"/>
                  </a:lnTo>
                  <a:lnTo>
                    <a:pt x="293" y="78"/>
                  </a:lnTo>
                  <a:lnTo>
                    <a:pt x="298" y="78"/>
                  </a:lnTo>
                  <a:lnTo>
                    <a:pt x="304" y="78"/>
                  </a:lnTo>
                  <a:lnTo>
                    <a:pt x="308" y="78"/>
                  </a:lnTo>
                  <a:lnTo>
                    <a:pt x="314" y="76"/>
                  </a:lnTo>
                  <a:lnTo>
                    <a:pt x="321" y="76"/>
                  </a:lnTo>
                  <a:lnTo>
                    <a:pt x="327" y="76"/>
                  </a:lnTo>
                  <a:lnTo>
                    <a:pt x="334" y="76"/>
                  </a:lnTo>
                  <a:lnTo>
                    <a:pt x="340" y="74"/>
                  </a:lnTo>
                  <a:lnTo>
                    <a:pt x="348" y="74"/>
                  </a:lnTo>
                  <a:lnTo>
                    <a:pt x="353" y="74"/>
                  </a:lnTo>
                  <a:lnTo>
                    <a:pt x="361" y="74"/>
                  </a:lnTo>
                  <a:lnTo>
                    <a:pt x="367" y="74"/>
                  </a:lnTo>
                  <a:lnTo>
                    <a:pt x="372" y="74"/>
                  </a:lnTo>
                  <a:lnTo>
                    <a:pt x="380" y="72"/>
                  </a:lnTo>
                  <a:lnTo>
                    <a:pt x="388" y="72"/>
                  </a:lnTo>
                  <a:lnTo>
                    <a:pt x="393" y="72"/>
                  </a:lnTo>
                  <a:lnTo>
                    <a:pt x="399" y="72"/>
                  </a:lnTo>
                  <a:lnTo>
                    <a:pt x="407" y="72"/>
                  </a:lnTo>
                  <a:lnTo>
                    <a:pt x="412" y="72"/>
                  </a:lnTo>
                  <a:lnTo>
                    <a:pt x="420" y="70"/>
                  </a:lnTo>
                  <a:lnTo>
                    <a:pt x="426" y="70"/>
                  </a:lnTo>
                  <a:lnTo>
                    <a:pt x="433" y="70"/>
                  </a:lnTo>
                  <a:lnTo>
                    <a:pt x="439" y="70"/>
                  </a:lnTo>
                  <a:lnTo>
                    <a:pt x="447" y="70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6" y="70"/>
                  </a:lnTo>
                  <a:lnTo>
                    <a:pt x="473" y="70"/>
                  </a:lnTo>
                  <a:lnTo>
                    <a:pt x="479" y="70"/>
                  </a:lnTo>
                  <a:lnTo>
                    <a:pt x="487" y="70"/>
                  </a:lnTo>
                  <a:lnTo>
                    <a:pt x="492" y="70"/>
                  </a:lnTo>
                  <a:lnTo>
                    <a:pt x="500" y="70"/>
                  </a:lnTo>
                  <a:lnTo>
                    <a:pt x="506" y="70"/>
                  </a:lnTo>
                  <a:lnTo>
                    <a:pt x="513" y="70"/>
                  </a:lnTo>
                  <a:lnTo>
                    <a:pt x="521" y="70"/>
                  </a:lnTo>
                  <a:lnTo>
                    <a:pt x="526" y="68"/>
                  </a:lnTo>
                  <a:lnTo>
                    <a:pt x="532" y="68"/>
                  </a:lnTo>
                  <a:lnTo>
                    <a:pt x="538" y="68"/>
                  </a:lnTo>
                  <a:lnTo>
                    <a:pt x="546" y="68"/>
                  </a:lnTo>
                  <a:lnTo>
                    <a:pt x="551" y="68"/>
                  </a:lnTo>
                  <a:lnTo>
                    <a:pt x="559" y="68"/>
                  </a:lnTo>
                  <a:lnTo>
                    <a:pt x="565" y="68"/>
                  </a:lnTo>
                  <a:lnTo>
                    <a:pt x="572" y="68"/>
                  </a:lnTo>
                  <a:lnTo>
                    <a:pt x="578" y="66"/>
                  </a:lnTo>
                  <a:lnTo>
                    <a:pt x="585" y="66"/>
                  </a:lnTo>
                  <a:lnTo>
                    <a:pt x="591" y="66"/>
                  </a:lnTo>
                  <a:lnTo>
                    <a:pt x="599" y="66"/>
                  </a:lnTo>
                  <a:lnTo>
                    <a:pt x="604" y="66"/>
                  </a:lnTo>
                  <a:lnTo>
                    <a:pt x="612" y="66"/>
                  </a:lnTo>
                  <a:lnTo>
                    <a:pt x="618" y="66"/>
                  </a:lnTo>
                  <a:lnTo>
                    <a:pt x="625" y="66"/>
                  </a:lnTo>
                  <a:lnTo>
                    <a:pt x="631" y="66"/>
                  </a:lnTo>
                  <a:lnTo>
                    <a:pt x="637" y="64"/>
                  </a:lnTo>
                  <a:lnTo>
                    <a:pt x="644" y="64"/>
                  </a:lnTo>
                  <a:lnTo>
                    <a:pt x="652" y="64"/>
                  </a:lnTo>
                  <a:lnTo>
                    <a:pt x="658" y="64"/>
                  </a:lnTo>
                  <a:lnTo>
                    <a:pt x="663" y="62"/>
                  </a:lnTo>
                  <a:lnTo>
                    <a:pt x="671" y="62"/>
                  </a:lnTo>
                  <a:lnTo>
                    <a:pt x="679" y="62"/>
                  </a:lnTo>
                  <a:lnTo>
                    <a:pt x="684" y="62"/>
                  </a:lnTo>
                  <a:lnTo>
                    <a:pt x="692" y="62"/>
                  </a:lnTo>
                  <a:lnTo>
                    <a:pt x="698" y="61"/>
                  </a:lnTo>
                  <a:lnTo>
                    <a:pt x="705" y="61"/>
                  </a:lnTo>
                  <a:lnTo>
                    <a:pt x="711" y="61"/>
                  </a:lnTo>
                  <a:lnTo>
                    <a:pt x="719" y="61"/>
                  </a:lnTo>
                  <a:lnTo>
                    <a:pt x="724" y="61"/>
                  </a:lnTo>
                  <a:lnTo>
                    <a:pt x="732" y="61"/>
                  </a:lnTo>
                  <a:lnTo>
                    <a:pt x="736" y="59"/>
                  </a:lnTo>
                  <a:lnTo>
                    <a:pt x="741" y="59"/>
                  </a:lnTo>
                  <a:lnTo>
                    <a:pt x="747" y="57"/>
                  </a:lnTo>
                  <a:lnTo>
                    <a:pt x="753" y="57"/>
                  </a:lnTo>
                  <a:lnTo>
                    <a:pt x="758" y="57"/>
                  </a:lnTo>
                  <a:lnTo>
                    <a:pt x="764" y="57"/>
                  </a:lnTo>
                  <a:lnTo>
                    <a:pt x="770" y="55"/>
                  </a:lnTo>
                  <a:lnTo>
                    <a:pt x="776" y="55"/>
                  </a:lnTo>
                  <a:lnTo>
                    <a:pt x="781" y="55"/>
                  </a:lnTo>
                  <a:lnTo>
                    <a:pt x="787" y="55"/>
                  </a:lnTo>
                  <a:lnTo>
                    <a:pt x="793" y="55"/>
                  </a:lnTo>
                  <a:lnTo>
                    <a:pt x="798" y="55"/>
                  </a:lnTo>
                  <a:lnTo>
                    <a:pt x="804" y="53"/>
                  </a:lnTo>
                  <a:lnTo>
                    <a:pt x="810" y="53"/>
                  </a:lnTo>
                  <a:lnTo>
                    <a:pt x="814" y="53"/>
                  </a:lnTo>
                  <a:lnTo>
                    <a:pt x="821" y="53"/>
                  </a:lnTo>
                  <a:lnTo>
                    <a:pt x="825" y="53"/>
                  </a:lnTo>
                  <a:lnTo>
                    <a:pt x="831" y="51"/>
                  </a:lnTo>
                  <a:lnTo>
                    <a:pt x="836" y="51"/>
                  </a:lnTo>
                  <a:lnTo>
                    <a:pt x="842" y="51"/>
                  </a:lnTo>
                  <a:lnTo>
                    <a:pt x="848" y="49"/>
                  </a:lnTo>
                  <a:lnTo>
                    <a:pt x="854" y="49"/>
                  </a:lnTo>
                  <a:lnTo>
                    <a:pt x="859" y="49"/>
                  </a:lnTo>
                  <a:lnTo>
                    <a:pt x="865" y="49"/>
                  </a:lnTo>
                  <a:lnTo>
                    <a:pt x="869" y="49"/>
                  </a:lnTo>
                  <a:lnTo>
                    <a:pt x="874" y="49"/>
                  </a:lnTo>
                  <a:lnTo>
                    <a:pt x="880" y="49"/>
                  </a:lnTo>
                  <a:lnTo>
                    <a:pt x="888" y="49"/>
                  </a:lnTo>
                  <a:lnTo>
                    <a:pt x="892" y="47"/>
                  </a:lnTo>
                  <a:lnTo>
                    <a:pt x="897" y="47"/>
                  </a:lnTo>
                  <a:lnTo>
                    <a:pt x="903" y="47"/>
                  </a:lnTo>
                  <a:lnTo>
                    <a:pt x="909" y="47"/>
                  </a:lnTo>
                  <a:lnTo>
                    <a:pt x="914" y="47"/>
                  </a:lnTo>
                  <a:lnTo>
                    <a:pt x="920" y="47"/>
                  </a:lnTo>
                  <a:lnTo>
                    <a:pt x="926" y="47"/>
                  </a:lnTo>
                  <a:lnTo>
                    <a:pt x="931" y="47"/>
                  </a:lnTo>
                  <a:lnTo>
                    <a:pt x="935" y="45"/>
                  </a:lnTo>
                  <a:lnTo>
                    <a:pt x="943" y="45"/>
                  </a:lnTo>
                  <a:lnTo>
                    <a:pt x="947" y="45"/>
                  </a:lnTo>
                  <a:lnTo>
                    <a:pt x="952" y="45"/>
                  </a:lnTo>
                  <a:lnTo>
                    <a:pt x="958" y="45"/>
                  </a:lnTo>
                  <a:lnTo>
                    <a:pt x="964" y="45"/>
                  </a:lnTo>
                  <a:lnTo>
                    <a:pt x="969" y="45"/>
                  </a:lnTo>
                  <a:lnTo>
                    <a:pt x="975" y="45"/>
                  </a:lnTo>
                  <a:lnTo>
                    <a:pt x="981" y="45"/>
                  </a:lnTo>
                  <a:lnTo>
                    <a:pt x="987" y="45"/>
                  </a:lnTo>
                  <a:lnTo>
                    <a:pt x="992" y="45"/>
                  </a:lnTo>
                  <a:lnTo>
                    <a:pt x="998" y="45"/>
                  </a:lnTo>
                  <a:lnTo>
                    <a:pt x="1004" y="45"/>
                  </a:lnTo>
                  <a:lnTo>
                    <a:pt x="1008" y="45"/>
                  </a:lnTo>
                  <a:lnTo>
                    <a:pt x="1013" y="45"/>
                  </a:lnTo>
                  <a:lnTo>
                    <a:pt x="1019" y="45"/>
                  </a:lnTo>
                  <a:lnTo>
                    <a:pt x="1025" y="45"/>
                  </a:lnTo>
                  <a:lnTo>
                    <a:pt x="1030" y="45"/>
                  </a:lnTo>
                  <a:lnTo>
                    <a:pt x="1036" y="45"/>
                  </a:lnTo>
                  <a:lnTo>
                    <a:pt x="1042" y="45"/>
                  </a:lnTo>
                  <a:lnTo>
                    <a:pt x="1047" y="45"/>
                  </a:lnTo>
                  <a:lnTo>
                    <a:pt x="1053" y="45"/>
                  </a:lnTo>
                  <a:lnTo>
                    <a:pt x="1059" y="45"/>
                  </a:lnTo>
                  <a:lnTo>
                    <a:pt x="1065" y="45"/>
                  </a:lnTo>
                  <a:lnTo>
                    <a:pt x="1070" y="45"/>
                  </a:lnTo>
                  <a:lnTo>
                    <a:pt x="1076" y="47"/>
                  </a:lnTo>
                  <a:lnTo>
                    <a:pt x="1082" y="47"/>
                  </a:lnTo>
                  <a:lnTo>
                    <a:pt x="1087" y="47"/>
                  </a:lnTo>
                  <a:lnTo>
                    <a:pt x="1093" y="47"/>
                  </a:lnTo>
                  <a:lnTo>
                    <a:pt x="1099" y="47"/>
                  </a:lnTo>
                  <a:lnTo>
                    <a:pt x="1106" y="47"/>
                  </a:lnTo>
                  <a:lnTo>
                    <a:pt x="1112" y="47"/>
                  </a:lnTo>
                  <a:lnTo>
                    <a:pt x="1118" y="47"/>
                  </a:lnTo>
                  <a:lnTo>
                    <a:pt x="1125" y="47"/>
                  </a:lnTo>
                  <a:lnTo>
                    <a:pt x="1131" y="47"/>
                  </a:lnTo>
                  <a:lnTo>
                    <a:pt x="1137" y="47"/>
                  </a:lnTo>
                  <a:lnTo>
                    <a:pt x="1144" y="47"/>
                  </a:lnTo>
                  <a:lnTo>
                    <a:pt x="1150" y="47"/>
                  </a:lnTo>
                  <a:lnTo>
                    <a:pt x="1156" y="47"/>
                  </a:lnTo>
                  <a:lnTo>
                    <a:pt x="1162" y="47"/>
                  </a:lnTo>
                  <a:lnTo>
                    <a:pt x="1169" y="45"/>
                  </a:lnTo>
                  <a:lnTo>
                    <a:pt x="1175" y="45"/>
                  </a:lnTo>
                  <a:lnTo>
                    <a:pt x="1181" y="45"/>
                  </a:lnTo>
                  <a:lnTo>
                    <a:pt x="1188" y="45"/>
                  </a:lnTo>
                  <a:lnTo>
                    <a:pt x="1194" y="43"/>
                  </a:lnTo>
                  <a:lnTo>
                    <a:pt x="1200" y="42"/>
                  </a:lnTo>
                  <a:lnTo>
                    <a:pt x="1205" y="40"/>
                  </a:lnTo>
                  <a:lnTo>
                    <a:pt x="1213" y="40"/>
                  </a:lnTo>
                  <a:lnTo>
                    <a:pt x="1219" y="38"/>
                  </a:lnTo>
                  <a:lnTo>
                    <a:pt x="1224" y="34"/>
                  </a:lnTo>
                  <a:lnTo>
                    <a:pt x="1230" y="32"/>
                  </a:lnTo>
                  <a:lnTo>
                    <a:pt x="1236" y="32"/>
                  </a:lnTo>
                  <a:lnTo>
                    <a:pt x="1241" y="28"/>
                  </a:lnTo>
                  <a:lnTo>
                    <a:pt x="1247" y="26"/>
                  </a:lnTo>
                  <a:lnTo>
                    <a:pt x="1253" y="23"/>
                  </a:lnTo>
                  <a:lnTo>
                    <a:pt x="1258" y="21"/>
                  </a:lnTo>
                  <a:lnTo>
                    <a:pt x="1262" y="17"/>
                  </a:lnTo>
                  <a:lnTo>
                    <a:pt x="1268" y="13"/>
                  </a:lnTo>
                  <a:lnTo>
                    <a:pt x="1272" y="9"/>
                  </a:lnTo>
                  <a:lnTo>
                    <a:pt x="1277" y="5"/>
                  </a:lnTo>
                  <a:lnTo>
                    <a:pt x="1277" y="2"/>
                  </a:lnTo>
                  <a:lnTo>
                    <a:pt x="1276" y="0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TextBox 59"/>
          <p:cNvSpPr txBox="1"/>
          <p:nvPr/>
        </p:nvSpPr>
        <p:spPr>
          <a:xfrm rot="21319534">
            <a:off x="7001221" y="5193710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Print" pitchFamily="2" charset="0"/>
              </a:rPr>
              <a:t>LIFE</a:t>
            </a:r>
            <a:endParaRPr lang="en-GB" sz="1200" b="1" dirty="0">
              <a:solidFill>
                <a:schemeClr val="tx1">
                  <a:lumMod val="85000"/>
                  <a:lumOff val="15000"/>
                </a:schemeClr>
              </a:solidFill>
              <a:latin typeface="Segoe Print" pitchFamily="2" charset="0"/>
            </a:endParaRPr>
          </a:p>
        </p:txBody>
      </p:sp>
      <p:grpSp>
        <p:nvGrpSpPr>
          <p:cNvPr id="61" name="Group 40"/>
          <p:cNvGrpSpPr>
            <a:grpSpLocks noChangeAspect="1"/>
          </p:cNvGrpSpPr>
          <p:nvPr/>
        </p:nvGrpSpPr>
        <p:grpSpPr bwMode="auto">
          <a:xfrm>
            <a:off x="5715008" y="4714884"/>
            <a:ext cx="1124809" cy="956912"/>
            <a:chOff x="4200" y="2897"/>
            <a:chExt cx="1025" cy="872"/>
          </a:xfrm>
        </p:grpSpPr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4214" y="2905"/>
              <a:ext cx="804" cy="42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553" y="854"/>
                </a:cxn>
                <a:cxn ang="0">
                  <a:pos x="1607" y="202"/>
                </a:cxn>
                <a:cxn ang="0">
                  <a:pos x="1346" y="0"/>
                </a:cxn>
                <a:cxn ang="0">
                  <a:pos x="551" y="23"/>
                </a:cxn>
                <a:cxn ang="0">
                  <a:pos x="112" y="37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1607" h="854">
                  <a:moveTo>
                    <a:pt x="0" y="57"/>
                  </a:moveTo>
                  <a:lnTo>
                    <a:pt x="553" y="854"/>
                  </a:lnTo>
                  <a:lnTo>
                    <a:pt x="1607" y="202"/>
                  </a:lnTo>
                  <a:lnTo>
                    <a:pt x="1346" y="0"/>
                  </a:lnTo>
                  <a:lnTo>
                    <a:pt x="551" y="23"/>
                  </a:lnTo>
                  <a:lnTo>
                    <a:pt x="112" y="37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2"/>
            <p:cNvSpPr>
              <a:spLocks/>
            </p:cNvSpPr>
            <p:nvPr/>
          </p:nvSpPr>
          <p:spPr bwMode="auto">
            <a:xfrm>
              <a:off x="4366" y="2999"/>
              <a:ext cx="853" cy="761"/>
            </a:xfrm>
            <a:custGeom>
              <a:avLst/>
              <a:gdLst/>
              <a:ahLst/>
              <a:cxnLst>
                <a:cxn ang="0">
                  <a:pos x="375" y="464"/>
                </a:cxn>
                <a:cxn ang="0">
                  <a:pos x="360" y="422"/>
                </a:cxn>
                <a:cxn ang="0">
                  <a:pos x="0" y="74"/>
                </a:cxn>
                <a:cxn ang="0">
                  <a:pos x="156" y="66"/>
                </a:cxn>
                <a:cxn ang="0">
                  <a:pos x="1048" y="23"/>
                </a:cxn>
                <a:cxn ang="0">
                  <a:pos x="1204" y="26"/>
                </a:cxn>
                <a:cxn ang="0">
                  <a:pos x="1284" y="0"/>
                </a:cxn>
                <a:cxn ang="0">
                  <a:pos x="1605" y="268"/>
                </a:cxn>
                <a:cxn ang="0">
                  <a:pos x="1698" y="329"/>
                </a:cxn>
                <a:cxn ang="0">
                  <a:pos x="1708" y="412"/>
                </a:cxn>
                <a:cxn ang="0">
                  <a:pos x="1670" y="1388"/>
                </a:cxn>
                <a:cxn ang="0">
                  <a:pos x="1472" y="1443"/>
                </a:cxn>
                <a:cxn ang="0">
                  <a:pos x="770" y="1515"/>
                </a:cxn>
                <a:cxn ang="0">
                  <a:pos x="514" y="1523"/>
                </a:cxn>
                <a:cxn ang="0">
                  <a:pos x="363" y="1511"/>
                </a:cxn>
                <a:cxn ang="0">
                  <a:pos x="375" y="464"/>
                </a:cxn>
                <a:cxn ang="0">
                  <a:pos x="375" y="464"/>
                </a:cxn>
              </a:cxnLst>
              <a:rect l="0" t="0" r="r" b="b"/>
              <a:pathLst>
                <a:path w="1708" h="1523">
                  <a:moveTo>
                    <a:pt x="375" y="464"/>
                  </a:moveTo>
                  <a:lnTo>
                    <a:pt x="360" y="422"/>
                  </a:lnTo>
                  <a:lnTo>
                    <a:pt x="0" y="74"/>
                  </a:lnTo>
                  <a:lnTo>
                    <a:pt x="156" y="66"/>
                  </a:lnTo>
                  <a:lnTo>
                    <a:pt x="1048" y="23"/>
                  </a:lnTo>
                  <a:lnTo>
                    <a:pt x="1204" y="26"/>
                  </a:lnTo>
                  <a:lnTo>
                    <a:pt x="1284" y="0"/>
                  </a:lnTo>
                  <a:lnTo>
                    <a:pt x="1605" y="268"/>
                  </a:lnTo>
                  <a:lnTo>
                    <a:pt x="1698" y="329"/>
                  </a:lnTo>
                  <a:lnTo>
                    <a:pt x="1708" y="412"/>
                  </a:lnTo>
                  <a:lnTo>
                    <a:pt x="1670" y="1388"/>
                  </a:lnTo>
                  <a:lnTo>
                    <a:pt x="1472" y="1443"/>
                  </a:lnTo>
                  <a:lnTo>
                    <a:pt x="770" y="1515"/>
                  </a:lnTo>
                  <a:lnTo>
                    <a:pt x="514" y="1523"/>
                  </a:lnTo>
                  <a:lnTo>
                    <a:pt x="363" y="1511"/>
                  </a:lnTo>
                  <a:lnTo>
                    <a:pt x="375" y="464"/>
                  </a:lnTo>
                  <a:lnTo>
                    <a:pt x="375" y="464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4206" y="2928"/>
              <a:ext cx="350" cy="831"/>
            </a:xfrm>
            <a:custGeom>
              <a:avLst/>
              <a:gdLst/>
              <a:ahLst/>
              <a:cxnLst>
                <a:cxn ang="0">
                  <a:pos x="0" y="1031"/>
                </a:cxn>
                <a:cxn ang="0">
                  <a:pos x="15" y="0"/>
                </a:cxn>
                <a:cxn ang="0">
                  <a:pos x="36" y="13"/>
                </a:cxn>
                <a:cxn ang="0">
                  <a:pos x="131" y="108"/>
                </a:cxn>
                <a:cxn ang="0">
                  <a:pos x="217" y="203"/>
                </a:cxn>
                <a:cxn ang="0">
                  <a:pos x="530" y="506"/>
                </a:cxn>
                <a:cxn ang="0">
                  <a:pos x="699" y="620"/>
                </a:cxn>
                <a:cxn ang="0">
                  <a:pos x="696" y="1662"/>
                </a:cxn>
                <a:cxn ang="0">
                  <a:pos x="612" y="1652"/>
                </a:cxn>
                <a:cxn ang="0">
                  <a:pos x="475" y="1573"/>
                </a:cxn>
                <a:cxn ang="0">
                  <a:pos x="300" y="1386"/>
                </a:cxn>
                <a:cxn ang="0">
                  <a:pos x="0" y="1031"/>
                </a:cxn>
                <a:cxn ang="0">
                  <a:pos x="0" y="1031"/>
                </a:cxn>
              </a:cxnLst>
              <a:rect l="0" t="0" r="r" b="b"/>
              <a:pathLst>
                <a:path w="699" h="1662">
                  <a:moveTo>
                    <a:pt x="0" y="1031"/>
                  </a:moveTo>
                  <a:lnTo>
                    <a:pt x="15" y="0"/>
                  </a:lnTo>
                  <a:lnTo>
                    <a:pt x="36" y="13"/>
                  </a:lnTo>
                  <a:lnTo>
                    <a:pt x="131" y="108"/>
                  </a:lnTo>
                  <a:lnTo>
                    <a:pt x="217" y="203"/>
                  </a:lnTo>
                  <a:lnTo>
                    <a:pt x="530" y="506"/>
                  </a:lnTo>
                  <a:lnTo>
                    <a:pt x="699" y="620"/>
                  </a:lnTo>
                  <a:lnTo>
                    <a:pt x="696" y="1662"/>
                  </a:lnTo>
                  <a:lnTo>
                    <a:pt x="612" y="1652"/>
                  </a:lnTo>
                  <a:lnTo>
                    <a:pt x="475" y="1573"/>
                  </a:lnTo>
                  <a:lnTo>
                    <a:pt x="300" y="1386"/>
                  </a:lnTo>
                  <a:lnTo>
                    <a:pt x="0" y="1031"/>
                  </a:lnTo>
                  <a:lnTo>
                    <a:pt x="0" y="103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4253" y="2963"/>
              <a:ext cx="173" cy="168"/>
            </a:xfrm>
            <a:custGeom>
              <a:avLst/>
              <a:gdLst/>
              <a:ahLst/>
              <a:cxnLst>
                <a:cxn ang="0">
                  <a:pos x="329" y="337"/>
                </a:cxn>
                <a:cxn ang="0">
                  <a:pos x="283" y="246"/>
                </a:cxn>
                <a:cxn ang="0">
                  <a:pos x="346" y="270"/>
                </a:cxn>
                <a:cxn ang="0">
                  <a:pos x="154" y="86"/>
                </a:cxn>
                <a:cxn ang="0">
                  <a:pos x="0" y="0"/>
                </a:cxn>
                <a:cxn ang="0">
                  <a:pos x="158" y="173"/>
                </a:cxn>
                <a:cxn ang="0">
                  <a:pos x="329" y="337"/>
                </a:cxn>
                <a:cxn ang="0">
                  <a:pos x="329" y="337"/>
                </a:cxn>
              </a:cxnLst>
              <a:rect l="0" t="0" r="r" b="b"/>
              <a:pathLst>
                <a:path w="346" h="337">
                  <a:moveTo>
                    <a:pt x="329" y="337"/>
                  </a:moveTo>
                  <a:lnTo>
                    <a:pt x="283" y="246"/>
                  </a:lnTo>
                  <a:lnTo>
                    <a:pt x="346" y="270"/>
                  </a:lnTo>
                  <a:lnTo>
                    <a:pt x="154" y="86"/>
                  </a:lnTo>
                  <a:lnTo>
                    <a:pt x="0" y="0"/>
                  </a:lnTo>
                  <a:lnTo>
                    <a:pt x="158" y="173"/>
                  </a:lnTo>
                  <a:lnTo>
                    <a:pt x="329" y="337"/>
                  </a:lnTo>
                  <a:lnTo>
                    <a:pt x="329" y="337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4200" y="2927"/>
              <a:ext cx="336" cy="839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333" y="1443"/>
                </a:cxn>
                <a:cxn ang="0">
                  <a:pos x="346" y="1459"/>
                </a:cxn>
                <a:cxn ang="0">
                  <a:pos x="358" y="1474"/>
                </a:cxn>
                <a:cxn ang="0">
                  <a:pos x="371" y="1487"/>
                </a:cxn>
                <a:cxn ang="0">
                  <a:pos x="384" y="1502"/>
                </a:cxn>
                <a:cxn ang="0">
                  <a:pos x="396" y="1518"/>
                </a:cxn>
                <a:cxn ang="0">
                  <a:pos x="409" y="1533"/>
                </a:cxn>
                <a:cxn ang="0">
                  <a:pos x="422" y="1546"/>
                </a:cxn>
                <a:cxn ang="0">
                  <a:pos x="436" y="1561"/>
                </a:cxn>
                <a:cxn ang="0">
                  <a:pos x="449" y="1575"/>
                </a:cxn>
                <a:cxn ang="0">
                  <a:pos x="464" y="1588"/>
                </a:cxn>
                <a:cxn ang="0">
                  <a:pos x="480" y="1599"/>
                </a:cxn>
                <a:cxn ang="0">
                  <a:pos x="493" y="1611"/>
                </a:cxn>
                <a:cxn ang="0">
                  <a:pos x="508" y="1622"/>
                </a:cxn>
                <a:cxn ang="0">
                  <a:pos x="525" y="1634"/>
                </a:cxn>
                <a:cxn ang="0">
                  <a:pos x="540" y="1643"/>
                </a:cxn>
                <a:cxn ang="0">
                  <a:pos x="557" y="1653"/>
                </a:cxn>
                <a:cxn ang="0">
                  <a:pos x="575" y="1660"/>
                </a:cxn>
                <a:cxn ang="0">
                  <a:pos x="594" y="1668"/>
                </a:cxn>
                <a:cxn ang="0">
                  <a:pos x="611" y="1672"/>
                </a:cxn>
                <a:cxn ang="0">
                  <a:pos x="632" y="1677"/>
                </a:cxn>
                <a:cxn ang="0">
                  <a:pos x="649" y="1679"/>
                </a:cxn>
                <a:cxn ang="0">
                  <a:pos x="662" y="1675"/>
                </a:cxn>
                <a:cxn ang="0">
                  <a:pos x="672" y="1658"/>
                </a:cxn>
                <a:cxn ang="0">
                  <a:pos x="670" y="1645"/>
                </a:cxn>
                <a:cxn ang="0">
                  <a:pos x="660" y="1637"/>
                </a:cxn>
                <a:cxn ang="0">
                  <a:pos x="643" y="1634"/>
                </a:cxn>
                <a:cxn ang="0">
                  <a:pos x="622" y="1628"/>
                </a:cxn>
                <a:cxn ang="0">
                  <a:pos x="603" y="1622"/>
                </a:cxn>
                <a:cxn ang="0">
                  <a:pos x="584" y="1615"/>
                </a:cxn>
                <a:cxn ang="0">
                  <a:pos x="567" y="1605"/>
                </a:cxn>
                <a:cxn ang="0">
                  <a:pos x="550" y="1596"/>
                </a:cxn>
                <a:cxn ang="0">
                  <a:pos x="533" y="1584"/>
                </a:cxn>
                <a:cxn ang="0">
                  <a:pos x="518" y="1573"/>
                </a:cxn>
                <a:cxn ang="0">
                  <a:pos x="502" y="1559"/>
                </a:cxn>
                <a:cxn ang="0">
                  <a:pos x="485" y="1546"/>
                </a:cxn>
                <a:cxn ang="0">
                  <a:pos x="472" y="1533"/>
                </a:cxn>
                <a:cxn ang="0">
                  <a:pos x="457" y="1518"/>
                </a:cxn>
                <a:cxn ang="0">
                  <a:pos x="442" y="1504"/>
                </a:cxn>
                <a:cxn ang="0">
                  <a:pos x="428" y="1487"/>
                </a:cxn>
                <a:cxn ang="0">
                  <a:pos x="413" y="1472"/>
                </a:cxn>
                <a:cxn ang="0">
                  <a:pos x="400" y="1457"/>
                </a:cxn>
                <a:cxn ang="0">
                  <a:pos x="386" y="1442"/>
                </a:cxn>
                <a:cxn ang="0">
                  <a:pos x="373" y="1426"/>
                </a:cxn>
                <a:cxn ang="0">
                  <a:pos x="360" y="1411"/>
                </a:cxn>
                <a:cxn ang="0">
                  <a:pos x="346" y="1396"/>
                </a:cxn>
                <a:cxn ang="0">
                  <a:pos x="333" y="1381"/>
                </a:cxn>
                <a:cxn ang="0">
                  <a:pos x="33" y="1018"/>
                </a:cxn>
                <a:cxn ang="0">
                  <a:pos x="35" y="2"/>
                </a:cxn>
                <a:cxn ang="0">
                  <a:pos x="21" y="0"/>
                </a:cxn>
              </a:cxnLst>
              <a:rect l="0" t="0" r="r" b="b"/>
              <a:pathLst>
                <a:path w="672" h="1679">
                  <a:moveTo>
                    <a:pt x="12" y="0"/>
                  </a:moveTo>
                  <a:lnTo>
                    <a:pt x="0" y="586"/>
                  </a:lnTo>
                  <a:lnTo>
                    <a:pt x="0" y="1038"/>
                  </a:lnTo>
                  <a:lnTo>
                    <a:pt x="326" y="1436"/>
                  </a:lnTo>
                  <a:lnTo>
                    <a:pt x="329" y="1440"/>
                  </a:lnTo>
                  <a:lnTo>
                    <a:pt x="333" y="1443"/>
                  </a:lnTo>
                  <a:lnTo>
                    <a:pt x="337" y="1449"/>
                  </a:lnTo>
                  <a:lnTo>
                    <a:pt x="343" y="1453"/>
                  </a:lnTo>
                  <a:lnTo>
                    <a:pt x="346" y="1459"/>
                  </a:lnTo>
                  <a:lnTo>
                    <a:pt x="350" y="1462"/>
                  </a:lnTo>
                  <a:lnTo>
                    <a:pt x="354" y="1468"/>
                  </a:lnTo>
                  <a:lnTo>
                    <a:pt x="358" y="1474"/>
                  </a:lnTo>
                  <a:lnTo>
                    <a:pt x="364" y="1478"/>
                  </a:lnTo>
                  <a:lnTo>
                    <a:pt x="367" y="1483"/>
                  </a:lnTo>
                  <a:lnTo>
                    <a:pt x="371" y="1487"/>
                  </a:lnTo>
                  <a:lnTo>
                    <a:pt x="375" y="1493"/>
                  </a:lnTo>
                  <a:lnTo>
                    <a:pt x="379" y="1499"/>
                  </a:lnTo>
                  <a:lnTo>
                    <a:pt x="384" y="1502"/>
                  </a:lnTo>
                  <a:lnTo>
                    <a:pt x="388" y="1508"/>
                  </a:lnTo>
                  <a:lnTo>
                    <a:pt x="392" y="1514"/>
                  </a:lnTo>
                  <a:lnTo>
                    <a:pt x="396" y="1518"/>
                  </a:lnTo>
                  <a:lnTo>
                    <a:pt x="402" y="1521"/>
                  </a:lnTo>
                  <a:lnTo>
                    <a:pt x="405" y="1527"/>
                  </a:lnTo>
                  <a:lnTo>
                    <a:pt x="409" y="1533"/>
                  </a:lnTo>
                  <a:lnTo>
                    <a:pt x="413" y="1537"/>
                  </a:lnTo>
                  <a:lnTo>
                    <a:pt x="419" y="1542"/>
                  </a:lnTo>
                  <a:lnTo>
                    <a:pt x="422" y="1546"/>
                  </a:lnTo>
                  <a:lnTo>
                    <a:pt x="428" y="1552"/>
                  </a:lnTo>
                  <a:lnTo>
                    <a:pt x="432" y="1556"/>
                  </a:lnTo>
                  <a:lnTo>
                    <a:pt x="436" y="1561"/>
                  </a:lnTo>
                  <a:lnTo>
                    <a:pt x="442" y="1565"/>
                  </a:lnTo>
                  <a:lnTo>
                    <a:pt x="445" y="1569"/>
                  </a:lnTo>
                  <a:lnTo>
                    <a:pt x="449" y="1575"/>
                  </a:lnTo>
                  <a:lnTo>
                    <a:pt x="455" y="1578"/>
                  </a:lnTo>
                  <a:lnTo>
                    <a:pt x="459" y="1582"/>
                  </a:lnTo>
                  <a:lnTo>
                    <a:pt x="464" y="1588"/>
                  </a:lnTo>
                  <a:lnTo>
                    <a:pt x="470" y="1592"/>
                  </a:lnTo>
                  <a:lnTo>
                    <a:pt x="474" y="1596"/>
                  </a:lnTo>
                  <a:lnTo>
                    <a:pt x="480" y="1599"/>
                  </a:lnTo>
                  <a:lnTo>
                    <a:pt x="483" y="1603"/>
                  </a:lnTo>
                  <a:lnTo>
                    <a:pt x="487" y="1607"/>
                  </a:lnTo>
                  <a:lnTo>
                    <a:pt x="493" y="1611"/>
                  </a:lnTo>
                  <a:lnTo>
                    <a:pt x="499" y="1617"/>
                  </a:lnTo>
                  <a:lnTo>
                    <a:pt x="504" y="1620"/>
                  </a:lnTo>
                  <a:lnTo>
                    <a:pt x="508" y="1622"/>
                  </a:lnTo>
                  <a:lnTo>
                    <a:pt x="514" y="1628"/>
                  </a:lnTo>
                  <a:lnTo>
                    <a:pt x="519" y="1630"/>
                  </a:lnTo>
                  <a:lnTo>
                    <a:pt x="525" y="1634"/>
                  </a:lnTo>
                  <a:lnTo>
                    <a:pt x="529" y="1637"/>
                  </a:lnTo>
                  <a:lnTo>
                    <a:pt x="535" y="1639"/>
                  </a:lnTo>
                  <a:lnTo>
                    <a:pt x="540" y="1643"/>
                  </a:lnTo>
                  <a:lnTo>
                    <a:pt x="546" y="1647"/>
                  </a:lnTo>
                  <a:lnTo>
                    <a:pt x="552" y="1649"/>
                  </a:lnTo>
                  <a:lnTo>
                    <a:pt x="557" y="1653"/>
                  </a:lnTo>
                  <a:lnTo>
                    <a:pt x="563" y="1655"/>
                  </a:lnTo>
                  <a:lnTo>
                    <a:pt x="569" y="1658"/>
                  </a:lnTo>
                  <a:lnTo>
                    <a:pt x="575" y="1660"/>
                  </a:lnTo>
                  <a:lnTo>
                    <a:pt x="580" y="1662"/>
                  </a:lnTo>
                  <a:lnTo>
                    <a:pt x="588" y="1664"/>
                  </a:lnTo>
                  <a:lnTo>
                    <a:pt x="594" y="1668"/>
                  </a:lnTo>
                  <a:lnTo>
                    <a:pt x="599" y="1668"/>
                  </a:lnTo>
                  <a:lnTo>
                    <a:pt x="605" y="1672"/>
                  </a:lnTo>
                  <a:lnTo>
                    <a:pt x="611" y="1672"/>
                  </a:lnTo>
                  <a:lnTo>
                    <a:pt x="618" y="1674"/>
                  </a:lnTo>
                  <a:lnTo>
                    <a:pt x="624" y="1675"/>
                  </a:lnTo>
                  <a:lnTo>
                    <a:pt x="632" y="1677"/>
                  </a:lnTo>
                  <a:lnTo>
                    <a:pt x="637" y="1679"/>
                  </a:lnTo>
                  <a:lnTo>
                    <a:pt x="645" y="1679"/>
                  </a:lnTo>
                  <a:lnTo>
                    <a:pt x="649" y="1679"/>
                  </a:lnTo>
                  <a:lnTo>
                    <a:pt x="653" y="1679"/>
                  </a:lnTo>
                  <a:lnTo>
                    <a:pt x="658" y="1675"/>
                  </a:lnTo>
                  <a:lnTo>
                    <a:pt x="662" y="1675"/>
                  </a:lnTo>
                  <a:lnTo>
                    <a:pt x="668" y="1668"/>
                  </a:lnTo>
                  <a:lnTo>
                    <a:pt x="672" y="1662"/>
                  </a:lnTo>
                  <a:lnTo>
                    <a:pt x="672" y="1658"/>
                  </a:lnTo>
                  <a:lnTo>
                    <a:pt x="672" y="1653"/>
                  </a:lnTo>
                  <a:lnTo>
                    <a:pt x="672" y="1649"/>
                  </a:lnTo>
                  <a:lnTo>
                    <a:pt x="670" y="1645"/>
                  </a:lnTo>
                  <a:lnTo>
                    <a:pt x="666" y="1643"/>
                  </a:lnTo>
                  <a:lnTo>
                    <a:pt x="664" y="1639"/>
                  </a:lnTo>
                  <a:lnTo>
                    <a:pt x="660" y="1637"/>
                  </a:lnTo>
                  <a:lnTo>
                    <a:pt x="656" y="1637"/>
                  </a:lnTo>
                  <a:lnTo>
                    <a:pt x="649" y="1636"/>
                  </a:lnTo>
                  <a:lnTo>
                    <a:pt x="643" y="1634"/>
                  </a:lnTo>
                  <a:lnTo>
                    <a:pt x="635" y="1632"/>
                  </a:lnTo>
                  <a:lnTo>
                    <a:pt x="630" y="1630"/>
                  </a:lnTo>
                  <a:lnTo>
                    <a:pt x="622" y="1628"/>
                  </a:lnTo>
                  <a:lnTo>
                    <a:pt x="616" y="1626"/>
                  </a:lnTo>
                  <a:lnTo>
                    <a:pt x="611" y="1624"/>
                  </a:lnTo>
                  <a:lnTo>
                    <a:pt x="603" y="1622"/>
                  </a:lnTo>
                  <a:lnTo>
                    <a:pt x="597" y="1620"/>
                  </a:lnTo>
                  <a:lnTo>
                    <a:pt x="592" y="1617"/>
                  </a:lnTo>
                  <a:lnTo>
                    <a:pt x="584" y="1615"/>
                  </a:lnTo>
                  <a:lnTo>
                    <a:pt x="578" y="1613"/>
                  </a:lnTo>
                  <a:lnTo>
                    <a:pt x="573" y="1609"/>
                  </a:lnTo>
                  <a:lnTo>
                    <a:pt x="567" y="1605"/>
                  </a:lnTo>
                  <a:lnTo>
                    <a:pt x="561" y="1603"/>
                  </a:lnTo>
                  <a:lnTo>
                    <a:pt x="556" y="1599"/>
                  </a:lnTo>
                  <a:lnTo>
                    <a:pt x="550" y="1596"/>
                  </a:lnTo>
                  <a:lnTo>
                    <a:pt x="544" y="1592"/>
                  </a:lnTo>
                  <a:lnTo>
                    <a:pt x="538" y="1588"/>
                  </a:lnTo>
                  <a:lnTo>
                    <a:pt x="533" y="1584"/>
                  </a:lnTo>
                  <a:lnTo>
                    <a:pt x="527" y="1580"/>
                  </a:lnTo>
                  <a:lnTo>
                    <a:pt x="521" y="1577"/>
                  </a:lnTo>
                  <a:lnTo>
                    <a:pt x="518" y="1573"/>
                  </a:lnTo>
                  <a:lnTo>
                    <a:pt x="512" y="1569"/>
                  </a:lnTo>
                  <a:lnTo>
                    <a:pt x="506" y="1563"/>
                  </a:lnTo>
                  <a:lnTo>
                    <a:pt x="502" y="1559"/>
                  </a:lnTo>
                  <a:lnTo>
                    <a:pt x="497" y="1556"/>
                  </a:lnTo>
                  <a:lnTo>
                    <a:pt x="491" y="1552"/>
                  </a:lnTo>
                  <a:lnTo>
                    <a:pt x="485" y="1546"/>
                  </a:lnTo>
                  <a:lnTo>
                    <a:pt x="481" y="1542"/>
                  </a:lnTo>
                  <a:lnTo>
                    <a:pt x="476" y="1537"/>
                  </a:lnTo>
                  <a:lnTo>
                    <a:pt x="472" y="1533"/>
                  </a:lnTo>
                  <a:lnTo>
                    <a:pt x="466" y="1527"/>
                  </a:lnTo>
                  <a:lnTo>
                    <a:pt x="461" y="1523"/>
                  </a:lnTo>
                  <a:lnTo>
                    <a:pt x="457" y="1518"/>
                  </a:lnTo>
                  <a:lnTo>
                    <a:pt x="451" y="1514"/>
                  </a:lnTo>
                  <a:lnTo>
                    <a:pt x="447" y="1508"/>
                  </a:lnTo>
                  <a:lnTo>
                    <a:pt x="442" y="1504"/>
                  </a:lnTo>
                  <a:lnTo>
                    <a:pt x="436" y="1499"/>
                  </a:lnTo>
                  <a:lnTo>
                    <a:pt x="432" y="1493"/>
                  </a:lnTo>
                  <a:lnTo>
                    <a:pt x="428" y="1487"/>
                  </a:lnTo>
                  <a:lnTo>
                    <a:pt x="422" y="1483"/>
                  </a:lnTo>
                  <a:lnTo>
                    <a:pt x="419" y="1478"/>
                  </a:lnTo>
                  <a:lnTo>
                    <a:pt x="413" y="1472"/>
                  </a:lnTo>
                  <a:lnTo>
                    <a:pt x="409" y="1466"/>
                  </a:lnTo>
                  <a:lnTo>
                    <a:pt x="403" y="1462"/>
                  </a:lnTo>
                  <a:lnTo>
                    <a:pt x="400" y="1457"/>
                  </a:lnTo>
                  <a:lnTo>
                    <a:pt x="396" y="1453"/>
                  </a:lnTo>
                  <a:lnTo>
                    <a:pt x="390" y="1447"/>
                  </a:lnTo>
                  <a:lnTo>
                    <a:pt x="386" y="1442"/>
                  </a:lnTo>
                  <a:lnTo>
                    <a:pt x="381" y="1436"/>
                  </a:lnTo>
                  <a:lnTo>
                    <a:pt x="377" y="1432"/>
                  </a:lnTo>
                  <a:lnTo>
                    <a:pt x="373" y="1426"/>
                  </a:lnTo>
                  <a:lnTo>
                    <a:pt x="367" y="1421"/>
                  </a:lnTo>
                  <a:lnTo>
                    <a:pt x="364" y="1415"/>
                  </a:lnTo>
                  <a:lnTo>
                    <a:pt x="360" y="1411"/>
                  </a:lnTo>
                  <a:lnTo>
                    <a:pt x="356" y="1405"/>
                  </a:lnTo>
                  <a:lnTo>
                    <a:pt x="350" y="1402"/>
                  </a:lnTo>
                  <a:lnTo>
                    <a:pt x="346" y="1396"/>
                  </a:lnTo>
                  <a:lnTo>
                    <a:pt x="343" y="1390"/>
                  </a:lnTo>
                  <a:lnTo>
                    <a:pt x="337" y="1386"/>
                  </a:lnTo>
                  <a:lnTo>
                    <a:pt x="333" y="1381"/>
                  </a:lnTo>
                  <a:lnTo>
                    <a:pt x="329" y="1377"/>
                  </a:lnTo>
                  <a:lnTo>
                    <a:pt x="326" y="1373"/>
                  </a:lnTo>
                  <a:lnTo>
                    <a:pt x="33" y="1018"/>
                  </a:lnTo>
                  <a:lnTo>
                    <a:pt x="33" y="49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4216" y="2926"/>
              <a:ext cx="345" cy="325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34" y="44"/>
                </a:cxn>
                <a:cxn ang="0">
                  <a:pos x="55" y="67"/>
                </a:cxn>
                <a:cxn ang="0">
                  <a:pos x="78" y="90"/>
                </a:cxn>
                <a:cxn ang="0">
                  <a:pos x="99" y="112"/>
                </a:cxn>
                <a:cxn ang="0">
                  <a:pos x="118" y="135"/>
                </a:cxn>
                <a:cxn ang="0">
                  <a:pos x="139" y="158"/>
                </a:cxn>
                <a:cxn ang="0">
                  <a:pos x="161" y="181"/>
                </a:cxn>
                <a:cxn ang="0">
                  <a:pos x="182" y="204"/>
                </a:cxn>
                <a:cxn ang="0">
                  <a:pos x="205" y="227"/>
                </a:cxn>
                <a:cxn ang="0">
                  <a:pos x="226" y="249"/>
                </a:cxn>
                <a:cxn ang="0">
                  <a:pos x="249" y="270"/>
                </a:cxn>
                <a:cxn ang="0">
                  <a:pos x="270" y="293"/>
                </a:cxn>
                <a:cxn ang="0">
                  <a:pos x="293" y="314"/>
                </a:cxn>
                <a:cxn ang="0">
                  <a:pos x="315" y="337"/>
                </a:cxn>
                <a:cxn ang="0">
                  <a:pos x="338" y="360"/>
                </a:cxn>
                <a:cxn ang="0">
                  <a:pos x="359" y="379"/>
                </a:cxn>
                <a:cxn ang="0">
                  <a:pos x="376" y="398"/>
                </a:cxn>
                <a:cxn ang="0">
                  <a:pos x="395" y="417"/>
                </a:cxn>
                <a:cxn ang="0">
                  <a:pos x="414" y="436"/>
                </a:cxn>
                <a:cxn ang="0">
                  <a:pos x="433" y="457"/>
                </a:cxn>
                <a:cxn ang="0">
                  <a:pos x="452" y="476"/>
                </a:cxn>
                <a:cxn ang="0">
                  <a:pos x="471" y="493"/>
                </a:cxn>
                <a:cxn ang="0">
                  <a:pos x="492" y="512"/>
                </a:cxn>
                <a:cxn ang="0">
                  <a:pos x="511" y="531"/>
                </a:cxn>
                <a:cxn ang="0">
                  <a:pos x="530" y="548"/>
                </a:cxn>
                <a:cxn ang="0">
                  <a:pos x="551" y="567"/>
                </a:cxn>
                <a:cxn ang="0">
                  <a:pos x="572" y="584"/>
                </a:cxn>
                <a:cxn ang="0">
                  <a:pos x="595" y="601"/>
                </a:cxn>
                <a:cxn ang="0">
                  <a:pos x="618" y="616"/>
                </a:cxn>
                <a:cxn ang="0">
                  <a:pos x="640" y="630"/>
                </a:cxn>
                <a:cxn ang="0">
                  <a:pos x="663" y="645"/>
                </a:cxn>
                <a:cxn ang="0">
                  <a:pos x="684" y="647"/>
                </a:cxn>
                <a:cxn ang="0">
                  <a:pos x="688" y="628"/>
                </a:cxn>
                <a:cxn ang="0">
                  <a:pos x="648" y="597"/>
                </a:cxn>
                <a:cxn ang="0">
                  <a:pos x="601" y="563"/>
                </a:cxn>
                <a:cxn ang="0">
                  <a:pos x="555" y="527"/>
                </a:cxn>
                <a:cxn ang="0">
                  <a:pos x="511" y="491"/>
                </a:cxn>
                <a:cxn ang="0">
                  <a:pos x="467" y="453"/>
                </a:cxn>
                <a:cxn ang="0">
                  <a:pos x="424" y="415"/>
                </a:cxn>
                <a:cxn ang="0">
                  <a:pos x="382" y="375"/>
                </a:cxn>
                <a:cxn ang="0">
                  <a:pos x="340" y="337"/>
                </a:cxn>
                <a:cxn ang="0">
                  <a:pos x="298" y="295"/>
                </a:cxn>
                <a:cxn ang="0">
                  <a:pos x="256" y="255"/>
                </a:cxn>
                <a:cxn ang="0">
                  <a:pos x="216" y="213"/>
                </a:cxn>
                <a:cxn ang="0">
                  <a:pos x="177" y="173"/>
                </a:cxn>
                <a:cxn ang="0">
                  <a:pos x="135" y="131"/>
                </a:cxn>
                <a:cxn ang="0">
                  <a:pos x="93" y="92"/>
                </a:cxn>
                <a:cxn ang="0">
                  <a:pos x="53" y="50"/>
                </a:cxn>
                <a:cxn ang="0">
                  <a:pos x="11" y="10"/>
                </a:cxn>
                <a:cxn ang="0">
                  <a:pos x="0" y="4"/>
                </a:cxn>
              </a:cxnLst>
              <a:rect l="0" t="0" r="r" b="b"/>
              <a:pathLst>
                <a:path w="690" h="651">
                  <a:moveTo>
                    <a:pt x="0" y="4"/>
                  </a:moveTo>
                  <a:lnTo>
                    <a:pt x="4" y="10"/>
                  </a:lnTo>
                  <a:lnTo>
                    <a:pt x="9" y="15"/>
                  </a:lnTo>
                  <a:lnTo>
                    <a:pt x="15" y="21"/>
                  </a:lnTo>
                  <a:lnTo>
                    <a:pt x="21" y="27"/>
                  </a:lnTo>
                  <a:lnTo>
                    <a:pt x="24" y="33"/>
                  </a:lnTo>
                  <a:lnTo>
                    <a:pt x="30" y="38"/>
                  </a:lnTo>
                  <a:lnTo>
                    <a:pt x="34" y="44"/>
                  </a:lnTo>
                  <a:lnTo>
                    <a:pt x="40" y="50"/>
                  </a:lnTo>
                  <a:lnTo>
                    <a:pt x="45" y="55"/>
                  </a:lnTo>
                  <a:lnTo>
                    <a:pt x="51" y="61"/>
                  </a:lnTo>
                  <a:lnTo>
                    <a:pt x="55" y="67"/>
                  </a:lnTo>
                  <a:lnTo>
                    <a:pt x="61" y="73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1" y="97"/>
                  </a:lnTo>
                  <a:lnTo>
                    <a:pt x="87" y="103"/>
                  </a:lnTo>
                  <a:lnTo>
                    <a:pt x="93" y="107"/>
                  </a:lnTo>
                  <a:lnTo>
                    <a:pt x="99" y="112"/>
                  </a:lnTo>
                  <a:lnTo>
                    <a:pt x="102" y="118"/>
                  </a:lnTo>
                  <a:lnTo>
                    <a:pt x="108" y="124"/>
                  </a:lnTo>
                  <a:lnTo>
                    <a:pt x="114" y="130"/>
                  </a:lnTo>
                  <a:lnTo>
                    <a:pt x="118" y="135"/>
                  </a:lnTo>
                  <a:lnTo>
                    <a:pt x="123" y="141"/>
                  </a:lnTo>
                  <a:lnTo>
                    <a:pt x="129" y="147"/>
                  </a:lnTo>
                  <a:lnTo>
                    <a:pt x="135" y="152"/>
                  </a:lnTo>
                  <a:lnTo>
                    <a:pt x="139" y="158"/>
                  </a:lnTo>
                  <a:lnTo>
                    <a:pt x="146" y="166"/>
                  </a:lnTo>
                  <a:lnTo>
                    <a:pt x="150" y="170"/>
                  </a:lnTo>
                  <a:lnTo>
                    <a:pt x="156" y="175"/>
                  </a:lnTo>
                  <a:lnTo>
                    <a:pt x="161" y="181"/>
                  </a:lnTo>
                  <a:lnTo>
                    <a:pt x="167" y="189"/>
                  </a:lnTo>
                  <a:lnTo>
                    <a:pt x="173" y="192"/>
                  </a:lnTo>
                  <a:lnTo>
                    <a:pt x="178" y="198"/>
                  </a:lnTo>
                  <a:lnTo>
                    <a:pt x="182" y="204"/>
                  </a:lnTo>
                  <a:lnTo>
                    <a:pt x="188" y="209"/>
                  </a:lnTo>
                  <a:lnTo>
                    <a:pt x="194" y="215"/>
                  </a:lnTo>
                  <a:lnTo>
                    <a:pt x="199" y="221"/>
                  </a:lnTo>
                  <a:lnTo>
                    <a:pt x="205" y="227"/>
                  </a:lnTo>
                  <a:lnTo>
                    <a:pt x="211" y="232"/>
                  </a:lnTo>
                  <a:lnTo>
                    <a:pt x="215" y="238"/>
                  </a:lnTo>
                  <a:lnTo>
                    <a:pt x="220" y="244"/>
                  </a:lnTo>
                  <a:lnTo>
                    <a:pt x="226" y="249"/>
                  </a:lnTo>
                  <a:lnTo>
                    <a:pt x="232" y="255"/>
                  </a:lnTo>
                  <a:lnTo>
                    <a:pt x="237" y="261"/>
                  </a:lnTo>
                  <a:lnTo>
                    <a:pt x="243" y="265"/>
                  </a:lnTo>
                  <a:lnTo>
                    <a:pt x="249" y="270"/>
                  </a:lnTo>
                  <a:lnTo>
                    <a:pt x="255" y="278"/>
                  </a:lnTo>
                  <a:lnTo>
                    <a:pt x="260" y="282"/>
                  </a:lnTo>
                  <a:lnTo>
                    <a:pt x="264" y="287"/>
                  </a:lnTo>
                  <a:lnTo>
                    <a:pt x="270" y="293"/>
                  </a:lnTo>
                  <a:lnTo>
                    <a:pt x="275" y="299"/>
                  </a:lnTo>
                  <a:lnTo>
                    <a:pt x="281" y="305"/>
                  </a:lnTo>
                  <a:lnTo>
                    <a:pt x="287" y="310"/>
                  </a:lnTo>
                  <a:lnTo>
                    <a:pt x="293" y="314"/>
                  </a:lnTo>
                  <a:lnTo>
                    <a:pt x="298" y="322"/>
                  </a:lnTo>
                  <a:lnTo>
                    <a:pt x="304" y="325"/>
                  </a:lnTo>
                  <a:lnTo>
                    <a:pt x="310" y="331"/>
                  </a:lnTo>
                  <a:lnTo>
                    <a:pt x="315" y="337"/>
                  </a:lnTo>
                  <a:lnTo>
                    <a:pt x="321" y="344"/>
                  </a:lnTo>
                  <a:lnTo>
                    <a:pt x="327" y="348"/>
                  </a:lnTo>
                  <a:lnTo>
                    <a:pt x="332" y="354"/>
                  </a:lnTo>
                  <a:lnTo>
                    <a:pt x="338" y="360"/>
                  </a:lnTo>
                  <a:lnTo>
                    <a:pt x="344" y="365"/>
                  </a:lnTo>
                  <a:lnTo>
                    <a:pt x="348" y="369"/>
                  </a:lnTo>
                  <a:lnTo>
                    <a:pt x="353" y="375"/>
                  </a:lnTo>
                  <a:lnTo>
                    <a:pt x="359" y="379"/>
                  </a:lnTo>
                  <a:lnTo>
                    <a:pt x="363" y="384"/>
                  </a:lnTo>
                  <a:lnTo>
                    <a:pt x="367" y="388"/>
                  </a:lnTo>
                  <a:lnTo>
                    <a:pt x="372" y="394"/>
                  </a:lnTo>
                  <a:lnTo>
                    <a:pt x="376" y="398"/>
                  </a:lnTo>
                  <a:lnTo>
                    <a:pt x="382" y="403"/>
                  </a:lnTo>
                  <a:lnTo>
                    <a:pt x="386" y="407"/>
                  </a:lnTo>
                  <a:lnTo>
                    <a:pt x="391" y="411"/>
                  </a:lnTo>
                  <a:lnTo>
                    <a:pt x="395" y="417"/>
                  </a:lnTo>
                  <a:lnTo>
                    <a:pt x="401" y="422"/>
                  </a:lnTo>
                  <a:lnTo>
                    <a:pt x="405" y="426"/>
                  </a:lnTo>
                  <a:lnTo>
                    <a:pt x="410" y="432"/>
                  </a:lnTo>
                  <a:lnTo>
                    <a:pt x="414" y="436"/>
                  </a:lnTo>
                  <a:lnTo>
                    <a:pt x="420" y="441"/>
                  </a:lnTo>
                  <a:lnTo>
                    <a:pt x="424" y="445"/>
                  </a:lnTo>
                  <a:lnTo>
                    <a:pt x="429" y="451"/>
                  </a:lnTo>
                  <a:lnTo>
                    <a:pt x="433" y="457"/>
                  </a:lnTo>
                  <a:lnTo>
                    <a:pt x="439" y="460"/>
                  </a:lnTo>
                  <a:lnTo>
                    <a:pt x="443" y="464"/>
                  </a:lnTo>
                  <a:lnTo>
                    <a:pt x="447" y="470"/>
                  </a:lnTo>
                  <a:lnTo>
                    <a:pt x="452" y="476"/>
                  </a:lnTo>
                  <a:lnTo>
                    <a:pt x="458" y="479"/>
                  </a:lnTo>
                  <a:lnTo>
                    <a:pt x="462" y="483"/>
                  </a:lnTo>
                  <a:lnTo>
                    <a:pt x="467" y="489"/>
                  </a:lnTo>
                  <a:lnTo>
                    <a:pt x="471" y="493"/>
                  </a:lnTo>
                  <a:lnTo>
                    <a:pt x="477" y="498"/>
                  </a:lnTo>
                  <a:lnTo>
                    <a:pt x="481" y="502"/>
                  </a:lnTo>
                  <a:lnTo>
                    <a:pt x="486" y="508"/>
                  </a:lnTo>
                  <a:lnTo>
                    <a:pt x="492" y="512"/>
                  </a:lnTo>
                  <a:lnTo>
                    <a:pt x="498" y="518"/>
                  </a:lnTo>
                  <a:lnTo>
                    <a:pt x="502" y="523"/>
                  </a:lnTo>
                  <a:lnTo>
                    <a:pt x="507" y="527"/>
                  </a:lnTo>
                  <a:lnTo>
                    <a:pt x="511" y="531"/>
                  </a:lnTo>
                  <a:lnTo>
                    <a:pt x="517" y="535"/>
                  </a:lnTo>
                  <a:lnTo>
                    <a:pt x="521" y="540"/>
                  </a:lnTo>
                  <a:lnTo>
                    <a:pt x="526" y="544"/>
                  </a:lnTo>
                  <a:lnTo>
                    <a:pt x="530" y="548"/>
                  </a:lnTo>
                  <a:lnTo>
                    <a:pt x="536" y="554"/>
                  </a:lnTo>
                  <a:lnTo>
                    <a:pt x="542" y="557"/>
                  </a:lnTo>
                  <a:lnTo>
                    <a:pt x="547" y="561"/>
                  </a:lnTo>
                  <a:lnTo>
                    <a:pt x="551" y="567"/>
                  </a:lnTo>
                  <a:lnTo>
                    <a:pt x="557" y="571"/>
                  </a:lnTo>
                  <a:lnTo>
                    <a:pt x="563" y="575"/>
                  </a:lnTo>
                  <a:lnTo>
                    <a:pt x="568" y="580"/>
                  </a:lnTo>
                  <a:lnTo>
                    <a:pt x="572" y="584"/>
                  </a:lnTo>
                  <a:lnTo>
                    <a:pt x="580" y="588"/>
                  </a:lnTo>
                  <a:lnTo>
                    <a:pt x="583" y="592"/>
                  </a:lnTo>
                  <a:lnTo>
                    <a:pt x="589" y="595"/>
                  </a:lnTo>
                  <a:lnTo>
                    <a:pt x="595" y="601"/>
                  </a:lnTo>
                  <a:lnTo>
                    <a:pt x="601" y="605"/>
                  </a:lnTo>
                  <a:lnTo>
                    <a:pt x="606" y="609"/>
                  </a:lnTo>
                  <a:lnTo>
                    <a:pt x="612" y="613"/>
                  </a:lnTo>
                  <a:lnTo>
                    <a:pt x="618" y="616"/>
                  </a:lnTo>
                  <a:lnTo>
                    <a:pt x="623" y="620"/>
                  </a:lnTo>
                  <a:lnTo>
                    <a:pt x="629" y="624"/>
                  </a:lnTo>
                  <a:lnTo>
                    <a:pt x="635" y="626"/>
                  </a:lnTo>
                  <a:lnTo>
                    <a:pt x="640" y="630"/>
                  </a:lnTo>
                  <a:lnTo>
                    <a:pt x="646" y="635"/>
                  </a:lnTo>
                  <a:lnTo>
                    <a:pt x="652" y="637"/>
                  </a:lnTo>
                  <a:lnTo>
                    <a:pt x="658" y="641"/>
                  </a:lnTo>
                  <a:lnTo>
                    <a:pt x="663" y="645"/>
                  </a:lnTo>
                  <a:lnTo>
                    <a:pt x="671" y="649"/>
                  </a:lnTo>
                  <a:lnTo>
                    <a:pt x="675" y="651"/>
                  </a:lnTo>
                  <a:lnTo>
                    <a:pt x="680" y="649"/>
                  </a:lnTo>
                  <a:lnTo>
                    <a:pt x="684" y="647"/>
                  </a:lnTo>
                  <a:lnTo>
                    <a:pt x="688" y="643"/>
                  </a:lnTo>
                  <a:lnTo>
                    <a:pt x="690" y="637"/>
                  </a:lnTo>
                  <a:lnTo>
                    <a:pt x="690" y="632"/>
                  </a:lnTo>
                  <a:lnTo>
                    <a:pt x="688" y="628"/>
                  </a:lnTo>
                  <a:lnTo>
                    <a:pt x="684" y="624"/>
                  </a:lnTo>
                  <a:lnTo>
                    <a:pt x="671" y="614"/>
                  </a:lnTo>
                  <a:lnTo>
                    <a:pt x="659" y="607"/>
                  </a:lnTo>
                  <a:lnTo>
                    <a:pt x="648" y="597"/>
                  </a:lnTo>
                  <a:lnTo>
                    <a:pt x="635" y="590"/>
                  </a:lnTo>
                  <a:lnTo>
                    <a:pt x="623" y="580"/>
                  </a:lnTo>
                  <a:lnTo>
                    <a:pt x="612" y="573"/>
                  </a:lnTo>
                  <a:lnTo>
                    <a:pt x="601" y="563"/>
                  </a:lnTo>
                  <a:lnTo>
                    <a:pt x="589" y="556"/>
                  </a:lnTo>
                  <a:lnTo>
                    <a:pt x="578" y="546"/>
                  </a:lnTo>
                  <a:lnTo>
                    <a:pt x="566" y="537"/>
                  </a:lnTo>
                  <a:lnTo>
                    <a:pt x="555" y="527"/>
                  </a:lnTo>
                  <a:lnTo>
                    <a:pt x="544" y="519"/>
                  </a:lnTo>
                  <a:lnTo>
                    <a:pt x="534" y="510"/>
                  </a:lnTo>
                  <a:lnTo>
                    <a:pt x="523" y="500"/>
                  </a:lnTo>
                  <a:lnTo>
                    <a:pt x="511" y="491"/>
                  </a:lnTo>
                  <a:lnTo>
                    <a:pt x="500" y="483"/>
                  </a:lnTo>
                  <a:lnTo>
                    <a:pt x="488" y="472"/>
                  </a:lnTo>
                  <a:lnTo>
                    <a:pt x="479" y="462"/>
                  </a:lnTo>
                  <a:lnTo>
                    <a:pt x="467" y="453"/>
                  </a:lnTo>
                  <a:lnTo>
                    <a:pt x="456" y="443"/>
                  </a:lnTo>
                  <a:lnTo>
                    <a:pt x="445" y="434"/>
                  </a:lnTo>
                  <a:lnTo>
                    <a:pt x="435" y="424"/>
                  </a:lnTo>
                  <a:lnTo>
                    <a:pt x="424" y="415"/>
                  </a:lnTo>
                  <a:lnTo>
                    <a:pt x="414" y="405"/>
                  </a:lnTo>
                  <a:lnTo>
                    <a:pt x="403" y="396"/>
                  </a:lnTo>
                  <a:lnTo>
                    <a:pt x="391" y="386"/>
                  </a:lnTo>
                  <a:lnTo>
                    <a:pt x="382" y="375"/>
                  </a:lnTo>
                  <a:lnTo>
                    <a:pt x="372" y="365"/>
                  </a:lnTo>
                  <a:lnTo>
                    <a:pt x="361" y="356"/>
                  </a:lnTo>
                  <a:lnTo>
                    <a:pt x="351" y="346"/>
                  </a:lnTo>
                  <a:lnTo>
                    <a:pt x="340" y="337"/>
                  </a:lnTo>
                  <a:lnTo>
                    <a:pt x="331" y="327"/>
                  </a:lnTo>
                  <a:lnTo>
                    <a:pt x="319" y="316"/>
                  </a:lnTo>
                  <a:lnTo>
                    <a:pt x="310" y="306"/>
                  </a:lnTo>
                  <a:lnTo>
                    <a:pt x="298" y="295"/>
                  </a:lnTo>
                  <a:lnTo>
                    <a:pt x="289" y="286"/>
                  </a:lnTo>
                  <a:lnTo>
                    <a:pt x="277" y="276"/>
                  </a:lnTo>
                  <a:lnTo>
                    <a:pt x="268" y="265"/>
                  </a:lnTo>
                  <a:lnTo>
                    <a:pt x="256" y="255"/>
                  </a:lnTo>
                  <a:lnTo>
                    <a:pt x="247" y="246"/>
                  </a:lnTo>
                  <a:lnTo>
                    <a:pt x="237" y="234"/>
                  </a:lnTo>
                  <a:lnTo>
                    <a:pt x="226" y="225"/>
                  </a:lnTo>
                  <a:lnTo>
                    <a:pt x="216" y="213"/>
                  </a:lnTo>
                  <a:lnTo>
                    <a:pt x="207" y="204"/>
                  </a:lnTo>
                  <a:lnTo>
                    <a:pt x="196" y="194"/>
                  </a:lnTo>
                  <a:lnTo>
                    <a:pt x="186" y="183"/>
                  </a:lnTo>
                  <a:lnTo>
                    <a:pt x="177" y="173"/>
                  </a:lnTo>
                  <a:lnTo>
                    <a:pt x="165" y="164"/>
                  </a:lnTo>
                  <a:lnTo>
                    <a:pt x="156" y="152"/>
                  </a:lnTo>
                  <a:lnTo>
                    <a:pt x="144" y="141"/>
                  </a:lnTo>
                  <a:lnTo>
                    <a:pt x="135" y="131"/>
                  </a:lnTo>
                  <a:lnTo>
                    <a:pt x="123" y="122"/>
                  </a:lnTo>
                  <a:lnTo>
                    <a:pt x="114" y="111"/>
                  </a:lnTo>
                  <a:lnTo>
                    <a:pt x="104" y="101"/>
                  </a:lnTo>
                  <a:lnTo>
                    <a:pt x="93" y="92"/>
                  </a:lnTo>
                  <a:lnTo>
                    <a:pt x="83" y="82"/>
                  </a:lnTo>
                  <a:lnTo>
                    <a:pt x="74" y="71"/>
                  </a:lnTo>
                  <a:lnTo>
                    <a:pt x="62" y="61"/>
                  </a:lnTo>
                  <a:lnTo>
                    <a:pt x="53" y="50"/>
                  </a:lnTo>
                  <a:lnTo>
                    <a:pt x="42" y="40"/>
                  </a:lnTo>
                  <a:lnTo>
                    <a:pt x="32" y="31"/>
                  </a:lnTo>
                  <a:lnTo>
                    <a:pt x="23" y="21"/>
                  </a:lnTo>
                  <a:lnTo>
                    <a:pt x="11" y="1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4216" y="2926"/>
              <a:ext cx="338" cy="301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38" y="46"/>
                </a:cxn>
                <a:cxn ang="0">
                  <a:pos x="61" y="67"/>
                </a:cxn>
                <a:cxn ang="0">
                  <a:pos x="85" y="88"/>
                </a:cxn>
                <a:cxn ang="0">
                  <a:pos x="112" y="107"/>
                </a:cxn>
                <a:cxn ang="0">
                  <a:pos x="139" y="126"/>
                </a:cxn>
                <a:cxn ang="0">
                  <a:pos x="165" y="145"/>
                </a:cxn>
                <a:cxn ang="0">
                  <a:pos x="192" y="164"/>
                </a:cxn>
                <a:cxn ang="0">
                  <a:pos x="220" y="183"/>
                </a:cxn>
                <a:cxn ang="0">
                  <a:pos x="247" y="202"/>
                </a:cxn>
                <a:cxn ang="0">
                  <a:pos x="274" y="223"/>
                </a:cxn>
                <a:cxn ang="0">
                  <a:pos x="296" y="244"/>
                </a:cxn>
                <a:cxn ang="0">
                  <a:pos x="323" y="266"/>
                </a:cxn>
                <a:cxn ang="0">
                  <a:pos x="348" y="293"/>
                </a:cxn>
                <a:cxn ang="0">
                  <a:pos x="374" y="320"/>
                </a:cxn>
                <a:cxn ang="0">
                  <a:pos x="401" y="344"/>
                </a:cxn>
                <a:cxn ang="0">
                  <a:pos x="429" y="369"/>
                </a:cxn>
                <a:cxn ang="0">
                  <a:pos x="456" y="394"/>
                </a:cxn>
                <a:cxn ang="0">
                  <a:pos x="485" y="419"/>
                </a:cxn>
                <a:cxn ang="0">
                  <a:pos x="511" y="443"/>
                </a:cxn>
                <a:cxn ang="0">
                  <a:pos x="538" y="468"/>
                </a:cxn>
                <a:cxn ang="0">
                  <a:pos x="564" y="493"/>
                </a:cxn>
                <a:cxn ang="0">
                  <a:pos x="591" y="521"/>
                </a:cxn>
                <a:cxn ang="0">
                  <a:pos x="614" y="546"/>
                </a:cxn>
                <a:cxn ang="0">
                  <a:pos x="640" y="576"/>
                </a:cxn>
                <a:cxn ang="0">
                  <a:pos x="661" y="603"/>
                </a:cxn>
                <a:cxn ang="0">
                  <a:pos x="675" y="595"/>
                </a:cxn>
                <a:cxn ang="0">
                  <a:pos x="663" y="569"/>
                </a:cxn>
                <a:cxn ang="0">
                  <a:pos x="648" y="538"/>
                </a:cxn>
                <a:cxn ang="0">
                  <a:pos x="629" y="510"/>
                </a:cxn>
                <a:cxn ang="0">
                  <a:pos x="606" y="485"/>
                </a:cxn>
                <a:cxn ang="0">
                  <a:pos x="583" y="459"/>
                </a:cxn>
                <a:cxn ang="0">
                  <a:pos x="557" y="436"/>
                </a:cxn>
                <a:cxn ang="0">
                  <a:pos x="530" y="413"/>
                </a:cxn>
                <a:cxn ang="0">
                  <a:pos x="504" y="390"/>
                </a:cxn>
                <a:cxn ang="0">
                  <a:pos x="475" y="367"/>
                </a:cxn>
                <a:cxn ang="0">
                  <a:pos x="450" y="346"/>
                </a:cxn>
                <a:cxn ang="0">
                  <a:pos x="422" y="324"/>
                </a:cxn>
                <a:cxn ang="0">
                  <a:pos x="397" y="301"/>
                </a:cxn>
                <a:cxn ang="0">
                  <a:pos x="372" y="280"/>
                </a:cxn>
                <a:cxn ang="0">
                  <a:pos x="351" y="259"/>
                </a:cxn>
                <a:cxn ang="0">
                  <a:pos x="332" y="238"/>
                </a:cxn>
                <a:cxn ang="0">
                  <a:pos x="312" y="217"/>
                </a:cxn>
                <a:cxn ang="0">
                  <a:pos x="293" y="198"/>
                </a:cxn>
                <a:cxn ang="0">
                  <a:pos x="274" y="179"/>
                </a:cxn>
                <a:cxn ang="0">
                  <a:pos x="251" y="162"/>
                </a:cxn>
                <a:cxn ang="0">
                  <a:pos x="232" y="147"/>
                </a:cxn>
                <a:cxn ang="0">
                  <a:pos x="213" y="135"/>
                </a:cxn>
                <a:cxn ang="0">
                  <a:pos x="194" y="124"/>
                </a:cxn>
                <a:cxn ang="0">
                  <a:pos x="165" y="109"/>
                </a:cxn>
                <a:cxn ang="0">
                  <a:pos x="146" y="97"/>
                </a:cxn>
                <a:cxn ang="0">
                  <a:pos x="123" y="86"/>
                </a:cxn>
                <a:cxn ang="0">
                  <a:pos x="101" y="73"/>
                </a:cxn>
                <a:cxn ang="0">
                  <a:pos x="78" y="59"/>
                </a:cxn>
                <a:cxn ang="0">
                  <a:pos x="42" y="35"/>
                </a:cxn>
                <a:cxn ang="0">
                  <a:pos x="7" y="8"/>
                </a:cxn>
              </a:cxnLst>
              <a:rect l="0" t="0" r="r" b="b"/>
              <a:pathLst>
                <a:path w="675" h="603">
                  <a:moveTo>
                    <a:pt x="0" y="4"/>
                  </a:moveTo>
                  <a:lnTo>
                    <a:pt x="4" y="8"/>
                  </a:lnTo>
                  <a:lnTo>
                    <a:pt x="7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1" y="27"/>
                  </a:lnTo>
                  <a:lnTo>
                    <a:pt x="24" y="33"/>
                  </a:lnTo>
                  <a:lnTo>
                    <a:pt x="28" y="36"/>
                  </a:lnTo>
                  <a:lnTo>
                    <a:pt x="34" y="42"/>
                  </a:lnTo>
                  <a:lnTo>
                    <a:pt x="38" y="46"/>
                  </a:lnTo>
                  <a:lnTo>
                    <a:pt x="42" y="50"/>
                  </a:lnTo>
                  <a:lnTo>
                    <a:pt x="47" y="55"/>
                  </a:lnTo>
                  <a:lnTo>
                    <a:pt x="51" y="59"/>
                  </a:lnTo>
                  <a:lnTo>
                    <a:pt x="55" y="63"/>
                  </a:lnTo>
                  <a:lnTo>
                    <a:pt x="61" y="67"/>
                  </a:lnTo>
                  <a:lnTo>
                    <a:pt x="66" y="71"/>
                  </a:lnTo>
                  <a:lnTo>
                    <a:pt x="72" y="76"/>
                  </a:lnTo>
                  <a:lnTo>
                    <a:pt x="76" y="80"/>
                  </a:lnTo>
                  <a:lnTo>
                    <a:pt x="81" y="84"/>
                  </a:lnTo>
                  <a:lnTo>
                    <a:pt x="85" y="88"/>
                  </a:lnTo>
                  <a:lnTo>
                    <a:pt x="91" y="92"/>
                  </a:lnTo>
                  <a:lnTo>
                    <a:pt x="95" y="95"/>
                  </a:lnTo>
                  <a:lnTo>
                    <a:pt x="101" y="99"/>
                  </a:lnTo>
                  <a:lnTo>
                    <a:pt x="106" y="103"/>
                  </a:lnTo>
                  <a:lnTo>
                    <a:pt x="112" y="107"/>
                  </a:lnTo>
                  <a:lnTo>
                    <a:pt x="118" y="111"/>
                  </a:lnTo>
                  <a:lnTo>
                    <a:pt x="123" y="114"/>
                  </a:lnTo>
                  <a:lnTo>
                    <a:pt x="127" y="118"/>
                  </a:lnTo>
                  <a:lnTo>
                    <a:pt x="133" y="124"/>
                  </a:lnTo>
                  <a:lnTo>
                    <a:pt x="139" y="126"/>
                  </a:lnTo>
                  <a:lnTo>
                    <a:pt x="144" y="130"/>
                  </a:lnTo>
                  <a:lnTo>
                    <a:pt x="150" y="133"/>
                  </a:lnTo>
                  <a:lnTo>
                    <a:pt x="156" y="139"/>
                  </a:lnTo>
                  <a:lnTo>
                    <a:pt x="161" y="141"/>
                  </a:lnTo>
                  <a:lnTo>
                    <a:pt x="165" y="145"/>
                  </a:lnTo>
                  <a:lnTo>
                    <a:pt x="171" y="149"/>
                  </a:lnTo>
                  <a:lnTo>
                    <a:pt x="177" y="152"/>
                  </a:lnTo>
                  <a:lnTo>
                    <a:pt x="180" y="156"/>
                  </a:lnTo>
                  <a:lnTo>
                    <a:pt x="188" y="160"/>
                  </a:lnTo>
                  <a:lnTo>
                    <a:pt x="192" y="164"/>
                  </a:lnTo>
                  <a:lnTo>
                    <a:pt x="199" y="168"/>
                  </a:lnTo>
                  <a:lnTo>
                    <a:pt x="203" y="171"/>
                  </a:lnTo>
                  <a:lnTo>
                    <a:pt x="209" y="175"/>
                  </a:lnTo>
                  <a:lnTo>
                    <a:pt x="215" y="179"/>
                  </a:lnTo>
                  <a:lnTo>
                    <a:pt x="220" y="183"/>
                  </a:lnTo>
                  <a:lnTo>
                    <a:pt x="224" y="187"/>
                  </a:lnTo>
                  <a:lnTo>
                    <a:pt x="230" y="190"/>
                  </a:lnTo>
                  <a:lnTo>
                    <a:pt x="235" y="194"/>
                  </a:lnTo>
                  <a:lnTo>
                    <a:pt x="241" y="200"/>
                  </a:lnTo>
                  <a:lnTo>
                    <a:pt x="247" y="202"/>
                  </a:lnTo>
                  <a:lnTo>
                    <a:pt x="251" y="208"/>
                  </a:lnTo>
                  <a:lnTo>
                    <a:pt x="256" y="209"/>
                  </a:lnTo>
                  <a:lnTo>
                    <a:pt x="262" y="215"/>
                  </a:lnTo>
                  <a:lnTo>
                    <a:pt x="268" y="219"/>
                  </a:lnTo>
                  <a:lnTo>
                    <a:pt x="274" y="223"/>
                  </a:lnTo>
                  <a:lnTo>
                    <a:pt x="277" y="227"/>
                  </a:lnTo>
                  <a:lnTo>
                    <a:pt x="283" y="230"/>
                  </a:lnTo>
                  <a:lnTo>
                    <a:pt x="287" y="236"/>
                  </a:lnTo>
                  <a:lnTo>
                    <a:pt x="293" y="240"/>
                  </a:lnTo>
                  <a:lnTo>
                    <a:pt x="296" y="244"/>
                  </a:lnTo>
                  <a:lnTo>
                    <a:pt x="302" y="249"/>
                  </a:lnTo>
                  <a:lnTo>
                    <a:pt x="306" y="253"/>
                  </a:lnTo>
                  <a:lnTo>
                    <a:pt x="312" y="257"/>
                  </a:lnTo>
                  <a:lnTo>
                    <a:pt x="317" y="263"/>
                  </a:lnTo>
                  <a:lnTo>
                    <a:pt x="323" y="266"/>
                  </a:lnTo>
                  <a:lnTo>
                    <a:pt x="327" y="272"/>
                  </a:lnTo>
                  <a:lnTo>
                    <a:pt x="332" y="278"/>
                  </a:lnTo>
                  <a:lnTo>
                    <a:pt x="338" y="284"/>
                  </a:lnTo>
                  <a:lnTo>
                    <a:pt x="342" y="289"/>
                  </a:lnTo>
                  <a:lnTo>
                    <a:pt x="348" y="293"/>
                  </a:lnTo>
                  <a:lnTo>
                    <a:pt x="353" y="299"/>
                  </a:lnTo>
                  <a:lnTo>
                    <a:pt x="359" y="305"/>
                  </a:lnTo>
                  <a:lnTo>
                    <a:pt x="365" y="310"/>
                  </a:lnTo>
                  <a:lnTo>
                    <a:pt x="369" y="314"/>
                  </a:lnTo>
                  <a:lnTo>
                    <a:pt x="374" y="320"/>
                  </a:lnTo>
                  <a:lnTo>
                    <a:pt x="380" y="324"/>
                  </a:lnTo>
                  <a:lnTo>
                    <a:pt x="386" y="329"/>
                  </a:lnTo>
                  <a:lnTo>
                    <a:pt x="389" y="333"/>
                  </a:lnTo>
                  <a:lnTo>
                    <a:pt x="397" y="339"/>
                  </a:lnTo>
                  <a:lnTo>
                    <a:pt x="401" y="344"/>
                  </a:lnTo>
                  <a:lnTo>
                    <a:pt x="409" y="350"/>
                  </a:lnTo>
                  <a:lnTo>
                    <a:pt x="412" y="354"/>
                  </a:lnTo>
                  <a:lnTo>
                    <a:pt x="418" y="360"/>
                  </a:lnTo>
                  <a:lnTo>
                    <a:pt x="424" y="363"/>
                  </a:lnTo>
                  <a:lnTo>
                    <a:pt x="429" y="369"/>
                  </a:lnTo>
                  <a:lnTo>
                    <a:pt x="435" y="375"/>
                  </a:lnTo>
                  <a:lnTo>
                    <a:pt x="441" y="379"/>
                  </a:lnTo>
                  <a:lnTo>
                    <a:pt x="445" y="384"/>
                  </a:lnTo>
                  <a:lnTo>
                    <a:pt x="452" y="390"/>
                  </a:lnTo>
                  <a:lnTo>
                    <a:pt x="456" y="394"/>
                  </a:lnTo>
                  <a:lnTo>
                    <a:pt x="462" y="400"/>
                  </a:lnTo>
                  <a:lnTo>
                    <a:pt x="467" y="403"/>
                  </a:lnTo>
                  <a:lnTo>
                    <a:pt x="473" y="409"/>
                  </a:lnTo>
                  <a:lnTo>
                    <a:pt x="479" y="415"/>
                  </a:lnTo>
                  <a:lnTo>
                    <a:pt x="485" y="419"/>
                  </a:lnTo>
                  <a:lnTo>
                    <a:pt x="488" y="424"/>
                  </a:lnTo>
                  <a:lnTo>
                    <a:pt x="496" y="430"/>
                  </a:lnTo>
                  <a:lnTo>
                    <a:pt x="500" y="434"/>
                  </a:lnTo>
                  <a:lnTo>
                    <a:pt x="505" y="438"/>
                  </a:lnTo>
                  <a:lnTo>
                    <a:pt x="511" y="443"/>
                  </a:lnTo>
                  <a:lnTo>
                    <a:pt x="517" y="449"/>
                  </a:lnTo>
                  <a:lnTo>
                    <a:pt x="523" y="453"/>
                  </a:lnTo>
                  <a:lnTo>
                    <a:pt x="528" y="459"/>
                  </a:lnTo>
                  <a:lnTo>
                    <a:pt x="532" y="462"/>
                  </a:lnTo>
                  <a:lnTo>
                    <a:pt x="538" y="468"/>
                  </a:lnTo>
                  <a:lnTo>
                    <a:pt x="544" y="472"/>
                  </a:lnTo>
                  <a:lnTo>
                    <a:pt x="549" y="478"/>
                  </a:lnTo>
                  <a:lnTo>
                    <a:pt x="555" y="483"/>
                  </a:lnTo>
                  <a:lnTo>
                    <a:pt x="559" y="489"/>
                  </a:lnTo>
                  <a:lnTo>
                    <a:pt x="564" y="493"/>
                  </a:lnTo>
                  <a:lnTo>
                    <a:pt x="570" y="498"/>
                  </a:lnTo>
                  <a:lnTo>
                    <a:pt x="576" y="504"/>
                  </a:lnTo>
                  <a:lnTo>
                    <a:pt x="582" y="510"/>
                  </a:lnTo>
                  <a:lnTo>
                    <a:pt x="585" y="516"/>
                  </a:lnTo>
                  <a:lnTo>
                    <a:pt x="591" y="521"/>
                  </a:lnTo>
                  <a:lnTo>
                    <a:pt x="595" y="525"/>
                  </a:lnTo>
                  <a:lnTo>
                    <a:pt x="601" y="531"/>
                  </a:lnTo>
                  <a:lnTo>
                    <a:pt x="604" y="537"/>
                  </a:lnTo>
                  <a:lnTo>
                    <a:pt x="610" y="542"/>
                  </a:lnTo>
                  <a:lnTo>
                    <a:pt x="614" y="546"/>
                  </a:lnTo>
                  <a:lnTo>
                    <a:pt x="620" y="554"/>
                  </a:lnTo>
                  <a:lnTo>
                    <a:pt x="625" y="559"/>
                  </a:lnTo>
                  <a:lnTo>
                    <a:pt x="631" y="563"/>
                  </a:lnTo>
                  <a:lnTo>
                    <a:pt x="635" y="569"/>
                  </a:lnTo>
                  <a:lnTo>
                    <a:pt x="640" y="576"/>
                  </a:lnTo>
                  <a:lnTo>
                    <a:pt x="644" y="582"/>
                  </a:lnTo>
                  <a:lnTo>
                    <a:pt x="650" y="588"/>
                  </a:lnTo>
                  <a:lnTo>
                    <a:pt x="654" y="594"/>
                  </a:lnTo>
                  <a:lnTo>
                    <a:pt x="659" y="599"/>
                  </a:lnTo>
                  <a:lnTo>
                    <a:pt x="661" y="603"/>
                  </a:lnTo>
                  <a:lnTo>
                    <a:pt x="665" y="603"/>
                  </a:lnTo>
                  <a:lnTo>
                    <a:pt x="667" y="603"/>
                  </a:lnTo>
                  <a:lnTo>
                    <a:pt x="671" y="601"/>
                  </a:lnTo>
                  <a:lnTo>
                    <a:pt x="673" y="597"/>
                  </a:lnTo>
                  <a:lnTo>
                    <a:pt x="675" y="595"/>
                  </a:lnTo>
                  <a:lnTo>
                    <a:pt x="675" y="592"/>
                  </a:lnTo>
                  <a:lnTo>
                    <a:pt x="675" y="588"/>
                  </a:lnTo>
                  <a:lnTo>
                    <a:pt x="671" y="580"/>
                  </a:lnTo>
                  <a:lnTo>
                    <a:pt x="667" y="575"/>
                  </a:lnTo>
                  <a:lnTo>
                    <a:pt x="663" y="569"/>
                  </a:lnTo>
                  <a:lnTo>
                    <a:pt x="661" y="561"/>
                  </a:lnTo>
                  <a:lnTo>
                    <a:pt x="658" y="556"/>
                  </a:lnTo>
                  <a:lnTo>
                    <a:pt x="654" y="550"/>
                  </a:lnTo>
                  <a:lnTo>
                    <a:pt x="650" y="544"/>
                  </a:lnTo>
                  <a:lnTo>
                    <a:pt x="648" y="538"/>
                  </a:lnTo>
                  <a:lnTo>
                    <a:pt x="644" y="533"/>
                  </a:lnTo>
                  <a:lnTo>
                    <a:pt x="640" y="527"/>
                  </a:lnTo>
                  <a:lnTo>
                    <a:pt x="637" y="521"/>
                  </a:lnTo>
                  <a:lnTo>
                    <a:pt x="633" y="516"/>
                  </a:lnTo>
                  <a:lnTo>
                    <a:pt x="629" y="510"/>
                  </a:lnTo>
                  <a:lnTo>
                    <a:pt x="625" y="506"/>
                  </a:lnTo>
                  <a:lnTo>
                    <a:pt x="620" y="500"/>
                  </a:lnTo>
                  <a:lnTo>
                    <a:pt x="616" y="495"/>
                  </a:lnTo>
                  <a:lnTo>
                    <a:pt x="612" y="489"/>
                  </a:lnTo>
                  <a:lnTo>
                    <a:pt x="606" y="485"/>
                  </a:lnTo>
                  <a:lnTo>
                    <a:pt x="601" y="479"/>
                  </a:lnTo>
                  <a:lnTo>
                    <a:pt x="597" y="474"/>
                  </a:lnTo>
                  <a:lnTo>
                    <a:pt x="593" y="468"/>
                  </a:lnTo>
                  <a:lnTo>
                    <a:pt x="587" y="464"/>
                  </a:lnTo>
                  <a:lnTo>
                    <a:pt x="583" y="459"/>
                  </a:lnTo>
                  <a:lnTo>
                    <a:pt x="578" y="455"/>
                  </a:lnTo>
                  <a:lnTo>
                    <a:pt x="572" y="449"/>
                  </a:lnTo>
                  <a:lnTo>
                    <a:pt x="568" y="445"/>
                  </a:lnTo>
                  <a:lnTo>
                    <a:pt x="563" y="440"/>
                  </a:lnTo>
                  <a:lnTo>
                    <a:pt x="557" y="436"/>
                  </a:lnTo>
                  <a:lnTo>
                    <a:pt x="551" y="430"/>
                  </a:lnTo>
                  <a:lnTo>
                    <a:pt x="547" y="426"/>
                  </a:lnTo>
                  <a:lnTo>
                    <a:pt x="542" y="422"/>
                  </a:lnTo>
                  <a:lnTo>
                    <a:pt x="538" y="417"/>
                  </a:lnTo>
                  <a:lnTo>
                    <a:pt x="530" y="413"/>
                  </a:lnTo>
                  <a:lnTo>
                    <a:pt x="526" y="407"/>
                  </a:lnTo>
                  <a:lnTo>
                    <a:pt x="521" y="403"/>
                  </a:lnTo>
                  <a:lnTo>
                    <a:pt x="515" y="398"/>
                  </a:lnTo>
                  <a:lnTo>
                    <a:pt x="509" y="394"/>
                  </a:lnTo>
                  <a:lnTo>
                    <a:pt x="504" y="390"/>
                  </a:lnTo>
                  <a:lnTo>
                    <a:pt x="498" y="386"/>
                  </a:lnTo>
                  <a:lnTo>
                    <a:pt x="494" y="381"/>
                  </a:lnTo>
                  <a:lnTo>
                    <a:pt x="486" y="377"/>
                  </a:lnTo>
                  <a:lnTo>
                    <a:pt x="483" y="373"/>
                  </a:lnTo>
                  <a:lnTo>
                    <a:pt x="475" y="367"/>
                  </a:lnTo>
                  <a:lnTo>
                    <a:pt x="471" y="363"/>
                  </a:lnTo>
                  <a:lnTo>
                    <a:pt x="466" y="360"/>
                  </a:lnTo>
                  <a:lnTo>
                    <a:pt x="460" y="354"/>
                  </a:lnTo>
                  <a:lnTo>
                    <a:pt x="454" y="350"/>
                  </a:lnTo>
                  <a:lnTo>
                    <a:pt x="450" y="346"/>
                  </a:lnTo>
                  <a:lnTo>
                    <a:pt x="443" y="341"/>
                  </a:lnTo>
                  <a:lnTo>
                    <a:pt x="439" y="337"/>
                  </a:lnTo>
                  <a:lnTo>
                    <a:pt x="433" y="333"/>
                  </a:lnTo>
                  <a:lnTo>
                    <a:pt x="428" y="327"/>
                  </a:lnTo>
                  <a:lnTo>
                    <a:pt x="422" y="324"/>
                  </a:lnTo>
                  <a:lnTo>
                    <a:pt x="418" y="320"/>
                  </a:lnTo>
                  <a:lnTo>
                    <a:pt x="412" y="314"/>
                  </a:lnTo>
                  <a:lnTo>
                    <a:pt x="407" y="310"/>
                  </a:lnTo>
                  <a:lnTo>
                    <a:pt x="401" y="306"/>
                  </a:lnTo>
                  <a:lnTo>
                    <a:pt x="397" y="301"/>
                  </a:lnTo>
                  <a:lnTo>
                    <a:pt x="391" y="297"/>
                  </a:lnTo>
                  <a:lnTo>
                    <a:pt x="386" y="293"/>
                  </a:lnTo>
                  <a:lnTo>
                    <a:pt x="382" y="287"/>
                  </a:lnTo>
                  <a:lnTo>
                    <a:pt x="376" y="284"/>
                  </a:lnTo>
                  <a:lnTo>
                    <a:pt x="372" y="280"/>
                  </a:lnTo>
                  <a:lnTo>
                    <a:pt x="367" y="276"/>
                  </a:lnTo>
                  <a:lnTo>
                    <a:pt x="363" y="270"/>
                  </a:lnTo>
                  <a:lnTo>
                    <a:pt x="359" y="266"/>
                  </a:lnTo>
                  <a:lnTo>
                    <a:pt x="355" y="263"/>
                  </a:lnTo>
                  <a:lnTo>
                    <a:pt x="351" y="259"/>
                  </a:lnTo>
                  <a:lnTo>
                    <a:pt x="348" y="255"/>
                  </a:lnTo>
                  <a:lnTo>
                    <a:pt x="344" y="249"/>
                  </a:lnTo>
                  <a:lnTo>
                    <a:pt x="340" y="246"/>
                  </a:lnTo>
                  <a:lnTo>
                    <a:pt x="336" y="242"/>
                  </a:lnTo>
                  <a:lnTo>
                    <a:pt x="332" y="238"/>
                  </a:lnTo>
                  <a:lnTo>
                    <a:pt x="327" y="234"/>
                  </a:lnTo>
                  <a:lnTo>
                    <a:pt x="323" y="230"/>
                  </a:lnTo>
                  <a:lnTo>
                    <a:pt x="319" y="227"/>
                  </a:lnTo>
                  <a:lnTo>
                    <a:pt x="315" y="223"/>
                  </a:lnTo>
                  <a:lnTo>
                    <a:pt x="312" y="217"/>
                  </a:lnTo>
                  <a:lnTo>
                    <a:pt x="308" y="213"/>
                  </a:lnTo>
                  <a:lnTo>
                    <a:pt x="304" y="209"/>
                  </a:lnTo>
                  <a:lnTo>
                    <a:pt x="300" y="206"/>
                  </a:lnTo>
                  <a:lnTo>
                    <a:pt x="296" y="202"/>
                  </a:lnTo>
                  <a:lnTo>
                    <a:pt x="293" y="198"/>
                  </a:lnTo>
                  <a:lnTo>
                    <a:pt x="289" y="194"/>
                  </a:lnTo>
                  <a:lnTo>
                    <a:pt x="285" y="190"/>
                  </a:lnTo>
                  <a:lnTo>
                    <a:pt x="279" y="187"/>
                  </a:lnTo>
                  <a:lnTo>
                    <a:pt x="275" y="183"/>
                  </a:lnTo>
                  <a:lnTo>
                    <a:pt x="274" y="179"/>
                  </a:lnTo>
                  <a:lnTo>
                    <a:pt x="268" y="175"/>
                  </a:lnTo>
                  <a:lnTo>
                    <a:pt x="264" y="171"/>
                  </a:lnTo>
                  <a:lnTo>
                    <a:pt x="260" y="168"/>
                  </a:lnTo>
                  <a:lnTo>
                    <a:pt x="256" y="166"/>
                  </a:lnTo>
                  <a:lnTo>
                    <a:pt x="251" y="162"/>
                  </a:lnTo>
                  <a:lnTo>
                    <a:pt x="247" y="158"/>
                  </a:lnTo>
                  <a:lnTo>
                    <a:pt x="243" y="154"/>
                  </a:lnTo>
                  <a:lnTo>
                    <a:pt x="239" y="152"/>
                  </a:lnTo>
                  <a:lnTo>
                    <a:pt x="235" y="150"/>
                  </a:lnTo>
                  <a:lnTo>
                    <a:pt x="232" y="147"/>
                  </a:lnTo>
                  <a:lnTo>
                    <a:pt x="228" y="145"/>
                  </a:lnTo>
                  <a:lnTo>
                    <a:pt x="224" y="141"/>
                  </a:lnTo>
                  <a:lnTo>
                    <a:pt x="220" y="139"/>
                  </a:lnTo>
                  <a:lnTo>
                    <a:pt x="216" y="137"/>
                  </a:lnTo>
                  <a:lnTo>
                    <a:pt x="213" y="135"/>
                  </a:lnTo>
                  <a:lnTo>
                    <a:pt x="209" y="133"/>
                  </a:lnTo>
                  <a:lnTo>
                    <a:pt x="205" y="130"/>
                  </a:lnTo>
                  <a:lnTo>
                    <a:pt x="201" y="128"/>
                  </a:lnTo>
                  <a:lnTo>
                    <a:pt x="196" y="126"/>
                  </a:lnTo>
                  <a:lnTo>
                    <a:pt x="194" y="124"/>
                  </a:lnTo>
                  <a:lnTo>
                    <a:pt x="186" y="120"/>
                  </a:lnTo>
                  <a:lnTo>
                    <a:pt x="178" y="116"/>
                  </a:lnTo>
                  <a:lnTo>
                    <a:pt x="175" y="112"/>
                  </a:lnTo>
                  <a:lnTo>
                    <a:pt x="171" y="111"/>
                  </a:lnTo>
                  <a:lnTo>
                    <a:pt x="165" y="109"/>
                  </a:lnTo>
                  <a:lnTo>
                    <a:pt x="163" y="107"/>
                  </a:lnTo>
                  <a:lnTo>
                    <a:pt x="158" y="105"/>
                  </a:lnTo>
                  <a:lnTo>
                    <a:pt x="156" y="103"/>
                  </a:lnTo>
                  <a:lnTo>
                    <a:pt x="150" y="99"/>
                  </a:lnTo>
                  <a:lnTo>
                    <a:pt x="146" y="97"/>
                  </a:lnTo>
                  <a:lnTo>
                    <a:pt x="142" y="95"/>
                  </a:lnTo>
                  <a:lnTo>
                    <a:pt x="139" y="93"/>
                  </a:lnTo>
                  <a:lnTo>
                    <a:pt x="135" y="92"/>
                  </a:lnTo>
                  <a:lnTo>
                    <a:pt x="131" y="90"/>
                  </a:lnTo>
                  <a:lnTo>
                    <a:pt x="123" y="86"/>
                  </a:lnTo>
                  <a:lnTo>
                    <a:pt x="116" y="82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4" y="74"/>
                  </a:lnTo>
                  <a:lnTo>
                    <a:pt x="101" y="73"/>
                  </a:lnTo>
                  <a:lnTo>
                    <a:pt x="97" y="71"/>
                  </a:lnTo>
                  <a:lnTo>
                    <a:pt x="93" y="69"/>
                  </a:lnTo>
                  <a:lnTo>
                    <a:pt x="89" y="65"/>
                  </a:lnTo>
                  <a:lnTo>
                    <a:pt x="85" y="63"/>
                  </a:lnTo>
                  <a:lnTo>
                    <a:pt x="78" y="59"/>
                  </a:lnTo>
                  <a:lnTo>
                    <a:pt x="70" y="54"/>
                  </a:lnTo>
                  <a:lnTo>
                    <a:pt x="62" y="50"/>
                  </a:lnTo>
                  <a:lnTo>
                    <a:pt x="55" y="44"/>
                  </a:lnTo>
                  <a:lnTo>
                    <a:pt x="49" y="38"/>
                  </a:lnTo>
                  <a:lnTo>
                    <a:pt x="42" y="35"/>
                  </a:lnTo>
                  <a:lnTo>
                    <a:pt x="34" y="29"/>
                  </a:lnTo>
                  <a:lnTo>
                    <a:pt x="26" y="23"/>
                  </a:lnTo>
                  <a:lnTo>
                    <a:pt x="21" y="19"/>
                  </a:lnTo>
                  <a:lnTo>
                    <a:pt x="15" y="14"/>
                  </a:lnTo>
                  <a:lnTo>
                    <a:pt x="7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4540" y="3218"/>
              <a:ext cx="22" cy="548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13" y="40"/>
                </a:cxn>
                <a:cxn ang="0">
                  <a:pos x="12" y="65"/>
                </a:cxn>
                <a:cxn ang="0">
                  <a:pos x="8" y="87"/>
                </a:cxn>
                <a:cxn ang="0">
                  <a:pos x="8" y="112"/>
                </a:cxn>
                <a:cxn ang="0">
                  <a:pos x="6" y="135"/>
                </a:cxn>
                <a:cxn ang="0">
                  <a:pos x="4" y="160"/>
                </a:cxn>
                <a:cxn ang="0">
                  <a:pos x="4" y="183"/>
                </a:cxn>
                <a:cxn ang="0">
                  <a:pos x="4" y="205"/>
                </a:cxn>
                <a:cxn ang="0">
                  <a:pos x="4" y="230"/>
                </a:cxn>
                <a:cxn ang="0">
                  <a:pos x="4" y="253"/>
                </a:cxn>
                <a:cxn ang="0">
                  <a:pos x="4" y="278"/>
                </a:cxn>
                <a:cxn ang="0">
                  <a:pos x="4" y="300"/>
                </a:cxn>
                <a:cxn ang="0">
                  <a:pos x="4" y="325"/>
                </a:cxn>
                <a:cxn ang="0">
                  <a:pos x="4" y="348"/>
                </a:cxn>
                <a:cxn ang="0">
                  <a:pos x="4" y="371"/>
                </a:cxn>
                <a:cxn ang="0">
                  <a:pos x="6" y="395"/>
                </a:cxn>
                <a:cxn ang="0">
                  <a:pos x="6" y="418"/>
                </a:cxn>
                <a:cxn ang="0">
                  <a:pos x="6" y="443"/>
                </a:cxn>
                <a:cxn ang="0">
                  <a:pos x="6" y="466"/>
                </a:cxn>
                <a:cxn ang="0">
                  <a:pos x="8" y="491"/>
                </a:cxn>
                <a:cxn ang="0">
                  <a:pos x="8" y="515"/>
                </a:cxn>
                <a:cxn ang="0">
                  <a:pos x="8" y="542"/>
                </a:cxn>
                <a:cxn ang="0">
                  <a:pos x="8" y="569"/>
                </a:cxn>
                <a:cxn ang="0">
                  <a:pos x="6" y="595"/>
                </a:cxn>
                <a:cxn ang="0">
                  <a:pos x="6" y="622"/>
                </a:cxn>
                <a:cxn ang="0">
                  <a:pos x="6" y="648"/>
                </a:cxn>
                <a:cxn ang="0">
                  <a:pos x="4" y="675"/>
                </a:cxn>
                <a:cxn ang="0">
                  <a:pos x="4" y="702"/>
                </a:cxn>
                <a:cxn ang="0">
                  <a:pos x="4" y="728"/>
                </a:cxn>
                <a:cxn ang="0">
                  <a:pos x="2" y="755"/>
                </a:cxn>
                <a:cxn ang="0">
                  <a:pos x="2" y="782"/>
                </a:cxn>
                <a:cxn ang="0">
                  <a:pos x="2" y="806"/>
                </a:cxn>
                <a:cxn ang="0">
                  <a:pos x="0" y="833"/>
                </a:cxn>
                <a:cxn ang="0">
                  <a:pos x="0" y="861"/>
                </a:cxn>
                <a:cxn ang="0">
                  <a:pos x="0" y="888"/>
                </a:cxn>
                <a:cxn ang="0">
                  <a:pos x="0" y="915"/>
                </a:cxn>
                <a:cxn ang="0">
                  <a:pos x="0" y="941"/>
                </a:cxn>
                <a:cxn ang="0">
                  <a:pos x="0" y="966"/>
                </a:cxn>
                <a:cxn ang="0">
                  <a:pos x="0" y="993"/>
                </a:cxn>
                <a:cxn ang="0">
                  <a:pos x="0" y="1019"/>
                </a:cxn>
                <a:cxn ang="0">
                  <a:pos x="0" y="1046"/>
                </a:cxn>
                <a:cxn ang="0">
                  <a:pos x="0" y="1074"/>
                </a:cxn>
                <a:cxn ang="0">
                  <a:pos x="4" y="1086"/>
                </a:cxn>
                <a:cxn ang="0">
                  <a:pos x="13" y="1093"/>
                </a:cxn>
                <a:cxn ang="0">
                  <a:pos x="25" y="1095"/>
                </a:cxn>
                <a:cxn ang="0">
                  <a:pos x="38" y="1090"/>
                </a:cxn>
                <a:cxn ang="0">
                  <a:pos x="44" y="1078"/>
                </a:cxn>
                <a:cxn ang="0">
                  <a:pos x="34" y="21"/>
                </a:cxn>
                <a:cxn ang="0">
                  <a:pos x="19" y="0"/>
                </a:cxn>
              </a:cxnLst>
              <a:rect l="0" t="0" r="r" b="b"/>
              <a:pathLst>
                <a:path w="46" h="1095">
                  <a:moveTo>
                    <a:pt x="19" y="0"/>
                  </a:moveTo>
                  <a:lnTo>
                    <a:pt x="17" y="8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3" y="32"/>
                  </a:lnTo>
                  <a:lnTo>
                    <a:pt x="13" y="40"/>
                  </a:lnTo>
                  <a:lnTo>
                    <a:pt x="13" y="47"/>
                  </a:lnTo>
                  <a:lnTo>
                    <a:pt x="12" y="55"/>
                  </a:lnTo>
                  <a:lnTo>
                    <a:pt x="12" y="65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8" y="87"/>
                  </a:lnTo>
                  <a:lnTo>
                    <a:pt x="8" y="95"/>
                  </a:lnTo>
                  <a:lnTo>
                    <a:pt x="8" y="103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7"/>
                  </a:lnTo>
                  <a:lnTo>
                    <a:pt x="6" y="135"/>
                  </a:lnTo>
                  <a:lnTo>
                    <a:pt x="6" y="143"/>
                  </a:lnTo>
                  <a:lnTo>
                    <a:pt x="4" y="15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4" y="175"/>
                  </a:lnTo>
                  <a:lnTo>
                    <a:pt x="4" y="183"/>
                  </a:lnTo>
                  <a:lnTo>
                    <a:pt x="4" y="190"/>
                  </a:lnTo>
                  <a:lnTo>
                    <a:pt x="4" y="198"/>
                  </a:lnTo>
                  <a:lnTo>
                    <a:pt x="4" y="205"/>
                  </a:lnTo>
                  <a:lnTo>
                    <a:pt x="4" y="213"/>
                  </a:lnTo>
                  <a:lnTo>
                    <a:pt x="4" y="222"/>
                  </a:lnTo>
                  <a:lnTo>
                    <a:pt x="4" y="230"/>
                  </a:lnTo>
                  <a:lnTo>
                    <a:pt x="4" y="238"/>
                  </a:lnTo>
                  <a:lnTo>
                    <a:pt x="4" y="245"/>
                  </a:lnTo>
                  <a:lnTo>
                    <a:pt x="4" y="253"/>
                  </a:lnTo>
                  <a:lnTo>
                    <a:pt x="4" y="262"/>
                  </a:lnTo>
                  <a:lnTo>
                    <a:pt x="4" y="268"/>
                  </a:lnTo>
                  <a:lnTo>
                    <a:pt x="4" y="278"/>
                  </a:lnTo>
                  <a:lnTo>
                    <a:pt x="4" y="285"/>
                  </a:lnTo>
                  <a:lnTo>
                    <a:pt x="4" y="293"/>
                  </a:lnTo>
                  <a:lnTo>
                    <a:pt x="4" y="300"/>
                  </a:lnTo>
                  <a:lnTo>
                    <a:pt x="4" y="308"/>
                  </a:lnTo>
                  <a:lnTo>
                    <a:pt x="4" y="316"/>
                  </a:lnTo>
                  <a:lnTo>
                    <a:pt x="4" y="325"/>
                  </a:lnTo>
                  <a:lnTo>
                    <a:pt x="4" y="333"/>
                  </a:lnTo>
                  <a:lnTo>
                    <a:pt x="4" y="340"/>
                  </a:lnTo>
                  <a:lnTo>
                    <a:pt x="4" y="348"/>
                  </a:lnTo>
                  <a:lnTo>
                    <a:pt x="4" y="356"/>
                  </a:lnTo>
                  <a:lnTo>
                    <a:pt x="4" y="363"/>
                  </a:lnTo>
                  <a:lnTo>
                    <a:pt x="4" y="371"/>
                  </a:lnTo>
                  <a:lnTo>
                    <a:pt x="6" y="378"/>
                  </a:lnTo>
                  <a:lnTo>
                    <a:pt x="6" y="388"/>
                  </a:lnTo>
                  <a:lnTo>
                    <a:pt x="6" y="395"/>
                  </a:lnTo>
                  <a:lnTo>
                    <a:pt x="6" y="403"/>
                  </a:lnTo>
                  <a:lnTo>
                    <a:pt x="6" y="411"/>
                  </a:lnTo>
                  <a:lnTo>
                    <a:pt x="6" y="418"/>
                  </a:lnTo>
                  <a:lnTo>
                    <a:pt x="6" y="426"/>
                  </a:lnTo>
                  <a:lnTo>
                    <a:pt x="6" y="434"/>
                  </a:lnTo>
                  <a:lnTo>
                    <a:pt x="6" y="443"/>
                  </a:lnTo>
                  <a:lnTo>
                    <a:pt x="6" y="451"/>
                  </a:lnTo>
                  <a:lnTo>
                    <a:pt x="6" y="458"/>
                  </a:lnTo>
                  <a:lnTo>
                    <a:pt x="6" y="466"/>
                  </a:lnTo>
                  <a:lnTo>
                    <a:pt x="8" y="475"/>
                  </a:lnTo>
                  <a:lnTo>
                    <a:pt x="8" y="483"/>
                  </a:lnTo>
                  <a:lnTo>
                    <a:pt x="8" y="491"/>
                  </a:lnTo>
                  <a:lnTo>
                    <a:pt x="8" y="500"/>
                  </a:lnTo>
                  <a:lnTo>
                    <a:pt x="8" y="508"/>
                  </a:lnTo>
                  <a:lnTo>
                    <a:pt x="8" y="515"/>
                  </a:lnTo>
                  <a:lnTo>
                    <a:pt x="8" y="525"/>
                  </a:lnTo>
                  <a:lnTo>
                    <a:pt x="8" y="534"/>
                  </a:lnTo>
                  <a:lnTo>
                    <a:pt x="8" y="542"/>
                  </a:lnTo>
                  <a:lnTo>
                    <a:pt x="8" y="551"/>
                  </a:lnTo>
                  <a:lnTo>
                    <a:pt x="8" y="561"/>
                  </a:lnTo>
                  <a:lnTo>
                    <a:pt x="8" y="569"/>
                  </a:lnTo>
                  <a:lnTo>
                    <a:pt x="8" y="578"/>
                  </a:lnTo>
                  <a:lnTo>
                    <a:pt x="6" y="588"/>
                  </a:lnTo>
                  <a:lnTo>
                    <a:pt x="6" y="595"/>
                  </a:lnTo>
                  <a:lnTo>
                    <a:pt x="6" y="605"/>
                  </a:lnTo>
                  <a:lnTo>
                    <a:pt x="6" y="612"/>
                  </a:lnTo>
                  <a:lnTo>
                    <a:pt x="6" y="622"/>
                  </a:lnTo>
                  <a:lnTo>
                    <a:pt x="6" y="631"/>
                  </a:lnTo>
                  <a:lnTo>
                    <a:pt x="6" y="639"/>
                  </a:lnTo>
                  <a:lnTo>
                    <a:pt x="6" y="648"/>
                  </a:lnTo>
                  <a:lnTo>
                    <a:pt x="4" y="658"/>
                  </a:lnTo>
                  <a:lnTo>
                    <a:pt x="4" y="666"/>
                  </a:lnTo>
                  <a:lnTo>
                    <a:pt x="4" y="675"/>
                  </a:lnTo>
                  <a:lnTo>
                    <a:pt x="4" y="685"/>
                  </a:lnTo>
                  <a:lnTo>
                    <a:pt x="4" y="692"/>
                  </a:lnTo>
                  <a:lnTo>
                    <a:pt x="4" y="702"/>
                  </a:lnTo>
                  <a:lnTo>
                    <a:pt x="4" y="709"/>
                  </a:lnTo>
                  <a:lnTo>
                    <a:pt x="4" y="719"/>
                  </a:lnTo>
                  <a:lnTo>
                    <a:pt x="4" y="728"/>
                  </a:lnTo>
                  <a:lnTo>
                    <a:pt x="4" y="736"/>
                  </a:lnTo>
                  <a:lnTo>
                    <a:pt x="2" y="745"/>
                  </a:lnTo>
                  <a:lnTo>
                    <a:pt x="2" y="755"/>
                  </a:lnTo>
                  <a:lnTo>
                    <a:pt x="2" y="762"/>
                  </a:lnTo>
                  <a:lnTo>
                    <a:pt x="2" y="772"/>
                  </a:lnTo>
                  <a:lnTo>
                    <a:pt x="2" y="782"/>
                  </a:lnTo>
                  <a:lnTo>
                    <a:pt x="2" y="791"/>
                  </a:lnTo>
                  <a:lnTo>
                    <a:pt x="2" y="799"/>
                  </a:lnTo>
                  <a:lnTo>
                    <a:pt x="2" y="806"/>
                  </a:lnTo>
                  <a:lnTo>
                    <a:pt x="2" y="816"/>
                  </a:lnTo>
                  <a:lnTo>
                    <a:pt x="2" y="825"/>
                  </a:lnTo>
                  <a:lnTo>
                    <a:pt x="0" y="833"/>
                  </a:lnTo>
                  <a:lnTo>
                    <a:pt x="0" y="842"/>
                  </a:lnTo>
                  <a:lnTo>
                    <a:pt x="0" y="852"/>
                  </a:lnTo>
                  <a:lnTo>
                    <a:pt x="0" y="861"/>
                  </a:lnTo>
                  <a:lnTo>
                    <a:pt x="0" y="869"/>
                  </a:lnTo>
                  <a:lnTo>
                    <a:pt x="0" y="878"/>
                  </a:lnTo>
                  <a:lnTo>
                    <a:pt x="0" y="888"/>
                  </a:lnTo>
                  <a:lnTo>
                    <a:pt x="0" y="896"/>
                  </a:lnTo>
                  <a:lnTo>
                    <a:pt x="0" y="905"/>
                  </a:lnTo>
                  <a:lnTo>
                    <a:pt x="0" y="915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0" y="941"/>
                  </a:lnTo>
                  <a:lnTo>
                    <a:pt x="0" y="949"/>
                  </a:lnTo>
                  <a:lnTo>
                    <a:pt x="0" y="958"/>
                  </a:lnTo>
                  <a:lnTo>
                    <a:pt x="0" y="966"/>
                  </a:lnTo>
                  <a:lnTo>
                    <a:pt x="0" y="975"/>
                  </a:lnTo>
                  <a:lnTo>
                    <a:pt x="0" y="985"/>
                  </a:lnTo>
                  <a:lnTo>
                    <a:pt x="0" y="993"/>
                  </a:lnTo>
                  <a:lnTo>
                    <a:pt x="0" y="1002"/>
                  </a:lnTo>
                  <a:lnTo>
                    <a:pt x="0" y="1012"/>
                  </a:lnTo>
                  <a:lnTo>
                    <a:pt x="0" y="1019"/>
                  </a:lnTo>
                  <a:lnTo>
                    <a:pt x="0" y="1029"/>
                  </a:lnTo>
                  <a:lnTo>
                    <a:pt x="0" y="1038"/>
                  </a:lnTo>
                  <a:lnTo>
                    <a:pt x="0" y="1046"/>
                  </a:lnTo>
                  <a:lnTo>
                    <a:pt x="0" y="1055"/>
                  </a:lnTo>
                  <a:lnTo>
                    <a:pt x="0" y="1065"/>
                  </a:lnTo>
                  <a:lnTo>
                    <a:pt x="0" y="1074"/>
                  </a:lnTo>
                  <a:lnTo>
                    <a:pt x="0" y="1078"/>
                  </a:lnTo>
                  <a:lnTo>
                    <a:pt x="2" y="1082"/>
                  </a:lnTo>
                  <a:lnTo>
                    <a:pt x="4" y="1086"/>
                  </a:lnTo>
                  <a:lnTo>
                    <a:pt x="8" y="1090"/>
                  </a:lnTo>
                  <a:lnTo>
                    <a:pt x="10" y="1091"/>
                  </a:lnTo>
                  <a:lnTo>
                    <a:pt x="13" y="1093"/>
                  </a:lnTo>
                  <a:lnTo>
                    <a:pt x="17" y="1095"/>
                  </a:lnTo>
                  <a:lnTo>
                    <a:pt x="23" y="1095"/>
                  </a:lnTo>
                  <a:lnTo>
                    <a:pt x="25" y="1095"/>
                  </a:lnTo>
                  <a:lnTo>
                    <a:pt x="31" y="1093"/>
                  </a:lnTo>
                  <a:lnTo>
                    <a:pt x="34" y="1091"/>
                  </a:lnTo>
                  <a:lnTo>
                    <a:pt x="38" y="1090"/>
                  </a:lnTo>
                  <a:lnTo>
                    <a:pt x="40" y="1086"/>
                  </a:lnTo>
                  <a:lnTo>
                    <a:pt x="42" y="1082"/>
                  </a:lnTo>
                  <a:lnTo>
                    <a:pt x="44" y="1078"/>
                  </a:lnTo>
                  <a:lnTo>
                    <a:pt x="46" y="1074"/>
                  </a:lnTo>
                  <a:lnTo>
                    <a:pt x="42" y="27"/>
                  </a:lnTo>
                  <a:lnTo>
                    <a:pt x="34" y="21"/>
                  </a:lnTo>
                  <a:lnTo>
                    <a:pt x="31" y="13"/>
                  </a:lnTo>
                  <a:lnTo>
                    <a:pt x="23" y="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4555" y="3167"/>
              <a:ext cx="665" cy="71"/>
            </a:xfrm>
            <a:custGeom>
              <a:avLst/>
              <a:gdLst/>
              <a:ahLst/>
              <a:cxnLst>
                <a:cxn ang="0">
                  <a:pos x="45" y="143"/>
                </a:cxn>
                <a:cxn ang="0">
                  <a:pos x="98" y="141"/>
                </a:cxn>
                <a:cxn ang="0">
                  <a:pos x="150" y="139"/>
                </a:cxn>
                <a:cxn ang="0">
                  <a:pos x="201" y="135"/>
                </a:cxn>
                <a:cxn ang="0">
                  <a:pos x="252" y="131"/>
                </a:cxn>
                <a:cxn ang="0">
                  <a:pos x="304" y="128"/>
                </a:cxn>
                <a:cxn ang="0">
                  <a:pos x="355" y="124"/>
                </a:cxn>
                <a:cxn ang="0">
                  <a:pos x="405" y="120"/>
                </a:cxn>
                <a:cxn ang="0">
                  <a:pos x="456" y="114"/>
                </a:cxn>
                <a:cxn ang="0">
                  <a:pos x="507" y="111"/>
                </a:cxn>
                <a:cxn ang="0">
                  <a:pos x="557" y="107"/>
                </a:cxn>
                <a:cxn ang="0">
                  <a:pos x="608" y="103"/>
                </a:cxn>
                <a:cxn ang="0">
                  <a:pos x="661" y="101"/>
                </a:cxn>
                <a:cxn ang="0">
                  <a:pos x="711" y="97"/>
                </a:cxn>
                <a:cxn ang="0">
                  <a:pos x="762" y="92"/>
                </a:cxn>
                <a:cxn ang="0">
                  <a:pos x="811" y="86"/>
                </a:cxn>
                <a:cxn ang="0">
                  <a:pos x="865" y="78"/>
                </a:cxn>
                <a:cxn ang="0">
                  <a:pos x="914" y="71"/>
                </a:cxn>
                <a:cxn ang="0">
                  <a:pos x="967" y="63"/>
                </a:cxn>
                <a:cxn ang="0">
                  <a:pos x="1019" y="55"/>
                </a:cxn>
                <a:cxn ang="0">
                  <a:pos x="1070" y="48"/>
                </a:cxn>
                <a:cxn ang="0">
                  <a:pos x="1121" y="42"/>
                </a:cxn>
                <a:cxn ang="0">
                  <a:pos x="1173" y="40"/>
                </a:cxn>
                <a:cxn ang="0">
                  <a:pos x="1222" y="38"/>
                </a:cxn>
                <a:cxn ang="0">
                  <a:pos x="1273" y="40"/>
                </a:cxn>
                <a:cxn ang="0">
                  <a:pos x="1319" y="44"/>
                </a:cxn>
                <a:cxn ang="0">
                  <a:pos x="1329" y="17"/>
                </a:cxn>
                <a:cxn ang="0">
                  <a:pos x="1291" y="6"/>
                </a:cxn>
                <a:cxn ang="0">
                  <a:pos x="1243" y="2"/>
                </a:cxn>
                <a:cxn ang="0">
                  <a:pos x="1195" y="0"/>
                </a:cxn>
                <a:cxn ang="0">
                  <a:pos x="1148" y="2"/>
                </a:cxn>
                <a:cxn ang="0">
                  <a:pos x="1099" y="6"/>
                </a:cxn>
                <a:cxn ang="0">
                  <a:pos x="1051" y="10"/>
                </a:cxn>
                <a:cxn ang="0">
                  <a:pos x="1002" y="17"/>
                </a:cxn>
                <a:cxn ang="0">
                  <a:pos x="954" y="25"/>
                </a:cxn>
                <a:cxn ang="0">
                  <a:pos x="905" y="33"/>
                </a:cxn>
                <a:cxn ang="0">
                  <a:pos x="857" y="42"/>
                </a:cxn>
                <a:cxn ang="0">
                  <a:pos x="810" y="50"/>
                </a:cxn>
                <a:cxn ang="0">
                  <a:pos x="762" y="55"/>
                </a:cxn>
                <a:cxn ang="0">
                  <a:pos x="714" y="63"/>
                </a:cxn>
                <a:cxn ang="0">
                  <a:pos x="663" y="67"/>
                </a:cxn>
                <a:cxn ang="0">
                  <a:pos x="606" y="73"/>
                </a:cxn>
                <a:cxn ang="0">
                  <a:pos x="551" y="78"/>
                </a:cxn>
                <a:cxn ang="0">
                  <a:pos x="496" y="82"/>
                </a:cxn>
                <a:cxn ang="0">
                  <a:pos x="441" y="88"/>
                </a:cxn>
                <a:cxn ang="0">
                  <a:pos x="386" y="92"/>
                </a:cxn>
                <a:cxn ang="0">
                  <a:pos x="330" y="97"/>
                </a:cxn>
                <a:cxn ang="0">
                  <a:pos x="273" y="101"/>
                </a:cxn>
                <a:cxn ang="0">
                  <a:pos x="218" y="107"/>
                </a:cxn>
                <a:cxn ang="0">
                  <a:pos x="163" y="111"/>
                </a:cxn>
                <a:cxn ang="0">
                  <a:pos x="108" y="114"/>
                </a:cxn>
                <a:cxn ang="0">
                  <a:pos x="53" y="118"/>
                </a:cxn>
                <a:cxn ang="0">
                  <a:pos x="0" y="122"/>
                </a:cxn>
              </a:cxnLst>
              <a:rect l="0" t="0" r="r" b="b"/>
              <a:pathLst>
                <a:path w="1330" h="143">
                  <a:moveTo>
                    <a:pt x="3" y="143"/>
                  </a:moveTo>
                  <a:lnTo>
                    <a:pt x="13" y="143"/>
                  </a:lnTo>
                  <a:lnTo>
                    <a:pt x="22" y="143"/>
                  </a:lnTo>
                  <a:lnTo>
                    <a:pt x="34" y="143"/>
                  </a:lnTo>
                  <a:lnTo>
                    <a:pt x="45" y="143"/>
                  </a:lnTo>
                  <a:lnTo>
                    <a:pt x="55" y="141"/>
                  </a:lnTo>
                  <a:lnTo>
                    <a:pt x="66" y="141"/>
                  </a:lnTo>
                  <a:lnTo>
                    <a:pt x="76" y="141"/>
                  </a:lnTo>
                  <a:lnTo>
                    <a:pt x="87" y="141"/>
                  </a:lnTo>
                  <a:lnTo>
                    <a:pt x="98" y="141"/>
                  </a:lnTo>
                  <a:lnTo>
                    <a:pt x="108" y="139"/>
                  </a:lnTo>
                  <a:lnTo>
                    <a:pt x="119" y="139"/>
                  </a:lnTo>
                  <a:lnTo>
                    <a:pt x="129" y="139"/>
                  </a:lnTo>
                  <a:lnTo>
                    <a:pt x="140" y="139"/>
                  </a:lnTo>
                  <a:lnTo>
                    <a:pt x="150" y="139"/>
                  </a:lnTo>
                  <a:lnTo>
                    <a:pt x="161" y="137"/>
                  </a:lnTo>
                  <a:lnTo>
                    <a:pt x="171" y="137"/>
                  </a:lnTo>
                  <a:lnTo>
                    <a:pt x="180" y="137"/>
                  </a:lnTo>
                  <a:lnTo>
                    <a:pt x="192" y="137"/>
                  </a:lnTo>
                  <a:lnTo>
                    <a:pt x="201" y="135"/>
                  </a:lnTo>
                  <a:lnTo>
                    <a:pt x="213" y="135"/>
                  </a:lnTo>
                  <a:lnTo>
                    <a:pt x="222" y="133"/>
                  </a:lnTo>
                  <a:lnTo>
                    <a:pt x="232" y="133"/>
                  </a:lnTo>
                  <a:lnTo>
                    <a:pt x="243" y="131"/>
                  </a:lnTo>
                  <a:lnTo>
                    <a:pt x="252" y="131"/>
                  </a:lnTo>
                  <a:lnTo>
                    <a:pt x="264" y="131"/>
                  </a:lnTo>
                  <a:lnTo>
                    <a:pt x="273" y="131"/>
                  </a:lnTo>
                  <a:lnTo>
                    <a:pt x="285" y="130"/>
                  </a:lnTo>
                  <a:lnTo>
                    <a:pt x="294" y="130"/>
                  </a:lnTo>
                  <a:lnTo>
                    <a:pt x="304" y="128"/>
                  </a:lnTo>
                  <a:lnTo>
                    <a:pt x="315" y="128"/>
                  </a:lnTo>
                  <a:lnTo>
                    <a:pt x="325" y="126"/>
                  </a:lnTo>
                  <a:lnTo>
                    <a:pt x="336" y="126"/>
                  </a:lnTo>
                  <a:lnTo>
                    <a:pt x="346" y="126"/>
                  </a:lnTo>
                  <a:lnTo>
                    <a:pt x="355" y="124"/>
                  </a:lnTo>
                  <a:lnTo>
                    <a:pt x="365" y="124"/>
                  </a:lnTo>
                  <a:lnTo>
                    <a:pt x="376" y="122"/>
                  </a:lnTo>
                  <a:lnTo>
                    <a:pt x="386" y="120"/>
                  </a:lnTo>
                  <a:lnTo>
                    <a:pt x="395" y="120"/>
                  </a:lnTo>
                  <a:lnTo>
                    <a:pt x="405" y="120"/>
                  </a:lnTo>
                  <a:lnTo>
                    <a:pt x="416" y="118"/>
                  </a:lnTo>
                  <a:lnTo>
                    <a:pt x="425" y="118"/>
                  </a:lnTo>
                  <a:lnTo>
                    <a:pt x="437" y="116"/>
                  </a:lnTo>
                  <a:lnTo>
                    <a:pt x="446" y="116"/>
                  </a:lnTo>
                  <a:lnTo>
                    <a:pt x="456" y="114"/>
                  </a:lnTo>
                  <a:lnTo>
                    <a:pt x="465" y="114"/>
                  </a:lnTo>
                  <a:lnTo>
                    <a:pt x="477" y="114"/>
                  </a:lnTo>
                  <a:lnTo>
                    <a:pt x="486" y="112"/>
                  </a:lnTo>
                  <a:lnTo>
                    <a:pt x="498" y="112"/>
                  </a:lnTo>
                  <a:lnTo>
                    <a:pt x="507" y="111"/>
                  </a:lnTo>
                  <a:lnTo>
                    <a:pt x="517" y="111"/>
                  </a:lnTo>
                  <a:lnTo>
                    <a:pt x="526" y="109"/>
                  </a:lnTo>
                  <a:lnTo>
                    <a:pt x="538" y="109"/>
                  </a:lnTo>
                  <a:lnTo>
                    <a:pt x="547" y="107"/>
                  </a:lnTo>
                  <a:lnTo>
                    <a:pt x="557" y="107"/>
                  </a:lnTo>
                  <a:lnTo>
                    <a:pt x="568" y="105"/>
                  </a:lnTo>
                  <a:lnTo>
                    <a:pt x="578" y="105"/>
                  </a:lnTo>
                  <a:lnTo>
                    <a:pt x="587" y="105"/>
                  </a:lnTo>
                  <a:lnTo>
                    <a:pt x="598" y="105"/>
                  </a:lnTo>
                  <a:lnTo>
                    <a:pt x="608" y="103"/>
                  </a:lnTo>
                  <a:lnTo>
                    <a:pt x="619" y="103"/>
                  </a:lnTo>
                  <a:lnTo>
                    <a:pt x="629" y="103"/>
                  </a:lnTo>
                  <a:lnTo>
                    <a:pt x="638" y="103"/>
                  </a:lnTo>
                  <a:lnTo>
                    <a:pt x="650" y="101"/>
                  </a:lnTo>
                  <a:lnTo>
                    <a:pt x="661" y="101"/>
                  </a:lnTo>
                  <a:lnTo>
                    <a:pt x="671" y="99"/>
                  </a:lnTo>
                  <a:lnTo>
                    <a:pt x="680" y="99"/>
                  </a:lnTo>
                  <a:lnTo>
                    <a:pt x="690" y="99"/>
                  </a:lnTo>
                  <a:lnTo>
                    <a:pt x="699" y="97"/>
                  </a:lnTo>
                  <a:lnTo>
                    <a:pt x="711" y="97"/>
                  </a:lnTo>
                  <a:lnTo>
                    <a:pt x="720" y="95"/>
                  </a:lnTo>
                  <a:lnTo>
                    <a:pt x="732" y="95"/>
                  </a:lnTo>
                  <a:lnTo>
                    <a:pt x="741" y="93"/>
                  </a:lnTo>
                  <a:lnTo>
                    <a:pt x="751" y="93"/>
                  </a:lnTo>
                  <a:lnTo>
                    <a:pt x="762" y="92"/>
                  </a:lnTo>
                  <a:lnTo>
                    <a:pt x="771" y="90"/>
                  </a:lnTo>
                  <a:lnTo>
                    <a:pt x="781" y="90"/>
                  </a:lnTo>
                  <a:lnTo>
                    <a:pt x="791" y="88"/>
                  </a:lnTo>
                  <a:lnTo>
                    <a:pt x="802" y="86"/>
                  </a:lnTo>
                  <a:lnTo>
                    <a:pt x="811" y="86"/>
                  </a:lnTo>
                  <a:lnTo>
                    <a:pt x="823" y="84"/>
                  </a:lnTo>
                  <a:lnTo>
                    <a:pt x="832" y="82"/>
                  </a:lnTo>
                  <a:lnTo>
                    <a:pt x="844" y="80"/>
                  </a:lnTo>
                  <a:lnTo>
                    <a:pt x="853" y="80"/>
                  </a:lnTo>
                  <a:lnTo>
                    <a:pt x="865" y="78"/>
                  </a:lnTo>
                  <a:lnTo>
                    <a:pt x="874" y="76"/>
                  </a:lnTo>
                  <a:lnTo>
                    <a:pt x="884" y="74"/>
                  </a:lnTo>
                  <a:lnTo>
                    <a:pt x="895" y="73"/>
                  </a:lnTo>
                  <a:lnTo>
                    <a:pt x="905" y="73"/>
                  </a:lnTo>
                  <a:lnTo>
                    <a:pt x="914" y="71"/>
                  </a:lnTo>
                  <a:lnTo>
                    <a:pt x="926" y="69"/>
                  </a:lnTo>
                  <a:lnTo>
                    <a:pt x="935" y="67"/>
                  </a:lnTo>
                  <a:lnTo>
                    <a:pt x="946" y="65"/>
                  </a:lnTo>
                  <a:lnTo>
                    <a:pt x="956" y="63"/>
                  </a:lnTo>
                  <a:lnTo>
                    <a:pt x="967" y="63"/>
                  </a:lnTo>
                  <a:lnTo>
                    <a:pt x="977" y="61"/>
                  </a:lnTo>
                  <a:lnTo>
                    <a:pt x="988" y="59"/>
                  </a:lnTo>
                  <a:lnTo>
                    <a:pt x="998" y="57"/>
                  </a:lnTo>
                  <a:lnTo>
                    <a:pt x="1007" y="57"/>
                  </a:lnTo>
                  <a:lnTo>
                    <a:pt x="1019" y="55"/>
                  </a:lnTo>
                  <a:lnTo>
                    <a:pt x="1028" y="54"/>
                  </a:lnTo>
                  <a:lnTo>
                    <a:pt x="1040" y="52"/>
                  </a:lnTo>
                  <a:lnTo>
                    <a:pt x="1049" y="50"/>
                  </a:lnTo>
                  <a:lnTo>
                    <a:pt x="1059" y="50"/>
                  </a:lnTo>
                  <a:lnTo>
                    <a:pt x="1070" y="48"/>
                  </a:lnTo>
                  <a:lnTo>
                    <a:pt x="1080" y="46"/>
                  </a:lnTo>
                  <a:lnTo>
                    <a:pt x="1091" y="46"/>
                  </a:lnTo>
                  <a:lnTo>
                    <a:pt x="1100" y="44"/>
                  </a:lnTo>
                  <a:lnTo>
                    <a:pt x="1112" y="44"/>
                  </a:lnTo>
                  <a:lnTo>
                    <a:pt x="1121" y="42"/>
                  </a:lnTo>
                  <a:lnTo>
                    <a:pt x="1131" y="42"/>
                  </a:lnTo>
                  <a:lnTo>
                    <a:pt x="1142" y="42"/>
                  </a:lnTo>
                  <a:lnTo>
                    <a:pt x="1152" y="42"/>
                  </a:lnTo>
                  <a:lnTo>
                    <a:pt x="1161" y="40"/>
                  </a:lnTo>
                  <a:lnTo>
                    <a:pt x="1173" y="40"/>
                  </a:lnTo>
                  <a:lnTo>
                    <a:pt x="1182" y="40"/>
                  </a:lnTo>
                  <a:lnTo>
                    <a:pt x="1194" y="40"/>
                  </a:lnTo>
                  <a:lnTo>
                    <a:pt x="1203" y="38"/>
                  </a:lnTo>
                  <a:lnTo>
                    <a:pt x="1213" y="38"/>
                  </a:lnTo>
                  <a:lnTo>
                    <a:pt x="1222" y="38"/>
                  </a:lnTo>
                  <a:lnTo>
                    <a:pt x="1234" y="40"/>
                  </a:lnTo>
                  <a:lnTo>
                    <a:pt x="1243" y="40"/>
                  </a:lnTo>
                  <a:lnTo>
                    <a:pt x="1253" y="40"/>
                  </a:lnTo>
                  <a:lnTo>
                    <a:pt x="1264" y="40"/>
                  </a:lnTo>
                  <a:lnTo>
                    <a:pt x="1273" y="40"/>
                  </a:lnTo>
                  <a:lnTo>
                    <a:pt x="1283" y="40"/>
                  </a:lnTo>
                  <a:lnTo>
                    <a:pt x="1294" y="42"/>
                  </a:lnTo>
                  <a:lnTo>
                    <a:pt x="1304" y="42"/>
                  </a:lnTo>
                  <a:lnTo>
                    <a:pt x="1313" y="44"/>
                  </a:lnTo>
                  <a:lnTo>
                    <a:pt x="1319" y="44"/>
                  </a:lnTo>
                  <a:lnTo>
                    <a:pt x="1325" y="40"/>
                  </a:lnTo>
                  <a:lnTo>
                    <a:pt x="1329" y="36"/>
                  </a:lnTo>
                  <a:lnTo>
                    <a:pt x="1330" y="31"/>
                  </a:lnTo>
                  <a:lnTo>
                    <a:pt x="1330" y="23"/>
                  </a:lnTo>
                  <a:lnTo>
                    <a:pt x="1329" y="17"/>
                  </a:lnTo>
                  <a:lnTo>
                    <a:pt x="1325" y="12"/>
                  </a:lnTo>
                  <a:lnTo>
                    <a:pt x="1319" y="10"/>
                  </a:lnTo>
                  <a:lnTo>
                    <a:pt x="1310" y="8"/>
                  </a:lnTo>
                  <a:lnTo>
                    <a:pt x="1300" y="8"/>
                  </a:lnTo>
                  <a:lnTo>
                    <a:pt x="1291" y="6"/>
                  </a:lnTo>
                  <a:lnTo>
                    <a:pt x="1281" y="6"/>
                  </a:lnTo>
                  <a:lnTo>
                    <a:pt x="1272" y="4"/>
                  </a:lnTo>
                  <a:lnTo>
                    <a:pt x="1262" y="2"/>
                  </a:lnTo>
                  <a:lnTo>
                    <a:pt x="1253" y="2"/>
                  </a:lnTo>
                  <a:lnTo>
                    <a:pt x="1243" y="2"/>
                  </a:lnTo>
                  <a:lnTo>
                    <a:pt x="1234" y="2"/>
                  </a:lnTo>
                  <a:lnTo>
                    <a:pt x="1224" y="0"/>
                  </a:lnTo>
                  <a:lnTo>
                    <a:pt x="1214" y="0"/>
                  </a:lnTo>
                  <a:lnTo>
                    <a:pt x="1205" y="0"/>
                  </a:lnTo>
                  <a:lnTo>
                    <a:pt x="1195" y="0"/>
                  </a:lnTo>
                  <a:lnTo>
                    <a:pt x="1186" y="0"/>
                  </a:lnTo>
                  <a:lnTo>
                    <a:pt x="1176" y="0"/>
                  </a:lnTo>
                  <a:lnTo>
                    <a:pt x="1167" y="2"/>
                  </a:lnTo>
                  <a:lnTo>
                    <a:pt x="1156" y="2"/>
                  </a:lnTo>
                  <a:lnTo>
                    <a:pt x="1148" y="2"/>
                  </a:lnTo>
                  <a:lnTo>
                    <a:pt x="1137" y="2"/>
                  </a:lnTo>
                  <a:lnTo>
                    <a:pt x="1127" y="2"/>
                  </a:lnTo>
                  <a:lnTo>
                    <a:pt x="1118" y="4"/>
                  </a:lnTo>
                  <a:lnTo>
                    <a:pt x="1108" y="6"/>
                  </a:lnTo>
                  <a:lnTo>
                    <a:pt x="1099" y="6"/>
                  </a:lnTo>
                  <a:lnTo>
                    <a:pt x="1089" y="8"/>
                  </a:lnTo>
                  <a:lnTo>
                    <a:pt x="1080" y="8"/>
                  </a:lnTo>
                  <a:lnTo>
                    <a:pt x="1070" y="8"/>
                  </a:lnTo>
                  <a:lnTo>
                    <a:pt x="1059" y="10"/>
                  </a:lnTo>
                  <a:lnTo>
                    <a:pt x="1051" y="10"/>
                  </a:lnTo>
                  <a:lnTo>
                    <a:pt x="1041" y="12"/>
                  </a:lnTo>
                  <a:lnTo>
                    <a:pt x="1030" y="14"/>
                  </a:lnTo>
                  <a:lnTo>
                    <a:pt x="1021" y="15"/>
                  </a:lnTo>
                  <a:lnTo>
                    <a:pt x="1013" y="17"/>
                  </a:lnTo>
                  <a:lnTo>
                    <a:pt x="1002" y="17"/>
                  </a:lnTo>
                  <a:lnTo>
                    <a:pt x="992" y="19"/>
                  </a:lnTo>
                  <a:lnTo>
                    <a:pt x="983" y="21"/>
                  </a:lnTo>
                  <a:lnTo>
                    <a:pt x="973" y="23"/>
                  </a:lnTo>
                  <a:lnTo>
                    <a:pt x="964" y="23"/>
                  </a:lnTo>
                  <a:lnTo>
                    <a:pt x="954" y="25"/>
                  </a:lnTo>
                  <a:lnTo>
                    <a:pt x="945" y="27"/>
                  </a:lnTo>
                  <a:lnTo>
                    <a:pt x="935" y="29"/>
                  </a:lnTo>
                  <a:lnTo>
                    <a:pt x="924" y="31"/>
                  </a:lnTo>
                  <a:lnTo>
                    <a:pt x="916" y="31"/>
                  </a:lnTo>
                  <a:lnTo>
                    <a:pt x="905" y="33"/>
                  </a:lnTo>
                  <a:lnTo>
                    <a:pt x="895" y="35"/>
                  </a:lnTo>
                  <a:lnTo>
                    <a:pt x="886" y="36"/>
                  </a:lnTo>
                  <a:lnTo>
                    <a:pt x="876" y="38"/>
                  </a:lnTo>
                  <a:lnTo>
                    <a:pt x="867" y="40"/>
                  </a:lnTo>
                  <a:lnTo>
                    <a:pt x="857" y="42"/>
                  </a:lnTo>
                  <a:lnTo>
                    <a:pt x="848" y="44"/>
                  </a:lnTo>
                  <a:lnTo>
                    <a:pt x="838" y="44"/>
                  </a:lnTo>
                  <a:lnTo>
                    <a:pt x="829" y="46"/>
                  </a:lnTo>
                  <a:lnTo>
                    <a:pt x="819" y="48"/>
                  </a:lnTo>
                  <a:lnTo>
                    <a:pt x="810" y="50"/>
                  </a:lnTo>
                  <a:lnTo>
                    <a:pt x="800" y="50"/>
                  </a:lnTo>
                  <a:lnTo>
                    <a:pt x="791" y="52"/>
                  </a:lnTo>
                  <a:lnTo>
                    <a:pt x="781" y="54"/>
                  </a:lnTo>
                  <a:lnTo>
                    <a:pt x="771" y="55"/>
                  </a:lnTo>
                  <a:lnTo>
                    <a:pt x="762" y="55"/>
                  </a:lnTo>
                  <a:lnTo>
                    <a:pt x="752" y="57"/>
                  </a:lnTo>
                  <a:lnTo>
                    <a:pt x="745" y="59"/>
                  </a:lnTo>
                  <a:lnTo>
                    <a:pt x="733" y="59"/>
                  </a:lnTo>
                  <a:lnTo>
                    <a:pt x="726" y="61"/>
                  </a:lnTo>
                  <a:lnTo>
                    <a:pt x="714" y="63"/>
                  </a:lnTo>
                  <a:lnTo>
                    <a:pt x="707" y="63"/>
                  </a:lnTo>
                  <a:lnTo>
                    <a:pt x="695" y="63"/>
                  </a:lnTo>
                  <a:lnTo>
                    <a:pt x="684" y="65"/>
                  </a:lnTo>
                  <a:lnTo>
                    <a:pt x="673" y="65"/>
                  </a:lnTo>
                  <a:lnTo>
                    <a:pt x="663" y="67"/>
                  </a:lnTo>
                  <a:lnTo>
                    <a:pt x="652" y="69"/>
                  </a:lnTo>
                  <a:lnTo>
                    <a:pt x="640" y="69"/>
                  </a:lnTo>
                  <a:lnTo>
                    <a:pt x="629" y="71"/>
                  </a:lnTo>
                  <a:lnTo>
                    <a:pt x="619" y="71"/>
                  </a:lnTo>
                  <a:lnTo>
                    <a:pt x="606" y="73"/>
                  </a:lnTo>
                  <a:lnTo>
                    <a:pt x="595" y="73"/>
                  </a:lnTo>
                  <a:lnTo>
                    <a:pt x="585" y="74"/>
                  </a:lnTo>
                  <a:lnTo>
                    <a:pt x="574" y="76"/>
                  </a:lnTo>
                  <a:lnTo>
                    <a:pt x="562" y="76"/>
                  </a:lnTo>
                  <a:lnTo>
                    <a:pt x="551" y="78"/>
                  </a:lnTo>
                  <a:lnTo>
                    <a:pt x="540" y="78"/>
                  </a:lnTo>
                  <a:lnTo>
                    <a:pt x="530" y="80"/>
                  </a:lnTo>
                  <a:lnTo>
                    <a:pt x="519" y="80"/>
                  </a:lnTo>
                  <a:lnTo>
                    <a:pt x="507" y="80"/>
                  </a:lnTo>
                  <a:lnTo>
                    <a:pt x="496" y="82"/>
                  </a:lnTo>
                  <a:lnTo>
                    <a:pt x="486" y="84"/>
                  </a:lnTo>
                  <a:lnTo>
                    <a:pt x="475" y="84"/>
                  </a:lnTo>
                  <a:lnTo>
                    <a:pt x="463" y="86"/>
                  </a:lnTo>
                  <a:lnTo>
                    <a:pt x="452" y="86"/>
                  </a:lnTo>
                  <a:lnTo>
                    <a:pt x="441" y="88"/>
                  </a:lnTo>
                  <a:lnTo>
                    <a:pt x="429" y="88"/>
                  </a:lnTo>
                  <a:lnTo>
                    <a:pt x="418" y="90"/>
                  </a:lnTo>
                  <a:lnTo>
                    <a:pt x="406" y="90"/>
                  </a:lnTo>
                  <a:lnTo>
                    <a:pt x="397" y="92"/>
                  </a:lnTo>
                  <a:lnTo>
                    <a:pt x="386" y="92"/>
                  </a:lnTo>
                  <a:lnTo>
                    <a:pt x="374" y="93"/>
                  </a:lnTo>
                  <a:lnTo>
                    <a:pt x="363" y="93"/>
                  </a:lnTo>
                  <a:lnTo>
                    <a:pt x="353" y="95"/>
                  </a:lnTo>
                  <a:lnTo>
                    <a:pt x="342" y="95"/>
                  </a:lnTo>
                  <a:lnTo>
                    <a:pt x="330" y="97"/>
                  </a:lnTo>
                  <a:lnTo>
                    <a:pt x="319" y="97"/>
                  </a:lnTo>
                  <a:lnTo>
                    <a:pt x="308" y="99"/>
                  </a:lnTo>
                  <a:lnTo>
                    <a:pt x="296" y="99"/>
                  </a:lnTo>
                  <a:lnTo>
                    <a:pt x="285" y="101"/>
                  </a:lnTo>
                  <a:lnTo>
                    <a:pt x="273" y="101"/>
                  </a:lnTo>
                  <a:lnTo>
                    <a:pt x="264" y="103"/>
                  </a:lnTo>
                  <a:lnTo>
                    <a:pt x="252" y="103"/>
                  </a:lnTo>
                  <a:lnTo>
                    <a:pt x="241" y="105"/>
                  </a:lnTo>
                  <a:lnTo>
                    <a:pt x="230" y="105"/>
                  </a:lnTo>
                  <a:lnTo>
                    <a:pt x="218" y="107"/>
                  </a:lnTo>
                  <a:lnTo>
                    <a:pt x="209" y="107"/>
                  </a:lnTo>
                  <a:lnTo>
                    <a:pt x="197" y="107"/>
                  </a:lnTo>
                  <a:lnTo>
                    <a:pt x="186" y="109"/>
                  </a:lnTo>
                  <a:lnTo>
                    <a:pt x="175" y="111"/>
                  </a:lnTo>
                  <a:lnTo>
                    <a:pt x="163" y="111"/>
                  </a:lnTo>
                  <a:lnTo>
                    <a:pt x="154" y="111"/>
                  </a:lnTo>
                  <a:lnTo>
                    <a:pt x="140" y="111"/>
                  </a:lnTo>
                  <a:lnTo>
                    <a:pt x="131" y="112"/>
                  </a:lnTo>
                  <a:lnTo>
                    <a:pt x="119" y="112"/>
                  </a:lnTo>
                  <a:lnTo>
                    <a:pt x="108" y="114"/>
                  </a:lnTo>
                  <a:lnTo>
                    <a:pt x="97" y="114"/>
                  </a:lnTo>
                  <a:lnTo>
                    <a:pt x="87" y="116"/>
                  </a:lnTo>
                  <a:lnTo>
                    <a:pt x="76" y="116"/>
                  </a:lnTo>
                  <a:lnTo>
                    <a:pt x="64" y="118"/>
                  </a:lnTo>
                  <a:lnTo>
                    <a:pt x="53" y="118"/>
                  </a:lnTo>
                  <a:lnTo>
                    <a:pt x="43" y="118"/>
                  </a:lnTo>
                  <a:lnTo>
                    <a:pt x="32" y="120"/>
                  </a:lnTo>
                  <a:lnTo>
                    <a:pt x="21" y="120"/>
                  </a:lnTo>
                  <a:lnTo>
                    <a:pt x="9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3" y="143"/>
                  </a:lnTo>
                  <a:lnTo>
                    <a:pt x="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5190" y="3176"/>
              <a:ext cx="35" cy="517"/>
            </a:xfrm>
            <a:custGeom>
              <a:avLst/>
              <a:gdLst/>
              <a:ahLst/>
              <a:cxnLst>
                <a:cxn ang="0">
                  <a:pos x="45" y="38"/>
                </a:cxn>
                <a:cxn ang="0">
                  <a:pos x="32" y="82"/>
                </a:cxn>
                <a:cxn ang="0">
                  <a:pos x="24" y="132"/>
                </a:cxn>
                <a:cxn ang="0">
                  <a:pos x="17" y="179"/>
                </a:cxn>
                <a:cxn ang="0">
                  <a:pos x="13" y="227"/>
                </a:cxn>
                <a:cxn ang="0">
                  <a:pos x="11" y="276"/>
                </a:cxn>
                <a:cxn ang="0">
                  <a:pos x="9" y="326"/>
                </a:cxn>
                <a:cxn ang="0">
                  <a:pos x="9" y="373"/>
                </a:cxn>
                <a:cxn ang="0">
                  <a:pos x="9" y="423"/>
                </a:cxn>
                <a:cxn ang="0">
                  <a:pos x="9" y="470"/>
                </a:cxn>
                <a:cxn ang="0">
                  <a:pos x="9" y="512"/>
                </a:cxn>
                <a:cxn ang="0">
                  <a:pos x="9" y="537"/>
                </a:cxn>
                <a:cxn ang="0">
                  <a:pos x="9" y="561"/>
                </a:cxn>
                <a:cxn ang="0">
                  <a:pos x="11" y="586"/>
                </a:cxn>
                <a:cxn ang="0">
                  <a:pos x="11" y="613"/>
                </a:cxn>
                <a:cxn ang="0">
                  <a:pos x="11" y="637"/>
                </a:cxn>
                <a:cxn ang="0">
                  <a:pos x="11" y="662"/>
                </a:cxn>
                <a:cxn ang="0">
                  <a:pos x="11" y="687"/>
                </a:cxn>
                <a:cxn ang="0">
                  <a:pos x="11" y="712"/>
                </a:cxn>
                <a:cxn ang="0">
                  <a:pos x="11" y="736"/>
                </a:cxn>
                <a:cxn ang="0">
                  <a:pos x="11" y="761"/>
                </a:cxn>
                <a:cxn ang="0">
                  <a:pos x="9" y="793"/>
                </a:cxn>
                <a:cxn ang="0">
                  <a:pos x="7" y="822"/>
                </a:cxn>
                <a:cxn ang="0">
                  <a:pos x="5" y="852"/>
                </a:cxn>
                <a:cxn ang="0">
                  <a:pos x="3" y="875"/>
                </a:cxn>
                <a:cxn ang="0">
                  <a:pos x="2" y="902"/>
                </a:cxn>
                <a:cxn ang="0">
                  <a:pos x="0" y="936"/>
                </a:cxn>
                <a:cxn ang="0">
                  <a:pos x="0" y="963"/>
                </a:cxn>
                <a:cxn ang="0">
                  <a:pos x="2" y="989"/>
                </a:cxn>
                <a:cxn ang="0">
                  <a:pos x="3" y="1012"/>
                </a:cxn>
                <a:cxn ang="0">
                  <a:pos x="17" y="1033"/>
                </a:cxn>
                <a:cxn ang="0">
                  <a:pos x="43" y="1020"/>
                </a:cxn>
                <a:cxn ang="0">
                  <a:pos x="43" y="980"/>
                </a:cxn>
                <a:cxn ang="0">
                  <a:pos x="43" y="936"/>
                </a:cxn>
                <a:cxn ang="0">
                  <a:pos x="43" y="892"/>
                </a:cxn>
                <a:cxn ang="0">
                  <a:pos x="43" y="850"/>
                </a:cxn>
                <a:cxn ang="0">
                  <a:pos x="45" y="807"/>
                </a:cxn>
                <a:cxn ang="0">
                  <a:pos x="49" y="765"/>
                </a:cxn>
                <a:cxn ang="0">
                  <a:pos x="51" y="721"/>
                </a:cxn>
                <a:cxn ang="0">
                  <a:pos x="53" y="677"/>
                </a:cxn>
                <a:cxn ang="0">
                  <a:pos x="53" y="634"/>
                </a:cxn>
                <a:cxn ang="0">
                  <a:pos x="55" y="592"/>
                </a:cxn>
                <a:cxn ang="0">
                  <a:pos x="55" y="546"/>
                </a:cxn>
                <a:cxn ang="0">
                  <a:pos x="55" y="495"/>
                </a:cxn>
                <a:cxn ang="0">
                  <a:pos x="55" y="443"/>
                </a:cxn>
                <a:cxn ang="0">
                  <a:pos x="59" y="392"/>
                </a:cxn>
                <a:cxn ang="0">
                  <a:pos x="60" y="339"/>
                </a:cxn>
                <a:cxn ang="0">
                  <a:pos x="64" y="288"/>
                </a:cxn>
                <a:cxn ang="0">
                  <a:pos x="66" y="234"/>
                </a:cxn>
                <a:cxn ang="0">
                  <a:pos x="68" y="183"/>
                </a:cxn>
                <a:cxn ang="0">
                  <a:pos x="68" y="130"/>
                </a:cxn>
                <a:cxn ang="0">
                  <a:pos x="68" y="78"/>
                </a:cxn>
                <a:cxn ang="0">
                  <a:pos x="64" y="29"/>
                </a:cxn>
                <a:cxn ang="0">
                  <a:pos x="57" y="0"/>
                </a:cxn>
              </a:cxnLst>
              <a:rect l="0" t="0" r="r" b="b"/>
              <a:pathLst>
                <a:path w="70" h="1035">
                  <a:moveTo>
                    <a:pt x="57" y="0"/>
                  </a:moveTo>
                  <a:lnTo>
                    <a:pt x="55" y="8"/>
                  </a:lnTo>
                  <a:lnTo>
                    <a:pt x="51" y="16"/>
                  </a:lnTo>
                  <a:lnTo>
                    <a:pt x="49" y="23"/>
                  </a:lnTo>
                  <a:lnTo>
                    <a:pt x="47" y="31"/>
                  </a:lnTo>
                  <a:lnTo>
                    <a:pt x="45" y="38"/>
                  </a:lnTo>
                  <a:lnTo>
                    <a:pt x="43" y="46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67"/>
                  </a:lnTo>
                  <a:lnTo>
                    <a:pt x="34" y="75"/>
                  </a:lnTo>
                  <a:lnTo>
                    <a:pt x="32" y="82"/>
                  </a:lnTo>
                  <a:lnTo>
                    <a:pt x="32" y="92"/>
                  </a:lnTo>
                  <a:lnTo>
                    <a:pt x="30" y="99"/>
                  </a:lnTo>
                  <a:lnTo>
                    <a:pt x="28" y="107"/>
                  </a:lnTo>
                  <a:lnTo>
                    <a:pt x="26" y="114"/>
                  </a:lnTo>
                  <a:lnTo>
                    <a:pt x="26" y="124"/>
                  </a:lnTo>
                  <a:lnTo>
                    <a:pt x="24" y="132"/>
                  </a:lnTo>
                  <a:lnTo>
                    <a:pt x="22" y="139"/>
                  </a:lnTo>
                  <a:lnTo>
                    <a:pt x="22" y="147"/>
                  </a:lnTo>
                  <a:lnTo>
                    <a:pt x="21" y="154"/>
                  </a:lnTo>
                  <a:lnTo>
                    <a:pt x="19" y="162"/>
                  </a:lnTo>
                  <a:lnTo>
                    <a:pt x="19" y="170"/>
                  </a:lnTo>
                  <a:lnTo>
                    <a:pt x="17" y="179"/>
                  </a:lnTo>
                  <a:lnTo>
                    <a:pt x="17" y="187"/>
                  </a:lnTo>
                  <a:lnTo>
                    <a:pt x="15" y="194"/>
                  </a:lnTo>
                  <a:lnTo>
                    <a:pt x="15" y="204"/>
                  </a:lnTo>
                  <a:lnTo>
                    <a:pt x="15" y="211"/>
                  </a:lnTo>
                  <a:lnTo>
                    <a:pt x="15" y="219"/>
                  </a:lnTo>
                  <a:lnTo>
                    <a:pt x="13" y="227"/>
                  </a:lnTo>
                  <a:lnTo>
                    <a:pt x="13" y="236"/>
                  </a:lnTo>
                  <a:lnTo>
                    <a:pt x="13" y="244"/>
                  </a:lnTo>
                  <a:lnTo>
                    <a:pt x="13" y="253"/>
                  </a:lnTo>
                  <a:lnTo>
                    <a:pt x="11" y="261"/>
                  </a:lnTo>
                  <a:lnTo>
                    <a:pt x="11" y="269"/>
                  </a:lnTo>
                  <a:lnTo>
                    <a:pt x="11" y="276"/>
                  </a:lnTo>
                  <a:lnTo>
                    <a:pt x="11" y="284"/>
                  </a:lnTo>
                  <a:lnTo>
                    <a:pt x="9" y="291"/>
                  </a:lnTo>
                  <a:lnTo>
                    <a:pt x="9" y="301"/>
                  </a:lnTo>
                  <a:lnTo>
                    <a:pt x="9" y="308"/>
                  </a:lnTo>
                  <a:lnTo>
                    <a:pt x="9" y="318"/>
                  </a:lnTo>
                  <a:lnTo>
                    <a:pt x="9" y="326"/>
                  </a:lnTo>
                  <a:lnTo>
                    <a:pt x="9" y="333"/>
                  </a:lnTo>
                  <a:lnTo>
                    <a:pt x="9" y="341"/>
                  </a:lnTo>
                  <a:lnTo>
                    <a:pt x="9" y="350"/>
                  </a:lnTo>
                  <a:lnTo>
                    <a:pt x="9" y="358"/>
                  </a:lnTo>
                  <a:lnTo>
                    <a:pt x="9" y="365"/>
                  </a:lnTo>
                  <a:lnTo>
                    <a:pt x="9" y="373"/>
                  </a:lnTo>
                  <a:lnTo>
                    <a:pt x="9" y="383"/>
                  </a:lnTo>
                  <a:lnTo>
                    <a:pt x="9" y="390"/>
                  </a:lnTo>
                  <a:lnTo>
                    <a:pt x="9" y="398"/>
                  </a:lnTo>
                  <a:lnTo>
                    <a:pt x="9" y="405"/>
                  </a:lnTo>
                  <a:lnTo>
                    <a:pt x="9" y="415"/>
                  </a:lnTo>
                  <a:lnTo>
                    <a:pt x="9" y="423"/>
                  </a:lnTo>
                  <a:lnTo>
                    <a:pt x="9" y="430"/>
                  </a:lnTo>
                  <a:lnTo>
                    <a:pt x="9" y="438"/>
                  </a:lnTo>
                  <a:lnTo>
                    <a:pt x="9" y="447"/>
                  </a:lnTo>
                  <a:lnTo>
                    <a:pt x="9" y="455"/>
                  </a:lnTo>
                  <a:lnTo>
                    <a:pt x="9" y="462"/>
                  </a:lnTo>
                  <a:lnTo>
                    <a:pt x="9" y="470"/>
                  </a:lnTo>
                  <a:lnTo>
                    <a:pt x="9" y="478"/>
                  </a:lnTo>
                  <a:lnTo>
                    <a:pt x="9" y="485"/>
                  </a:lnTo>
                  <a:lnTo>
                    <a:pt x="9" y="493"/>
                  </a:lnTo>
                  <a:lnTo>
                    <a:pt x="9" y="501"/>
                  </a:lnTo>
                  <a:lnTo>
                    <a:pt x="9" y="508"/>
                  </a:lnTo>
                  <a:lnTo>
                    <a:pt x="9" y="512"/>
                  </a:lnTo>
                  <a:lnTo>
                    <a:pt x="9" y="516"/>
                  </a:lnTo>
                  <a:lnTo>
                    <a:pt x="9" y="520"/>
                  </a:lnTo>
                  <a:lnTo>
                    <a:pt x="9" y="525"/>
                  </a:lnTo>
                  <a:lnTo>
                    <a:pt x="9" y="529"/>
                  </a:lnTo>
                  <a:lnTo>
                    <a:pt x="9" y="533"/>
                  </a:lnTo>
                  <a:lnTo>
                    <a:pt x="9" y="537"/>
                  </a:lnTo>
                  <a:lnTo>
                    <a:pt x="9" y="542"/>
                  </a:lnTo>
                  <a:lnTo>
                    <a:pt x="9" y="546"/>
                  </a:lnTo>
                  <a:lnTo>
                    <a:pt x="9" y="550"/>
                  </a:lnTo>
                  <a:lnTo>
                    <a:pt x="9" y="554"/>
                  </a:lnTo>
                  <a:lnTo>
                    <a:pt x="9" y="558"/>
                  </a:lnTo>
                  <a:lnTo>
                    <a:pt x="9" y="561"/>
                  </a:lnTo>
                  <a:lnTo>
                    <a:pt x="9" y="567"/>
                  </a:lnTo>
                  <a:lnTo>
                    <a:pt x="9" y="571"/>
                  </a:lnTo>
                  <a:lnTo>
                    <a:pt x="11" y="575"/>
                  </a:lnTo>
                  <a:lnTo>
                    <a:pt x="11" y="578"/>
                  </a:lnTo>
                  <a:lnTo>
                    <a:pt x="11" y="582"/>
                  </a:lnTo>
                  <a:lnTo>
                    <a:pt x="11" y="586"/>
                  </a:lnTo>
                  <a:lnTo>
                    <a:pt x="11" y="592"/>
                  </a:lnTo>
                  <a:lnTo>
                    <a:pt x="11" y="596"/>
                  </a:lnTo>
                  <a:lnTo>
                    <a:pt x="11" y="599"/>
                  </a:lnTo>
                  <a:lnTo>
                    <a:pt x="11" y="603"/>
                  </a:lnTo>
                  <a:lnTo>
                    <a:pt x="11" y="607"/>
                  </a:lnTo>
                  <a:lnTo>
                    <a:pt x="11" y="613"/>
                  </a:lnTo>
                  <a:lnTo>
                    <a:pt x="11" y="616"/>
                  </a:lnTo>
                  <a:lnTo>
                    <a:pt x="11" y="620"/>
                  </a:lnTo>
                  <a:lnTo>
                    <a:pt x="11" y="624"/>
                  </a:lnTo>
                  <a:lnTo>
                    <a:pt x="11" y="628"/>
                  </a:lnTo>
                  <a:lnTo>
                    <a:pt x="11" y="634"/>
                  </a:lnTo>
                  <a:lnTo>
                    <a:pt x="11" y="637"/>
                  </a:lnTo>
                  <a:lnTo>
                    <a:pt x="11" y="641"/>
                  </a:lnTo>
                  <a:lnTo>
                    <a:pt x="11" y="645"/>
                  </a:lnTo>
                  <a:lnTo>
                    <a:pt x="11" y="649"/>
                  </a:lnTo>
                  <a:lnTo>
                    <a:pt x="11" y="653"/>
                  </a:lnTo>
                  <a:lnTo>
                    <a:pt x="11" y="656"/>
                  </a:lnTo>
                  <a:lnTo>
                    <a:pt x="11" y="662"/>
                  </a:lnTo>
                  <a:lnTo>
                    <a:pt x="11" y="666"/>
                  </a:lnTo>
                  <a:lnTo>
                    <a:pt x="11" y="670"/>
                  </a:lnTo>
                  <a:lnTo>
                    <a:pt x="11" y="674"/>
                  </a:lnTo>
                  <a:lnTo>
                    <a:pt x="11" y="677"/>
                  </a:lnTo>
                  <a:lnTo>
                    <a:pt x="11" y="683"/>
                  </a:lnTo>
                  <a:lnTo>
                    <a:pt x="11" y="687"/>
                  </a:lnTo>
                  <a:lnTo>
                    <a:pt x="11" y="691"/>
                  </a:lnTo>
                  <a:lnTo>
                    <a:pt x="11" y="694"/>
                  </a:lnTo>
                  <a:lnTo>
                    <a:pt x="11" y="698"/>
                  </a:lnTo>
                  <a:lnTo>
                    <a:pt x="11" y="704"/>
                  </a:lnTo>
                  <a:lnTo>
                    <a:pt x="13" y="708"/>
                  </a:lnTo>
                  <a:lnTo>
                    <a:pt x="11" y="712"/>
                  </a:lnTo>
                  <a:lnTo>
                    <a:pt x="11" y="715"/>
                  </a:lnTo>
                  <a:lnTo>
                    <a:pt x="11" y="719"/>
                  </a:lnTo>
                  <a:lnTo>
                    <a:pt x="11" y="725"/>
                  </a:lnTo>
                  <a:lnTo>
                    <a:pt x="11" y="729"/>
                  </a:lnTo>
                  <a:lnTo>
                    <a:pt x="11" y="732"/>
                  </a:lnTo>
                  <a:lnTo>
                    <a:pt x="11" y="736"/>
                  </a:lnTo>
                  <a:lnTo>
                    <a:pt x="11" y="740"/>
                  </a:lnTo>
                  <a:lnTo>
                    <a:pt x="11" y="746"/>
                  </a:lnTo>
                  <a:lnTo>
                    <a:pt x="11" y="750"/>
                  </a:lnTo>
                  <a:lnTo>
                    <a:pt x="11" y="753"/>
                  </a:lnTo>
                  <a:lnTo>
                    <a:pt x="11" y="757"/>
                  </a:lnTo>
                  <a:lnTo>
                    <a:pt x="11" y="761"/>
                  </a:lnTo>
                  <a:lnTo>
                    <a:pt x="11" y="767"/>
                  </a:lnTo>
                  <a:lnTo>
                    <a:pt x="11" y="771"/>
                  </a:lnTo>
                  <a:lnTo>
                    <a:pt x="11" y="774"/>
                  </a:lnTo>
                  <a:lnTo>
                    <a:pt x="11" y="782"/>
                  </a:lnTo>
                  <a:lnTo>
                    <a:pt x="11" y="790"/>
                  </a:lnTo>
                  <a:lnTo>
                    <a:pt x="9" y="793"/>
                  </a:lnTo>
                  <a:lnTo>
                    <a:pt x="9" y="797"/>
                  </a:lnTo>
                  <a:lnTo>
                    <a:pt x="9" y="801"/>
                  </a:lnTo>
                  <a:lnTo>
                    <a:pt x="9" y="805"/>
                  </a:lnTo>
                  <a:lnTo>
                    <a:pt x="9" y="810"/>
                  </a:lnTo>
                  <a:lnTo>
                    <a:pt x="7" y="820"/>
                  </a:lnTo>
                  <a:lnTo>
                    <a:pt x="7" y="822"/>
                  </a:lnTo>
                  <a:lnTo>
                    <a:pt x="7" y="828"/>
                  </a:lnTo>
                  <a:lnTo>
                    <a:pt x="7" y="829"/>
                  </a:lnTo>
                  <a:lnTo>
                    <a:pt x="7" y="835"/>
                  </a:lnTo>
                  <a:lnTo>
                    <a:pt x="7" y="841"/>
                  </a:lnTo>
                  <a:lnTo>
                    <a:pt x="5" y="848"/>
                  </a:lnTo>
                  <a:lnTo>
                    <a:pt x="5" y="852"/>
                  </a:lnTo>
                  <a:lnTo>
                    <a:pt x="5" y="856"/>
                  </a:lnTo>
                  <a:lnTo>
                    <a:pt x="5" y="860"/>
                  </a:lnTo>
                  <a:lnTo>
                    <a:pt x="5" y="864"/>
                  </a:lnTo>
                  <a:lnTo>
                    <a:pt x="3" y="868"/>
                  </a:lnTo>
                  <a:lnTo>
                    <a:pt x="3" y="871"/>
                  </a:lnTo>
                  <a:lnTo>
                    <a:pt x="3" y="875"/>
                  </a:lnTo>
                  <a:lnTo>
                    <a:pt x="3" y="879"/>
                  </a:lnTo>
                  <a:lnTo>
                    <a:pt x="3" y="883"/>
                  </a:lnTo>
                  <a:lnTo>
                    <a:pt x="3" y="887"/>
                  </a:lnTo>
                  <a:lnTo>
                    <a:pt x="3" y="890"/>
                  </a:lnTo>
                  <a:lnTo>
                    <a:pt x="3" y="896"/>
                  </a:lnTo>
                  <a:lnTo>
                    <a:pt x="2" y="902"/>
                  </a:lnTo>
                  <a:lnTo>
                    <a:pt x="2" y="909"/>
                  </a:lnTo>
                  <a:lnTo>
                    <a:pt x="2" y="917"/>
                  </a:lnTo>
                  <a:lnTo>
                    <a:pt x="2" y="925"/>
                  </a:lnTo>
                  <a:lnTo>
                    <a:pt x="0" y="928"/>
                  </a:lnTo>
                  <a:lnTo>
                    <a:pt x="0" y="932"/>
                  </a:lnTo>
                  <a:lnTo>
                    <a:pt x="0" y="936"/>
                  </a:lnTo>
                  <a:lnTo>
                    <a:pt x="0" y="940"/>
                  </a:lnTo>
                  <a:lnTo>
                    <a:pt x="0" y="944"/>
                  </a:lnTo>
                  <a:lnTo>
                    <a:pt x="0" y="947"/>
                  </a:lnTo>
                  <a:lnTo>
                    <a:pt x="0" y="951"/>
                  </a:lnTo>
                  <a:lnTo>
                    <a:pt x="0" y="955"/>
                  </a:lnTo>
                  <a:lnTo>
                    <a:pt x="0" y="963"/>
                  </a:lnTo>
                  <a:lnTo>
                    <a:pt x="0" y="970"/>
                  </a:lnTo>
                  <a:lnTo>
                    <a:pt x="0" y="974"/>
                  </a:lnTo>
                  <a:lnTo>
                    <a:pt x="0" y="978"/>
                  </a:lnTo>
                  <a:lnTo>
                    <a:pt x="0" y="982"/>
                  </a:lnTo>
                  <a:lnTo>
                    <a:pt x="2" y="985"/>
                  </a:lnTo>
                  <a:lnTo>
                    <a:pt x="2" y="989"/>
                  </a:lnTo>
                  <a:lnTo>
                    <a:pt x="2" y="993"/>
                  </a:lnTo>
                  <a:lnTo>
                    <a:pt x="2" y="997"/>
                  </a:lnTo>
                  <a:lnTo>
                    <a:pt x="2" y="1001"/>
                  </a:lnTo>
                  <a:lnTo>
                    <a:pt x="2" y="1004"/>
                  </a:lnTo>
                  <a:lnTo>
                    <a:pt x="3" y="1008"/>
                  </a:lnTo>
                  <a:lnTo>
                    <a:pt x="3" y="1012"/>
                  </a:lnTo>
                  <a:lnTo>
                    <a:pt x="3" y="1016"/>
                  </a:lnTo>
                  <a:lnTo>
                    <a:pt x="3" y="1020"/>
                  </a:lnTo>
                  <a:lnTo>
                    <a:pt x="5" y="1023"/>
                  </a:lnTo>
                  <a:lnTo>
                    <a:pt x="7" y="1027"/>
                  </a:lnTo>
                  <a:lnTo>
                    <a:pt x="11" y="1029"/>
                  </a:lnTo>
                  <a:lnTo>
                    <a:pt x="17" y="1033"/>
                  </a:lnTo>
                  <a:lnTo>
                    <a:pt x="24" y="1035"/>
                  </a:lnTo>
                  <a:lnTo>
                    <a:pt x="32" y="1033"/>
                  </a:lnTo>
                  <a:lnTo>
                    <a:pt x="38" y="1029"/>
                  </a:lnTo>
                  <a:lnTo>
                    <a:pt x="40" y="1027"/>
                  </a:lnTo>
                  <a:lnTo>
                    <a:pt x="41" y="1023"/>
                  </a:lnTo>
                  <a:lnTo>
                    <a:pt x="43" y="1020"/>
                  </a:lnTo>
                  <a:lnTo>
                    <a:pt x="43" y="1016"/>
                  </a:lnTo>
                  <a:lnTo>
                    <a:pt x="43" y="1008"/>
                  </a:lnTo>
                  <a:lnTo>
                    <a:pt x="43" y="1001"/>
                  </a:lnTo>
                  <a:lnTo>
                    <a:pt x="43" y="993"/>
                  </a:lnTo>
                  <a:lnTo>
                    <a:pt x="43" y="987"/>
                  </a:lnTo>
                  <a:lnTo>
                    <a:pt x="43" y="980"/>
                  </a:lnTo>
                  <a:lnTo>
                    <a:pt x="43" y="972"/>
                  </a:lnTo>
                  <a:lnTo>
                    <a:pt x="43" y="964"/>
                  </a:lnTo>
                  <a:lnTo>
                    <a:pt x="43" y="959"/>
                  </a:lnTo>
                  <a:lnTo>
                    <a:pt x="43" y="951"/>
                  </a:lnTo>
                  <a:lnTo>
                    <a:pt x="43" y="944"/>
                  </a:lnTo>
                  <a:lnTo>
                    <a:pt x="43" y="936"/>
                  </a:lnTo>
                  <a:lnTo>
                    <a:pt x="43" y="930"/>
                  </a:lnTo>
                  <a:lnTo>
                    <a:pt x="43" y="921"/>
                  </a:lnTo>
                  <a:lnTo>
                    <a:pt x="43" y="915"/>
                  </a:lnTo>
                  <a:lnTo>
                    <a:pt x="43" y="907"/>
                  </a:lnTo>
                  <a:lnTo>
                    <a:pt x="43" y="902"/>
                  </a:lnTo>
                  <a:lnTo>
                    <a:pt x="43" y="892"/>
                  </a:lnTo>
                  <a:lnTo>
                    <a:pt x="43" y="887"/>
                  </a:lnTo>
                  <a:lnTo>
                    <a:pt x="43" y="879"/>
                  </a:lnTo>
                  <a:lnTo>
                    <a:pt x="43" y="871"/>
                  </a:lnTo>
                  <a:lnTo>
                    <a:pt x="43" y="864"/>
                  </a:lnTo>
                  <a:lnTo>
                    <a:pt x="43" y="858"/>
                  </a:lnTo>
                  <a:lnTo>
                    <a:pt x="43" y="850"/>
                  </a:lnTo>
                  <a:lnTo>
                    <a:pt x="45" y="843"/>
                  </a:lnTo>
                  <a:lnTo>
                    <a:pt x="45" y="835"/>
                  </a:lnTo>
                  <a:lnTo>
                    <a:pt x="45" y="829"/>
                  </a:lnTo>
                  <a:lnTo>
                    <a:pt x="45" y="822"/>
                  </a:lnTo>
                  <a:lnTo>
                    <a:pt x="45" y="814"/>
                  </a:lnTo>
                  <a:lnTo>
                    <a:pt x="45" y="807"/>
                  </a:lnTo>
                  <a:lnTo>
                    <a:pt x="47" y="801"/>
                  </a:lnTo>
                  <a:lnTo>
                    <a:pt x="47" y="793"/>
                  </a:lnTo>
                  <a:lnTo>
                    <a:pt x="49" y="786"/>
                  </a:lnTo>
                  <a:lnTo>
                    <a:pt x="49" y="778"/>
                  </a:lnTo>
                  <a:lnTo>
                    <a:pt x="49" y="772"/>
                  </a:lnTo>
                  <a:lnTo>
                    <a:pt x="49" y="765"/>
                  </a:lnTo>
                  <a:lnTo>
                    <a:pt x="49" y="757"/>
                  </a:lnTo>
                  <a:lnTo>
                    <a:pt x="49" y="750"/>
                  </a:lnTo>
                  <a:lnTo>
                    <a:pt x="49" y="742"/>
                  </a:lnTo>
                  <a:lnTo>
                    <a:pt x="49" y="736"/>
                  </a:lnTo>
                  <a:lnTo>
                    <a:pt x="51" y="729"/>
                  </a:lnTo>
                  <a:lnTo>
                    <a:pt x="51" y="721"/>
                  </a:lnTo>
                  <a:lnTo>
                    <a:pt x="51" y="713"/>
                  </a:lnTo>
                  <a:lnTo>
                    <a:pt x="51" y="706"/>
                  </a:lnTo>
                  <a:lnTo>
                    <a:pt x="51" y="700"/>
                  </a:lnTo>
                  <a:lnTo>
                    <a:pt x="51" y="693"/>
                  </a:lnTo>
                  <a:lnTo>
                    <a:pt x="51" y="685"/>
                  </a:lnTo>
                  <a:lnTo>
                    <a:pt x="53" y="677"/>
                  </a:lnTo>
                  <a:lnTo>
                    <a:pt x="53" y="672"/>
                  </a:lnTo>
                  <a:lnTo>
                    <a:pt x="53" y="664"/>
                  </a:lnTo>
                  <a:lnTo>
                    <a:pt x="53" y="656"/>
                  </a:lnTo>
                  <a:lnTo>
                    <a:pt x="53" y="649"/>
                  </a:lnTo>
                  <a:lnTo>
                    <a:pt x="53" y="641"/>
                  </a:lnTo>
                  <a:lnTo>
                    <a:pt x="53" y="634"/>
                  </a:lnTo>
                  <a:lnTo>
                    <a:pt x="53" y="628"/>
                  </a:lnTo>
                  <a:lnTo>
                    <a:pt x="53" y="620"/>
                  </a:lnTo>
                  <a:lnTo>
                    <a:pt x="55" y="613"/>
                  </a:lnTo>
                  <a:lnTo>
                    <a:pt x="55" y="605"/>
                  </a:lnTo>
                  <a:lnTo>
                    <a:pt x="55" y="599"/>
                  </a:lnTo>
                  <a:lnTo>
                    <a:pt x="55" y="592"/>
                  </a:lnTo>
                  <a:lnTo>
                    <a:pt x="55" y="584"/>
                  </a:lnTo>
                  <a:lnTo>
                    <a:pt x="55" y="577"/>
                  </a:lnTo>
                  <a:lnTo>
                    <a:pt x="55" y="571"/>
                  </a:lnTo>
                  <a:lnTo>
                    <a:pt x="55" y="561"/>
                  </a:lnTo>
                  <a:lnTo>
                    <a:pt x="55" y="556"/>
                  </a:lnTo>
                  <a:lnTo>
                    <a:pt x="55" y="546"/>
                  </a:lnTo>
                  <a:lnTo>
                    <a:pt x="55" y="539"/>
                  </a:lnTo>
                  <a:lnTo>
                    <a:pt x="55" y="529"/>
                  </a:lnTo>
                  <a:lnTo>
                    <a:pt x="55" y="521"/>
                  </a:lnTo>
                  <a:lnTo>
                    <a:pt x="55" y="512"/>
                  </a:lnTo>
                  <a:lnTo>
                    <a:pt x="55" y="504"/>
                  </a:lnTo>
                  <a:lnTo>
                    <a:pt x="55" y="495"/>
                  </a:lnTo>
                  <a:lnTo>
                    <a:pt x="55" y="487"/>
                  </a:lnTo>
                  <a:lnTo>
                    <a:pt x="55" y="478"/>
                  </a:lnTo>
                  <a:lnTo>
                    <a:pt x="55" y="470"/>
                  </a:lnTo>
                  <a:lnTo>
                    <a:pt x="55" y="461"/>
                  </a:lnTo>
                  <a:lnTo>
                    <a:pt x="55" y="453"/>
                  </a:lnTo>
                  <a:lnTo>
                    <a:pt x="55" y="443"/>
                  </a:lnTo>
                  <a:lnTo>
                    <a:pt x="57" y="434"/>
                  </a:lnTo>
                  <a:lnTo>
                    <a:pt x="57" y="426"/>
                  </a:lnTo>
                  <a:lnTo>
                    <a:pt x="57" y="419"/>
                  </a:lnTo>
                  <a:lnTo>
                    <a:pt x="57" y="409"/>
                  </a:lnTo>
                  <a:lnTo>
                    <a:pt x="57" y="400"/>
                  </a:lnTo>
                  <a:lnTo>
                    <a:pt x="59" y="392"/>
                  </a:lnTo>
                  <a:lnTo>
                    <a:pt x="59" y="383"/>
                  </a:lnTo>
                  <a:lnTo>
                    <a:pt x="59" y="373"/>
                  </a:lnTo>
                  <a:lnTo>
                    <a:pt x="59" y="365"/>
                  </a:lnTo>
                  <a:lnTo>
                    <a:pt x="60" y="356"/>
                  </a:lnTo>
                  <a:lnTo>
                    <a:pt x="60" y="348"/>
                  </a:lnTo>
                  <a:lnTo>
                    <a:pt x="60" y="339"/>
                  </a:lnTo>
                  <a:lnTo>
                    <a:pt x="60" y="329"/>
                  </a:lnTo>
                  <a:lnTo>
                    <a:pt x="62" y="322"/>
                  </a:lnTo>
                  <a:lnTo>
                    <a:pt x="62" y="314"/>
                  </a:lnTo>
                  <a:lnTo>
                    <a:pt x="62" y="305"/>
                  </a:lnTo>
                  <a:lnTo>
                    <a:pt x="64" y="295"/>
                  </a:lnTo>
                  <a:lnTo>
                    <a:pt x="64" y="288"/>
                  </a:lnTo>
                  <a:lnTo>
                    <a:pt x="64" y="278"/>
                  </a:lnTo>
                  <a:lnTo>
                    <a:pt x="64" y="269"/>
                  </a:lnTo>
                  <a:lnTo>
                    <a:pt x="66" y="261"/>
                  </a:lnTo>
                  <a:lnTo>
                    <a:pt x="66" y="251"/>
                  </a:lnTo>
                  <a:lnTo>
                    <a:pt x="66" y="242"/>
                  </a:lnTo>
                  <a:lnTo>
                    <a:pt x="66" y="234"/>
                  </a:lnTo>
                  <a:lnTo>
                    <a:pt x="66" y="225"/>
                  </a:lnTo>
                  <a:lnTo>
                    <a:pt x="68" y="217"/>
                  </a:lnTo>
                  <a:lnTo>
                    <a:pt x="68" y="208"/>
                  </a:lnTo>
                  <a:lnTo>
                    <a:pt x="68" y="200"/>
                  </a:lnTo>
                  <a:lnTo>
                    <a:pt x="68" y="191"/>
                  </a:lnTo>
                  <a:lnTo>
                    <a:pt x="68" y="183"/>
                  </a:lnTo>
                  <a:lnTo>
                    <a:pt x="68" y="173"/>
                  </a:lnTo>
                  <a:lnTo>
                    <a:pt x="68" y="164"/>
                  </a:lnTo>
                  <a:lnTo>
                    <a:pt x="68" y="156"/>
                  </a:lnTo>
                  <a:lnTo>
                    <a:pt x="68" y="149"/>
                  </a:lnTo>
                  <a:lnTo>
                    <a:pt x="70" y="139"/>
                  </a:lnTo>
                  <a:lnTo>
                    <a:pt x="68" y="130"/>
                  </a:lnTo>
                  <a:lnTo>
                    <a:pt x="68" y="122"/>
                  </a:lnTo>
                  <a:lnTo>
                    <a:pt x="68" y="113"/>
                  </a:lnTo>
                  <a:lnTo>
                    <a:pt x="68" y="105"/>
                  </a:lnTo>
                  <a:lnTo>
                    <a:pt x="68" y="95"/>
                  </a:lnTo>
                  <a:lnTo>
                    <a:pt x="68" y="88"/>
                  </a:lnTo>
                  <a:lnTo>
                    <a:pt x="68" y="78"/>
                  </a:lnTo>
                  <a:lnTo>
                    <a:pt x="68" y="71"/>
                  </a:lnTo>
                  <a:lnTo>
                    <a:pt x="66" y="61"/>
                  </a:lnTo>
                  <a:lnTo>
                    <a:pt x="66" y="54"/>
                  </a:lnTo>
                  <a:lnTo>
                    <a:pt x="66" y="46"/>
                  </a:lnTo>
                  <a:lnTo>
                    <a:pt x="66" y="37"/>
                  </a:lnTo>
                  <a:lnTo>
                    <a:pt x="64" y="29"/>
                  </a:lnTo>
                  <a:lnTo>
                    <a:pt x="64" y="19"/>
                  </a:lnTo>
                  <a:lnTo>
                    <a:pt x="62" y="12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4534" y="3687"/>
              <a:ext cx="667" cy="82"/>
            </a:xfrm>
            <a:custGeom>
              <a:avLst/>
              <a:gdLst/>
              <a:ahLst/>
              <a:cxnLst>
                <a:cxn ang="0">
                  <a:pos x="42" y="151"/>
                </a:cxn>
                <a:cxn ang="0">
                  <a:pos x="91" y="156"/>
                </a:cxn>
                <a:cxn ang="0">
                  <a:pos x="142" y="160"/>
                </a:cxn>
                <a:cxn ang="0">
                  <a:pos x="192" y="162"/>
                </a:cxn>
                <a:cxn ang="0">
                  <a:pos x="243" y="164"/>
                </a:cxn>
                <a:cxn ang="0">
                  <a:pos x="293" y="162"/>
                </a:cxn>
                <a:cxn ang="0">
                  <a:pos x="344" y="160"/>
                </a:cxn>
                <a:cxn ang="0">
                  <a:pos x="395" y="158"/>
                </a:cxn>
                <a:cxn ang="0">
                  <a:pos x="447" y="154"/>
                </a:cxn>
                <a:cxn ang="0">
                  <a:pos x="496" y="151"/>
                </a:cxn>
                <a:cxn ang="0">
                  <a:pos x="547" y="147"/>
                </a:cxn>
                <a:cxn ang="0">
                  <a:pos x="597" y="143"/>
                </a:cxn>
                <a:cxn ang="0">
                  <a:pos x="648" y="139"/>
                </a:cxn>
                <a:cxn ang="0">
                  <a:pos x="699" y="135"/>
                </a:cxn>
                <a:cxn ang="0">
                  <a:pos x="753" y="130"/>
                </a:cxn>
                <a:cxn ang="0">
                  <a:pos x="804" y="124"/>
                </a:cxn>
                <a:cxn ang="0">
                  <a:pos x="857" y="118"/>
                </a:cxn>
                <a:cxn ang="0">
                  <a:pos x="910" y="111"/>
                </a:cxn>
                <a:cxn ang="0">
                  <a:pos x="964" y="105"/>
                </a:cxn>
                <a:cxn ang="0">
                  <a:pos x="1015" y="96"/>
                </a:cxn>
                <a:cxn ang="0">
                  <a:pos x="1068" y="88"/>
                </a:cxn>
                <a:cxn ang="0">
                  <a:pos x="1120" y="78"/>
                </a:cxn>
                <a:cxn ang="0">
                  <a:pos x="1173" y="69"/>
                </a:cxn>
                <a:cxn ang="0">
                  <a:pos x="1224" y="59"/>
                </a:cxn>
                <a:cxn ang="0">
                  <a:pos x="1277" y="50"/>
                </a:cxn>
                <a:cxn ang="0">
                  <a:pos x="1323" y="40"/>
                </a:cxn>
                <a:cxn ang="0">
                  <a:pos x="1334" y="18"/>
                </a:cxn>
                <a:cxn ang="0">
                  <a:pos x="1325" y="2"/>
                </a:cxn>
                <a:cxn ang="0">
                  <a:pos x="1293" y="2"/>
                </a:cxn>
                <a:cxn ang="0">
                  <a:pos x="1241" y="8"/>
                </a:cxn>
                <a:cxn ang="0">
                  <a:pos x="1188" y="16"/>
                </a:cxn>
                <a:cxn ang="0">
                  <a:pos x="1137" y="23"/>
                </a:cxn>
                <a:cxn ang="0">
                  <a:pos x="1083" y="31"/>
                </a:cxn>
                <a:cxn ang="0">
                  <a:pos x="1032" y="38"/>
                </a:cxn>
                <a:cxn ang="0">
                  <a:pos x="981" y="48"/>
                </a:cxn>
                <a:cxn ang="0">
                  <a:pos x="929" y="56"/>
                </a:cxn>
                <a:cxn ang="0">
                  <a:pos x="876" y="65"/>
                </a:cxn>
                <a:cxn ang="0">
                  <a:pos x="825" y="73"/>
                </a:cxn>
                <a:cxn ang="0">
                  <a:pos x="774" y="80"/>
                </a:cxn>
                <a:cxn ang="0">
                  <a:pos x="720" y="86"/>
                </a:cxn>
                <a:cxn ang="0">
                  <a:pos x="669" y="92"/>
                </a:cxn>
                <a:cxn ang="0">
                  <a:pos x="616" y="96"/>
                </a:cxn>
                <a:cxn ang="0">
                  <a:pos x="566" y="101"/>
                </a:cxn>
                <a:cxn ang="0">
                  <a:pos x="517" y="107"/>
                </a:cxn>
                <a:cxn ang="0">
                  <a:pos x="467" y="111"/>
                </a:cxn>
                <a:cxn ang="0">
                  <a:pos x="416" y="116"/>
                </a:cxn>
                <a:cxn ang="0">
                  <a:pos x="367" y="120"/>
                </a:cxn>
                <a:cxn ang="0">
                  <a:pos x="315" y="124"/>
                </a:cxn>
                <a:cxn ang="0">
                  <a:pos x="264" y="128"/>
                </a:cxn>
                <a:cxn ang="0">
                  <a:pos x="215" y="132"/>
                </a:cxn>
                <a:cxn ang="0">
                  <a:pos x="165" y="135"/>
                </a:cxn>
                <a:cxn ang="0">
                  <a:pos x="114" y="135"/>
                </a:cxn>
                <a:cxn ang="0">
                  <a:pos x="64" y="135"/>
                </a:cxn>
                <a:cxn ang="0">
                  <a:pos x="15" y="135"/>
                </a:cxn>
                <a:cxn ang="0">
                  <a:pos x="4" y="145"/>
                </a:cxn>
              </a:cxnLst>
              <a:rect l="0" t="0" r="r" b="b"/>
              <a:pathLst>
                <a:path w="1334" h="164">
                  <a:moveTo>
                    <a:pt x="4" y="145"/>
                  </a:moveTo>
                  <a:lnTo>
                    <a:pt x="13" y="147"/>
                  </a:lnTo>
                  <a:lnTo>
                    <a:pt x="23" y="149"/>
                  </a:lnTo>
                  <a:lnTo>
                    <a:pt x="32" y="149"/>
                  </a:lnTo>
                  <a:lnTo>
                    <a:pt x="42" y="151"/>
                  </a:lnTo>
                  <a:lnTo>
                    <a:pt x="53" y="153"/>
                  </a:lnTo>
                  <a:lnTo>
                    <a:pt x="63" y="153"/>
                  </a:lnTo>
                  <a:lnTo>
                    <a:pt x="72" y="154"/>
                  </a:lnTo>
                  <a:lnTo>
                    <a:pt x="82" y="156"/>
                  </a:lnTo>
                  <a:lnTo>
                    <a:pt x="91" y="156"/>
                  </a:lnTo>
                  <a:lnTo>
                    <a:pt x="102" y="158"/>
                  </a:lnTo>
                  <a:lnTo>
                    <a:pt x="112" y="158"/>
                  </a:lnTo>
                  <a:lnTo>
                    <a:pt x="121" y="160"/>
                  </a:lnTo>
                  <a:lnTo>
                    <a:pt x="131" y="160"/>
                  </a:lnTo>
                  <a:lnTo>
                    <a:pt x="142" y="160"/>
                  </a:lnTo>
                  <a:lnTo>
                    <a:pt x="152" y="160"/>
                  </a:lnTo>
                  <a:lnTo>
                    <a:pt x="161" y="162"/>
                  </a:lnTo>
                  <a:lnTo>
                    <a:pt x="173" y="162"/>
                  </a:lnTo>
                  <a:lnTo>
                    <a:pt x="182" y="162"/>
                  </a:lnTo>
                  <a:lnTo>
                    <a:pt x="192" y="162"/>
                  </a:lnTo>
                  <a:lnTo>
                    <a:pt x="201" y="164"/>
                  </a:lnTo>
                  <a:lnTo>
                    <a:pt x="211" y="164"/>
                  </a:lnTo>
                  <a:lnTo>
                    <a:pt x="222" y="164"/>
                  </a:lnTo>
                  <a:lnTo>
                    <a:pt x="232" y="164"/>
                  </a:lnTo>
                  <a:lnTo>
                    <a:pt x="243" y="164"/>
                  </a:lnTo>
                  <a:lnTo>
                    <a:pt x="253" y="164"/>
                  </a:lnTo>
                  <a:lnTo>
                    <a:pt x="264" y="164"/>
                  </a:lnTo>
                  <a:lnTo>
                    <a:pt x="274" y="164"/>
                  </a:lnTo>
                  <a:lnTo>
                    <a:pt x="283" y="164"/>
                  </a:lnTo>
                  <a:lnTo>
                    <a:pt x="293" y="162"/>
                  </a:lnTo>
                  <a:lnTo>
                    <a:pt x="304" y="162"/>
                  </a:lnTo>
                  <a:lnTo>
                    <a:pt x="313" y="162"/>
                  </a:lnTo>
                  <a:lnTo>
                    <a:pt x="325" y="162"/>
                  </a:lnTo>
                  <a:lnTo>
                    <a:pt x="334" y="162"/>
                  </a:lnTo>
                  <a:lnTo>
                    <a:pt x="344" y="160"/>
                  </a:lnTo>
                  <a:lnTo>
                    <a:pt x="355" y="160"/>
                  </a:lnTo>
                  <a:lnTo>
                    <a:pt x="365" y="160"/>
                  </a:lnTo>
                  <a:lnTo>
                    <a:pt x="374" y="160"/>
                  </a:lnTo>
                  <a:lnTo>
                    <a:pt x="386" y="158"/>
                  </a:lnTo>
                  <a:lnTo>
                    <a:pt x="395" y="158"/>
                  </a:lnTo>
                  <a:lnTo>
                    <a:pt x="405" y="158"/>
                  </a:lnTo>
                  <a:lnTo>
                    <a:pt x="416" y="156"/>
                  </a:lnTo>
                  <a:lnTo>
                    <a:pt x="426" y="156"/>
                  </a:lnTo>
                  <a:lnTo>
                    <a:pt x="435" y="154"/>
                  </a:lnTo>
                  <a:lnTo>
                    <a:pt x="447" y="154"/>
                  </a:lnTo>
                  <a:lnTo>
                    <a:pt x="456" y="154"/>
                  </a:lnTo>
                  <a:lnTo>
                    <a:pt x="466" y="153"/>
                  </a:lnTo>
                  <a:lnTo>
                    <a:pt x="477" y="153"/>
                  </a:lnTo>
                  <a:lnTo>
                    <a:pt x="486" y="153"/>
                  </a:lnTo>
                  <a:lnTo>
                    <a:pt x="496" y="151"/>
                  </a:lnTo>
                  <a:lnTo>
                    <a:pt x="507" y="151"/>
                  </a:lnTo>
                  <a:lnTo>
                    <a:pt x="517" y="151"/>
                  </a:lnTo>
                  <a:lnTo>
                    <a:pt x="526" y="149"/>
                  </a:lnTo>
                  <a:lnTo>
                    <a:pt x="536" y="147"/>
                  </a:lnTo>
                  <a:lnTo>
                    <a:pt x="547" y="147"/>
                  </a:lnTo>
                  <a:lnTo>
                    <a:pt x="557" y="147"/>
                  </a:lnTo>
                  <a:lnTo>
                    <a:pt x="566" y="147"/>
                  </a:lnTo>
                  <a:lnTo>
                    <a:pt x="578" y="145"/>
                  </a:lnTo>
                  <a:lnTo>
                    <a:pt x="587" y="145"/>
                  </a:lnTo>
                  <a:lnTo>
                    <a:pt x="597" y="143"/>
                  </a:lnTo>
                  <a:lnTo>
                    <a:pt x="606" y="143"/>
                  </a:lnTo>
                  <a:lnTo>
                    <a:pt x="616" y="141"/>
                  </a:lnTo>
                  <a:lnTo>
                    <a:pt x="627" y="141"/>
                  </a:lnTo>
                  <a:lnTo>
                    <a:pt x="637" y="139"/>
                  </a:lnTo>
                  <a:lnTo>
                    <a:pt x="648" y="139"/>
                  </a:lnTo>
                  <a:lnTo>
                    <a:pt x="658" y="139"/>
                  </a:lnTo>
                  <a:lnTo>
                    <a:pt x="669" y="137"/>
                  </a:lnTo>
                  <a:lnTo>
                    <a:pt x="679" y="137"/>
                  </a:lnTo>
                  <a:lnTo>
                    <a:pt x="690" y="137"/>
                  </a:lnTo>
                  <a:lnTo>
                    <a:pt x="699" y="135"/>
                  </a:lnTo>
                  <a:lnTo>
                    <a:pt x="711" y="135"/>
                  </a:lnTo>
                  <a:lnTo>
                    <a:pt x="720" y="134"/>
                  </a:lnTo>
                  <a:lnTo>
                    <a:pt x="732" y="134"/>
                  </a:lnTo>
                  <a:lnTo>
                    <a:pt x="741" y="132"/>
                  </a:lnTo>
                  <a:lnTo>
                    <a:pt x="753" y="130"/>
                  </a:lnTo>
                  <a:lnTo>
                    <a:pt x="762" y="130"/>
                  </a:lnTo>
                  <a:lnTo>
                    <a:pt x="774" y="128"/>
                  </a:lnTo>
                  <a:lnTo>
                    <a:pt x="783" y="126"/>
                  </a:lnTo>
                  <a:lnTo>
                    <a:pt x="794" y="126"/>
                  </a:lnTo>
                  <a:lnTo>
                    <a:pt x="804" y="124"/>
                  </a:lnTo>
                  <a:lnTo>
                    <a:pt x="815" y="124"/>
                  </a:lnTo>
                  <a:lnTo>
                    <a:pt x="827" y="122"/>
                  </a:lnTo>
                  <a:lnTo>
                    <a:pt x="836" y="122"/>
                  </a:lnTo>
                  <a:lnTo>
                    <a:pt x="848" y="118"/>
                  </a:lnTo>
                  <a:lnTo>
                    <a:pt x="857" y="118"/>
                  </a:lnTo>
                  <a:lnTo>
                    <a:pt x="869" y="116"/>
                  </a:lnTo>
                  <a:lnTo>
                    <a:pt x="878" y="116"/>
                  </a:lnTo>
                  <a:lnTo>
                    <a:pt x="890" y="115"/>
                  </a:lnTo>
                  <a:lnTo>
                    <a:pt x="901" y="115"/>
                  </a:lnTo>
                  <a:lnTo>
                    <a:pt x="910" y="111"/>
                  </a:lnTo>
                  <a:lnTo>
                    <a:pt x="922" y="111"/>
                  </a:lnTo>
                  <a:lnTo>
                    <a:pt x="931" y="109"/>
                  </a:lnTo>
                  <a:lnTo>
                    <a:pt x="943" y="107"/>
                  </a:lnTo>
                  <a:lnTo>
                    <a:pt x="952" y="105"/>
                  </a:lnTo>
                  <a:lnTo>
                    <a:pt x="964" y="105"/>
                  </a:lnTo>
                  <a:lnTo>
                    <a:pt x="973" y="103"/>
                  </a:lnTo>
                  <a:lnTo>
                    <a:pt x="985" y="101"/>
                  </a:lnTo>
                  <a:lnTo>
                    <a:pt x="994" y="99"/>
                  </a:lnTo>
                  <a:lnTo>
                    <a:pt x="1006" y="97"/>
                  </a:lnTo>
                  <a:lnTo>
                    <a:pt x="1015" y="96"/>
                  </a:lnTo>
                  <a:lnTo>
                    <a:pt x="1026" y="96"/>
                  </a:lnTo>
                  <a:lnTo>
                    <a:pt x="1036" y="92"/>
                  </a:lnTo>
                  <a:lnTo>
                    <a:pt x="1047" y="90"/>
                  </a:lnTo>
                  <a:lnTo>
                    <a:pt x="1057" y="90"/>
                  </a:lnTo>
                  <a:lnTo>
                    <a:pt x="1068" y="88"/>
                  </a:lnTo>
                  <a:lnTo>
                    <a:pt x="1078" y="86"/>
                  </a:lnTo>
                  <a:lnTo>
                    <a:pt x="1089" y="84"/>
                  </a:lnTo>
                  <a:lnTo>
                    <a:pt x="1099" y="82"/>
                  </a:lnTo>
                  <a:lnTo>
                    <a:pt x="1110" y="80"/>
                  </a:lnTo>
                  <a:lnTo>
                    <a:pt x="1120" y="78"/>
                  </a:lnTo>
                  <a:lnTo>
                    <a:pt x="1131" y="76"/>
                  </a:lnTo>
                  <a:lnTo>
                    <a:pt x="1141" y="75"/>
                  </a:lnTo>
                  <a:lnTo>
                    <a:pt x="1152" y="73"/>
                  </a:lnTo>
                  <a:lnTo>
                    <a:pt x="1161" y="71"/>
                  </a:lnTo>
                  <a:lnTo>
                    <a:pt x="1173" y="69"/>
                  </a:lnTo>
                  <a:lnTo>
                    <a:pt x="1182" y="67"/>
                  </a:lnTo>
                  <a:lnTo>
                    <a:pt x="1194" y="65"/>
                  </a:lnTo>
                  <a:lnTo>
                    <a:pt x="1203" y="63"/>
                  </a:lnTo>
                  <a:lnTo>
                    <a:pt x="1215" y="61"/>
                  </a:lnTo>
                  <a:lnTo>
                    <a:pt x="1224" y="59"/>
                  </a:lnTo>
                  <a:lnTo>
                    <a:pt x="1236" y="57"/>
                  </a:lnTo>
                  <a:lnTo>
                    <a:pt x="1245" y="56"/>
                  </a:lnTo>
                  <a:lnTo>
                    <a:pt x="1256" y="54"/>
                  </a:lnTo>
                  <a:lnTo>
                    <a:pt x="1266" y="52"/>
                  </a:lnTo>
                  <a:lnTo>
                    <a:pt x="1277" y="50"/>
                  </a:lnTo>
                  <a:lnTo>
                    <a:pt x="1287" y="48"/>
                  </a:lnTo>
                  <a:lnTo>
                    <a:pt x="1298" y="46"/>
                  </a:lnTo>
                  <a:lnTo>
                    <a:pt x="1308" y="44"/>
                  </a:lnTo>
                  <a:lnTo>
                    <a:pt x="1319" y="42"/>
                  </a:lnTo>
                  <a:lnTo>
                    <a:pt x="1323" y="40"/>
                  </a:lnTo>
                  <a:lnTo>
                    <a:pt x="1327" y="38"/>
                  </a:lnTo>
                  <a:lnTo>
                    <a:pt x="1329" y="35"/>
                  </a:lnTo>
                  <a:lnTo>
                    <a:pt x="1333" y="33"/>
                  </a:lnTo>
                  <a:lnTo>
                    <a:pt x="1334" y="25"/>
                  </a:lnTo>
                  <a:lnTo>
                    <a:pt x="1334" y="18"/>
                  </a:lnTo>
                  <a:lnTo>
                    <a:pt x="1334" y="14"/>
                  </a:lnTo>
                  <a:lnTo>
                    <a:pt x="1333" y="10"/>
                  </a:lnTo>
                  <a:lnTo>
                    <a:pt x="1331" y="6"/>
                  </a:lnTo>
                  <a:lnTo>
                    <a:pt x="1329" y="4"/>
                  </a:lnTo>
                  <a:lnTo>
                    <a:pt x="1325" y="2"/>
                  </a:lnTo>
                  <a:lnTo>
                    <a:pt x="1321" y="0"/>
                  </a:lnTo>
                  <a:lnTo>
                    <a:pt x="1317" y="0"/>
                  </a:lnTo>
                  <a:lnTo>
                    <a:pt x="1314" y="0"/>
                  </a:lnTo>
                  <a:lnTo>
                    <a:pt x="1304" y="0"/>
                  </a:lnTo>
                  <a:lnTo>
                    <a:pt x="1293" y="2"/>
                  </a:lnTo>
                  <a:lnTo>
                    <a:pt x="1283" y="4"/>
                  </a:lnTo>
                  <a:lnTo>
                    <a:pt x="1272" y="4"/>
                  </a:lnTo>
                  <a:lnTo>
                    <a:pt x="1262" y="6"/>
                  </a:lnTo>
                  <a:lnTo>
                    <a:pt x="1251" y="6"/>
                  </a:lnTo>
                  <a:lnTo>
                    <a:pt x="1241" y="8"/>
                  </a:lnTo>
                  <a:lnTo>
                    <a:pt x="1230" y="10"/>
                  </a:lnTo>
                  <a:lnTo>
                    <a:pt x="1220" y="10"/>
                  </a:lnTo>
                  <a:lnTo>
                    <a:pt x="1209" y="12"/>
                  </a:lnTo>
                  <a:lnTo>
                    <a:pt x="1199" y="14"/>
                  </a:lnTo>
                  <a:lnTo>
                    <a:pt x="1188" y="16"/>
                  </a:lnTo>
                  <a:lnTo>
                    <a:pt x="1179" y="16"/>
                  </a:lnTo>
                  <a:lnTo>
                    <a:pt x="1167" y="18"/>
                  </a:lnTo>
                  <a:lnTo>
                    <a:pt x="1158" y="19"/>
                  </a:lnTo>
                  <a:lnTo>
                    <a:pt x="1146" y="21"/>
                  </a:lnTo>
                  <a:lnTo>
                    <a:pt x="1137" y="23"/>
                  </a:lnTo>
                  <a:lnTo>
                    <a:pt x="1125" y="25"/>
                  </a:lnTo>
                  <a:lnTo>
                    <a:pt x="1116" y="25"/>
                  </a:lnTo>
                  <a:lnTo>
                    <a:pt x="1104" y="27"/>
                  </a:lnTo>
                  <a:lnTo>
                    <a:pt x="1095" y="29"/>
                  </a:lnTo>
                  <a:lnTo>
                    <a:pt x="1083" y="31"/>
                  </a:lnTo>
                  <a:lnTo>
                    <a:pt x="1074" y="33"/>
                  </a:lnTo>
                  <a:lnTo>
                    <a:pt x="1064" y="35"/>
                  </a:lnTo>
                  <a:lnTo>
                    <a:pt x="1053" y="37"/>
                  </a:lnTo>
                  <a:lnTo>
                    <a:pt x="1044" y="38"/>
                  </a:lnTo>
                  <a:lnTo>
                    <a:pt x="1032" y="38"/>
                  </a:lnTo>
                  <a:lnTo>
                    <a:pt x="1023" y="40"/>
                  </a:lnTo>
                  <a:lnTo>
                    <a:pt x="1011" y="42"/>
                  </a:lnTo>
                  <a:lnTo>
                    <a:pt x="1002" y="44"/>
                  </a:lnTo>
                  <a:lnTo>
                    <a:pt x="990" y="46"/>
                  </a:lnTo>
                  <a:lnTo>
                    <a:pt x="981" y="48"/>
                  </a:lnTo>
                  <a:lnTo>
                    <a:pt x="971" y="50"/>
                  </a:lnTo>
                  <a:lnTo>
                    <a:pt x="960" y="52"/>
                  </a:lnTo>
                  <a:lnTo>
                    <a:pt x="950" y="54"/>
                  </a:lnTo>
                  <a:lnTo>
                    <a:pt x="939" y="56"/>
                  </a:lnTo>
                  <a:lnTo>
                    <a:pt x="929" y="56"/>
                  </a:lnTo>
                  <a:lnTo>
                    <a:pt x="918" y="57"/>
                  </a:lnTo>
                  <a:lnTo>
                    <a:pt x="909" y="59"/>
                  </a:lnTo>
                  <a:lnTo>
                    <a:pt x="897" y="61"/>
                  </a:lnTo>
                  <a:lnTo>
                    <a:pt x="888" y="63"/>
                  </a:lnTo>
                  <a:lnTo>
                    <a:pt x="876" y="65"/>
                  </a:lnTo>
                  <a:lnTo>
                    <a:pt x="867" y="67"/>
                  </a:lnTo>
                  <a:lnTo>
                    <a:pt x="855" y="69"/>
                  </a:lnTo>
                  <a:lnTo>
                    <a:pt x="846" y="69"/>
                  </a:lnTo>
                  <a:lnTo>
                    <a:pt x="834" y="71"/>
                  </a:lnTo>
                  <a:lnTo>
                    <a:pt x="825" y="73"/>
                  </a:lnTo>
                  <a:lnTo>
                    <a:pt x="815" y="75"/>
                  </a:lnTo>
                  <a:lnTo>
                    <a:pt x="804" y="75"/>
                  </a:lnTo>
                  <a:lnTo>
                    <a:pt x="793" y="76"/>
                  </a:lnTo>
                  <a:lnTo>
                    <a:pt x="783" y="78"/>
                  </a:lnTo>
                  <a:lnTo>
                    <a:pt x="774" y="80"/>
                  </a:lnTo>
                  <a:lnTo>
                    <a:pt x="762" y="80"/>
                  </a:lnTo>
                  <a:lnTo>
                    <a:pt x="753" y="82"/>
                  </a:lnTo>
                  <a:lnTo>
                    <a:pt x="741" y="84"/>
                  </a:lnTo>
                  <a:lnTo>
                    <a:pt x="732" y="86"/>
                  </a:lnTo>
                  <a:lnTo>
                    <a:pt x="720" y="86"/>
                  </a:lnTo>
                  <a:lnTo>
                    <a:pt x="711" y="88"/>
                  </a:lnTo>
                  <a:lnTo>
                    <a:pt x="699" y="88"/>
                  </a:lnTo>
                  <a:lnTo>
                    <a:pt x="690" y="90"/>
                  </a:lnTo>
                  <a:lnTo>
                    <a:pt x="679" y="90"/>
                  </a:lnTo>
                  <a:lnTo>
                    <a:pt x="669" y="92"/>
                  </a:lnTo>
                  <a:lnTo>
                    <a:pt x="658" y="94"/>
                  </a:lnTo>
                  <a:lnTo>
                    <a:pt x="648" y="96"/>
                  </a:lnTo>
                  <a:lnTo>
                    <a:pt x="637" y="96"/>
                  </a:lnTo>
                  <a:lnTo>
                    <a:pt x="627" y="96"/>
                  </a:lnTo>
                  <a:lnTo>
                    <a:pt x="616" y="96"/>
                  </a:lnTo>
                  <a:lnTo>
                    <a:pt x="606" y="97"/>
                  </a:lnTo>
                  <a:lnTo>
                    <a:pt x="597" y="97"/>
                  </a:lnTo>
                  <a:lnTo>
                    <a:pt x="587" y="99"/>
                  </a:lnTo>
                  <a:lnTo>
                    <a:pt x="578" y="99"/>
                  </a:lnTo>
                  <a:lnTo>
                    <a:pt x="566" y="101"/>
                  </a:lnTo>
                  <a:lnTo>
                    <a:pt x="557" y="101"/>
                  </a:lnTo>
                  <a:lnTo>
                    <a:pt x="547" y="103"/>
                  </a:lnTo>
                  <a:lnTo>
                    <a:pt x="538" y="103"/>
                  </a:lnTo>
                  <a:lnTo>
                    <a:pt x="528" y="105"/>
                  </a:lnTo>
                  <a:lnTo>
                    <a:pt x="517" y="107"/>
                  </a:lnTo>
                  <a:lnTo>
                    <a:pt x="507" y="107"/>
                  </a:lnTo>
                  <a:lnTo>
                    <a:pt x="498" y="109"/>
                  </a:lnTo>
                  <a:lnTo>
                    <a:pt x="488" y="109"/>
                  </a:lnTo>
                  <a:lnTo>
                    <a:pt x="477" y="109"/>
                  </a:lnTo>
                  <a:lnTo>
                    <a:pt x="467" y="111"/>
                  </a:lnTo>
                  <a:lnTo>
                    <a:pt x="456" y="111"/>
                  </a:lnTo>
                  <a:lnTo>
                    <a:pt x="447" y="113"/>
                  </a:lnTo>
                  <a:lnTo>
                    <a:pt x="437" y="115"/>
                  </a:lnTo>
                  <a:lnTo>
                    <a:pt x="426" y="115"/>
                  </a:lnTo>
                  <a:lnTo>
                    <a:pt x="416" y="116"/>
                  </a:lnTo>
                  <a:lnTo>
                    <a:pt x="407" y="116"/>
                  </a:lnTo>
                  <a:lnTo>
                    <a:pt x="397" y="116"/>
                  </a:lnTo>
                  <a:lnTo>
                    <a:pt x="386" y="118"/>
                  </a:lnTo>
                  <a:lnTo>
                    <a:pt x="376" y="118"/>
                  </a:lnTo>
                  <a:lnTo>
                    <a:pt x="367" y="120"/>
                  </a:lnTo>
                  <a:lnTo>
                    <a:pt x="355" y="122"/>
                  </a:lnTo>
                  <a:lnTo>
                    <a:pt x="346" y="122"/>
                  </a:lnTo>
                  <a:lnTo>
                    <a:pt x="336" y="124"/>
                  </a:lnTo>
                  <a:lnTo>
                    <a:pt x="327" y="124"/>
                  </a:lnTo>
                  <a:lnTo>
                    <a:pt x="315" y="124"/>
                  </a:lnTo>
                  <a:lnTo>
                    <a:pt x="306" y="126"/>
                  </a:lnTo>
                  <a:lnTo>
                    <a:pt x="294" y="126"/>
                  </a:lnTo>
                  <a:lnTo>
                    <a:pt x="285" y="128"/>
                  </a:lnTo>
                  <a:lnTo>
                    <a:pt x="274" y="128"/>
                  </a:lnTo>
                  <a:lnTo>
                    <a:pt x="264" y="128"/>
                  </a:lnTo>
                  <a:lnTo>
                    <a:pt x="255" y="130"/>
                  </a:lnTo>
                  <a:lnTo>
                    <a:pt x="245" y="130"/>
                  </a:lnTo>
                  <a:lnTo>
                    <a:pt x="234" y="130"/>
                  </a:lnTo>
                  <a:lnTo>
                    <a:pt x="224" y="132"/>
                  </a:lnTo>
                  <a:lnTo>
                    <a:pt x="215" y="132"/>
                  </a:lnTo>
                  <a:lnTo>
                    <a:pt x="203" y="132"/>
                  </a:lnTo>
                  <a:lnTo>
                    <a:pt x="194" y="132"/>
                  </a:lnTo>
                  <a:lnTo>
                    <a:pt x="184" y="134"/>
                  </a:lnTo>
                  <a:lnTo>
                    <a:pt x="175" y="134"/>
                  </a:lnTo>
                  <a:lnTo>
                    <a:pt x="165" y="135"/>
                  </a:lnTo>
                  <a:lnTo>
                    <a:pt x="154" y="135"/>
                  </a:lnTo>
                  <a:lnTo>
                    <a:pt x="144" y="135"/>
                  </a:lnTo>
                  <a:lnTo>
                    <a:pt x="133" y="135"/>
                  </a:lnTo>
                  <a:lnTo>
                    <a:pt x="123" y="135"/>
                  </a:lnTo>
                  <a:lnTo>
                    <a:pt x="114" y="135"/>
                  </a:lnTo>
                  <a:lnTo>
                    <a:pt x="104" y="135"/>
                  </a:lnTo>
                  <a:lnTo>
                    <a:pt x="95" y="135"/>
                  </a:lnTo>
                  <a:lnTo>
                    <a:pt x="83" y="135"/>
                  </a:lnTo>
                  <a:lnTo>
                    <a:pt x="74" y="135"/>
                  </a:lnTo>
                  <a:lnTo>
                    <a:pt x="64" y="135"/>
                  </a:lnTo>
                  <a:lnTo>
                    <a:pt x="55" y="135"/>
                  </a:lnTo>
                  <a:lnTo>
                    <a:pt x="45" y="135"/>
                  </a:lnTo>
                  <a:lnTo>
                    <a:pt x="34" y="135"/>
                  </a:lnTo>
                  <a:lnTo>
                    <a:pt x="24" y="135"/>
                  </a:lnTo>
                  <a:lnTo>
                    <a:pt x="15" y="135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0" y="139"/>
                  </a:lnTo>
                  <a:lnTo>
                    <a:pt x="0" y="143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4208" y="2897"/>
              <a:ext cx="683" cy="36"/>
            </a:xfrm>
            <a:custGeom>
              <a:avLst/>
              <a:gdLst/>
              <a:ahLst/>
              <a:cxnLst>
                <a:cxn ang="0">
                  <a:pos x="78" y="71"/>
                </a:cxn>
                <a:cxn ang="0">
                  <a:pos x="138" y="72"/>
                </a:cxn>
                <a:cxn ang="0">
                  <a:pos x="197" y="71"/>
                </a:cxn>
                <a:cxn ang="0">
                  <a:pos x="256" y="69"/>
                </a:cxn>
                <a:cxn ang="0">
                  <a:pos x="317" y="67"/>
                </a:cxn>
                <a:cxn ang="0">
                  <a:pos x="376" y="63"/>
                </a:cxn>
                <a:cxn ang="0">
                  <a:pos x="435" y="59"/>
                </a:cxn>
                <a:cxn ang="0">
                  <a:pos x="496" y="55"/>
                </a:cxn>
                <a:cxn ang="0">
                  <a:pos x="555" y="52"/>
                </a:cxn>
                <a:cxn ang="0">
                  <a:pos x="616" y="50"/>
                </a:cxn>
                <a:cxn ang="0">
                  <a:pos x="673" y="52"/>
                </a:cxn>
                <a:cxn ang="0">
                  <a:pos x="705" y="52"/>
                </a:cxn>
                <a:cxn ang="0">
                  <a:pos x="737" y="52"/>
                </a:cxn>
                <a:cxn ang="0">
                  <a:pos x="770" y="52"/>
                </a:cxn>
                <a:cxn ang="0">
                  <a:pos x="802" y="52"/>
                </a:cxn>
                <a:cxn ang="0">
                  <a:pos x="834" y="53"/>
                </a:cxn>
                <a:cxn ang="0">
                  <a:pos x="869" y="53"/>
                </a:cxn>
                <a:cxn ang="0">
                  <a:pos x="901" y="53"/>
                </a:cxn>
                <a:cxn ang="0">
                  <a:pos x="935" y="55"/>
                </a:cxn>
                <a:cxn ang="0">
                  <a:pos x="967" y="55"/>
                </a:cxn>
                <a:cxn ang="0">
                  <a:pos x="1000" y="55"/>
                </a:cxn>
                <a:cxn ang="0">
                  <a:pos x="1032" y="55"/>
                </a:cxn>
                <a:cxn ang="0">
                  <a:pos x="1062" y="55"/>
                </a:cxn>
                <a:cxn ang="0">
                  <a:pos x="1093" y="53"/>
                </a:cxn>
                <a:cxn ang="0">
                  <a:pos x="1125" y="50"/>
                </a:cxn>
                <a:cxn ang="0">
                  <a:pos x="1156" y="48"/>
                </a:cxn>
                <a:cxn ang="0">
                  <a:pos x="1186" y="46"/>
                </a:cxn>
                <a:cxn ang="0">
                  <a:pos x="1218" y="42"/>
                </a:cxn>
                <a:cxn ang="0">
                  <a:pos x="1249" y="40"/>
                </a:cxn>
                <a:cxn ang="0">
                  <a:pos x="1281" y="38"/>
                </a:cxn>
                <a:cxn ang="0">
                  <a:pos x="1311" y="36"/>
                </a:cxn>
                <a:cxn ang="0">
                  <a:pos x="1344" y="36"/>
                </a:cxn>
                <a:cxn ang="0">
                  <a:pos x="1365" y="25"/>
                </a:cxn>
                <a:cxn ang="0">
                  <a:pos x="1351" y="0"/>
                </a:cxn>
                <a:cxn ang="0">
                  <a:pos x="1323" y="0"/>
                </a:cxn>
                <a:cxn ang="0">
                  <a:pos x="1291" y="0"/>
                </a:cxn>
                <a:cxn ang="0">
                  <a:pos x="1260" y="2"/>
                </a:cxn>
                <a:cxn ang="0">
                  <a:pos x="1228" y="6"/>
                </a:cxn>
                <a:cxn ang="0">
                  <a:pos x="1197" y="8"/>
                </a:cxn>
                <a:cxn ang="0">
                  <a:pos x="1167" y="12"/>
                </a:cxn>
                <a:cxn ang="0">
                  <a:pos x="1135" y="14"/>
                </a:cxn>
                <a:cxn ang="0">
                  <a:pos x="1104" y="17"/>
                </a:cxn>
                <a:cxn ang="0">
                  <a:pos x="1072" y="17"/>
                </a:cxn>
                <a:cxn ang="0">
                  <a:pos x="1042" y="19"/>
                </a:cxn>
                <a:cxn ang="0">
                  <a:pos x="1011" y="21"/>
                </a:cxn>
                <a:cxn ang="0">
                  <a:pos x="979" y="21"/>
                </a:cxn>
                <a:cxn ang="0">
                  <a:pos x="945" y="21"/>
                </a:cxn>
                <a:cxn ang="0">
                  <a:pos x="912" y="21"/>
                </a:cxn>
                <a:cxn ang="0">
                  <a:pos x="880" y="19"/>
                </a:cxn>
                <a:cxn ang="0">
                  <a:pos x="846" y="19"/>
                </a:cxn>
                <a:cxn ang="0">
                  <a:pos x="813" y="17"/>
                </a:cxn>
                <a:cxn ang="0">
                  <a:pos x="781" y="17"/>
                </a:cxn>
                <a:cxn ang="0">
                  <a:pos x="749" y="17"/>
                </a:cxn>
                <a:cxn ang="0">
                  <a:pos x="716" y="17"/>
                </a:cxn>
                <a:cxn ang="0">
                  <a:pos x="684" y="17"/>
                </a:cxn>
                <a:cxn ang="0">
                  <a:pos x="2" y="57"/>
                </a:cxn>
              </a:cxnLst>
              <a:rect l="0" t="0" r="r" b="b"/>
              <a:pathLst>
                <a:path w="1367" h="72">
                  <a:moveTo>
                    <a:pt x="28" y="67"/>
                  </a:moveTo>
                  <a:lnTo>
                    <a:pt x="38" y="67"/>
                  </a:lnTo>
                  <a:lnTo>
                    <a:pt x="47" y="69"/>
                  </a:lnTo>
                  <a:lnTo>
                    <a:pt x="57" y="69"/>
                  </a:lnTo>
                  <a:lnTo>
                    <a:pt x="68" y="71"/>
                  </a:lnTo>
                  <a:lnTo>
                    <a:pt x="78" y="71"/>
                  </a:lnTo>
                  <a:lnTo>
                    <a:pt x="89" y="71"/>
                  </a:lnTo>
                  <a:lnTo>
                    <a:pt x="98" y="71"/>
                  </a:lnTo>
                  <a:lnTo>
                    <a:pt x="108" y="72"/>
                  </a:lnTo>
                  <a:lnTo>
                    <a:pt x="118" y="72"/>
                  </a:lnTo>
                  <a:lnTo>
                    <a:pt x="127" y="72"/>
                  </a:lnTo>
                  <a:lnTo>
                    <a:pt x="138" y="72"/>
                  </a:lnTo>
                  <a:lnTo>
                    <a:pt x="148" y="72"/>
                  </a:lnTo>
                  <a:lnTo>
                    <a:pt x="157" y="72"/>
                  </a:lnTo>
                  <a:lnTo>
                    <a:pt x="169" y="72"/>
                  </a:lnTo>
                  <a:lnTo>
                    <a:pt x="178" y="72"/>
                  </a:lnTo>
                  <a:lnTo>
                    <a:pt x="188" y="72"/>
                  </a:lnTo>
                  <a:lnTo>
                    <a:pt x="197" y="71"/>
                  </a:lnTo>
                  <a:lnTo>
                    <a:pt x="209" y="71"/>
                  </a:lnTo>
                  <a:lnTo>
                    <a:pt x="216" y="71"/>
                  </a:lnTo>
                  <a:lnTo>
                    <a:pt x="228" y="71"/>
                  </a:lnTo>
                  <a:lnTo>
                    <a:pt x="237" y="71"/>
                  </a:lnTo>
                  <a:lnTo>
                    <a:pt x="247" y="71"/>
                  </a:lnTo>
                  <a:lnTo>
                    <a:pt x="256" y="69"/>
                  </a:lnTo>
                  <a:lnTo>
                    <a:pt x="268" y="69"/>
                  </a:lnTo>
                  <a:lnTo>
                    <a:pt x="277" y="69"/>
                  </a:lnTo>
                  <a:lnTo>
                    <a:pt x="287" y="67"/>
                  </a:lnTo>
                  <a:lnTo>
                    <a:pt x="296" y="67"/>
                  </a:lnTo>
                  <a:lnTo>
                    <a:pt x="308" y="67"/>
                  </a:lnTo>
                  <a:lnTo>
                    <a:pt x="317" y="67"/>
                  </a:lnTo>
                  <a:lnTo>
                    <a:pt x="327" y="67"/>
                  </a:lnTo>
                  <a:lnTo>
                    <a:pt x="336" y="65"/>
                  </a:lnTo>
                  <a:lnTo>
                    <a:pt x="348" y="65"/>
                  </a:lnTo>
                  <a:lnTo>
                    <a:pt x="357" y="65"/>
                  </a:lnTo>
                  <a:lnTo>
                    <a:pt x="367" y="63"/>
                  </a:lnTo>
                  <a:lnTo>
                    <a:pt x="376" y="63"/>
                  </a:lnTo>
                  <a:lnTo>
                    <a:pt x="386" y="63"/>
                  </a:lnTo>
                  <a:lnTo>
                    <a:pt x="397" y="61"/>
                  </a:lnTo>
                  <a:lnTo>
                    <a:pt x="406" y="61"/>
                  </a:lnTo>
                  <a:lnTo>
                    <a:pt x="416" y="59"/>
                  </a:lnTo>
                  <a:lnTo>
                    <a:pt x="426" y="59"/>
                  </a:lnTo>
                  <a:lnTo>
                    <a:pt x="435" y="59"/>
                  </a:lnTo>
                  <a:lnTo>
                    <a:pt x="446" y="57"/>
                  </a:lnTo>
                  <a:lnTo>
                    <a:pt x="456" y="57"/>
                  </a:lnTo>
                  <a:lnTo>
                    <a:pt x="465" y="57"/>
                  </a:lnTo>
                  <a:lnTo>
                    <a:pt x="475" y="57"/>
                  </a:lnTo>
                  <a:lnTo>
                    <a:pt x="486" y="55"/>
                  </a:lnTo>
                  <a:lnTo>
                    <a:pt x="496" y="55"/>
                  </a:lnTo>
                  <a:lnTo>
                    <a:pt x="505" y="55"/>
                  </a:lnTo>
                  <a:lnTo>
                    <a:pt x="515" y="53"/>
                  </a:lnTo>
                  <a:lnTo>
                    <a:pt x="524" y="53"/>
                  </a:lnTo>
                  <a:lnTo>
                    <a:pt x="536" y="52"/>
                  </a:lnTo>
                  <a:lnTo>
                    <a:pt x="545" y="52"/>
                  </a:lnTo>
                  <a:lnTo>
                    <a:pt x="555" y="52"/>
                  </a:lnTo>
                  <a:lnTo>
                    <a:pt x="566" y="52"/>
                  </a:lnTo>
                  <a:lnTo>
                    <a:pt x="576" y="52"/>
                  </a:lnTo>
                  <a:lnTo>
                    <a:pt x="587" y="52"/>
                  </a:lnTo>
                  <a:lnTo>
                    <a:pt x="597" y="50"/>
                  </a:lnTo>
                  <a:lnTo>
                    <a:pt x="606" y="50"/>
                  </a:lnTo>
                  <a:lnTo>
                    <a:pt x="616" y="50"/>
                  </a:lnTo>
                  <a:lnTo>
                    <a:pt x="627" y="50"/>
                  </a:lnTo>
                  <a:lnTo>
                    <a:pt x="637" y="50"/>
                  </a:lnTo>
                  <a:lnTo>
                    <a:pt x="648" y="50"/>
                  </a:lnTo>
                  <a:lnTo>
                    <a:pt x="657" y="50"/>
                  </a:lnTo>
                  <a:lnTo>
                    <a:pt x="669" y="52"/>
                  </a:lnTo>
                  <a:lnTo>
                    <a:pt x="673" y="52"/>
                  </a:lnTo>
                  <a:lnTo>
                    <a:pt x="678" y="52"/>
                  </a:lnTo>
                  <a:lnTo>
                    <a:pt x="684" y="52"/>
                  </a:lnTo>
                  <a:lnTo>
                    <a:pt x="690" y="52"/>
                  </a:lnTo>
                  <a:lnTo>
                    <a:pt x="694" y="52"/>
                  </a:lnTo>
                  <a:lnTo>
                    <a:pt x="699" y="52"/>
                  </a:lnTo>
                  <a:lnTo>
                    <a:pt x="705" y="52"/>
                  </a:lnTo>
                  <a:lnTo>
                    <a:pt x="711" y="52"/>
                  </a:lnTo>
                  <a:lnTo>
                    <a:pt x="716" y="52"/>
                  </a:lnTo>
                  <a:lnTo>
                    <a:pt x="722" y="52"/>
                  </a:lnTo>
                  <a:lnTo>
                    <a:pt x="726" y="52"/>
                  </a:lnTo>
                  <a:lnTo>
                    <a:pt x="734" y="52"/>
                  </a:lnTo>
                  <a:lnTo>
                    <a:pt x="737" y="52"/>
                  </a:lnTo>
                  <a:lnTo>
                    <a:pt x="743" y="52"/>
                  </a:lnTo>
                  <a:lnTo>
                    <a:pt x="749" y="52"/>
                  </a:lnTo>
                  <a:lnTo>
                    <a:pt x="754" y="52"/>
                  </a:lnTo>
                  <a:lnTo>
                    <a:pt x="760" y="52"/>
                  </a:lnTo>
                  <a:lnTo>
                    <a:pt x="764" y="52"/>
                  </a:lnTo>
                  <a:lnTo>
                    <a:pt x="770" y="52"/>
                  </a:lnTo>
                  <a:lnTo>
                    <a:pt x="775" y="52"/>
                  </a:lnTo>
                  <a:lnTo>
                    <a:pt x="781" y="52"/>
                  </a:lnTo>
                  <a:lnTo>
                    <a:pt x="787" y="52"/>
                  </a:lnTo>
                  <a:lnTo>
                    <a:pt x="791" y="52"/>
                  </a:lnTo>
                  <a:lnTo>
                    <a:pt x="798" y="52"/>
                  </a:lnTo>
                  <a:lnTo>
                    <a:pt x="802" y="52"/>
                  </a:lnTo>
                  <a:lnTo>
                    <a:pt x="808" y="52"/>
                  </a:lnTo>
                  <a:lnTo>
                    <a:pt x="813" y="52"/>
                  </a:lnTo>
                  <a:lnTo>
                    <a:pt x="819" y="53"/>
                  </a:lnTo>
                  <a:lnTo>
                    <a:pt x="825" y="53"/>
                  </a:lnTo>
                  <a:lnTo>
                    <a:pt x="830" y="53"/>
                  </a:lnTo>
                  <a:lnTo>
                    <a:pt x="834" y="53"/>
                  </a:lnTo>
                  <a:lnTo>
                    <a:pt x="842" y="53"/>
                  </a:lnTo>
                  <a:lnTo>
                    <a:pt x="846" y="53"/>
                  </a:lnTo>
                  <a:lnTo>
                    <a:pt x="851" y="53"/>
                  </a:lnTo>
                  <a:lnTo>
                    <a:pt x="857" y="53"/>
                  </a:lnTo>
                  <a:lnTo>
                    <a:pt x="863" y="53"/>
                  </a:lnTo>
                  <a:lnTo>
                    <a:pt x="869" y="53"/>
                  </a:lnTo>
                  <a:lnTo>
                    <a:pt x="874" y="53"/>
                  </a:lnTo>
                  <a:lnTo>
                    <a:pt x="880" y="53"/>
                  </a:lnTo>
                  <a:lnTo>
                    <a:pt x="886" y="53"/>
                  </a:lnTo>
                  <a:lnTo>
                    <a:pt x="889" y="53"/>
                  </a:lnTo>
                  <a:lnTo>
                    <a:pt x="895" y="53"/>
                  </a:lnTo>
                  <a:lnTo>
                    <a:pt x="901" y="53"/>
                  </a:lnTo>
                  <a:lnTo>
                    <a:pt x="907" y="53"/>
                  </a:lnTo>
                  <a:lnTo>
                    <a:pt x="912" y="53"/>
                  </a:lnTo>
                  <a:lnTo>
                    <a:pt x="918" y="53"/>
                  </a:lnTo>
                  <a:lnTo>
                    <a:pt x="924" y="53"/>
                  </a:lnTo>
                  <a:lnTo>
                    <a:pt x="929" y="55"/>
                  </a:lnTo>
                  <a:lnTo>
                    <a:pt x="935" y="55"/>
                  </a:lnTo>
                  <a:lnTo>
                    <a:pt x="939" y="55"/>
                  </a:lnTo>
                  <a:lnTo>
                    <a:pt x="945" y="55"/>
                  </a:lnTo>
                  <a:lnTo>
                    <a:pt x="950" y="55"/>
                  </a:lnTo>
                  <a:lnTo>
                    <a:pt x="956" y="55"/>
                  </a:lnTo>
                  <a:lnTo>
                    <a:pt x="962" y="55"/>
                  </a:lnTo>
                  <a:lnTo>
                    <a:pt x="967" y="55"/>
                  </a:lnTo>
                  <a:lnTo>
                    <a:pt x="973" y="55"/>
                  </a:lnTo>
                  <a:lnTo>
                    <a:pt x="979" y="55"/>
                  </a:lnTo>
                  <a:lnTo>
                    <a:pt x="984" y="55"/>
                  </a:lnTo>
                  <a:lnTo>
                    <a:pt x="988" y="55"/>
                  </a:lnTo>
                  <a:lnTo>
                    <a:pt x="994" y="55"/>
                  </a:lnTo>
                  <a:lnTo>
                    <a:pt x="1000" y="55"/>
                  </a:lnTo>
                  <a:lnTo>
                    <a:pt x="1005" y="55"/>
                  </a:lnTo>
                  <a:lnTo>
                    <a:pt x="1011" y="55"/>
                  </a:lnTo>
                  <a:lnTo>
                    <a:pt x="1017" y="57"/>
                  </a:lnTo>
                  <a:lnTo>
                    <a:pt x="1021" y="55"/>
                  </a:lnTo>
                  <a:lnTo>
                    <a:pt x="1026" y="55"/>
                  </a:lnTo>
                  <a:lnTo>
                    <a:pt x="1032" y="55"/>
                  </a:lnTo>
                  <a:lnTo>
                    <a:pt x="1038" y="55"/>
                  </a:lnTo>
                  <a:lnTo>
                    <a:pt x="1042" y="55"/>
                  </a:lnTo>
                  <a:lnTo>
                    <a:pt x="1047" y="55"/>
                  </a:lnTo>
                  <a:lnTo>
                    <a:pt x="1053" y="55"/>
                  </a:lnTo>
                  <a:lnTo>
                    <a:pt x="1059" y="55"/>
                  </a:lnTo>
                  <a:lnTo>
                    <a:pt x="1062" y="55"/>
                  </a:lnTo>
                  <a:lnTo>
                    <a:pt x="1068" y="55"/>
                  </a:lnTo>
                  <a:lnTo>
                    <a:pt x="1072" y="53"/>
                  </a:lnTo>
                  <a:lnTo>
                    <a:pt x="1078" y="53"/>
                  </a:lnTo>
                  <a:lnTo>
                    <a:pt x="1083" y="53"/>
                  </a:lnTo>
                  <a:lnTo>
                    <a:pt x="1089" y="53"/>
                  </a:lnTo>
                  <a:lnTo>
                    <a:pt x="1093" y="53"/>
                  </a:lnTo>
                  <a:lnTo>
                    <a:pt x="1099" y="53"/>
                  </a:lnTo>
                  <a:lnTo>
                    <a:pt x="1104" y="52"/>
                  </a:lnTo>
                  <a:lnTo>
                    <a:pt x="1108" y="52"/>
                  </a:lnTo>
                  <a:lnTo>
                    <a:pt x="1114" y="52"/>
                  </a:lnTo>
                  <a:lnTo>
                    <a:pt x="1119" y="52"/>
                  </a:lnTo>
                  <a:lnTo>
                    <a:pt x="1125" y="50"/>
                  </a:lnTo>
                  <a:lnTo>
                    <a:pt x="1131" y="50"/>
                  </a:lnTo>
                  <a:lnTo>
                    <a:pt x="1135" y="50"/>
                  </a:lnTo>
                  <a:lnTo>
                    <a:pt x="1140" y="50"/>
                  </a:lnTo>
                  <a:lnTo>
                    <a:pt x="1146" y="50"/>
                  </a:lnTo>
                  <a:lnTo>
                    <a:pt x="1152" y="48"/>
                  </a:lnTo>
                  <a:lnTo>
                    <a:pt x="1156" y="48"/>
                  </a:lnTo>
                  <a:lnTo>
                    <a:pt x="1161" y="48"/>
                  </a:lnTo>
                  <a:lnTo>
                    <a:pt x="1167" y="46"/>
                  </a:lnTo>
                  <a:lnTo>
                    <a:pt x="1171" y="46"/>
                  </a:lnTo>
                  <a:lnTo>
                    <a:pt x="1177" y="46"/>
                  </a:lnTo>
                  <a:lnTo>
                    <a:pt x="1182" y="46"/>
                  </a:lnTo>
                  <a:lnTo>
                    <a:pt x="1186" y="46"/>
                  </a:lnTo>
                  <a:lnTo>
                    <a:pt x="1192" y="44"/>
                  </a:lnTo>
                  <a:lnTo>
                    <a:pt x="1197" y="44"/>
                  </a:lnTo>
                  <a:lnTo>
                    <a:pt x="1203" y="44"/>
                  </a:lnTo>
                  <a:lnTo>
                    <a:pt x="1207" y="44"/>
                  </a:lnTo>
                  <a:lnTo>
                    <a:pt x="1213" y="42"/>
                  </a:lnTo>
                  <a:lnTo>
                    <a:pt x="1218" y="42"/>
                  </a:lnTo>
                  <a:lnTo>
                    <a:pt x="1224" y="42"/>
                  </a:lnTo>
                  <a:lnTo>
                    <a:pt x="1228" y="42"/>
                  </a:lnTo>
                  <a:lnTo>
                    <a:pt x="1234" y="40"/>
                  </a:lnTo>
                  <a:lnTo>
                    <a:pt x="1239" y="40"/>
                  </a:lnTo>
                  <a:lnTo>
                    <a:pt x="1245" y="40"/>
                  </a:lnTo>
                  <a:lnTo>
                    <a:pt x="1249" y="40"/>
                  </a:lnTo>
                  <a:lnTo>
                    <a:pt x="1254" y="38"/>
                  </a:lnTo>
                  <a:lnTo>
                    <a:pt x="1260" y="38"/>
                  </a:lnTo>
                  <a:lnTo>
                    <a:pt x="1266" y="38"/>
                  </a:lnTo>
                  <a:lnTo>
                    <a:pt x="1270" y="38"/>
                  </a:lnTo>
                  <a:lnTo>
                    <a:pt x="1275" y="38"/>
                  </a:lnTo>
                  <a:lnTo>
                    <a:pt x="1281" y="38"/>
                  </a:lnTo>
                  <a:lnTo>
                    <a:pt x="1287" y="38"/>
                  </a:lnTo>
                  <a:lnTo>
                    <a:pt x="1291" y="36"/>
                  </a:lnTo>
                  <a:lnTo>
                    <a:pt x="1296" y="36"/>
                  </a:lnTo>
                  <a:lnTo>
                    <a:pt x="1302" y="36"/>
                  </a:lnTo>
                  <a:lnTo>
                    <a:pt x="1308" y="36"/>
                  </a:lnTo>
                  <a:lnTo>
                    <a:pt x="1311" y="36"/>
                  </a:lnTo>
                  <a:lnTo>
                    <a:pt x="1317" y="36"/>
                  </a:lnTo>
                  <a:lnTo>
                    <a:pt x="1323" y="36"/>
                  </a:lnTo>
                  <a:lnTo>
                    <a:pt x="1329" y="36"/>
                  </a:lnTo>
                  <a:lnTo>
                    <a:pt x="1332" y="36"/>
                  </a:lnTo>
                  <a:lnTo>
                    <a:pt x="1338" y="36"/>
                  </a:lnTo>
                  <a:lnTo>
                    <a:pt x="1344" y="36"/>
                  </a:lnTo>
                  <a:lnTo>
                    <a:pt x="1350" y="38"/>
                  </a:lnTo>
                  <a:lnTo>
                    <a:pt x="1351" y="36"/>
                  </a:lnTo>
                  <a:lnTo>
                    <a:pt x="1357" y="36"/>
                  </a:lnTo>
                  <a:lnTo>
                    <a:pt x="1359" y="33"/>
                  </a:lnTo>
                  <a:lnTo>
                    <a:pt x="1363" y="31"/>
                  </a:lnTo>
                  <a:lnTo>
                    <a:pt x="1365" y="25"/>
                  </a:lnTo>
                  <a:lnTo>
                    <a:pt x="1367" y="19"/>
                  </a:lnTo>
                  <a:lnTo>
                    <a:pt x="1365" y="12"/>
                  </a:lnTo>
                  <a:lnTo>
                    <a:pt x="1363" y="6"/>
                  </a:lnTo>
                  <a:lnTo>
                    <a:pt x="1359" y="2"/>
                  </a:lnTo>
                  <a:lnTo>
                    <a:pt x="1357" y="2"/>
                  </a:lnTo>
                  <a:lnTo>
                    <a:pt x="1351" y="0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38" y="0"/>
                  </a:lnTo>
                  <a:lnTo>
                    <a:pt x="1332" y="0"/>
                  </a:lnTo>
                  <a:lnTo>
                    <a:pt x="1329" y="0"/>
                  </a:lnTo>
                  <a:lnTo>
                    <a:pt x="1323" y="0"/>
                  </a:lnTo>
                  <a:lnTo>
                    <a:pt x="1317" y="0"/>
                  </a:lnTo>
                  <a:lnTo>
                    <a:pt x="1311" y="0"/>
                  </a:lnTo>
                  <a:lnTo>
                    <a:pt x="1308" y="0"/>
                  </a:lnTo>
                  <a:lnTo>
                    <a:pt x="1302" y="0"/>
                  </a:lnTo>
                  <a:lnTo>
                    <a:pt x="1296" y="0"/>
                  </a:lnTo>
                  <a:lnTo>
                    <a:pt x="1291" y="0"/>
                  </a:lnTo>
                  <a:lnTo>
                    <a:pt x="1287" y="0"/>
                  </a:lnTo>
                  <a:lnTo>
                    <a:pt x="1281" y="0"/>
                  </a:lnTo>
                  <a:lnTo>
                    <a:pt x="1275" y="2"/>
                  </a:lnTo>
                  <a:lnTo>
                    <a:pt x="1270" y="2"/>
                  </a:lnTo>
                  <a:lnTo>
                    <a:pt x="1266" y="2"/>
                  </a:lnTo>
                  <a:lnTo>
                    <a:pt x="1260" y="2"/>
                  </a:lnTo>
                  <a:lnTo>
                    <a:pt x="1254" y="2"/>
                  </a:lnTo>
                  <a:lnTo>
                    <a:pt x="1249" y="4"/>
                  </a:lnTo>
                  <a:lnTo>
                    <a:pt x="1245" y="4"/>
                  </a:lnTo>
                  <a:lnTo>
                    <a:pt x="1239" y="4"/>
                  </a:lnTo>
                  <a:lnTo>
                    <a:pt x="1234" y="4"/>
                  </a:lnTo>
                  <a:lnTo>
                    <a:pt x="1228" y="6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3" y="8"/>
                  </a:lnTo>
                  <a:lnTo>
                    <a:pt x="1207" y="8"/>
                  </a:lnTo>
                  <a:lnTo>
                    <a:pt x="1203" y="8"/>
                  </a:lnTo>
                  <a:lnTo>
                    <a:pt x="1197" y="8"/>
                  </a:lnTo>
                  <a:lnTo>
                    <a:pt x="1192" y="10"/>
                  </a:lnTo>
                  <a:lnTo>
                    <a:pt x="1186" y="10"/>
                  </a:lnTo>
                  <a:lnTo>
                    <a:pt x="1182" y="10"/>
                  </a:lnTo>
                  <a:lnTo>
                    <a:pt x="1177" y="10"/>
                  </a:lnTo>
                  <a:lnTo>
                    <a:pt x="1171" y="10"/>
                  </a:lnTo>
                  <a:lnTo>
                    <a:pt x="1167" y="12"/>
                  </a:lnTo>
                  <a:lnTo>
                    <a:pt x="1161" y="12"/>
                  </a:lnTo>
                  <a:lnTo>
                    <a:pt x="1156" y="12"/>
                  </a:lnTo>
                  <a:lnTo>
                    <a:pt x="1152" y="14"/>
                  </a:lnTo>
                  <a:lnTo>
                    <a:pt x="1146" y="14"/>
                  </a:lnTo>
                  <a:lnTo>
                    <a:pt x="1140" y="14"/>
                  </a:lnTo>
                  <a:lnTo>
                    <a:pt x="1135" y="14"/>
                  </a:lnTo>
                  <a:lnTo>
                    <a:pt x="1131" y="14"/>
                  </a:lnTo>
                  <a:lnTo>
                    <a:pt x="1125" y="15"/>
                  </a:lnTo>
                  <a:lnTo>
                    <a:pt x="1119" y="15"/>
                  </a:lnTo>
                  <a:lnTo>
                    <a:pt x="1114" y="15"/>
                  </a:lnTo>
                  <a:lnTo>
                    <a:pt x="1108" y="15"/>
                  </a:lnTo>
                  <a:lnTo>
                    <a:pt x="1104" y="17"/>
                  </a:lnTo>
                  <a:lnTo>
                    <a:pt x="1099" y="17"/>
                  </a:lnTo>
                  <a:lnTo>
                    <a:pt x="1093" y="17"/>
                  </a:lnTo>
                  <a:lnTo>
                    <a:pt x="1089" y="17"/>
                  </a:lnTo>
                  <a:lnTo>
                    <a:pt x="1083" y="17"/>
                  </a:lnTo>
                  <a:lnTo>
                    <a:pt x="1078" y="17"/>
                  </a:lnTo>
                  <a:lnTo>
                    <a:pt x="1072" y="17"/>
                  </a:lnTo>
                  <a:lnTo>
                    <a:pt x="1068" y="19"/>
                  </a:lnTo>
                  <a:lnTo>
                    <a:pt x="1062" y="19"/>
                  </a:lnTo>
                  <a:lnTo>
                    <a:pt x="1059" y="19"/>
                  </a:lnTo>
                  <a:lnTo>
                    <a:pt x="1053" y="19"/>
                  </a:lnTo>
                  <a:lnTo>
                    <a:pt x="1047" y="19"/>
                  </a:lnTo>
                  <a:lnTo>
                    <a:pt x="1042" y="19"/>
                  </a:lnTo>
                  <a:lnTo>
                    <a:pt x="1038" y="21"/>
                  </a:lnTo>
                  <a:lnTo>
                    <a:pt x="1032" y="21"/>
                  </a:lnTo>
                  <a:lnTo>
                    <a:pt x="1026" y="21"/>
                  </a:lnTo>
                  <a:lnTo>
                    <a:pt x="1021" y="21"/>
                  </a:lnTo>
                  <a:lnTo>
                    <a:pt x="1017" y="21"/>
                  </a:lnTo>
                  <a:lnTo>
                    <a:pt x="1011" y="21"/>
                  </a:lnTo>
                  <a:lnTo>
                    <a:pt x="1005" y="21"/>
                  </a:lnTo>
                  <a:lnTo>
                    <a:pt x="1000" y="21"/>
                  </a:lnTo>
                  <a:lnTo>
                    <a:pt x="994" y="21"/>
                  </a:lnTo>
                  <a:lnTo>
                    <a:pt x="988" y="21"/>
                  </a:lnTo>
                  <a:lnTo>
                    <a:pt x="984" y="21"/>
                  </a:lnTo>
                  <a:lnTo>
                    <a:pt x="979" y="21"/>
                  </a:lnTo>
                  <a:lnTo>
                    <a:pt x="973" y="21"/>
                  </a:lnTo>
                  <a:lnTo>
                    <a:pt x="967" y="21"/>
                  </a:lnTo>
                  <a:lnTo>
                    <a:pt x="962" y="21"/>
                  </a:lnTo>
                  <a:lnTo>
                    <a:pt x="956" y="21"/>
                  </a:lnTo>
                  <a:lnTo>
                    <a:pt x="950" y="21"/>
                  </a:lnTo>
                  <a:lnTo>
                    <a:pt x="945" y="21"/>
                  </a:lnTo>
                  <a:lnTo>
                    <a:pt x="939" y="21"/>
                  </a:lnTo>
                  <a:lnTo>
                    <a:pt x="935" y="21"/>
                  </a:lnTo>
                  <a:lnTo>
                    <a:pt x="929" y="21"/>
                  </a:lnTo>
                  <a:lnTo>
                    <a:pt x="924" y="21"/>
                  </a:lnTo>
                  <a:lnTo>
                    <a:pt x="918" y="21"/>
                  </a:lnTo>
                  <a:lnTo>
                    <a:pt x="912" y="21"/>
                  </a:lnTo>
                  <a:lnTo>
                    <a:pt x="907" y="21"/>
                  </a:lnTo>
                  <a:lnTo>
                    <a:pt x="901" y="21"/>
                  </a:lnTo>
                  <a:lnTo>
                    <a:pt x="895" y="21"/>
                  </a:lnTo>
                  <a:lnTo>
                    <a:pt x="889" y="21"/>
                  </a:lnTo>
                  <a:lnTo>
                    <a:pt x="886" y="21"/>
                  </a:lnTo>
                  <a:lnTo>
                    <a:pt x="880" y="19"/>
                  </a:lnTo>
                  <a:lnTo>
                    <a:pt x="874" y="19"/>
                  </a:lnTo>
                  <a:lnTo>
                    <a:pt x="869" y="19"/>
                  </a:lnTo>
                  <a:lnTo>
                    <a:pt x="863" y="19"/>
                  </a:lnTo>
                  <a:lnTo>
                    <a:pt x="857" y="19"/>
                  </a:lnTo>
                  <a:lnTo>
                    <a:pt x="851" y="19"/>
                  </a:lnTo>
                  <a:lnTo>
                    <a:pt x="846" y="19"/>
                  </a:lnTo>
                  <a:lnTo>
                    <a:pt x="842" y="19"/>
                  </a:lnTo>
                  <a:lnTo>
                    <a:pt x="834" y="19"/>
                  </a:lnTo>
                  <a:lnTo>
                    <a:pt x="830" y="19"/>
                  </a:lnTo>
                  <a:lnTo>
                    <a:pt x="825" y="19"/>
                  </a:lnTo>
                  <a:lnTo>
                    <a:pt x="819" y="19"/>
                  </a:lnTo>
                  <a:lnTo>
                    <a:pt x="813" y="17"/>
                  </a:lnTo>
                  <a:lnTo>
                    <a:pt x="808" y="17"/>
                  </a:lnTo>
                  <a:lnTo>
                    <a:pt x="802" y="17"/>
                  </a:lnTo>
                  <a:lnTo>
                    <a:pt x="798" y="17"/>
                  </a:lnTo>
                  <a:lnTo>
                    <a:pt x="791" y="17"/>
                  </a:lnTo>
                  <a:lnTo>
                    <a:pt x="787" y="17"/>
                  </a:lnTo>
                  <a:lnTo>
                    <a:pt x="781" y="17"/>
                  </a:lnTo>
                  <a:lnTo>
                    <a:pt x="775" y="17"/>
                  </a:lnTo>
                  <a:lnTo>
                    <a:pt x="770" y="17"/>
                  </a:lnTo>
                  <a:lnTo>
                    <a:pt x="764" y="17"/>
                  </a:lnTo>
                  <a:lnTo>
                    <a:pt x="760" y="17"/>
                  </a:lnTo>
                  <a:lnTo>
                    <a:pt x="754" y="17"/>
                  </a:lnTo>
                  <a:lnTo>
                    <a:pt x="749" y="17"/>
                  </a:lnTo>
                  <a:lnTo>
                    <a:pt x="743" y="17"/>
                  </a:lnTo>
                  <a:lnTo>
                    <a:pt x="737" y="17"/>
                  </a:lnTo>
                  <a:lnTo>
                    <a:pt x="734" y="17"/>
                  </a:lnTo>
                  <a:lnTo>
                    <a:pt x="726" y="17"/>
                  </a:lnTo>
                  <a:lnTo>
                    <a:pt x="722" y="17"/>
                  </a:lnTo>
                  <a:lnTo>
                    <a:pt x="716" y="17"/>
                  </a:lnTo>
                  <a:lnTo>
                    <a:pt x="711" y="17"/>
                  </a:lnTo>
                  <a:lnTo>
                    <a:pt x="705" y="17"/>
                  </a:lnTo>
                  <a:lnTo>
                    <a:pt x="699" y="17"/>
                  </a:lnTo>
                  <a:lnTo>
                    <a:pt x="694" y="17"/>
                  </a:lnTo>
                  <a:lnTo>
                    <a:pt x="690" y="17"/>
                  </a:lnTo>
                  <a:lnTo>
                    <a:pt x="684" y="17"/>
                  </a:lnTo>
                  <a:lnTo>
                    <a:pt x="678" y="17"/>
                  </a:lnTo>
                  <a:lnTo>
                    <a:pt x="673" y="17"/>
                  </a:lnTo>
                  <a:lnTo>
                    <a:pt x="669" y="17"/>
                  </a:lnTo>
                  <a:lnTo>
                    <a:pt x="2" y="55"/>
                  </a:lnTo>
                  <a:lnTo>
                    <a:pt x="0" y="55"/>
                  </a:lnTo>
                  <a:lnTo>
                    <a:pt x="2" y="57"/>
                  </a:lnTo>
                  <a:lnTo>
                    <a:pt x="28" y="67"/>
                  </a:lnTo>
                  <a:lnTo>
                    <a:pt x="28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4888" y="2904"/>
              <a:ext cx="337" cy="268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42" y="47"/>
                </a:cxn>
                <a:cxn ang="0">
                  <a:pos x="68" y="72"/>
                </a:cxn>
                <a:cxn ang="0">
                  <a:pos x="97" y="97"/>
                </a:cxn>
                <a:cxn ang="0">
                  <a:pos x="126" y="119"/>
                </a:cxn>
                <a:cxn ang="0">
                  <a:pos x="154" y="142"/>
                </a:cxn>
                <a:cxn ang="0">
                  <a:pos x="183" y="165"/>
                </a:cxn>
                <a:cxn ang="0">
                  <a:pos x="213" y="186"/>
                </a:cxn>
                <a:cxn ang="0">
                  <a:pos x="241" y="209"/>
                </a:cxn>
                <a:cxn ang="0">
                  <a:pos x="272" y="230"/>
                </a:cxn>
                <a:cxn ang="0">
                  <a:pos x="300" y="251"/>
                </a:cxn>
                <a:cxn ang="0">
                  <a:pos x="329" y="271"/>
                </a:cxn>
                <a:cxn ang="0">
                  <a:pos x="357" y="294"/>
                </a:cxn>
                <a:cxn ang="0">
                  <a:pos x="378" y="313"/>
                </a:cxn>
                <a:cxn ang="0">
                  <a:pos x="401" y="334"/>
                </a:cxn>
                <a:cxn ang="0">
                  <a:pos x="422" y="353"/>
                </a:cxn>
                <a:cxn ang="0">
                  <a:pos x="445" y="374"/>
                </a:cxn>
                <a:cxn ang="0">
                  <a:pos x="466" y="393"/>
                </a:cxn>
                <a:cxn ang="0">
                  <a:pos x="489" y="412"/>
                </a:cxn>
                <a:cxn ang="0">
                  <a:pos x="510" y="431"/>
                </a:cxn>
                <a:cxn ang="0">
                  <a:pos x="532" y="452"/>
                </a:cxn>
                <a:cxn ang="0">
                  <a:pos x="553" y="469"/>
                </a:cxn>
                <a:cxn ang="0">
                  <a:pos x="578" y="486"/>
                </a:cxn>
                <a:cxn ang="0">
                  <a:pos x="601" y="503"/>
                </a:cxn>
                <a:cxn ang="0">
                  <a:pos x="627" y="521"/>
                </a:cxn>
                <a:cxn ang="0">
                  <a:pos x="656" y="536"/>
                </a:cxn>
                <a:cxn ang="0">
                  <a:pos x="675" y="513"/>
                </a:cxn>
                <a:cxn ang="0">
                  <a:pos x="660" y="498"/>
                </a:cxn>
                <a:cxn ang="0">
                  <a:pos x="631" y="481"/>
                </a:cxn>
                <a:cxn ang="0">
                  <a:pos x="605" y="464"/>
                </a:cxn>
                <a:cxn ang="0">
                  <a:pos x="578" y="446"/>
                </a:cxn>
                <a:cxn ang="0">
                  <a:pos x="551" y="425"/>
                </a:cxn>
                <a:cxn ang="0">
                  <a:pos x="529" y="406"/>
                </a:cxn>
                <a:cxn ang="0">
                  <a:pos x="504" y="387"/>
                </a:cxn>
                <a:cxn ang="0">
                  <a:pos x="479" y="367"/>
                </a:cxn>
                <a:cxn ang="0">
                  <a:pos x="454" y="344"/>
                </a:cxn>
                <a:cxn ang="0">
                  <a:pos x="432" y="323"/>
                </a:cxn>
                <a:cxn ang="0">
                  <a:pos x="407" y="302"/>
                </a:cxn>
                <a:cxn ang="0">
                  <a:pos x="384" y="281"/>
                </a:cxn>
                <a:cxn ang="0">
                  <a:pos x="359" y="260"/>
                </a:cxn>
                <a:cxn ang="0">
                  <a:pos x="335" y="239"/>
                </a:cxn>
                <a:cxn ang="0">
                  <a:pos x="310" y="218"/>
                </a:cxn>
                <a:cxn ang="0">
                  <a:pos x="283" y="197"/>
                </a:cxn>
                <a:cxn ang="0">
                  <a:pos x="259" y="176"/>
                </a:cxn>
                <a:cxn ang="0">
                  <a:pos x="232" y="155"/>
                </a:cxn>
                <a:cxn ang="0">
                  <a:pos x="205" y="135"/>
                </a:cxn>
                <a:cxn ang="0">
                  <a:pos x="179" y="116"/>
                </a:cxn>
                <a:cxn ang="0">
                  <a:pos x="152" y="95"/>
                </a:cxn>
                <a:cxn ang="0">
                  <a:pos x="124" y="76"/>
                </a:cxn>
                <a:cxn ang="0">
                  <a:pos x="97" y="57"/>
                </a:cxn>
                <a:cxn ang="0">
                  <a:pos x="68" y="38"/>
                </a:cxn>
                <a:cxn ang="0">
                  <a:pos x="42" y="20"/>
                </a:cxn>
                <a:cxn ang="0">
                  <a:pos x="13" y="5"/>
                </a:cxn>
                <a:cxn ang="0">
                  <a:pos x="0" y="1"/>
                </a:cxn>
              </a:cxnLst>
              <a:rect l="0" t="0" r="r" b="b"/>
              <a:pathLst>
                <a:path w="675" h="536">
                  <a:moveTo>
                    <a:pt x="0" y="1"/>
                  </a:moveTo>
                  <a:lnTo>
                    <a:pt x="6" y="7"/>
                  </a:lnTo>
                  <a:lnTo>
                    <a:pt x="10" y="11"/>
                  </a:lnTo>
                  <a:lnTo>
                    <a:pt x="13" y="17"/>
                  </a:lnTo>
                  <a:lnTo>
                    <a:pt x="19" y="22"/>
                  </a:lnTo>
                  <a:lnTo>
                    <a:pt x="23" y="28"/>
                  </a:lnTo>
                  <a:lnTo>
                    <a:pt x="29" y="32"/>
                  </a:lnTo>
                  <a:lnTo>
                    <a:pt x="32" y="38"/>
                  </a:lnTo>
                  <a:lnTo>
                    <a:pt x="38" y="43"/>
                  </a:lnTo>
                  <a:lnTo>
                    <a:pt x="42" y="47"/>
                  </a:lnTo>
                  <a:lnTo>
                    <a:pt x="48" y="53"/>
                  </a:lnTo>
                  <a:lnTo>
                    <a:pt x="53" y="57"/>
                  </a:lnTo>
                  <a:lnTo>
                    <a:pt x="59" y="62"/>
                  </a:lnTo>
                  <a:lnTo>
                    <a:pt x="63" y="68"/>
                  </a:lnTo>
                  <a:lnTo>
                    <a:pt x="68" y="72"/>
                  </a:lnTo>
                  <a:lnTo>
                    <a:pt x="74" y="78"/>
                  </a:lnTo>
                  <a:lnTo>
                    <a:pt x="80" y="83"/>
                  </a:lnTo>
                  <a:lnTo>
                    <a:pt x="86" y="87"/>
                  </a:lnTo>
                  <a:lnTo>
                    <a:pt x="91" y="93"/>
                  </a:lnTo>
                  <a:lnTo>
                    <a:pt x="97" y="97"/>
                  </a:lnTo>
                  <a:lnTo>
                    <a:pt x="103" y="100"/>
                  </a:lnTo>
                  <a:lnTo>
                    <a:pt x="108" y="106"/>
                  </a:lnTo>
                  <a:lnTo>
                    <a:pt x="112" y="110"/>
                  </a:lnTo>
                  <a:lnTo>
                    <a:pt x="118" y="116"/>
                  </a:lnTo>
                  <a:lnTo>
                    <a:pt x="126" y="119"/>
                  </a:lnTo>
                  <a:lnTo>
                    <a:pt x="131" y="125"/>
                  </a:lnTo>
                  <a:lnTo>
                    <a:pt x="137" y="129"/>
                  </a:lnTo>
                  <a:lnTo>
                    <a:pt x="141" y="133"/>
                  </a:lnTo>
                  <a:lnTo>
                    <a:pt x="148" y="138"/>
                  </a:lnTo>
                  <a:lnTo>
                    <a:pt x="154" y="142"/>
                  </a:lnTo>
                  <a:lnTo>
                    <a:pt x="160" y="146"/>
                  </a:lnTo>
                  <a:lnTo>
                    <a:pt x="165" y="152"/>
                  </a:lnTo>
                  <a:lnTo>
                    <a:pt x="171" y="155"/>
                  </a:lnTo>
                  <a:lnTo>
                    <a:pt x="177" y="161"/>
                  </a:lnTo>
                  <a:lnTo>
                    <a:pt x="183" y="165"/>
                  </a:lnTo>
                  <a:lnTo>
                    <a:pt x="188" y="169"/>
                  </a:lnTo>
                  <a:lnTo>
                    <a:pt x="194" y="173"/>
                  </a:lnTo>
                  <a:lnTo>
                    <a:pt x="200" y="176"/>
                  </a:lnTo>
                  <a:lnTo>
                    <a:pt x="207" y="182"/>
                  </a:lnTo>
                  <a:lnTo>
                    <a:pt x="213" y="186"/>
                  </a:lnTo>
                  <a:lnTo>
                    <a:pt x="219" y="190"/>
                  </a:lnTo>
                  <a:lnTo>
                    <a:pt x="224" y="195"/>
                  </a:lnTo>
                  <a:lnTo>
                    <a:pt x="230" y="199"/>
                  </a:lnTo>
                  <a:lnTo>
                    <a:pt x="236" y="203"/>
                  </a:lnTo>
                  <a:lnTo>
                    <a:pt x="241" y="209"/>
                  </a:lnTo>
                  <a:lnTo>
                    <a:pt x="247" y="213"/>
                  </a:lnTo>
                  <a:lnTo>
                    <a:pt x="253" y="216"/>
                  </a:lnTo>
                  <a:lnTo>
                    <a:pt x="259" y="220"/>
                  </a:lnTo>
                  <a:lnTo>
                    <a:pt x="266" y="226"/>
                  </a:lnTo>
                  <a:lnTo>
                    <a:pt x="272" y="230"/>
                  </a:lnTo>
                  <a:lnTo>
                    <a:pt x="278" y="233"/>
                  </a:lnTo>
                  <a:lnTo>
                    <a:pt x="281" y="237"/>
                  </a:lnTo>
                  <a:lnTo>
                    <a:pt x="289" y="243"/>
                  </a:lnTo>
                  <a:lnTo>
                    <a:pt x="295" y="247"/>
                  </a:lnTo>
                  <a:lnTo>
                    <a:pt x="300" y="251"/>
                  </a:lnTo>
                  <a:lnTo>
                    <a:pt x="306" y="254"/>
                  </a:lnTo>
                  <a:lnTo>
                    <a:pt x="312" y="260"/>
                  </a:lnTo>
                  <a:lnTo>
                    <a:pt x="318" y="264"/>
                  </a:lnTo>
                  <a:lnTo>
                    <a:pt x="323" y="268"/>
                  </a:lnTo>
                  <a:lnTo>
                    <a:pt x="329" y="271"/>
                  </a:lnTo>
                  <a:lnTo>
                    <a:pt x="335" y="277"/>
                  </a:lnTo>
                  <a:lnTo>
                    <a:pt x="340" y="281"/>
                  </a:lnTo>
                  <a:lnTo>
                    <a:pt x="346" y="287"/>
                  </a:lnTo>
                  <a:lnTo>
                    <a:pt x="350" y="290"/>
                  </a:lnTo>
                  <a:lnTo>
                    <a:pt x="357" y="294"/>
                  </a:lnTo>
                  <a:lnTo>
                    <a:pt x="361" y="298"/>
                  </a:lnTo>
                  <a:lnTo>
                    <a:pt x="365" y="302"/>
                  </a:lnTo>
                  <a:lnTo>
                    <a:pt x="369" y="306"/>
                  </a:lnTo>
                  <a:lnTo>
                    <a:pt x="375" y="309"/>
                  </a:lnTo>
                  <a:lnTo>
                    <a:pt x="378" y="313"/>
                  </a:lnTo>
                  <a:lnTo>
                    <a:pt x="384" y="317"/>
                  </a:lnTo>
                  <a:lnTo>
                    <a:pt x="388" y="321"/>
                  </a:lnTo>
                  <a:lnTo>
                    <a:pt x="392" y="327"/>
                  </a:lnTo>
                  <a:lnTo>
                    <a:pt x="397" y="329"/>
                  </a:lnTo>
                  <a:lnTo>
                    <a:pt x="401" y="334"/>
                  </a:lnTo>
                  <a:lnTo>
                    <a:pt x="405" y="338"/>
                  </a:lnTo>
                  <a:lnTo>
                    <a:pt x="411" y="342"/>
                  </a:lnTo>
                  <a:lnTo>
                    <a:pt x="415" y="344"/>
                  </a:lnTo>
                  <a:lnTo>
                    <a:pt x="418" y="349"/>
                  </a:lnTo>
                  <a:lnTo>
                    <a:pt x="422" y="353"/>
                  </a:lnTo>
                  <a:lnTo>
                    <a:pt x="428" y="357"/>
                  </a:lnTo>
                  <a:lnTo>
                    <a:pt x="432" y="361"/>
                  </a:lnTo>
                  <a:lnTo>
                    <a:pt x="435" y="365"/>
                  </a:lnTo>
                  <a:lnTo>
                    <a:pt x="439" y="368"/>
                  </a:lnTo>
                  <a:lnTo>
                    <a:pt x="445" y="374"/>
                  </a:lnTo>
                  <a:lnTo>
                    <a:pt x="449" y="376"/>
                  </a:lnTo>
                  <a:lnTo>
                    <a:pt x="453" y="382"/>
                  </a:lnTo>
                  <a:lnTo>
                    <a:pt x="456" y="386"/>
                  </a:lnTo>
                  <a:lnTo>
                    <a:pt x="462" y="389"/>
                  </a:lnTo>
                  <a:lnTo>
                    <a:pt x="466" y="393"/>
                  </a:lnTo>
                  <a:lnTo>
                    <a:pt x="470" y="397"/>
                  </a:lnTo>
                  <a:lnTo>
                    <a:pt x="473" y="401"/>
                  </a:lnTo>
                  <a:lnTo>
                    <a:pt x="479" y="405"/>
                  </a:lnTo>
                  <a:lnTo>
                    <a:pt x="483" y="408"/>
                  </a:lnTo>
                  <a:lnTo>
                    <a:pt x="489" y="412"/>
                  </a:lnTo>
                  <a:lnTo>
                    <a:pt x="492" y="418"/>
                  </a:lnTo>
                  <a:lnTo>
                    <a:pt x="496" y="422"/>
                  </a:lnTo>
                  <a:lnTo>
                    <a:pt x="502" y="425"/>
                  </a:lnTo>
                  <a:lnTo>
                    <a:pt x="506" y="429"/>
                  </a:lnTo>
                  <a:lnTo>
                    <a:pt x="510" y="431"/>
                  </a:lnTo>
                  <a:lnTo>
                    <a:pt x="513" y="437"/>
                  </a:lnTo>
                  <a:lnTo>
                    <a:pt x="517" y="439"/>
                  </a:lnTo>
                  <a:lnTo>
                    <a:pt x="523" y="445"/>
                  </a:lnTo>
                  <a:lnTo>
                    <a:pt x="527" y="446"/>
                  </a:lnTo>
                  <a:lnTo>
                    <a:pt x="532" y="452"/>
                  </a:lnTo>
                  <a:lnTo>
                    <a:pt x="536" y="454"/>
                  </a:lnTo>
                  <a:lnTo>
                    <a:pt x="540" y="458"/>
                  </a:lnTo>
                  <a:lnTo>
                    <a:pt x="546" y="462"/>
                  </a:lnTo>
                  <a:lnTo>
                    <a:pt x="549" y="465"/>
                  </a:lnTo>
                  <a:lnTo>
                    <a:pt x="553" y="469"/>
                  </a:lnTo>
                  <a:lnTo>
                    <a:pt x="559" y="473"/>
                  </a:lnTo>
                  <a:lnTo>
                    <a:pt x="565" y="477"/>
                  </a:lnTo>
                  <a:lnTo>
                    <a:pt x="569" y="481"/>
                  </a:lnTo>
                  <a:lnTo>
                    <a:pt x="572" y="484"/>
                  </a:lnTo>
                  <a:lnTo>
                    <a:pt x="578" y="486"/>
                  </a:lnTo>
                  <a:lnTo>
                    <a:pt x="582" y="490"/>
                  </a:lnTo>
                  <a:lnTo>
                    <a:pt x="588" y="494"/>
                  </a:lnTo>
                  <a:lnTo>
                    <a:pt x="591" y="498"/>
                  </a:lnTo>
                  <a:lnTo>
                    <a:pt x="597" y="502"/>
                  </a:lnTo>
                  <a:lnTo>
                    <a:pt x="601" y="503"/>
                  </a:lnTo>
                  <a:lnTo>
                    <a:pt x="607" y="507"/>
                  </a:lnTo>
                  <a:lnTo>
                    <a:pt x="612" y="511"/>
                  </a:lnTo>
                  <a:lnTo>
                    <a:pt x="616" y="515"/>
                  </a:lnTo>
                  <a:lnTo>
                    <a:pt x="622" y="517"/>
                  </a:lnTo>
                  <a:lnTo>
                    <a:pt x="627" y="521"/>
                  </a:lnTo>
                  <a:lnTo>
                    <a:pt x="633" y="522"/>
                  </a:lnTo>
                  <a:lnTo>
                    <a:pt x="637" y="526"/>
                  </a:lnTo>
                  <a:lnTo>
                    <a:pt x="643" y="530"/>
                  </a:lnTo>
                  <a:lnTo>
                    <a:pt x="648" y="534"/>
                  </a:lnTo>
                  <a:lnTo>
                    <a:pt x="656" y="536"/>
                  </a:lnTo>
                  <a:lnTo>
                    <a:pt x="664" y="534"/>
                  </a:lnTo>
                  <a:lnTo>
                    <a:pt x="669" y="530"/>
                  </a:lnTo>
                  <a:lnTo>
                    <a:pt x="673" y="526"/>
                  </a:lnTo>
                  <a:lnTo>
                    <a:pt x="675" y="519"/>
                  </a:lnTo>
                  <a:lnTo>
                    <a:pt x="675" y="513"/>
                  </a:lnTo>
                  <a:lnTo>
                    <a:pt x="673" y="507"/>
                  </a:lnTo>
                  <a:lnTo>
                    <a:pt x="671" y="505"/>
                  </a:lnTo>
                  <a:lnTo>
                    <a:pt x="669" y="503"/>
                  </a:lnTo>
                  <a:lnTo>
                    <a:pt x="665" y="502"/>
                  </a:lnTo>
                  <a:lnTo>
                    <a:pt x="660" y="498"/>
                  </a:lnTo>
                  <a:lnTo>
                    <a:pt x="654" y="494"/>
                  </a:lnTo>
                  <a:lnTo>
                    <a:pt x="648" y="490"/>
                  </a:lnTo>
                  <a:lnTo>
                    <a:pt x="643" y="488"/>
                  </a:lnTo>
                  <a:lnTo>
                    <a:pt x="637" y="484"/>
                  </a:lnTo>
                  <a:lnTo>
                    <a:pt x="631" y="481"/>
                  </a:lnTo>
                  <a:lnTo>
                    <a:pt x="626" y="477"/>
                  </a:lnTo>
                  <a:lnTo>
                    <a:pt x="620" y="475"/>
                  </a:lnTo>
                  <a:lnTo>
                    <a:pt x="614" y="471"/>
                  </a:lnTo>
                  <a:lnTo>
                    <a:pt x="608" y="467"/>
                  </a:lnTo>
                  <a:lnTo>
                    <a:pt x="605" y="464"/>
                  </a:lnTo>
                  <a:lnTo>
                    <a:pt x="599" y="460"/>
                  </a:lnTo>
                  <a:lnTo>
                    <a:pt x="593" y="456"/>
                  </a:lnTo>
                  <a:lnTo>
                    <a:pt x="588" y="452"/>
                  </a:lnTo>
                  <a:lnTo>
                    <a:pt x="582" y="450"/>
                  </a:lnTo>
                  <a:lnTo>
                    <a:pt x="578" y="446"/>
                  </a:lnTo>
                  <a:lnTo>
                    <a:pt x="572" y="441"/>
                  </a:lnTo>
                  <a:lnTo>
                    <a:pt x="569" y="439"/>
                  </a:lnTo>
                  <a:lnTo>
                    <a:pt x="563" y="435"/>
                  </a:lnTo>
                  <a:lnTo>
                    <a:pt x="557" y="431"/>
                  </a:lnTo>
                  <a:lnTo>
                    <a:pt x="551" y="425"/>
                  </a:lnTo>
                  <a:lnTo>
                    <a:pt x="548" y="424"/>
                  </a:lnTo>
                  <a:lnTo>
                    <a:pt x="542" y="418"/>
                  </a:lnTo>
                  <a:lnTo>
                    <a:pt x="538" y="416"/>
                  </a:lnTo>
                  <a:lnTo>
                    <a:pt x="532" y="410"/>
                  </a:lnTo>
                  <a:lnTo>
                    <a:pt x="529" y="406"/>
                  </a:lnTo>
                  <a:lnTo>
                    <a:pt x="523" y="403"/>
                  </a:lnTo>
                  <a:lnTo>
                    <a:pt x="517" y="399"/>
                  </a:lnTo>
                  <a:lnTo>
                    <a:pt x="513" y="395"/>
                  </a:lnTo>
                  <a:lnTo>
                    <a:pt x="508" y="391"/>
                  </a:lnTo>
                  <a:lnTo>
                    <a:pt x="504" y="387"/>
                  </a:lnTo>
                  <a:lnTo>
                    <a:pt x="500" y="384"/>
                  </a:lnTo>
                  <a:lnTo>
                    <a:pt x="494" y="378"/>
                  </a:lnTo>
                  <a:lnTo>
                    <a:pt x="489" y="374"/>
                  </a:lnTo>
                  <a:lnTo>
                    <a:pt x="483" y="370"/>
                  </a:lnTo>
                  <a:lnTo>
                    <a:pt x="479" y="367"/>
                  </a:lnTo>
                  <a:lnTo>
                    <a:pt x="473" y="361"/>
                  </a:lnTo>
                  <a:lnTo>
                    <a:pt x="470" y="357"/>
                  </a:lnTo>
                  <a:lnTo>
                    <a:pt x="464" y="353"/>
                  </a:lnTo>
                  <a:lnTo>
                    <a:pt x="460" y="349"/>
                  </a:lnTo>
                  <a:lnTo>
                    <a:pt x="454" y="344"/>
                  </a:lnTo>
                  <a:lnTo>
                    <a:pt x="451" y="340"/>
                  </a:lnTo>
                  <a:lnTo>
                    <a:pt x="445" y="336"/>
                  </a:lnTo>
                  <a:lnTo>
                    <a:pt x="441" y="332"/>
                  </a:lnTo>
                  <a:lnTo>
                    <a:pt x="437" y="327"/>
                  </a:lnTo>
                  <a:lnTo>
                    <a:pt x="432" y="323"/>
                  </a:lnTo>
                  <a:lnTo>
                    <a:pt x="426" y="319"/>
                  </a:lnTo>
                  <a:lnTo>
                    <a:pt x="422" y="315"/>
                  </a:lnTo>
                  <a:lnTo>
                    <a:pt x="416" y="309"/>
                  </a:lnTo>
                  <a:lnTo>
                    <a:pt x="413" y="306"/>
                  </a:lnTo>
                  <a:lnTo>
                    <a:pt x="407" y="302"/>
                  </a:lnTo>
                  <a:lnTo>
                    <a:pt x="403" y="298"/>
                  </a:lnTo>
                  <a:lnTo>
                    <a:pt x="397" y="294"/>
                  </a:lnTo>
                  <a:lnTo>
                    <a:pt x="394" y="290"/>
                  </a:lnTo>
                  <a:lnTo>
                    <a:pt x="388" y="285"/>
                  </a:lnTo>
                  <a:lnTo>
                    <a:pt x="384" y="281"/>
                  </a:lnTo>
                  <a:lnTo>
                    <a:pt x="378" y="277"/>
                  </a:lnTo>
                  <a:lnTo>
                    <a:pt x="375" y="273"/>
                  </a:lnTo>
                  <a:lnTo>
                    <a:pt x="369" y="270"/>
                  </a:lnTo>
                  <a:lnTo>
                    <a:pt x="365" y="264"/>
                  </a:lnTo>
                  <a:lnTo>
                    <a:pt x="359" y="260"/>
                  </a:lnTo>
                  <a:lnTo>
                    <a:pt x="356" y="256"/>
                  </a:lnTo>
                  <a:lnTo>
                    <a:pt x="350" y="252"/>
                  </a:lnTo>
                  <a:lnTo>
                    <a:pt x="346" y="249"/>
                  </a:lnTo>
                  <a:lnTo>
                    <a:pt x="340" y="245"/>
                  </a:lnTo>
                  <a:lnTo>
                    <a:pt x="335" y="239"/>
                  </a:lnTo>
                  <a:lnTo>
                    <a:pt x="329" y="235"/>
                  </a:lnTo>
                  <a:lnTo>
                    <a:pt x="325" y="232"/>
                  </a:lnTo>
                  <a:lnTo>
                    <a:pt x="319" y="228"/>
                  </a:lnTo>
                  <a:lnTo>
                    <a:pt x="314" y="224"/>
                  </a:lnTo>
                  <a:lnTo>
                    <a:pt x="310" y="218"/>
                  </a:lnTo>
                  <a:lnTo>
                    <a:pt x="304" y="214"/>
                  </a:lnTo>
                  <a:lnTo>
                    <a:pt x="299" y="211"/>
                  </a:lnTo>
                  <a:lnTo>
                    <a:pt x="295" y="207"/>
                  </a:lnTo>
                  <a:lnTo>
                    <a:pt x="289" y="203"/>
                  </a:lnTo>
                  <a:lnTo>
                    <a:pt x="283" y="197"/>
                  </a:lnTo>
                  <a:lnTo>
                    <a:pt x="278" y="193"/>
                  </a:lnTo>
                  <a:lnTo>
                    <a:pt x="274" y="190"/>
                  </a:lnTo>
                  <a:lnTo>
                    <a:pt x="268" y="186"/>
                  </a:lnTo>
                  <a:lnTo>
                    <a:pt x="264" y="182"/>
                  </a:lnTo>
                  <a:lnTo>
                    <a:pt x="259" y="176"/>
                  </a:lnTo>
                  <a:lnTo>
                    <a:pt x="253" y="173"/>
                  </a:lnTo>
                  <a:lnTo>
                    <a:pt x="247" y="169"/>
                  </a:lnTo>
                  <a:lnTo>
                    <a:pt x="241" y="165"/>
                  </a:lnTo>
                  <a:lnTo>
                    <a:pt x="236" y="161"/>
                  </a:lnTo>
                  <a:lnTo>
                    <a:pt x="232" y="155"/>
                  </a:lnTo>
                  <a:lnTo>
                    <a:pt x="226" y="152"/>
                  </a:lnTo>
                  <a:lnTo>
                    <a:pt x="221" y="148"/>
                  </a:lnTo>
                  <a:lnTo>
                    <a:pt x="215" y="144"/>
                  </a:lnTo>
                  <a:lnTo>
                    <a:pt x="211" y="140"/>
                  </a:lnTo>
                  <a:lnTo>
                    <a:pt x="205" y="135"/>
                  </a:lnTo>
                  <a:lnTo>
                    <a:pt x="200" y="133"/>
                  </a:lnTo>
                  <a:lnTo>
                    <a:pt x="194" y="127"/>
                  </a:lnTo>
                  <a:lnTo>
                    <a:pt x="190" y="123"/>
                  </a:lnTo>
                  <a:lnTo>
                    <a:pt x="184" y="119"/>
                  </a:lnTo>
                  <a:lnTo>
                    <a:pt x="179" y="116"/>
                  </a:lnTo>
                  <a:lnTo>
                    <a:pt x="173" y="112"/>
                  </a:lnTo>
                  <a:lnTo>
                    <a:pt x="167" y="108"/>
                  </a:lnTo>
                  <a:lnTo>
                    <a:pt x="162" y="104"/>
                  </a:lnTo>
                  <a:lnTo>
                    <a:pt x="158" y="98"/>
                  </a:lnTo>
                  <a:lnTo>
                    <a:pt x="152" y="95"/>
                  </a:lnTo>
                  <a:lnTo>
                    <a:pt x="146" y="91"/>
                  </a:lnTo>
                  <a:lnTo>
                    <a:pt x="141" y="87"/>
                  </a:lnTo>
                  <a:lnTo>
                    <a:pt x="135" y="83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18" y="72"/>
                  </a:lnTo>
                  <a:lnTo>
                    <a:pt x="114" y="68"/>
                  </a:lnTo>
                  <a:lnTo>
                    <a:pt x="108" y="64"/>
                  </a:lnTo>
                  <a:lnTo>
                    <a:pt x="103" y="60"/>
                  </a:lnTo>
                  <a:lnTo>
                    <a:pt x="97" y="57"/>
                  </a:lnTo>
                  <a:lnTo>
                    <a:pt x="91" y="53"/>
                  </a:lnTo>
                  <a:lnTo>
                    <a:pt x="86" y="49"/>
                  </a:lnTo>
                  <a:lnTo>
                    <a:pt x="80" y="45"/>
                  </a:lnTo>
                  <a:lnTo>
                    <a:pt x="74" y="41"/>
                  </a:lnTo>
                  <a:lnTo>
                    <a:pt x="68" y="38"/>
                  </a:lnTo>
                  <a:lnTo>
                    <a:pt x="63" y="34"/>
                  </a:lnTo>
                  <a:lnTo>
                    <a:pt x="57" y="30"/>
                  </a:lnTo>
                  <a:lnTo>
                    <a:pt x="53" y="28"/>
                  </a:lnTo>
                  <a:lnTo>
                    <a:pt x="48" y="24"/>
                  </a:lnTo>
                  <a:lnTo>
                    <a:pt x="42" y="20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1"/>
                  </a:lnTo>
                  <a:lnTo>
                    <a:pt x="19" y="7"/>
                  </a:lnTo>
                  <a:lnTo>
                    <a:pt x="13" y="5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4369" y="2999"/>
              <a:ext cx="639" cy="46"/>
            </a:xfrm>
            <a:custGeom>
              <a:avLst/>
              <a:gdLst/>
              <a:ahLst/>
              <a:cxnLst>
                <a:cxn ang="0">
                  <a:pos x="1232" y="3"/>
                </a:cxn>
                <a:cxn ang="0">
                  <a:pos x="1182" y="7"/>
                </a:cxn>
                <a:cxn ang="0">
                  <a:pos x="1131" y="11"/>
                </a:cxn>
                <a:cxn ang="0">
                  <a:pos x="1080" y="11"/>
                </a:cxn>
                <a:cxn ang="0">
                  <a:pos x="1028" y="13"/>
                </a:cxn>
                <a:cxn ang="0">
                  <a:pos x="979" y="13"/>
                </a:cxn>
                <a:cxn ang="0">
                  <a:pos x="928" y="13"/>
                </a:cxn>
                <a:cxn ang="0">
                  <a:pos x="876" y="15"/>
                </a:cxn>
                <a:cxn ang="0">
                  <a:pos x="825" y="17"/>
                </a:cxn>
                <a:cxn ang="0">
                  <a:pos x="774" y="19"/>
                </a:cxn>
                <a:cxn ang="0">
                  <a:pos x="720" y="24"/>
                </a:cxn>
                <a:cxn ang="0">
                  <a:pos x="652" y="30"/>
                </a:cxn>
                <a:cxn ang="0">
                  <a:pos x="585" y="34"/>
                </a:cxn>
                <a:cxn ang="0">
                  <a:pos x="517" y="38"/>
                </a:cxn>
                <a:cxn ang="0">
                  <a:pos x="450" y="40"/>
                </a:cxn>
                <a:cxn ang="0">
                  <a:pos x="384" y="42"/>
                </a:cxn>
                <a:cxn ang="0">
                  <a:pos x="315" y="42"/>
                </a:cxn>
                <a:cxn ang="0">
                  <a:pos x="249" y="43"/>
                </a:cxn>
                <a:cxn ang="0">
                  <a:pos x="180" y="45"/>
                </a:cxn>
                <a:cxn ang="0">
                  <a:pos x="114" y="47"/>
                </a:cxn>
                <a:cxn ang="0">
                  <a:pos x="47" y="51"/>
                </a:cxn>
                <a:cxn ang="0">
                  <a:pos x="2" y="62"/>
                </a:cxn>
                <a:cxn ang="0">
                  <a:pos x="15" y="83"/>
                </a:cxn>
                <a:cxn ang="0">
                  <a:pos x="42" y="89"/>
                </a:cxn>
                <a:cxn ang="0">
                  <a:pos x="68" y="91"/>
                </a:cxn>
                <a:cxn ang="0">
                  <a:pos x="97" y="93"/>
                </a:cxn>
                <a:cxn ang="0">
                  <a:pos x="125" y="93"/>
                </a:cxn>
                <a:cxn ang="0">
                  <a:pos x="154" y="91"/>
                </a:cxn>
                <a:cxn ang="0">
                  <a:pos x="180" y="89"/>
                </a:cxn>
                <a:cxn ang="0">
                  <a:pos x="209" y="85"/>
                </a:cxn>
                <a:cxn ang="0">
                  <a:pos x="238" y="83"/>
                </a:cxn>
                <a:cxn ang="0">
                  <a:pos x="266" y="80"/>
                </a:cxn>
                <a:cxn ang="0">
                  <a:pos x="293" y="78"/>
                </a:cxn>
                <a:cxn ang="0">
                  <a:pos x="327" y="76"/>
                </a:cxn>
                <a:cxn ang="0">
                  <a:pos x="367" y="74"/>
                </a:cxn>
                <a:cxn ang="0">
                  <a:pos x="407" y="72"/>
                </a:cxn>
                <a:cxn ang="0">
                  <a:pos x="447" y="70"/>
                </a:cxn>
                <a:cxn ang="0">
                  <a:pos x="487" y="70"/>
                </a:cxn>
                <a:cxn ang="0">
                  <a:pos x="526" y="68"/>
                </a:cxn>
                <a:cxn ang="0">
                  <a:pos x="565" y="68"/>
                </a:cxn>
                <a:cxn ang="0">
                  <a:pos x="604" y="66"/>
                </a:cxn>
                <a:cxn ang="0">
                  <a:pos x="644" y="64"/>
                </a:cxn>
                <a:cxn ang="0">
                  <a:pos x="684" y="62"/>
                </a:cxn>
                <a:cxn ang="0">
                  <a:pos x="724" y="61"/>
                </a:cxn>
                <a:cxn ang="0">
                  <a:pos x="758" y="57"/>
                </a:cxn>
                <a:cxn ang="0">
                  <a:pos x="793" y="55"/>
                </a:cxn>
                <a:cxn ang="0">
                  <a:pos x="825" y="53"/>
                </a:cxn>
                <a:cxn ang="0">
                  <a:pos x="859" y="49"/>
                </a:cxn>
                <a:cxn ang="0">
                  <a:pos x="892" y="47"/>
                </a:cxn>
                <a:cxn ang="0">
                  <a:pos x="926" y="47"/>
                </a:cxn>
                <a:cxn ang="0">
                  <a:pos x="958" y="45"/>
                </a:cxn>
                <a:cxn ang="0">
                  <a:pos x="992" y="45"/>
                </a:cxn>
                <a:cxn ang="0">
                  <a:pos x="1025" y="45"/>
                </a:cxn>
                <a:cxn ang="0">
                  <a:pos x="1059" y="45"/>
                </a:cxn>
                <a:cxn ang="0">
                  <a:pos x="1093" y="47"/>
                </a:cxn>
                <a:cxn ang="0">
                  <a:pos x="1131" y="47"/>
                </a:cxn>
                <a:cxn ang="0">
                  <a:pos x="1169" y="45"/>
                </a:cxn>
                <a:cxn ang="0">
                  <a:pos x="1205" y="40"/>
                </a:cxn>
                <a:cxn ang="0">
                  <a:pos x="1241" y="28"/>
                </a:cxn>
                <a:cxn ang="0">
                  <a:pos x="1272" y="9"/>
                </a:cxn>
              </a:cxnLst>
              <a:rect l="0" t="0" r="r" b="b"/>
              <a:pathLst>
                <a:path w="1277" h="93">
                  <a:moveTo>
                    <a:pt x="1276" y="0"/>
                  </a:moveTo>
                  <a:lnTo>
                    <a:pt x="1266" y="0"/>
                  </a:lnTo>
                  <a:lnTo>
                    <a:pt x="1258" y="2"/>
                  </a:lnTo>
                  <a:lnTo>
                    <a:pt x="1251" y="2"/>
                  </a:lnTo>
                  <a:lnTo>
                    <a:pt x="1241" y="3"/>
                  </a:lnTo>
                  <a:lnTo>
                    <a:pt x="1232" y="3"/>
                  </a:lnTo>
                  <a:lnTo>
                    <a:pt x="1224" y="5"/>
                  </a:lnTo>
                  <a:lnTo>
                    <a:pt x="1217" y="5"/>
                  </a:lnTo>
                  <a:lnTo>
                    <a:pt x="1207" y="5"/>
                  </a:lnTo>
                  <a:lnTo>
                    <a:pt x="1198" y="5"/>
                  </a:lnTo>
                  <a:lnTo>
                    <a:pt x="1190" y="7"/>
                  </a:lnTo>
                  <a:lnTo>
                    <a:pt x="1182" y="7"/>
                  </a:lnTo>
                  <a:lnTo>
                    <a:pt x="1173" y="7"/>
                  </a:lnTo>
                  <a:lnTo>
                    <a:pt x="1165" y="7"/>
                  </a:lnTo>
                  <a:lnTo>
                    <a:pt x="1156" y="9"/>
                  </a:lnTo>
                  <a:lnTo>
                    <a:pt x="1148" y="9"/>
                  </a:lnTo>
                  <a:lnTo>
                    <a:pt x="1141" y="11"/>
                  </a:lnTo>
                  <a:lnTo>
                    <a:pt x="1131" y="11"/>
                  </a:lnTo>
                  <a:lnTo>
                    <a:pt x="1122" y="11"/>
                  </a:lnTo>
                  <a:lnTo>
                    <a:pt x="1114" y="11"/>
                  </a:lnTo>
                  <a:lnTo>
                    <a:pt x="1106" y="11"/>
                  </a:lnTo>
                  <a:lnTo>
                    <a:pt x="1097" y="11"/>
                  </a:lnTo>
                  <a:lnTo>
                    <a:pt x="1089" y="11"/>
                  </a:lnTo>
                  <a:lnTo>
                    <a:pt x="1080" y="11"/>
                  </a:lnTo>
                  <a:lnTo>
                    <a:pt x="1072" y="11"/>
                  </a:lnTo>
                  <a:lnTo>
                    <a:pt x="1063" y="11"/>
                  </a:lnTo>
                  <a:lnTo>
                    <a:pt x="1055" y="11"/>
                  </a:lnTo>
                  <a:lnTo>
                    <a:pt x="1046" y="11"/>
                  </a:lnTo>
                  <a:lnTo>
                    <a:pt x="1038" y="13"/>
                  </a:lnTo>
                  <a:lnTo>
                    <a:pt x="1028" y="13"/>
                  </a:lnTo>
                  <a:lnTo>
                    <a:pt x="1021" y="13"/>
                  </a:lnTo>
                  <a:lnTo>
                    <a:pt x="1013" y="13"/>
                  </a:lnTo>
                  <a:lnTo>
                    <a:pt x="1004" y="13"/>
                  </a:lnTo>
                  <a:lnTo>
                    <a:pt x="994" y="13"/>
                  </a:lnTo>
                  <a:lnTo>
                    <a:pt x="987" y="13"/>
                  </a:lnTo>
                  <a:lnTo>
                    <a:pt x="979" y="13"/>
                  </a:lnTo>
                  <a:lnTo>
                    <a:pt x="969" y="13"/>
                  </a:lnTo>
                  <a:lnTo>
                    <a:pt x="960" y="13"/>
                  </a:lnTo>
                  <a:lnTo>
                    <a:pt x="952" y="13"/>
                  </a:lnTo>
                  <a:lnTo>
                    <a:pt x="945" y="13"/>
                  </a:lnTo>
                  <a:lnTo>
                    <a:pt x="935" y="13"/>
                  </a:lnTo>
                  <a:lnTo>
                    <a:pt x="928" y="13"/>
                  </a:lnTo>
                  <a:lnTo>
                    <a:pt x="918" y="13"/>
                  </a:lnTo>
                  <a:lnTo>
                    <a:pt x="911" y="13"/>
                  </a:lnTo>
                  <a:lnTo>
                    <a:pt x="901" y="13"/>
                  </a:lnTo>
                  <a:lnTo>
                    <a:pt x="893" y="13"/>
                  </a:lnTo>
                  <a:lnTo>
                    <a:pt x="884" y="15"/>
                  </a:lnTo>
                  <a:lnTo>
                    <a:pt x="876" y="15"/>
                  </a:lnTo>
                  <a:lnTo>
                    <a:pt x="867" y="15"/>
                  </a:lnTo>
                  <a:lnTo>
                    <a:pt x="859" y="15"/>
                  </a:lnTo>
                  <a:lnTo>
                    <a:pt x="850" y="15"/>
                  </a:lnTo>
                  <a:lnTo>
                    <a:pt x="842" y="15"/>
                  </a:lnTo>
                  <a:lnTo>
                    <a:pt x="833" y="17"/>
                  </a:lnTo>
                  <a:lnTo>
                    <a:pt x="825" y="17"/>
                  </a:lnTo>
                  <a:lnTo>
                    <a:pt x="815" y="17"/>
                  </a:lnTo>
                  <a:lnTo>
                    <a:pt x="808" y="17"/>
                  </a:lnTo>
                  <a:lnTo>
                    <a:pt x="798" y="19"/>
                  </a:lnTo>
                  <a:lnTo>
                    <a:pt x="791" y="19"/>
                  </a:lnTo>
                  <a:lnTo>
                    <a:pt x="781" y="19"/>
                  </a:lnTo>
                  <a:lnTo>
                    <a:pt x="774" y="19"/>
                  </a:lnTo>
                  <a:lnTo>
                    <a:pt x="766" y="21"/>
                  </a:lnTo>
                  <a:lnTo>
                    <a:pt x="757" y="21"/>
                  </a:lnTo>
                  <a:lnTo>
                    <a:pt x="749" y="23"/>
                  </a:lnTo>
                  <a:lnTo>
                    <a:pt x="739" y="23"/>
                  </a:lnTo>
                  <a:lnTo>
                    <a:pt x="732" y="24"/>
                  </a:lnTo>
                  <a:lnTo>
                    <a:pt x="720" y="24"/>
                  </a:lnTo>
                  <a:lnTo>
                    <a:pt x="709" y="26"/>
                  </a:lnTo>
                  <a:lnTo>
                    <a:pt x="698" y="26"/>
                  </a:lnTo>
                  <a:lnTo>
                    <a:pt x="686" y="28"/>
                  </a:lnTo>
                  <a:lnTo>
                    <a:pt x="675" y="28"/>
                  </a:lnTo>
                  <a:lnTo>
                    <a:pt x="663" y="28"/>
                  </a:lnTo>
                  <a:lnTo>
                    <a:pt x="652" y="30"/>
                  </a:lnTo>
                  <a:lnTo>
                    <a:pt x="642" y="32"/>
                  </a:lnTo>
                  <a:lnTo>
                    <a:pt x="629" y="32"/>
                  </a:lnTo>
                  <a:lnTo>
                    <a:pt x="620" y="32"/>
                  </a:lnTo>
                  <a:lnTo>
                    <a:pt x="608" y="32"/>
                  </a:lnTo>
                  <a:lnTo>
                    <a:pt x="597" y="34"/>
                  </a:lnTo>
                  <a:lnTo>
                    <a:pt x="585" y="34"/>
                  </a:lnTo>
                  <a:lnTo>
                    <a:pt x="574" y="34"/>
                  </a:lnTo>
                  <a:lnTo>
                    <a:pt x="563" y="36"/>
                  </a:lnTo>
                  <a:lnTo>
                    <a:pt x="551" y="36"/>
                  </a:lnTo>
                  <a:lnTo>
                    <a:pt x="540" y="36"/>
                  </a:lnTo>
                  <a:lnTo>
                    <a:pt x="528" y="38"/>
                  </a:lnTo>
                  <a:lnTo>
                    <a:pt x="517" y="38"/>
                  </a:lnTo>
                  <a:lnTo>
                    <a:pt x="506" y="38"/>
                  </a:lnTo>
                  <a:lnTo>
                    <a:pt x="494" y="38"/>
                  </a:lnTo>
                  <a:lnTo>
                    <a:pt x="485" y="38"/>
                  </a:lnTo>
                  <a:lnTo>
                    <a:pt x="473" y="38"/>
                  </a:lnTo>
                  <a:lnTo>
                    <a:pt x="462" y="40"/>
                  </a:lnTo>
                  <a:lnTo>
                    <a:pt x="450" y="40"/>
                  </a:lnTo>
                  <a:lnTo>
                    <a:pt x="439" y="40"/>
                  </a:lnTo>
                  <a:lnTo>
                    <a:pt x="428" y="40"/>
                  </a:lnTo>
                  <a:lnTo>
                    <a:pt x="418" y="40"/>
                  </a:lnTo>
                  <a:lnTo>
                    <a:pt x="405" y="40"/>
                  </a:lnTo>
                  <a:lnTo>
                    <a:pt x="395" y="42"/>
                  </a:lnTo>
                  <a:lnTo>
                    <a:pt x="384" y="42"/>
                  </a:lnTo>
                  <a:lnTo>
                    <a:pt x="372" y="42"/>
                  </a:lnTo>
                  <a:lnTo>
                    <a:pt x="361" y="42"/>
                  </a:lnTo>
                  <a:lnTo>
                    <a:pt x="350" y="42"/>
                  </a:lnTo>
                  <a:lnTo>
                    <a:pt x="338" y="42"/>
                  </a:lnTo>
                  <a:lnTo>
                    <a:pt x="327" y="42"/>
                  </a:lnTo>
                  <a:lnTo>
                    <a:pt x="315" y="42"/>
                  </a:lnTo>
                  <a:lnTo>
                    <a:pt x="306" y="42"/>
                  </a:lnTo>
                  <a:lnTo>
                    <a:pt x="293" y="42"/>
                  </a:lnTo>
                  <a:lnTo>
                    <a:pt x="283" y="43"/>
                  </a:lnTo>
                  <a:lnTo>
                    <a:pt x="272" y="43"/>
                  </a:lnTo>
                  <a:lnTo>
                    <a:pt x="260" y="43"/>
                  </a:lnTo>
                  <a:lnTo>
                    <a:pt x="249" y="43"/>
                  </a:lnTo>
                  <a:lnTo>
                    <a:pt x="238" y="43"/>
                  </a:lnTo>
                  <a:lnTo>
                    <a:pt x="226" y="43"/>
                  </a:lnTo>
                  <a:lnTo>
                    <a:pt x="215" y="45"/>
                  </a:lnTo>
                  <a:lnTo>
                    <a:pt x="203" y="45"/>
                  </a:lnTo>
                  <a:lnTo>
                    <a:pt x="194" y="45"/>
                  </a:lnTo>
                  <a:lnTo>
                    <a:pt x="180" y="45"/>
                  </a:lnTo>
                  <a:lnTo>
                    <a:pt x="169" y="45"/>
                  </a:lnTo>
                  <a:lnTo>
                    <a:pt x="160" y="45"/>
                  </a:lnTo>
                  <a:lnTo>
                    <a:pt x="148" y="47"/>
                  </a:lnTo>
                  <a:lnTo>
                    <a:pt x="137" y="47"/>
                  </a:lnTo>
                  <a:lnTo>
                    <a:pt x="125" y="47"/>
                  </a:lnTo>
                  <a:lnTo>
                    <a:pt x="114" y="47"/>
                  </a:lnTo>
                  <a:lnTo>
                    <a:pt x="103" y="49"/>
                  </a:lnTo>
                  <a:lnTo>
                    <a:pt x="91" y="49"/>
                  </a:lnTo>
                  <a:lnTo>
                    <a:pt x="80" y="49"/>
                  </a:lnTo>
                  <a:lnTo>
                    <a:pt x="68" y="49"/>
                  </a:lnTo>
                  <a:lnTo>
                    <a:pt x="57" y="51"/>
                  </a:lnTo>
                  <a:lnTo>
                    <a:pt x="47" y="51"/>
                  </a:lnTo>
                  <a:lnTo>
                    <a:pt x="36" y="53"/>
                  </a:lnTo>
                  <a:lnTo>
                    <a:pt x="25" y="53"/>
                  </a:lnTo>
                  <a:lnTo>
                    <a:pt x="13" y="55"/>
                  </a:lnTo>
                  <a:lnTo>
                    <a:pt x="7" y="55"/>
                  </a:lnTo>
                  <a:lnTo>
                    <a:pt x="4" y="59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6" y="80"/>
                  </a:lnTo>
                  <a:lnTo>
                    <a:pt x="11" y="83"/>
                  </a:lnTo>
                  <a:lnTo>
                    <a:pt x="15" y="83"/>
                  </a:lnTo>
                  <a:lnTo>
                    <a:pt x="19" y="83"/>
                  </a:lnTo>
                  <a:lnTo>
                    <a:pt x="23" y="85"/>
                  </a:lnTo>
                  <a:lnTo>
                    <a:pt x="28" y="87"/>
                  </a:lnTo>
                  <a:lnTo>
                    <a:pt x="32" y="87"/>
                  </a:lnTo>
                  <a:lnTo>
                    <a:pt x="36" y="87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1" y="89"/>
                  </a:lnTo>
                  <a:lnTo>
                    <a:pt x="55" y="91"/>
                  </a:lnTo>
                  <a:lnTo>
                    <a:pt x="59" y="91"/>
                  </a:lnTo>
                  <a:lnTo>
                    <a:pt x="64" y="91"/>
                  </a:lnTo>
                  <a:lnTo>
                    <a:pt x="68" y="91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3"/>
                  </a:lnTo>
                  <a:lnTo>
                    <a:pt x="87" y="93"/>
                  </a:lnTo>
                  <a:lnTo>
                    <a:pt x="91" y="93"/>
                  </a:lnTo>
                  <a:lnTo>
                    <a:pt x="97" y="93"/>
                  </a:lnTo>
                  <a:lnTo>
                    <a:pt x="103" y="93"/>
                  </a:lnTo>
                  <a:lnTo>
                    <a:pt x="106" y="93"/>
                  </a:lnTo>
                  <a:lnTo>
                    <a:pt x="110" y="93"/>
                  </a:lnTo>
                  <a:lnTo>
                    <a:pt x="116" y="93"/>
                  </a:lnTo>
                  <a:lnTo>
                    <a:pt x="120" y="93"/>
                  </a:lnTo>
                  <a:lnTo>
                    <a:pt x="125" y="93"/>
                  </a:lnTo>
                  <a:lnTo>
                    <a:pt x="129" y="93"/>
                  </a:lnTo>
                  <a:lnTo>
                    <a:pt x="135" y="93"/>
                  </a:lnTo>
                  <a:lnTo>
                    <a:pt x="139" y="93"/>
                  </a:lnTo>
                  <a:lnTo>
                    <a:pt x="144" y="91"/>
                  </a:lnTo>
                  <a:lnTo>
                    <a:pt x="148" y="91"/>
                  </a:lnTo>
                  <a:lnTo>
                    <a:pt x="154" y="91"/>
                  </a:lnTo>
                  <a:lnTo>
                    <a:pt x="158" y="91"/>
                  </a:lnTo>
                  <a:lnTo>
                    <a:pt x="163" y="91"/>
                  </a:lnTo>
                  <a:lnTo>
                    <a:pt x="167" y="91"/>
                  </a:lnTo>
                  <a:lnTo>
                    <a:pt x="171" y="89"/>
                  </a:lnTo>
                  <a:lnTo>
                    <a:pt x="177" y="89"/>
                  </a:lnTo>
                  <a:lnTo>
                    <a:pt x="180" y="89"/>
                  </a:lnTo>
                  <a:lnTo>
                    <a:pt x="186" y="89"/>
                  </a:lnTo>
                  <a:lnTo>
                    <a:pt x="190" y="87"/>
                  </a:lnTo>
                  <a:lnTo>
                    <a:pt x="196" y="87"/>
                  </a:lnTo>
                  <a:lnTo>
                    <a:pt x="199" y="87"/>
                  </a:lnTo>
                  <a:lnTo>
                    <a:pt x="203" y="87"/>
                  </a:lnTo>
                  <a:lnTo>
                    <a:pt x="209" y="85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2" y="83"/>
                  </a:lnTo>
                  <a:lnTo>
                    <a:pt x="228" y="83"/>
                  </a:lnTo>
                  <a:lnTo>
                    <a:pt x="232" y="83"/>
                  </a:lnTo>
                  <a:lnTo>
                    <a:pt x="238" y="83"/>
                  </a:lnTo>
                  <a:lnTo>
                    <a:pt x="241" y="81"/>
                  </a:lnTo>
                  <a:lnTo>
                    <a:pt x="247" y="81"/>
                  </a:lnTo>
                  <a:lnTo>
                    <a:pt x="251" y="81"/>
                  </a:lnTo>
                  <a:lnTo>
                    <a:pt x="257" y="81"/>
                  </a:lnTo>
                  <a:lnTo>
                    <a:pt x="260" y="80"/>
                  </a:lnTo>
                  <a:lnTo>
                    <a:pt x="266" y="80"/>
                  </a:lnTo>
                  <a:lnTo>
                    <a:pt x="270" y="80"/>
                  </a:lnTo>
                  <a:lnTo>
                    <a:pt x="276" y="80"/>
                  </a:lnTo>
                  <a:lnTo>
                    <a:pt x="279" y="80"/>
                  </a:lnTo>
                  <a:lnTo>
                    <a:pt x="285" y="78"/>
                  </a:lnTo>
                  <a:lnTo>
                    <a:pt x="289" y="78"/>
                  </a:lnTo>
                  <a:lnTo>
                    <a:pt x="293" y="78"/>
                  </a:lnTo>
                  <a:lnTo>
                    <a:pt x="298" y="78"/>
                  </a:lnTo>
                  <a:lnTo>
                    <a:pt x="304" y="78"/>
                  </a:lnTo>
                  <a:lnTo>
                    <a:pt x="308" y="78"/>
                  </a:lnTo>
                  <a:lnTo>
                    <a:pt x="314" y="76"/>
                  </a:lnTo>
                  <a:lnTo>
                    <a:pt x="321" y="76"/>
                  </a:lnTo>
                  <a:lnTo>
                    <a:pt x="327" y="76"/>
                  </a:lnTo>
                  <a:lnTo>
                    <a:pt x="334" y="76"/>
                  </a:lnTo>
                  <a:lnTo>
                    <a:pt x="340" y="74"/>
                  </a:lnTo>
                  <a:lnTo>
                    <a:pt x="348" y="74"/>
                  </a:lnTo>
                  <a:lnTo>
                    <a:pt x="353" y="74"/>
                  </a:lnTo>
                  <a:lnTo>
                    <a:pt x="361" y="74"/>
                  </a:lnTo>
                  <a:lnTo>
                    <a:pt x="367" y="74"/>
                  </a:lnTo>
                  <a:lnTo>
                    <a:pt x="372" y="74"/>
                  </a:lnTo>
                  <a:lnTo>
                    <a:pt x="380" y="72"/>
                  </a:lnTo>
                  <a:lnTo>
                    <a:pt x="388" y="72"/>
                  </a:lnTo>
                  <a:lnTo>
                    <a:pt x="393" y="72"/>
                  </a:lnTo>
                  <a:lnTo>
                    <a:pt x="399" y="72"/>
                  </a:lnTo>
                  <a:lnTo>
                    <a:pt x="407" y="72"/>
                  </a:lnTo>
                  <a:lnTo>
                    <a:pt x="412" y="72"/>
                  </a:lnTo>
                  <a:lnTo>
                    <a:pt x="420" y="70"/>
                  </a:lnTo>
                  <a:lnTo>
                    <a:pt x="426" y="70"/>
                  </a:lnTo>
                  <a:lnTo>
                    <a:pt x="433" y="70"/>
                  </a:lnTo>
                  <a:lnTo>
                    <a:pt x="439" y="70"/>
                  </a:lnTo>
                  <a:lnTo>
                    <a:pt x="447" y="70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6" y="70"/>
                  </a:lnTo>
                  <a:lnTo>
                    <a:pt x="473" y="70"/>
                  </a:lnTo>
                  <a:lnTo>
                    <a:pt x="479" y="70"/>
                  </a:lnTo>
                  <a:lnTo>
                    <a:pt x="487" y="70"/>
                  </a:lnTo>
                  <a:lnTo>
                    <a:pt x="492" y="70"/>
                  </a:lnTo>
                  <a:lnTo>
                    <a:pt x="500" y="70"/>
                  </a:lnTo>
                  <a:lnTo>
                    <a:pt x="506" y="70"/>
                  </a:lnTo>
                  <a:lnTo>
                    <a:pt x="513" y="70"/>
                  </a:lnTo>
                  <a:lnTo>
                    <a:pt x="521" y="70"/>
                  </a:lnTo>
                  <a:lnTo>
                    <a:pt x="526" y="68"/>
                  </a:lnTo>
                  <a:lnTo>
                    <a:pt x="532" y="68"/>
                  </a:lnTo>
                  <a:lnTo>
                    <a:pt x="538" y="68"/>
                  </a:lnTo>
                  <a:lnTo>
                    <a:pt x="546" y="68"/>
                  </a:lnTo>
                  <a:lnTo>
                    <a:pt x="551" y="68"/>
                  </a:lnTo>
                  <a:lnTo>
                    <a:pt x="559" y="68"/>
                  </a:lnTo>
                  <a:lnTo>
                    <a:pt x="565" y="68"/>
                  </a:lnTo>
                  <a:lnTo>
                    <a:pt x="572" y="68"/>
                  </a:lnTo>
                  <a:lnTo>
                    <a:pt x="578" y="66"/>
                  </a:lnTo>
                  <a:lnTo>
                    <a:pt x="585" y="66"/>
                  </a:lnTo>
                  <a:lnTo>
                    <a:pt x="591" y="66"/>
                  </a:lnTo>
                  <a:lnTo>
                    <a:pt x="599" y="66"/>
                  </a:lnTo>
                  <a:lnTo>
                    <a:pt x="604" y="66"/>
                  </a:lnTo>
                  <a:lnTo>
                    <a:pt x="612" y="66"/>
                  </a:lnTo>
                  <a:lnTo>
                    <a:pt x="618" y="66"/>
                  </a:lnTo>
                  <a:lnTo>
                    <a:pt x="625" y="66"/>
                  </a:lnTo>
                  <a:lnTo>
                    <a:pt x="631" y="66"/>
                  </a:lnTo>
                  <a:lnTo>
                    <a:pt x="637" y="64"/>
                  </a:lnTo>
                  <a:lnTo>
                    <a:pt x="644" y="64"/>
                  </a:lnTo>
                  <a:lnTo>
                    <a:pt x="652" y="64"/>
                  </a:lnTo>
                  <a:lnTo>
                    <a:pt x="658" y="64"/>
                  </a:lnTo>
                  <a:lnTo>
                    <a:pt x="663" y="62"/>
                  </a:lnTo>
                  <a:lnTo>
                    <a:pt x="671" y="62"/>
                  </a:lnTo>
                  <a:lnTo>
                    <a:pt x="679" y="62"/>
                  </a:lnTo>
                  <a:lnTo>
                    <a:pt x="684" y="62"/>
                  </a:lnTo>
                  <a:lnTo>
                    <a:pt x="692" y="62"/>
                  </a:lnTo>
                  <a:lnTo>
                    <a:pt x="698" y="61"/>
                  </a:lnTo>
                  <a:lnTo>
                    <a:pt x="705" y="61"/>
                  </a:lnTo>
                  <a:lnTo>
                    <a:pt x="711" y="61"/>
                  </a:lnTo>
                  <a:lnTo>
                    <a:pt x="719" y="61"/>
                  </a:lnTo>
                  <a:lnTo>
                    <a:pt x="724" y="61"/>
                  </a:lnTo>
                  <a:lnTo>
                    <a:pt x="732" y="61"/>
                  </a:lnTo>
                  <a:lnTo>
                    <a:pt x="736" y="59"/>
                  </a:lnTo>
                  <a:lnTo>
                    <a:pt x="741" y="59"/>
                  </a:lnTo>
                  <a:lnTo>
                    <a:pt x="747" y="57"/>
                  </a:lnTo>
                  <a:lnTo>
                    <a:pt x="753" y="57"/>
                  </a:lnTo>
                  <a:lnTo>
                    <a:pt x="758" y="57"/>
                  </a:lnTo>
                  <a:lnTo>
                    <a:pt x="764" y="57"/>
                  </a:lnTo>
                  <a:lnTo>
                    <a:pt x="770" y="55"/>
                  </a:lnTo>
                  <a:lnTo>
                    <a:pt x="776" y="55"/>
                  </a:lnTo>
                  <a:lnTo>
                    <a:pt x="781" y="55"/>
                  </a:lnTo>
                  <a:lnTo>
                    <a:pt x="787" y="55"/>
                  </a:lnTo>
                  <a:lnTo>
                    <a:pt x="793" y="55"/>
                  </a:lnTo>
                  <a:lnTo>
                    <a:pt x="798" y="55"/>
                  </a:lnTo>
                  <a:lnTo>
                    <a:pt x="804" y="53"/>
                  </a:lnTo>
                  <a:lnTo>
                    <a:pt x="810" y="53"/>
                  </a:lnTo>
                  <a:lnTo>
                    <a:pt x="814" y="53"/>
                  </a:lnTo>
                  <a:lnTo>
                    <a:pt x="821" y="53"/>
                  </a:lnTo>
                  <a:lnTo>
                    <a:pt x="825" y="53"/>
                  </a:lnTo>
                  <a:lnTo>
                    <a:pt x="831" y="51"/>
                  </a:lnTo>
                  <a:lnTo>
                    <a:pt x="836" y="51"/>
                  </a:lnTo>
                  <a:lnTo>
                    <a:pt x="842" y="51"/>
                  </a:lnTo>
                  <a:lnTo>
                    <a:pt x="848" y="49"/>
                  </a:lnTo>
                  <a:lnTo>
                    <a:pt x="854" y="49"/>
                  </a:lnTo>
                  <a:lnTo>
                    <a:pt x="859" y="49"/>
                  </a:lnTo>
                  <a:lnTo>
                    <a:pt x="865" y="49"/>
                  </a:lnTo>
                  <a:lnTo>
                    <a:pt x="869" y="49"/>
                  </a:lnTo>
                  <a:lnTo>
                    <a:pt x="874" y="49"/>
                  </a:lnTo>
                  <a:lnTo>
                    <a:pt x="880" y="49"/>
                  </a:lnTo>
                  <a:lnTo>
                    <a:pt x="888" y="49"/>
                  </a:lnTo>
                  <a:lnTo>
                    <a:pt x="892" y="47"/>
                  </a:lnTo>
                  <a:lnTo>
                    <a:pt x="897" y="47"/>
                  </a:lnTo>
                  <a:lnTo>
                    <a:pt x="903" y="47"/>
                  </a:lnTo>
                  <a:lnTo>
                    <a:pt x="909" y="47"/>
                  </a:lnTo>
                  <a:lnTo>
                    <a:pt x="914" y="47"/>
                  </a:lnTo>
                  <a:lnTo>
                    <a:pt x="920" y="47"/>
                  </a:lnTo>
                  <a:lnTo>
                    <a:pt x="926" y="47"/>
                  </a:lnTo>
                  <a:lnTo>
                    <a:pt x="931" y="47"/>
                  </a:lnTo>
                  <a:lnTo>
                    <a:pt x="935" y="45"/>
                  </a:lnTo>
                  <a:lnTo>
                    <a:pt x="943" y="45"/>
                  </a:lnTo>
                  <a:lnTo>
                    <a:pt x="947" y="45"/>
                  </a:lnTo>
                  <a:lnTo>
                    <a:pt x="952" y="45"/>
                  </a:lnTo>
                  <a:lnTo>
                    <a:pt x="958" y="45"/>
                  </a:lnTo>
                  <a:lnTo>
                    <a:pt x="964" y="45"/>
                  </a:lnTo>
                  <a:lnTo>
                    <a:pt x="969" y="45"/>
                  </a:lnTo>
                  <a:lnTo>
                    <a:pt x="975" y="45"/>
                  </a:lnTo>
                  <a:lnTo>
                    <a:pt x="981" y="45"/>
                  </a:lnTo>
                  <a:lnTo>
                    <a:pt x="987" y="45"/>
                  </a:lnTo>
                  <a:lnTo>
                    <a:pt x="992" y="45"/>
                  </a:lnTo>
                  <a:lnTo>
                    <a:pt x="998" y="45"/>
                  </a:lnTo>
                  <a:lnTo>
                    <a:pt x="1004" y="45"/>
                  </a:lnTo>
                  <a:lnTo>
                    <a:pt x="1008" y="45"/>
                  </a:lnTo>
                  <a:lnTo>
                    <a:pt x="1013" y="45"/>
                  </a:lnTo>
                  <a:lnTo>
                    <a:pt x="1019" y="45"/>
                  </a:lnTo>
                  <a:lnTo>
                    <a:pt x="1025" y="45"/>
                  </a:lnTo>
                  <a:lnTo>
                    <a:pt x="1030" y="45"/>
                  </a:lnTo>
                  <a:lnTo>
                    <a:pt x="1036" y="45"/>
                  </a:lnTo>
                  <a:lnTo>
                    <a:pt x="1042" y="45"/>
                  </a:lnTo>
                  <a:lnTo>
                    <a:pt x="1047" y="45"/>
                  </a:lnTo>
                  <a:lnTo>
                    <a:pt x="1053" y="45"/>
                  </a:lnTo>
                  <a:lnTo>
                    <a:pt x="1059" y="45"/>
                  </a:lnTo>
                  <a:lnTo>
                    <a:pt x="1065" y="45"/>
                  </a:lnTo>
                  <a:lnTo>
                    <a:pt x="1070" y="45"/>
                  </a:lnTo>
                  <a:lnTo>
                    <a:pt x="1076" y="47"/>
                  </a:lnTo>
                  <a:lnTo>
                    <a:pt x="1082" y="47"/>
                  </a:lnTo>
                  <a:lnTo>
                    <a:pt x="1087" y="47"/>
                  </a:lnTo>
                  <a:lnTo>
                    <a:pt x="1093" y="47"/>
                  </a:lnTo>
                  <a:lnTo>
                    <a:pt x="1099" y="47"/>
                  </a:lnTo>
                  <a:lnTo>
                    <a:pt x="1106" y="47"/>
                  </a:lnTo>
                  <a:lnTo>
                    <a:pt x="1112" y="47"/>
                  </a:lnTo>
                  <a:lnTo>
                    <a:pt x="1118" y="47"/>
                  </a:lnTo>
                  <a:lnTo>
                    <a:pt x="1125" y="47"/>
                  </a:lnTo>
                  <a:lnTo>
                    <a:pt x="1131" y="47"/>
                  </a:lnTo>
                  <a:lnTo>
                    <a:pt x="1137" y="47"/>
                  </a:lnTo>
                  <a:lnTo>
                    <a:pt x="1144" y="47"/>
                  </a:lnTo>
                  <a:lnTo>
                    <a:pt x="1150" y="47"/>
                  </a:lnTo>
                  <a:lnTo>
                    <a:pt x="1156" y="47"/>
                  </a:lnTo>
                  <a:lnTo>
                    <a:pt x="1162" y="47"/>
                  </a:lnTo>
                  <a:lnTo>
                    <a:pt x="1169" y="45"/>
                  </a:lnTo>
                  <a:lnTo>
                    <a:pt x="1175" y="45"/>
                  </a:lnTo>
                  <a:lnTo>
                    <a:pt x="1181" y="45"/>
                  </a:lnTo>
                  <a:lnTo>
                    <a:pt x="1188" y="45"/>
                  </a:lnTo>
                  <a:lnTo>
                    <a:pt x="1194" y="43"/>
                  </a:lnTo>
                  <a:lnTo>
                    <a:pt x="1200" y="42"/>
                  </a:lnTo>
                  <a:lnTo>
                    <a:pt x="1205" y="40"/>
                  </a:lnTo>
                  <a:lnTo>
                    <a:pt x="1213" y="40"/>
                  </a:lnTo>
                  <a:lnTo>
                    <a:pt x="1219" y="38"/>
                  </a:lnTo>
                  <a:lnTo>
                    <a:pt x="1224" y="34"/>
                  </a:lnTo>
                  <a:lnTo>
                    <a:pt x="1230" y="32"/>
                  </a:lnTo>
                  <a:lnTo>
                    <a:pt x="1236" y="32"/>
                  </a:lnTo>
                  <a:lnTo>
                    <a:pt x="1241" y="28"/>
                  </a:lnTo>
                  <a:lnTo>
                    <a:pt x="1247" y="26"/>
                  </a:lnTo>
                  <a:lnTo>
                    <a:pt x="1253" y="23"/>
                  </a:lnTo>
                  <a:lnTo>
                    <a:pt x="1258" y="21"/>
                  </a:lnTo>
                  <a:lnTo>
                    <a:pt x="1262" y="17"/>
                  </a:lnTo>
                  <a:lnTo>
                    <a:pt x="1268" y="13"/>
                  </a:lnTo>
                  <a:lnTo>
                    <a:pt x="1272" y="9"/>
                  </a:lnTo>
                  <a:lnTo>
                    <a:pt x="1277" y="5"/>
                  </a:lnTo>
                  <a:lnTo>
                    <a:pt x="1277" y="2"/>
                  </a:lnTo>
                  <a:lnTo>
                    <a:pt x="1276" y="0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TextBox 75"/>
          <p:cNvSpPr txBox="1"/>
          <p:nvPr/>
        </p:nvSpPr>
        <p:spPr>
          <a:xfrm rot="21319534">
            <a:off x="6054328" y="5214030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Print" pitchFamily="2" charset="0"/>
              </a:rPr>
              <a:t>SCORE</a:t>
            </a:r>
            <a:endParaRPr lang="en-GB" sz="1200" b="1" dirty="0">
              <a:solidFill>
                <a:schemeClr val="tx1">
                  <a:lumMod val="85000"/>
                  <a:lumOff val="15000"/>
                </a:schemeClr>
              </a:solidFill>
              <a:latin typeface="Segoe Print" pitchFamily="2" charset="0"/>
            </a:endParaRPr>
          </a:p>
        </p:txBody>
      </p:sp>
      <p:grpSp>
        <p:nvGrpSpPr>
          <p:cNvPr id="77" name="Group 40"/>
          <p:cNvGrpSpPr>
            <a:grpSpLocks noChangeAspect="1"/>
          </p:cNvGrpSpPr>
          <p:nvPr/>
        </p:nvGrpSpPr>
        <p:grpSpPr bwMode="auto">
          <a:xfrm>
            <a:off x="4714876" y="4714884"/>
            <a:ext cx="1124809" cy="956912"/>
            <a:chOff x="4200" y="2897"/>
            <a:chExt cx="1025" cy="872"/>
          </a:xfrm>
        </p:grpSpPr>
        <p:sp>
          <p:nvSpPr>
            <p:cNvPr id="78" name="Freeform 41"/>
            <p:cNvSpPr>
              <a:spLocks/>
            </p:cNvSpPr>
            <p:nvPr/>
          </p:nvSpPr>
          <p:spPr bwMode="auto">
            <a:xfrm>
              <a:off x="4214" y="2905"/>
              <a:ext cx="804" cy="42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553" y="854"/>
                </a:cxn>
                <a:cxn ang="0">
                  <a:pos x="1607" y="202"/>
                </a:cxn>
                <a:cxn ang="0">
                  <a:pos x="1346" y="0"/>
                </a:cxn>
                <a:cxn ang="0">
                  <a:pos x="551" y="23"/>
                </a:cxn>
                <a:cxn ang="0">
                  <a:pos x="112" y="37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1607" h="854">
                  <a:moveTo>
                    <a:pt x="0" y="57"/>
                  </a:moveTo>
                  <a:lnTo>
                    <a:pt x="553" y="854"/>
                  </a:lnTo>
                  <a:lnTo>
                    <a:pt x="1607" y="202"/>
                  </a:lnTo>
                  <a:lnTo>
                    <a:pt x="1346" y="0"/>
                  </a:lnTo>
                  <a:lnTo>
                    <a:pt x="551" y="23"/>
                  </a:lnTo>
                  <a:lnTo>
                    <a:pt x="112" y="37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42"/>
            <p:cNvSpPr>
              <a:spLocks/>
            </p:cNvSpPr>
            <p:nvPr/>
          </p:nvSpPr>
          <p:spPr bwMode="auto">
            <a:xfrm>
              <a:off x="4366" y="2999"/>
              <a:ext cx="853" cy="761"/>
            </a:xfrm>
            <a:custGeom>
              <a:avLst/>
              <a:gdLst/>
              <a:ahLst/>
              <a:cxnLst>
                <a:cxn ang="0">
                  <a:pos x="375" y="464"/>
                </a:cxn>
                <a:cxn ang="0">
                  <a:pos x="360" y="422"/>
                </a:cxn>
                <a:cxn ang="0">
                  <a:pos x="0" y="74"/>
                </a:cxn>
                <a:cxn ang="0">
                  <a:pos x="156" y="66"/>
                </a:cxn>
                <a:cxn ang="0">
                  <a:pos x="1048" y="23"/>
                </a:cxn>
                <a:cxn ang="0">
                  <a:pos x="1204" y="26"/>
                </a:cxn>
                <a:cxn ang="0">
                  <a:pos x="1284" y="0"/>
                </a:cxn>
                <a:cxn ang="0">
                  <a:pos x="1605" y="268"/>
                </a:cxn>
                <a:cxn ang="0">
                  <a:pos x="1698" y="329"/>
                </a:cxn>
                <a:cxn ang="0">
                  <a:pos x="1708" y="412"/>
                </a:cxn>
                <a:cxn ang="0">
                  <a:pos x="1670" y="1388"/>
                </a:cxn>
                <a:cxn ang="0">
                  <a:pos x="1472" y="1443"/>
                </a:cxn>
                <a:cxn ang="0">
                  <a:pos x="770" y="1515"/>
                </a:cxn>
                <a:cxn ang="0">
                  <a:pos x="514" y="1523"/>
                </a:cxn>
                <a:cxn ang="0">
                  <a:pos x="363" y="1511"/>
                </a:cxn>
                <a:cxn ang="0">
                  <a:pos x="375" y="464"/>
                </a:cxn>
                <a:cxn ang="0">
                  <a:pos x="375" y="464"/>
                </a:cxn>
              </a:cxnLst>
              <a:rect l="0" t="0" r="r" b="b"/>
              <a:pathLst>
                <a:path w="1708" h="1523">
                  <a:moveTo>
                    <a:pt x="375" y="464"/>
                  </a:moveTo>
                  <a:lnTo>
                    <a:pt x="360" y="422"/>
                  </a:lnTo>
                  <a:lnTo>
                    <a:pt x="0" y="74"/>
                  </a:lnTo>
                  <a:lnTo>
                    <a:pt x="156" y="66"/>
                  </a:lnTo>
                  <a:lnTo>
                    <a:pt x="1048" y="23"/>
                  </a:lnTo>
                  <a:lnTo>
                    <a:pt x="1204" y="26"/>
                  </a:lnTo>
                  <a:lnTo>
                    <a:pt x="1284" y="0"/>
                  </a:lnTo>
                  <a:lnTo>
                    <a:pt x="1605" y="268"/>
                  </a:lnTo>
                  <a:lnTo>
                    <a:pt x="1698" y="329"/>
                  </a:lnTo>
                  <a:lnTo>
                    <a:pt x="1708" y="412"/>
                  </a:lnTo>
                  <a:lnTo>
                    <a:pt x="1670" y="1388"/>
                  </a:lnTo>
                  <a:lnTo>
                    <a:pt x="1472" y="1443"/>
                  </a:lnTo>
                  <a:lnTo>
                    <a:pt x="770" y="1515"/>
                  </a:lnTo>
                  <a:lnTo>
                    <a:pt x="514" y="1523"/>
                  </a:lnTo>
                  <a:lnTo>
                    <a:pt x="363" y="1511"/>
                  </a:lnTo>
                  <a:lnTo>
                    <a:pt x="375" y="464"/>
                  </a:lnTo>
                  <a:lnTo>
                    <a:pt x="375" y="464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44"/>
            <p:cNvSpPr>
              <a:spLocks/>
            </p:cNvSpPr>
            <p:nvPr/>
          </p:nvSpPr>
          <p:spPr bwMode="auto">
            <a:xfrm>
              <a:off x="4206" y="2928"/>
              <a:ext cx="350" cy="831"/>
            </a:xfrm>
            <a:custGeom>
              <a:avLst/>
              <a:gdLst/>
              <a:ahLst/>
              <a:cxnLst>
                <a:cxn ang="0">
                  <a:pos x="0" y="1031"/>
                </a:cxn>
                <a:cxn ang="0">
                  <a:pos x="15" y="0"/>
                </a:cxn>
                <a:cxn ang="0">
                  <a:pos x="36" y="13"/>
                </a:cxn>
                <a:cxn ang="0">
                  <a:pos x="131" y="108"/>
                </a:cxn>
                <a:cxn ang="0">
                  <a:pos x="217" y="203"/>
                </a:cxn>
                <a:cxn ang="0">
                  <a:pos x="530" y="506"/>
                </a:cxn>
                <a:cxn ang="0">
                  <a:pos x="699" y="620"/>
                </a:cxn>
                <a:cxn ang="0">
                  <a:pos x="696" y="1662"/>
                </a:cxn>
                <a:cxn ang="0">
                  <a:pos x="612" y="1652"/>
                </a:cxn>
                <a:cxn ang="0">
                  <a:pos x="475" y="1573"/>
                </a:cxn>
                <a:cxn ang="0">
                  <a:pos x="300" y="1386"/>
                </a:cxn>
                <a:cxn ang="0">
                  <a:pos x="0" y="1031"/>
                </a:cxn>
                <a:cxn ang="0">
                  <a:pos x="0" y="1031"/>
                </a:cxn>
              </a:cxnLst>
              <a:rect l="0" t="0" r="r" b="b"/>
              <a:pathLst>
                <a:path w="699" h="1662">
                  <a:moveTo>
                    <a:pt x="0" y="1031"/>
                  </a:moveTo>
                  <a:lnTo>
                    <a:pt x="15" y="0"/>
                  </a:lnTo>
                  <a:lnTo>
                    <a:pt x="36" y="13"/>
                  </a:lnTo>
                  <a:lnTo>
                    <a:pt x="131" y="108"/>
                  </a:lnTo>
                  <a:lnTo>
                    <a:pt x="217" y="203"/>
                  </a:lnTo>
                  <a:lnTo>
                    <a:pt x="530" y="506"/>
                  </a:lnTo>
                  <a:lnTo>
                    <a:pt x="699" y="620"/>
                  </a:lnTo>
                  <a:lnTo>
                    <a:pt x="696" y="1662"/>
                  </a:lnTo>
                  <a:lnTo>
                    <a:pt x="612" y="1652"/>
                  </a:lnTo>
                  <a:lnTo>
                    <a:pt x="475" y="1573"/>
                  </a:lnTo>
                  <a:lnTo>
                    <a:pt x="300" y="1386"/>
                  </a:lnTo>
                  <a:lnTo>
                    <a:pt x="0" y="1031"/>
                  </a:lnTo>
                  <a:lnTo>
                    <a:pt x="0" y="103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>
              <a:off x="4253" y="2963"/>
              <a:ext cx="173" cy="168"/>
            </a:xfrm>
            <a:custGeom>
              <a:avLst/>
              <a:gdLst/>
              <a:ahLst/>
              <a:cxnLst>
                <a:cxn ang="0">
                  <a:pos x="329" y="337"/>
                </a:cxn>
                <a:cxn ang="0">
                  <a:pos x="283" y="246"/>
                </a:cxn>
                <a:cxn ang="0">
                  <a:pos x="346" y="270"/>
                </a:cxn>
                <a:cxn ang="0">
                  <a:pos x="154" y="86"/>
                </a:cxn>
                <a:cxn ang="0">
                  <a:pos x="0" y="0"/>
                </a:cxn>
                <a:cxn ang="0">
                  <a:pos x="158" y="173"/>
                </a:cxn>
                <a:cxn ang="0">
                  <a:pos x="329" y="337"/>
                </a:cxn>
                <a:cxn ang="0">
                  <a:pos x="329" y="337"/>
                </a:cxn>
              </a:cxnLst>
              <a:rect l="0" t="0" r="r" b="b"/>
              <a:pathLst>
                <a:path w="346" h="337">
                  <a:moveTo>
                    <a:pt x="329" y="337"/>
                  </a:moveTo>
                  <a:lnTo>
                    <a:pt x="283" y="246"/>
                  </a:lnTo>
                  <a:lnTo>
                    <a:pt x="346" y="270"/>
                  </a:lnTo>
                  <a:lnTo>
                    <a:pt x="154" y="86"/>
                  </a:lnTo>
                  <a:lnTo>
                    <a:pt x="0" y="0"/>
                  </a:lnTo>
                  <a:lnTo>
                    <a:pt x="158" y="173"/>
                  </a:lnTo>
                  <a:lnTo>
                    <a:pt x="329" y="337"/>
                  </a:lnTo>
                  <a:lnTo>
                    <a:pt x="329" y="337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4200" y="2927"/>
              <a:ext cx="336" cy="839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333" y="1443"/>
                </a:cxn>
                <a:cxn ang="0">
                  <a:pos x="346" y="1459"/>
                </a:cxn>
                <a:cxn ang="0">
                  <a:pos x="358" y="1474"/>
                </a:cxn>
                <a:cxn ang="0">
                  <a:pos x="371" y="1487"/>
                </a:cxn>
                <a:cxn ang="0">
                  <a:pos x="384" y="1502"/>
                </a:cxn>
                <a:cxn ang="0">
                  <a:pos x="396" y="1518"/>
                </a:cxn>
                <a:cxn ang="0">
                  <a:pos x="409" y="1533"/>
                </a:cxn>
                <a:cxn ang="0">
                  <a:pos x="422" y="1546"/>
                </a:cxn>
                <a:cxn ang="0">
                  <a:pos x="436" y="1561"/>
                </a:cxn>
                <a:cxn ang="0">
                  <a:pos x="449" y="1575"/>
                </a:cxn>
                <a:cxn ang="0">
                  <a:pos x="464" y="1588"/>
                </a:cxn>
                <a:cxn ang="0">
                  <a:pos x="480" y="1599"/>
                </a:cxn>
                <a:cxn ang="0">
                  <a:pos x="493" y="1611"/>
                </a:cxn>
                <a:cxn ang="0">
                  <a:pos x="508" y="1622"/>
                </a:cxn>
                <a:cxn ang="0">
                  <a:pos x="525" y="1634"/>
                </a:cxn>
                <a:cxn ang="0">
                  <a:pos x="540" y="1643"/>
                </a:cxn>
                <a:cxn ang="0">
                  <a:pos x="557" y="1653"/>
                </a:cxn>
                <a:cxn ang="0">
                  <a:pos x="575" y="1660"/>
                </a:cxn>
                <a:cxn ang="0">
                  <a:pos x="594" y="1668"/>
                </a:cxn>
                <a:cxn ang="0">
                  <a:pos x="611" y="1672"/>
                </a:cxn>
                <a:cxn ang="0">
                  <a:pos x="632" y="1677"/>
                </a:cxn>
                <a:cxn ang="0">
                  <a:pos x="649" y="1679"/>
                </a:cxn>
                <a:cxn ang="0">
                  <a:pos x="662" y="1675"/>
                </a:cxn>
                <a:cxn ang="0">
                  <a:pos x="672" y="1658"/>
                </a:cxn>
                <a:cxn ang="0">
                  <a:pos x="670" y="1645"/>
                </a:cxn>
                <a:cxn ang="0">
                  <a:pos x="660" y="1637"/>
                </a:cxn>
                <a:cxn ang="0">
                  <a:pos x="643" y="1634"/>
                </a:cxn>
                <a:cxn ang="0">
                  <a:pos x="622" y="1628"/>
                </a:cxn>
                <a:cxn ang="0">
                  <a:pos x="603" y="1622"/>
                </a:cxn>
                <a:cxn ang="0">
                  <a:pos x="584" y="1615"/>
                </a:cxn>
                <a:cxn ang="0">
                  <a:pos x="567" y="1605"/>
                </a:cxn>
                <a:cxn ang="0">
                  <a:pos x="550" y="1596"/>
                </a:cxn>
                <a:cxn ang="0">
                  <a:pos x="533" y="1584"/>
                </a:cxn>
                <a:cxn ang="0">
                  <a:pos x="518" y="1573"/>
                </a:cxn>
                <a:cxn ang="0">
                  <a:pos x="502" y="1559"/>
                </a:cxn>
                <a:cxn ang="0">
                  <a:pos x="485" y="1546"/>
                </a:cxn>
                <a:cxn ang="0">
                  <a:pos x="472" y="1533"/>
                </a:cxn>
                <a:cxn ang="0">
                  <a:pos x="457" y="1518"/>
                </a:cxn>
                <a:cxn ang="0">
                  <a:pos x="442" y="1504"/>
                </a:cxn>
                <a:cxn ang="0">
                  <a:pos x="428" y="1487"/>
                </a:cxn>
                <a:cxn ang="0">
                  <a:pos x="413" y="1472"/>
                </a:cxn>
                <a:cxn ang="0">
                  <a:pos x="400" y="1457"/>
                </a:cxn>
                <a:cxn ang="0">
                  <a:pos x="386" y="1442"/>
                </a:cxn>
                <a:cxn ang="0">
                  <a:pos x="373" y="1426"/>
                </a:cxn>
                <a:cxn ang="0">
                  <a:pos x="360" y="1411"/>
                </a:cxn>
                <a:cxn ang="0">
                  <a:pos x="346" y="1396"/>
                </a:cxn>
                <a:cxn ang="0">
                  <a:pos x="333" y="1381"/>
                </a:cxn>
                <a:cxn ang="0">
                  <a:pos x="33" y="1018"/>
                </a:cxn>
                <a:cxn ang="0">
                  <a:pos x="35" y="2"/>
                </a:cxn>
                <a:cxn ang="0">
                  <a:pos x="21" y="0"/>
                </a:cxn>
              </a:cxnLst>
              <a:rect l="0" t="0" r="r" b="b"/>
              <a:pathLst>
                <a:path w="672" h="1679">
                  <a:moveTo>
                    <a:pt x="12" y="0"/>
                  </a:moveTo>
                  <a:lnTo>
                    <a:pt x="0" y="586"/>
                  </a:lnTo>
                  <a:lnTo>
                    <a:pt x="0" y="1038"/>
                  </a:lnTo>
                  <a:lnTo>
                    <a:pt x="326" y="1436"/>
                  </a:lnTo>
                  <a:lnTo>
                    <a:pt x="329" y="1440"/>
                  </a:lnTo>
                  <a:lnTo>
                    <a:pt x="333" y="1443"/>
                  </a:lnTo>
                  <a:lnTo>
                    <a:pt x="337" y="1449"/>
                  </a:lnTo>
                  <a:lnTo>
                    <a:pt x="343" y="1453"/>
                  </a:lnTo>
                  <a:lnTo>
                    <a:pt x="346" y="1459"/>
                  </a:lnTo>
                  <a:lnTo>
                    <a:pt x="350" y="1462"/>
                  </a:lnTo>
                  <a:lnTo>
                    <a:pt x="354" y="1468"/>
                  </a:lnTo>
                  <a:lnTo>
                    <a:pt x="358" y="1474"/>
                  </a:lnTo>
                  <a:lnTo>
                    <a:pt x="364" y="1478"/>
                  </a:lnTo>
                  <a:lnTo>
                    <a:pt x="367" y="1483"/>
                  </a:lnTo>
                  <a:lnTo>
                    <a:pt x="371" y="1487"/>
                  </a:lnTo>
                  <a:lnTo>
                    <a:pt x="375" y="1493"/>
                  </a:lnTo>
                  <a:lnTo>
                    <a:pt x="379" y="1499"/>
                  </a:lnTo>
                  <a:lnTo>
                    <a:pt x="384" y="1502"/>
                  </a:lnTo>
                  <a:lnTo>
                    <a:pt x="388" y="1508"/>
                  </a:lnTo>
                  <a:lnTo>
                    <a:pt x="392" y="1514"/>
                  </a:lnTo>
                  <a:lnTo>
                    <a:pt x="396" y="1518"/>
                  </a:lnTo>
                  <a:lnTo>
                    <a:pt x="402" y="1521"/>
                  </a:lnTo>
                  <a:lnTo>
                    <a:pt x="405" y="1527"/>
                  </a:lnTo>
                  <a:lnTo>
                    <a:pt x="409" y="1533"/>
                  </a:lnTo>
                  <a:lnTo>
                    <a:pt x="413" y="1537"/>
                  </a:lnTo>
                  <a:lnTo>
                    <a:pt x="419" y="1542"/>
                  </a:lnTo>
                  <a:lnTo>
                    <a:pt x="422" y="1546"/>
                  </a:lnTo>
                  <a:lnTo>
                    <a:pt x="428" y="1552"/>
                  </a:lnTo>
                  <a:lnTo>
                    <a:pt x="432" y="1556"/>
                  </a:lnTo>
                  <a:lnTo>
                    <a:pt x="436" y="1561"/>
                  </a:lnTo>
                  <a:lnTo>
                    <a:pt x="442" y="1565"/>
                  </a:lnTo>
                  <a:lnTo>
                    <a:pt x="445" y="1569"/>
                  </a:lnTo>
                  <a:lnTo>
                    <a:pt x="449" y="1575"/>
                  </a:lnTo>
                  <a:lnTo>
                    <a:pt x="455" y="1578"/>
                  </a:lnTo>
                  <a:lnTo>
                    <a:pt x="459" y="1582"/>
                  </a:lnTo>
                  <a:lnTo>
                    <a:pt x="464" y="1588"/>
                  </a:lnTo>
                  <a:lnTo>
                    <a:pt x="470" y="1592"/>
                  </a:lnTo>
                  <a:lnTo>
                    <a:pt x="474" y="1596"/>
                  </a:lnTo>
                  <a:lnTo>
                    <a:pt x="480" y="1599"/>
                  </a:lnTo>
                  <a:lnTo>
                    <a:pt x="483" y="1603"/>
                  </a:lnTo>
                  <a:lnTo>
                    <a:pt x="487" y="1607"/>
                  </a:lnTo>
                  <a:lnTo>
                    <a:pt x="493" y="1611"/>
                  </a:lnTo>
                  <a:lnTo>
                    <a:pt x="499" y="1617"/>
                  </a:lnTo>
                  <a:lnTo>
                    <a:pt x="504" y="1620"/>
                  </a:lnTo>
                  <a:lnTo>
                    <a:pt x="508" y="1622"/>
                  </a:lnTo>
                  <a:lnTo>
                    <a:pt x="514" y="1628"/>
                  </a:lnTo>
                  <a:lnTo>
                    <a:pt x="519" y="1630"/>
                  </a:lnTo>
                  <a:lnTo>
                    <a:pt x="525" y="1634"/>
                  </a:lnTo>
                  <a:lnTo>
                    <a:pt x="529" y="1637"/>
                  </a:lnTo>
                  <a:lnTo>
                    <a:pt x="535" y="1639"/>
                  </a:lnTo>
                  <a:lnTo>
                    <a:pt x="540" y="1643"/>
                  </a:lnTo>
                  <a:lnTo>
                    <a:pt x="546" y="1647"/>
                  </a:lnTo>
                  <a:lnTo>
                    <a:pt x="552" y="1649"/>
                  </a:lnTo>
                  <a:lnTo>
                    <a:pt x="557" y="1653"/>
                  </a:lnTo>
                  <a:lnTo>
                    <a:pt x="563" y="1655"/>
                  </a:lnTo>
                  <a:lnTo>
                    <a:pt x="569" y="1658"/>
                  </a:lnTo>
                  <a:lnTo>
                    <a:pt x="575" y="1660"/>
                  </a:lnTo>
                  <a:lnTo>
                    <a:pt x="580" y="1662"/>
                  </a:lnTo>
                  <a:lnTo>
                    <a:pt x="588" y="1664"/>
                  </a:lnTo>
                  <a:lnTo>
                    <a:pt x="594" y="1668"/>
                  </a:lnTo>
                  <a:lnTo>
                    <a:pt x="599" y="1668"/>
                  </a:lnTo>
                  <a:lnTo>
                    <a:pt x="605" y="1672"/>
                  </a:lnTo>
                  <a:lnTo>
                    <a:pt x="611" y="1672"/>
                  </a:lnTo>
                  <a:lnTo>
                    <a:pt x="618" y="1674"/>
                  </a:lnTo>
                  <a:lnTo>
                    <a:pt x="624" y="1675"/>
                  </a:lnTo>
                  <a:lnTo>
                    <a:pt x="632" y="1677"/>
                  </a:lnTo>
                  <a:lnTo>
                    <a:pt x="637" y="1679"/>
                  </a:lnTo>
                  <a:lnTo>
                    <a:pt x="645" y="1679"/>
                  </a:lnTo>
                  <a:lnTo>
                    <a:pt x="649" y="1679"/>
                  </a:lnTo>
                  <a:lnTo>
                    <a:pt x="653" y="1679"/>
                  </a:lnTo>
                  <a:lnTo>
                    <a:pt x="658" y="1675"/>
                  </a:lnTo>
                  <a:lnTo>
                    <a:pt x="662" y="1675"/>
                  </a:lnTo>
                  <a:lnTo>
                    <a:pt x="668" y="1668"/>
                  </a:lnTo>
                  <a:lnTo>
                    <a:pt x="672" y="1662"/>
                  </a:lnTo>
                  <a:lnTo>
                    <a:pt x="672" y="1658"/>
                  </a:lnTo>
                  <a:lnTo>
                    <a:pt x="672" y="1653"/>
                  </a:lnTo>
                  <a:lnTo>
                    <a:pt x="672" y="1649"/>
                  </a:lnTo>
                  <a:lnTo>
                    <a:pt x="670" y="1645"/>
                  </a:lnTo>
                  <a:lnTo>
                    <a:pt x="666" y="1643"/>
                  </a:lnTo>
                  <a:lnTo>
                    <a:pt x="664" y="1639"/>
                  </a:lnTo>
                  <a:lnTo>
                    <a:pt x="660" y="1637"/>
                  </a:lnTo>
                  <a:lnTo>
                    <a:pt x="656" y="1637"/>
                  </a:lnTo>
                  <a:lnTo>
                    <a:pt x="649" y="1636"/>
                  </a:lnTo>
                  <a:lnTo>
                    <a:pt x="643" y="1634"/>
                  </a:lnTo>
                  <a:lnTo>
                    <a:pt x="635" y="1632"/>
                  </a:lnTo>
                  <a:lnTo>
                    <a:pt x="630" y="1630"/>
                  </a:lnTo>
                  <a:lnTo>
                    <a:pt x="622" y="1628"/>
                  </a:lnTo>
                  <a:lnTo>
                    <a:pt x="616" y="1626"/>
                  </a:lnTo>
                  <a:lnTo>
                    <a:pt x="611" y="1624"/>
                  </a:lnTo>
                  <a:lnTo>
                    <a:pt x="603" y="1622"/>
                  </a:lnTo>
                  <a:lnTo>
                    <a:pt x="597" y="1620"/>
                  </a:lnTo>
                  <a:lnTo>
                    <a:pt x="592" y="1617"/>
                  </a:lnTo>
                  <a:lnTo>
                    <a:pt x="584" y="1615"/>
                  </a:lnTo>
                  <a:lnTo>
                    <a:pt x="578" y="1613"/>
                  </a:lnTo>
                  <a:lnTo>
                    <a:pt x="573" y="1609"/>
                  </a:lnTo>
                  <a:lnTo>
                    <a:pt x="567" y="1605"/>
                  </a:lnTo>
                  <a:lnTo>
                    <a:pt x="561" y="1603"/>
                  </a:lnTo>
                  <a:lnTo>
                    <a:pt x="556" y="1599"/>
                  </a:lnTo>
                  <a:lnTo>
                    <a:pt x="550" y="1596"/>
                  </a:lnTo>
                  <a:lnTo>
                    <a:pt x="544" y="1592"/>
                  </a:lnTo>
                  <a:lnTo>
                    <a:pt x="538" y="1588"/>
                  </a:lnTo>
                  <a:lnTo>
                    <a:pt x="533" y="1584"/>
                  </a:lnTo>
                  <a:lnTo>
                    <a:pt x="527" y="1580"/>
                  </a:lnTo>
                  <a:lnTo>
                    <a:pt x="521" y="1577"/>
                  </a:lnTo>
                  <a:lnTo>
                    <a:pt x="518" y="1573"/>
                  </a:lnTo>
                  <a:lnTo>
                    <a:pt x="512" y="1569"/>
                  </a:lnTo>
                  <a:lnTo>
                    <a:pt x="506" y="1563"/>
                  </a:lnTo>
                  <a:lnTo>
                    <a:pt x="502" y="1559"/>
                  </a:lnTo>
                  <a:lnTo>
                    <a:pt x="497" y="1556"/>
                  </a:lnTo>
                  <a:lnTo>
                    <a:pt x="491" y="1552"/>
                  </a:lnTo>
                  <a:lnTo>
                    <a:pt x="485" y="1546"/>
                  </a:lnTo>
                  <a:lnTo>
                    <a:pt x="481" y="1542"/>
                  </a:lnTo>
                  <a:lnTo>
                    <a:pt x="476" y="1537"/>
                  </a:lnTo>
                  <a:lnTo>
                    <a:pt x="472" y="1533"/>
                  </a:lnTo>
                  <a:lnTo>
                    <a:pt x="466" y="1527"/>
                  </a:lnTo>
                  <a:lnTo>
                    <a:pt x="461" y="1523"/>
                  </a:lnTo>
                  <a:lnTo>
                    <a:pt x="457" y="1518"/>
                  </a:lnTo>
                  <a:lnTo>
                    <a:pt x="451" y="1514"/>
                  </a:lnTo>
                  <a:lnTo>
                    <a:pt x="447" y="1508"/>
                  </a:lnTo>
                  <a:lnTo>
                    <a:pt x="442" y="1504"/>
                  </a:lnTo>
                  <a:lnTo>
                    <a:pt x="436" y="1499"/>
                  </a:lnTo>
                  <a:lnTo>
                    <a:pt x="432" y="1493"/>
                  </a:lnTo>
                  <a:lnTo>
                    <a:pt x="428" y="1487"/>
                  </a:lnTo>
                  <a:lnTo>
                    <a:pt x="422" y="1483"/>
                  </a:lnTo>
                  <a:lnTo>
                    <a:pt x="419" y="1478"/>
                  </a:lnTo>
                  <a:lnTo>
                    <a:pt x="413" y="1472"/>
                  </a:lnTo>
                  <a:lnTo>
                    <a:pt x="409" y="1466"/>
                  </a:lnTo>
                  <a:lnTo>
                    <a:pt x="403" y="1462"/>
                  </a:lnTo>
                  <a:lnTo>
                    <a:pt x="400" y="1457"/>
                  </a:lnTo>
                  <a:lnTo>
                    <a:pt x="396" y="1453"/>
                  </a:lnTo>
                  <a:lnTo>
                    <a:pt x="390" y="1447"/>
                  </a:lnTo>
                  <a:lnTo>
                    <a:pt x="386" y="1442"/>
                  </a:lnTo>
                  <a:lnTo>
                    <a:pt x="381" y="1436"/>
                  </a:lnTo>
                  <a:lnTo>
                    <a:pt x="377" y="1432"/>
                  </a:lnTo>
                  <a:lnTo>
                    <a:pt x="373" y="1426"/>
                  </a:lnTo>
                  <a:lnTo>
                    <a:pt x="367" y="1421"/>
                  </a:lnTo>
                  <a:lnTo>
                    <a:pt x="364" y="1415"/>
                  </a:lnTo>
                  <a:lnTo>
                    <a:pt x="360" y="1411"/>
                  </a:lnTo>
                  <a:lnTo>
                    <a:pt x="356" y="1405"/>
                  </a:lnTo>
                  <a:lnTo>
                    <a:pt x="350" y="1402"/>
                  </a:lnTo>
                  <a:lnTo>
                    <a:pt x="346" y="1396"/>
                  </a:lnTo>
                  <a:lnTo>
                    <a:pt x="343" y="1390"/>
                  </a:lnTo>
                  <a:lnTo>
                    <a:pt x="337" y="1386"/>
                  </a:lnTo>
                  <a:lnTo>
                    <a:pt x="333" y="1381"/>
                  </a:lnTo>
                  <a:lnTo>
                    <a:pt x="329" y="1377"/>
                  </a:lnTo>
                  <a:lnTo>
                    <a:pt x="326" y="1373"/>
                  </a:lnTo>
                  <a:lnTo>
                    <a:pt x="33" y="1018"/>
                  </a:lnTo>
                  <a:lnTo>
                    <a:pt x="33" y="496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>
              <a:off x="4216" y="2926"/>
              <a:ext cx="345" cy="325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34" y="44"/>
                </a:cxn>
                <a:cxn ang="0">
                  <a:pos x="55" y="67"/>
                </a:cxn>
                <a:cxn ang="0">
                  <a:pos x="78" y="90"/>
                </a:cxn>
                <a:cxn ang="0">
                  <a:pos x="99" y="112"/>
                </a:cxn>
                <a:cxn ang="0">
                  <a:pos x="118" y="135"/>
                </a:cxn>
                <a:cxn ang="0">
                  <a:pos x="139" y="158"/>
                </a:cxn>
                <a:cxn ang="0">
                  <a:pos x="161" y="181"/>
                </a:cxn>
                <a:cxn ang="0">
                  <a:pos x="182" y="204"/>
                </a:cxn>
                <a:cxn ang="0">
                  <a:pos x="205" y="227"/>
                </a:cxn>
                <a:cxn ang="0">
                  <a:pos x="226" y="249"/>
                </a:cxn>
                <a:cxn ang="0">
                  <a:pos x="249" y="270"/>
                </a:cxn>
                <a:cxn ang="0">
                  <a:pos x="270" y="293"/>
                </a:cxn>
                <a:cxn ang="0">
                  <a:pos x="293" y="314"/>
                </a:cxn>
                <a:cxn ang="0">
                  <a:pos x="315" y="337"/>
                </a:cxn>
                <a:cxn ang="0">
                  <a:pos x="338" y="360"/>
                </a:cxn>
                <a:cxn ang="0">
                  <a:pos x="359" y="379"/>
                </a:cxn>
                <a:cxn ang="0">
                  <a:pos x="376" y="398"/>
                </a:cxn>
                <a:cxn ang="0">
                  <a:pos x="395" y="417"/>
                </a:cxn>
                <a:cxn ang="0">
                  <a:pos x="414" y="436"/>
                </a:cxn>
                <a:cxn ang="0">
                  <a:pos x="433" y="457"/>
                </a:cxn>
                <a:cxn ang="0">
                  <a:pos x="452" y="476"/>
                </a:cxn>
                <a:cxn ang="0">
                  <a:pos x="471" y="493"/>
                </a:cxn>
                <a:cxn ang="0">
                  <a:pos x="492" y="512"/>
                </a:cxn>
                <a:cxn ang="0">
                  <a:pos x="511" y="531"/>
                </a:cxn>
                <a:cxn ang="0">
                  <a:pos x="530" y="548"/>
                </a:cxn>
                <a:cxn ang="0">
                  <a:pos x="551" y="567"/>
                </a:cxn>
                <a:cxn ang="0">
                  <a:pos x="572" y="584"/>
                </a:cxn>
                <a:cxn ang="0">
                  <a:pos x="595" y="601"/>
                </a:cxn>
                <a:cxn ang="0">
                  <a:pos x="618" y="616"/>
                </a:cxn>
                <a:cxn ang="0">
                  <a:pos x="640" y="630"/>
                </a:cxn>
                <a:cxn ang="0">
                  <a:pos x="663" y="645"/>
                </a:cxn>
                <a:cxn ang="0">
                  <a:pos x="684" y="647"/>
                </a:cxn>
                <a:cxn ang="0">
                  <a:pos x="688" y="628"/>
                </a:cxn>
                <a:cxn ang="0">
                  <a:pos x="648" y="597"/>
                </a:cxn>
                <a:cxn ang="0">
                  <a:pos x="601" y="563"/>
                </a:cxn>
                <a:cxn ang="0">
                  <a:pos x="555" y="527"/>
                </a:cxn>
                <a:cxn ang="0">
                  <a:pos x="511" y="491"/>
                </a:cxn>
                <a:cxn ang="0">
                  <a:pos x="467" y="453"/>
                </a:cxn>
                <a:cxn ang="0">
                  <a:pos x="424" y="415"/>
                </a:cxn>
                <a:cxn ang="0">
                  <a:pos x="382" y="375"/>
                </a:cxn>
                <a:cxn ang="0">
                  <a:pos x="340" y="337"/>
                </a:cxn>
                <a:cxn ang="0">
                  <a:pos x="298" y="295"/>
                </a:cxn>
                <a:cxn ang="0">
                  <a:pos x="256" y="255"/>
                </a:cxn>
                <a:cxn ang="0">
                  <a:pos x="216" y="213"/>
                </a:cxn>
                <a:cxn ang="0">
                  <a:pos x="177" y="173"/>
                </a:cxn>
                <a:cxn ang="0">
                  <a:pos x="135" y="131"/>
                </a:cxn>
                <a:cxn ang="0">
                  <a:pos x="93" y="92"/>
                </a:cxn>
                <a:cxn ang="0">
                  <a:pos x="53" y="50"/>
                </a:cxn>
                <a:cxn ang="0">
                  <a:pos x="11" y="10"/>
                </a:cxn>
                <a:cxn ang="0">
                  <a:pos x="0" y="4"/>
                </a:cxn>
              </a:cxnLst>
              <a:rect l="0" t="0" r="r" b="b"/>
              <a:pathLst>
                <a:path w="690" h="651">
                  <a:moveTo>
                    <a:pt x="0" y="4"/>
                  </a:moveTo>
                  <a:lnTo>
                    <a:pt x="4" y="10"/>
                  </a:lnTo>
                  <a:lnTo>
                    <a:pt x="9" y="15"/>
                  </a:lnTo>
                  <a:lnTo>
                    <a:pt x="15" y="21"/>
                  </a:lnTo>
                  <a:lnTo>
                    <a:pt x="21" y="27"/>
                  </a:lnTo>
                  <a:lnTo>
                    <a:pt x="24" y="33"/>
                  </a:lnTo>
                  <a:lnTo>
                    <a:pt x="30" y="38"/>
                  </a:lnTo>
                  <a:lnTo>
                    <a:pt x="34" y="44"/>
                  </a:lnTo>
                  <a:lnTo>
                    <a:pt x="40" y="50"/>
                  </a:lnTo>
                  <a:lnTo>
                    <a:pt x="45" y="55"/>
                  </a:lnTo>
                  <a:lnTo>
                    <a:pt x="51" y="61"/>
                  </a:lnTo>
                  <a:lnTo>
                    <a:pt x="55" y="67"/>
                  </a:lnTo>
                  <a:lnTo>
                    <a:pt x="61" y="73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1" y="97"/>
                  </a:lnTo>
                  <a:lnTo>
                    <a:pt x="87" y="103"/>
                  </a:lnTo>
                  <a:lnTo>
                    <a:pt x="93" y="107"/>
                  </a:lnTo>
                  <a:lnTo>
                    <a:pt x="99" y="112"/>
                  </a:lnTo>
                  <a:lnTo>
                    <a:pt x="102" y="118"/>
                  </a:lnTo>
                  <a:lnTo>
                    <a:pt x="108" y="124"/>
                  </a:lnTo>
                  <a:lnTo>
                    <a:pt x="114" y="130"/>
                  </a:lnTo>
                  <a:lnTo>
                    <a:pt x="118" y="135"/>
                  </a:lnTo>
                  <a:lnTo>
                    <a:pt x="123" y="141"/>
                  </a:lnTo>
                  <a:lnTo>
                    <a:pt x="129" y="147"/>
                  </a:lnTo>
                  <a:lnTo>
                    <a:pt x="135" y="152"/>
                  </a:lnTo>
                  <a:lnTo>
                    <a:pt x="139" y="158"/>
                  </a:lnTo>
                  <a:lnTo>
                    <a:pt x="146" y="166"/>
                  </a:lnTo>
                  <a:lnTo>
                    <a:pt x="150" y="170"/>
                  </a:lnTo>
                  <a:lnTo>
                    <a:pt x="156" y="175"/>
                  </a:lnTo>
                  <a:lnTo>
                    <a:pt x="161" y="181"/>
                  </a:lnTo>
                  <a:lnTo>
                    <a:pt x="167" y="189"/>
                  </a:lnTo>
                  <a:lnTo>
                    <a:pt x="173" y="192"/>
                  </a:lnTo>
                  <a:lnTo>
                    <a:pt x="178" y="198"/>
                  </a:lnTo>
                  <a:lnTo>
                    <a:pt x="182" y="204"/>
                  </a:lnTo>
                  <a:lnTo>
                    <a:pt x="188" y="209"/>
                  </a:lnTo>
                  <a:lnTo>
                    <a:pt x="194" y="215"/>
                  </a:lnTo>
                  <a:lnTo>
                    <a:pt x="199" y="221"/>
                  </a:lnTo>
                  <a:lnTo>
                    <a:pt x="205" y="227"/>
                  </a:lnTo>
                  <a:lnTo>
                    <a:pt x="211" y="232"/>
                  </a:lnTo>
                  <a:lnTo>
                    <a:pt x="215" y="238"/>
                  </a:lnTo>
                  <a:lnTo>
                    <a:pt x="220" y="244"/>
                  </a:lnTo>
                  <a:lnTo>
                    <a:pt x="226" y="249"/>
                  </a:lnTo>
                  <a:lnTo>
                    <a:pt x="232" y="255"/>
                  </a:lnTo>
                  <a:lnTo>
                    <a:pt x="237" y="261"/>
                  </a:lnTo>
                  <a:lnTo>
                    <a:pt x="243" y="265"/>
                  </a:lnTo>
                  <a:lnTo>
                    <a:pt x="249" y="270"/>
                  </a:lnTo>
                  <a:lnTo>
                    <a:pt x="255" y="278"/>
                  </a:lnTo>
                  <a:lnTo>
                    <a:pt x="260" y="282"/>
                  </a:lnTo>
                  <a:lnTo>
                    <a:pt x="264" y="287"/>
                  </a:lnTo>
                  <a:lnTo>
                    <a:pt x="270" y="293"/>
                  </a:lnTo>
                  <a:lnTo>
                    <a:pt x="275" y="299"/>
                  </a:lnTo>
                  <a:lnTo>
                    <a:pt x="281" y="305"/>
                  </a:lnTo>
                  <a:lnTo>
                    <a:pt x="287" y="310"/>
                  </a:lnTo>
                  <a:lnTo>
                    <a:pt x="293" y="314"/>
                  </a:lnTo>
                  <a:lnTo>
                    <a:pt x="298" y="322"/>
                  </a:lnTo>
                  <a:lnTo>
                    <a:pt x="304" y="325"/>
                  </a:lnTo>
                  <a:lnTo>
                    <a:pt x="310" y="331"/>
                  </a:lnTo>
                  <a:lnTo>
                    <a:pt x="315" y="337"/>
                  </a:lnTo>
                  <a:lnTo>
                    <a:pt x="321" y="344"/>
                  </a:lnTo>
                  <a:lnTo>
                    <a:pt x="327" y="348"/>
                  </a:lnTo>
                  <a:lnTo>
                    <a:pt x="332" y="354"/>
                  </a:lnTo>
                  <a:lnTo>
                    <a:pt x="338" y="360"/>
                  </a:lnTo>
                  <a:lnTo>
                    <a:pt x="344" y="365"/>
                  </a:lnTo>
                  <a:lnTo>
                    <a:pt x="348" y="369"/>
                  </a:lnTo>
                  <a:lnTo>
                    <a:pt x="353" y="375"/>
                  </a:lnTo>
                  <a:lnTo>
                    <a:pt x="359" y="379"/>
                  </a:lnTo>
                  <a:lnTo>
                    <a:pt x="363" y="384"/>
                  </a:lnTo>
                  <a:lnTo>
                    <a:pt x="367" y="388"/>
                  </a:lnTo>
                  <a:lnTo>
                    <a:pt x="372" y="394"/>
                  </a:lnTo>
                  <a:lnTo>
                    <a:pt x="376" y="398"/>
                  </a:lnTo>
                  <a:lnTo>
                    <a:pt x="382" y="403"/>
                  </a:lnTo>
                  <a:lnTo>
                    <a:pt x="386" y="407"/>
                  </a:lnTo>
                  <a:lnTo>
                    <a:pt x="391" y="411"/>
                  </a:lnTo>
                  <a:lnTo>
                    <a:pt x="395" y="417"/>
                  </a:lnTo>
                  <a:lnTo>
                    <a:pt x="401" y="422"/>
                  </a:lnTo>
                  <a:lnTo>
                    <a:pt x="405" y="426"/>
                  </a:lnTo>
                  <a:lnTo>
                    <a:pt x="410" y="432"/>
                  </a:lnTo>
                  <a:lnTo>
                    <a:pt x="414" y="436"/>
                  </a:lnTo>
                  <a:lnTo>
                    <a:pt x="420" y="441"/>
                  </a:lnTo>
                  <a:lnTo>
                    <a:pt x="424" y="445"/>
                  </a:lnTo>
                  <a:lnTo>
                    <a:pt x="429" y="451"/>
                  </a:lnTo>
                  <a:lnTo>
                    <a:pt x="433" y="457"/>
                  </a:lnTo>
                  <a:lnTo>
                    <a:pt x="439" y="460"/>
                  </a:lnTo>
                  <a:lnTo>
                    <a:pt x="443" y="464"/>
                  </a:lnTo>
                  <a:lnTo>
                    <a:pt x="447" y="470"/>
                  </a:lnTo>
                  <a:lnTo>
                    <a:pt x="452" y="476"/>
                  </a:lnTo>
                  <a:lnTo>
                    <a:pt x="458" y="479"/>
                  </a:lnTo>
                  <a:lnTo>
                    <a:pt x="462" y="483"/>
                  </a:lnTo>
                  <a:lnTo>
                    <a:pt x="467" y="489"/>
                  </a:lnTo>
                  <a:lnTo>
                    <a:pt x="471" y="493"/>
                  </a:lnTo>
                  <a:lnTo>
                    <a:pt x="477" y="498"/>
                  </a:lnTo>
                  <a:lnTo>
                    <a:pt x="481" y="502"/>
                  </a:lnTo>
                  <a:lnTo>
                    <a:pt x="486" y="508"/>
                  </a:lnTo>
                  <a:lnTo>
                    <a:pt x="492" y="512"/>
                  </a:lnTo>
                  <a:lnTo>
                    <a:pt x="498" y="518"/>
                  </a:lnTo>
                  <a:lnTo>
                    <a:pt x="502" y="523"/>
                  </a:lnTo>
                  <a:lnTo>
                    <a:pt x="507" y="527"/>
                  </a:lnTo>
                  <a:lnTo>
                    <a:pt x="511" y="531"/>
                  </a:lnTo>
                  <a:lnTo>
                    <a:pt x="517" y="535"/>
                  </a:lnTo>
                  <a:lnTo>
                    <a:pt x="521" y="540"/>
                  </a:lnTo>
                  <a:lnTo>
                    <a:pt x="526" y="544"/>
                  </a:lnTo>
                  <a:lnTo>
                    <a:pt x="530" y="548"/>
                  </a:lnTo>
                  <a:lnTo>
                    <a:pt x="536" y="554"/>
                  </a:lnTo>
                  <a:lnTo>
                    <a:pt x="542" y="557"/>
                  </a:lnTo>
                  <a:lnTo>
                    <a:pt x="547" y="561"/>
                  </a:lnTo>
                  <a:lnTo>
                    <a:pt x="551" y="567"/>
                  </a:lnTo>
                  <a:lnTo>
                    <a:pt x="557" y="571"/>
                  </a:lnTo>
                  <a:lnTo>
                    <a:pt x="563" y="575"/>
                  </a:lnTo>
                  <a:lnTo>
                    <a:pt x="568" y="580"/>
                  </a:lnTo>
                  <a:lnTo>
                    <a:pt x="572" y="584"/>
                  </a:lnTo>
                  <a:lnTo>
                    <a:pt x="580" y="588"/>
                  </a:lnTo>
                  <a:lnTo>
                    <a:pt x="583" y="592"/>
                  </a:lnTo>
                  <a:lnTo>
                    <a:pt x="589" y="595"/>
                  </a:lnTo>
                  <a:lnTo>
                    <a:pt x="595" y="601"/>
                  </a:lnTo>
                  <a:lnTo>
                    <a:pt x="601" y="605"/>
                  </a:lnTo>
                  <a:lnTo>
                    <a:pt x="606" y="609"/>
                  </a:lnTo>
                  <a:lnTo>
                    <a:pt x="612" y="613"/>
                  </a:lnTo>
                  <a:lnTo>
                    <a:pt x="618" y="616"/>
                  </a:lnTo>
                  <a:lnTo>
                    <a:pt x="623" y="620"/>
                  </a:lnTo>
                  <a:lnTo>
                    <a:pt x="629" y="624"/>
                  </a:lnTo>
                  <a:lnTo>
                    <a:pt x="635" y="626"/>
                  </a:lnTo>
                  <a:lnTo>
                    <a:pt x="640" y="630"/>
                  </a:lnTo>
                  <a:lnTo>
                    <a:pt x="646" y="635"/>
                  </a:lnTo>
                  <a:lnTo>
                    <a:pt x="652" y="637"/>
                  </a:lnTo>
                  <a:lnTo>
                    <a:pt x="658" y="641"/>
                  </a:lnTo>
                  <a:lnTo>
                    <a:pt x="663" y="645"/>
                  </a:lnTo>
                  <a:lnTo>
                    <a:pt x="671" y="649"/>
                  </a:lnTo>
                  <a:lnTo>
                    <a:pt x="675" y="651"/>
                  </a:lnTo>
                  <a:lnTo>
                    <a:pt x="680" y="649"/>
                  </a:lnTo>
                  <a:lnTo>
                    <a:pt x="684" y="647"/>
                  </a:lnTo>
                  <a:lnTo>
                    <a:pt x="688" y="643"/>
                  </a:lnTo>
                  <a:lnTo>
                    <a:pt x="690" y="637"/>
                  </a:lnTo>
                  <a:lnTo>
                    <a:pt x="690" y="632"/>
                  </a:lnTo>
                  <a:lnTo>
                    <a:pt x="688" y="628"/>
                  </a:lnTo>
                  <a:lnTo>
                    <a:pt x="684" y="624"/>
                  </a:lnTo>
                  <a:lnTo>
                    <a:pt x="671" y="614"/>
                  </a:lnTo>
                  <a:lnTo>
                    <a:pt x="659" y="607"/>
                  </a:lnTo>
                  <a:lnTo>
                    <a:pt x="648" y="597"/>
                  </a:lnTo>
                  <a:lnTo>
                    <a:pt x="635" y="590"/>
                  </a:lnTo>
                  <a:lnTo>
                    <a:pt x="623" y="580"/>
                  </a:lnTo>
                  <a:lnTo>
                    <a:pt x="612" y="573"/>
                  </a:lnTo>
                  <a:lnTo>
                    <a:pt x="601" y="563"/>
                  </a:lnTo>
                  <a:lnTo>
                    <a:pt x="589" y="556"/>
                  </a:lnTo>
                  <a:lnTo>
                    <a:pt x="578" y="546"/>
                  </a:lnTo>
                  <a:lnTo>
                    <a:pt x="566" y="537"/>
                  </a:lnTo>
                  <a:lnTo>
                    <a:pt x="555" y="527"/>
                  </a:lnTo>
                  <a:lnTo>
                    <a:pt x="544" y="519"/>
                  </a:lnTo>
                  <a:lnTo>
                    <a:pt x="534" y="510"/>
                  </a:lnTo>
                  <a:lnTo>
                    <a:pt x="523" y="500"/>
                  </a:lnTo>
                  <a:lnTo>
                    <a:pt x="511" y="491"/>
                  </a:lnTo>
                  <a:lnTo>
                    <a:pt x="500" y="483"/>
                  </a:lnTo>
                  <a:lnTo>
                    <a:pt x="488" y="472"/>
                  </a:lnTo>
                  <a:lnTo>
                    <a:pt x="479" y="462"/>
                  </a:lnTo>
                  <a:lnTo>
                    <a:pt x="467" y="453"/>
                  </a:lnTo>
                  <a:lnTo>
                    <a:pt x="456" y="443"/>
                  </a:lnTo>
                  <a:lnTo>
                    <a:pt x="445" y="434"/>
                  </a:lnTo>
                  <a:lnTo>
                    <a:pt x="435" y="424"/>
                  </a:lnTo>
                  <a:lnTo>
                    <a:pt x="424" y="415"/>
                  </a:lnTo>
                  <a:lnTo>
                    <a:pt x="414" y="405"/>
                  </a:lnTo>
                  <a:lnTo>
                    <a:pt x="403" y="396"/>
                  </a:lnTo>
                  <a:lnTo>
                    <a:pt x="391" y="386"/>
                  </a:lnTo>
                  <a:lnTo>
                    <a:pt x="382" y="375"/>
                  </a:lnTo>
                  <a:lnTo>
                    <a:pt x="372" y="365"/>
                  </a:lnTo>
                  <a:lnTo>
                    <a:pt x="361" y="356"/>
                  </a:lnTo>
                  <a:lnTo>
                    <a:pt x="351" y="346"/>
                  </a:lnTo>
                  <a:lnTo>
                    <a:pt x="340" y="337"/>
                  </a:lnTo>
                  <a:lnTo>
                    <a:pt x="331" y="327"/>
                  </a:lnTo>
                  <a:lnTo>
                    <a:pt x="319" y="316"/>
                  </a:lnTo>
                  <a:lnTo>
                    <a:pt x="310" y="306"/>
                  </a:lnTo>
                  <a:lnTo>
                    <a:pt x="298" y="295"/>
                  </a:lnTo>
                  <a:lnTo>
                    <a:pt x="289" y="286"/>
                  </a:lnTo>
                  <a:lnTo>
                    <a:pt x="277" y="276"/>
                  </a:lnTo>
                  <a:lnTo>
                    <a:pt x="268" y="265"/>
                  </a:lnTo>
                  <a:lnTo>
                    <a:pt x="256" y="255"/>
                  </a:lnTo>
                  <a:lnTo>
                    <a:pt x="247" y="246"/>
                  </a:lnTo>
                  <a:lnTo>
                    <a:pt x="237" y="234"/>
                  </a:lnTo>
                  <a:lnTo>
                    <a:pt x="226" y="225"/>
                  </a:lnTo>
                  <a:lnTo>
                    <a:pt x="216" y="213"/>
                  </a:lnTo>
                  <a:lnTo>
                    <a:pt x="207" y="204"/>
                  </a:lnTo>
                  <a:lnTo>
                    <a:pt x="196" y="194"/>
                  </a:lnTo>
                  <a:lnTo>
                    <a:pt x="186" y="183"/>
                  </a:lnTo>
                  <a:lnTo>
                    <a:pt x="177" y="173"/>
                  </a:lnTo>
                  <a:lnTo>
                    <a:pt x="165" y="164"/>
                  </a:lnTo>
                  <a:lnTo>
                    <a:pt x="156" y="152"/>
                  </a:lnTo>
                  <a:lnTo>
                    <a:pt x="144" y="141"/>
                  </a:lnTo>
                  <a:lnTo>
                    <a:pt x="135" y="131"/>
                  </a:lnTo>
                  <a:lnTo>
                    <a:pt x="123" y="122"/>
                  </a:lnTo>
                  <a:lnTo>
                    <a:pt x="114" y="111"/>
                  </a:lnTo>
                  <a:lnTo>
                    <a:pt x="104" y="101"/>
                  </a:lnTo>
                  <a:lnTo>
                    <a:pt x="93" y="92"/>
                  </a:lnTo>
                  <a:lnTo>
                    <a:pt x="83" y="82"/>
                  </a:lnTo>
                  <a:lnTo>
                    <a:pt x="74" y="71"/>
                  </a:lnTo>
                  <a:lnTo>
                    <a:pt x="62" y="61"/>
                  </a:lnTo>
                  <a:lnTo>
                    <a:pt x="53" y="50"/>
                  </a:lnTo>
                  <a:lnTo>
                    <a:pt x="42" y="40"/>
                  </a:lnTo>
                  <a:lnTo>
                    <a:pt x="32" y="31"/>
                  </a:lnTo>
                  <a:lnTo>
                    <a:pt x="23" y="21"/>
                  </a:lnTo>
                  <a:lnTo>
                    <a:pt x="11" y="1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8"/>
            <p:cNvSpPr>
              <a:spLocks/>
            </p:cNvSpPr>
            <p:nvPr/>
          </p:nvSpPr>
          <p:spPr bwMode="auto">
            <a:xfrm>
              <a:off x="4216" y="2926"/>
              <a:ext cx="338" cy="301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38" y="46"/>
                </a:cxn>
                <a:cxn ang="0">
                  <a:pos x="61" y="67"/>
                </a:cxn>
                <a:cxn ang="0">
                  <a:pos x="85" y="88"/>
                </a:cxn>
                <a:cxn ang="0">
                  <a:pos x="112" y="107"/>
                </a:cxn>
                <a:cxn ang="0">
                  <a:pos x="139" y="126"/>
                </a:cxn>
                <a:cxn ang="0">
                  <a:pos x="165" y="145"/>
                </a:cxn>
                <a:cxn ang="0">
                  <a:pos x="192" y="164"/>
                </a:cxn>
                <a:cxn ang="0">
                  <a:pos x="220" y="183"/>
                </a:cxn>
                <a:cxn ang="0">
                  <a:pos x="247" y="202"/>
                </a:cxn>
                <a:cxn ang="0">
                  <a:pos x="274" y="223"/>
                </a:cxn>
                <a:cxn ang="0">
                  <a:pos x="296" y="244"/>
                </a:cxn>
                <a:cxn ang="0">
                  <a:pos x="323" y="266"/>
                </a:cxn>
                <a:cxn ang="0">
                  <a:pos x="348" y="293"/>
                </a:cxn>
                <a:cxn ang="0">
                  <a:pos x="374" y="320"/>
                </a:cxn>
                <a:cxn ang="0">
                  <a:pos x="401" y="344"/>
                </a:cxn>
                <a:cxn ang="0">
                  <a:pos x="429" y="369"/>
                </a:cxn>
                <a:cxn ang="0">
                  <a:pos x="456" y="394"/>
                </a:cxn>
                <a:cxn ang="0">
                  <a:pos x="485" y="419"/>
                </a:cxn>
                <a:cxn ang="0">
                  <a:pos x="511" y="443"/>
                </a:cxn>
                <a:cxn ang="0">
                  <a:pos x="538" y="468"/>
                </a:cxn>
                <a:cxn ang="0">
                  <a:pos x="564" y="493"/>
                </a:cxn>
                <a:cxn ang="0">
                  <a:pos x="591" y="521"/>
                </a:cxn>
                <a:cxn ang="0">
                  <a:pos x="614" y="546"/>
                </a:cxn>
                <a:cxn ang="0">
                  <a:pos x="640" y="576"/>
                </a:cxn>
                <a:cxn ang="0">
                  <a:pos x="661" y="603"/>
                </a:cxn>
                <a:cxn ang="0">
                  <a:pos x="675" y="595"/>
                </a:cxn>
                <a:cxn ang="0">
                  <a:pos x="663" y="569"/>
                </a:cxn>
                <a:cxn ang="0">
                  <a:pos x="648" y="538"/>
                </a:cxn>
                <a:cxn ang="0">
                  <a:pos x="629" y="510"/>
                </a:cxn>
                <a:cxn ang="0">
                  <a:pos x="606" y="485"/>
                </a:cxn>
                <a:cxn ang="0">
                  <a:pos x="583" y="459"/>
                </a:cxn>
                <a:cxn ang="0">
                  <a:pos x="557" y="436"/>
                </a:cxn>
                <a:cxn ang="0">
                  <a:pos x="530" y="413"/>
                </a:cxn>
                <a:cxn ang="0">
                  <a:pos x="504" y="390"/>
                </a:cxn>
                <a:cxn ang="0">
                  <a:pos x="475" y="367"/>
                </a:cxn>
                <a:cxn ang="0">
                  <a:pos x="450" y="346"/>
                </a:cxn>
                <a:cxn ang="0">
                  <a:pos x="422" y="324"/>
                </a:cxn>
                <a:cxn ang="0">
                  <a:pos x="397" y="301"/>
                </a:cxn>
                <a:cxn ang="0">
                  <a:pos x="372" y="280"/>
                </a:cxn>
                <a:cxn ang="0">
                  <a:pos x="351" y="259"/>
                </a:cxn>
                <a:cxn ang="0">
                  <a:pos x="332" y="238"/>
                </a:cxn>
                <a:cxn ang="0">
                  <a:pos x="312" y="217"/>
                </a:cxn>
                <a:cxn ang="0">
                  <a:pos x="293" y="198"/>
                </a:cxn>
                <a:cxn ang="0">
                  <a:pos x="274" y="179"/>
                </a:cxn>
                <a:cxn ang="0">
                  <a:pos x="251" y="162"/>
                </a:cxn>
                <a:cxn ang="0">
                  <a:pos x="232" y="147"/>
                </a:cxn>
                <a:cxn ang="0">
                  <a:pos x="213" y="135"/>
                </a:cxn>
                <a:cxn ang="0">
                  <a:pos x="194" y="124"/>
                </a:cxn>
                <a:cxn ang="0">
                  <a:pos x="165" y="109"/>
                </a:cxn>
                <a:cxn ang="0">
                  <a:pos x="146" y="97"/>
                </a:cxn>
                <a:cxn ang="0">
                  <a:pos x="123" y="86"/>
                </a:cxn>
                <a:cxn ang="0">
                  <a:pos x="101" y="73"/>
                </a:cxn>
                <a:cxn ang="0">
                  <a:pos x="78" y="59"/>
                </a:cxn>
                <a:cxn ang="0">
                  <a:pos x="42" y="35"/>
                </a:cxn>
                <a:cxn ang="0">
                  <a:pos x="7" y="8"/>
                </a:cxn>
              </a:cxnLst>
              <a:rect l="0" t="0" r="r" b="b"/>
              <a:pathLst>
                <a:path w="675" h="603">
                  <a:moveTo>
                    <a:pt x="0" y="4"/>
                  </a:moveTo>
                  <a:lnTo>
                    <a:pt x="4" y="8"/>
                  </a:lnTo>
                  <a:lnTo>
                    <a:pt x="7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1" y="27"/>
                  </a:lnTo>
                  <a:lnTo>
                    <a:pt x="24" y="33"/>
                  </a:lnTo>
                  <a:lnTo>
                    <a:pt x="28" y="36"/>
                  </a:lnTo>
                  <a:lnTo>
                    <a:pt x="34" y="42"/>
                  </a:lnTo>
                  <a:lnTo>
                    <a:pt x="38" y="46"/>
                  </a:lnTo>
                  <a:lnTo>
                    <a:pt x="42" y="50"/>
                  </a:lnTo>
                  <a:lnTo>
                    <a:pt x="47" y="55"/>
                  </a:lnTo>
                  <a:lnTo>
                    <a:pt x="51" y="59"/>
                  </a:lnTo>
                  <a:lnTo>
                    <a:pt x="55" y="63"/>
                  </a:lnTo>
                  <a:lnTo>
                    <a:pt x="61" y="67"/>
                  </a:lnTo>
                  <a:lnTo>
                    <a:pt x="66" y="71"/>
                  </a:lnTo>
                  <a:lnTo>
                    <a:pt x="72" y="76"/>
                  </a:lnTo>
                  <a:lnTo>
                    <a:pt x="76" y="80"/>
                  </a:lnTo>
                  <a:lnTo>
                    <a:pt x="81" y="84"/>
                  </a:lnTo>
                  <a:lnTo>
                    <a:pt x="85" y="88"/>
                  </a:lnTo>
                  <a:lnTo>
                    <a:pt x="91" y="92"/>
                  </a:lnTo>
                  <a:lnTo>
                    <a:pt x="95" y="95"/>
                  </a:lnTo>
                  <a:lnTo>
                    <a:pt x="101" y="99"/>
                  </a:lnTo>
                  <a:lnTo>
                    <a:pt x="106" y="103"/>
                  </a:lnTo>
                  <a:lnTo>
                    <a:pt x="112" y="107"/>
                  </a:lnTo>
                  <a:lnTo>
                    <a:pt x="118" y="111"/>
                  </a:lnTo>
                  <a:lnTo>
                    <a:pt x="123" y="114"/>
                  </a:lnTo>
                  <a:lnTo>
                    <a:pt x="127" y="118"/>
                  </a:lnTo>
                  <a:lnTo>
                    <a:pt x="133" y="124"/>
                  </a:lnTo>
                  <a:lnTo>
                    <a:pt x="139" y="126"/>
                  </a:lnTo>
                  <a:lnTo>
                    <a:pt x="144" y="130"/>
                  </a:lnTo>
                  <a:lnTo>
                    <a:pt x="150" y="133"/>
                  </a:lnTo>
                  <a:lnTo>
                    <a:pt x="156" y="139"/>
                  </a:lnTo>
                  <a:lnTo>
                    <a:pt x="161" y="141"/>
                  </a:lnTo>
                  <a:lnTo>
                    <a:pt x="165" y="145"/>
                  </a:lnTo>
                  <a:lnTo>
                    <a:pt x="171" y="149"/>
                  </a:lnTo>
                  <a:lnTo>
                    <a:pt x="177" y="152"/>
                  </a:lnTo>
                  <a:lnTo>
                    <a:pt x="180" y="156"/>
                  </a:lnTo>
                  <a:lnTo>
                    <a:pt x="188" y="160"/>
                  </a:lnTo>
                  <a:lnTo>
                    <a:pt x="192" y="164"/>
                  </a:lnTo>
                  <a:lnTo>
                    <a:pt x="199" y="168"/>
                  </a:lnTo>
                  <a:lnTo>
                    <a:pt x="203" y="171"/>
                  </a:lnTo>
                  <a:lnTo>
                    <a:pt x="209" y="175"/>
                  </a:lnTo>
                  <a:lnTo>
                    <a:pt x="215" y="179"/>
                  </a:lnTo>
                  <a:lnTo>
                    <a:pt x="220" y="183"/>
                  </a:lnTo>
                  <a:lnTo>
                    <a:pt x="224" y="187"/>
                  </a:lnTo>
                  <a:lnTo>
                    <a:pt x="230" y="190"/>
                  </a:lnTo>
                  <a:lnTo>
                    <a:pt x="235" y="194"/>
                  </a:lnTo>
                  <a:lnTo>
                    <a:pt x="241" y="200"/>
                  </a:lnTo>
                  <a:lnTo>
                    <a:pt x="247" y="202"/>
                  </a:lnTo>
                  <a:lnTo>
                    <a:pt x="251" y="208"/>
                  </a:lnTo>
                  <a:lnTo>
                    <a:pt x="256" y="209"/>
                  </a:lnTo>
                  <a:lnTo>
                    <a:pt x="262" y="215"/>
                  </a:lnTo>
                  <a:lnTo>
                    <a:pt x="268" y="219"/>
                  </a:lnTo>
                  <a:lnTo>
                    <a:pt x="274" y="223"/>
                  </a:lnTo>
                  <a:lnTo>
                    <a:pt x="277" y="227"/>
                  </a:lnTo>
                  <a:lnTo>
                    <a:pt x="283" y="230"/>
                  </a:lnTo>
                  <a:lnTo>
                    <a:pt x="287" y="236"/>
                  </a:lnTo>
                  <a:lnTo>
                    <a:pt x="293" y="240"/>
                  </a:lnTo>
                  <a:lnTo>
                    <a:pt x="296" y="244"/>
                  </a:lnTo>
                  <a:lnTo>
                    <a:pt x="302" y="249"/>
                  </a:lnTo>
                  <a:lnTo>
                    <a:pt x="306" y="253"/>
                  </a:lnTo>
                  <a:lnTo>
                    <a:pt x="312" y="257"/>
                  </a:lnTo>
                  <a:lnTo>
                    <a:pt x="317" y="263"/>
                  </a:lnTo>
                  <a:lnTo>
                    <a:pt x="323" y="266"/>
                  </a:lnTo>
                  <a:lnTo>
                    <a:pt x="327" y="272"/>
                  </a:lnTo>
                  <a:lnTo>
                    <a:pt x="332" y="278"/>
                  </a:lnTo>
                  <a:lnTo>
                    <a:pt x="338" y="284"/>
                  </a:lnTo>
                  <a:lnTo>
                    <a:pt x="342" y="289"/>
                  </a:lnTo>
                  <a:lnTo>
                    <a:pt x="348" y="293"/>
                  </a:lnTo>
                  <a:lnTo>
                    <a:pt x="353" y="299"/>
                  </a:lnTo>
                  <a:lnTo>
                    <a:pt x="359" y="305"/>
                  </a:lnTo>
                  <a:lnTo>
                    <a:pt x="365" y="310"/>
                  </a:lnTo>
                  <a:lnTo>
                    <a:pt x="369" y="314"/>
                  </a:lnTo>
                  <a:lnTo>
                    <a:pt x="374" y="320"/>
                  </a:lnTo>
                  <a:lnTo>
                    <a:pt x="380" y="324"/>
                  </a:lnTo>
                  <a:lnTo>
                    <a:pt x="386" y="329"/>
                  </a:lnTo>
                  <a:lnTo>
                    <a:pt x="389" y="333"/>
                  </a:lnTo>
                  <a:lnTo>
                    <a:pt x="397" y="339"/>
                  </a:lnTo>
                  <a:lnTo>
                    <a:pt x="401" y="344"/>
                  </a:lnTo>
                  <a:lnTo>
                    <a:pt x="409" y="350"/>
                  </a:lnTo>
                  <a:lnTo>
                    <a:pt x="412" y="354"/>
                  </a:lnTo>
                  <a:lnTo>
                    <a:pt x="418" y="360"/>
                  </a:lnTo>
                  <a:lnTo>
                    <a:pt x="424" y="363"/>
                  </a:lnTo>
                  <a:lnTo>
                    <a:pt x="429" y="369"/>
                  </a:lnTo>
                  <a:lnTo>
                    <a:pt x="435" y="375"/>
                  </a:lnTo>
                  <a:lnTo>
                    <a:pt x="441" y="379"/>
                  </a:lnTo>
                  <a:lnTo>
                    <a:pt x="445" y="384"/>
                  </a:lnTo>
                  <a:lnTo>
                    <a:pt x="452" y="390"/>
                  </a:lnTo>
                  <a:lnTo>
                    <a:pt x="456" y="394"/>
                  </a:lnTo>
                  <a:lnTo>
                    <a:pt x="462" y="400"/>
                  </a:lnTo>
                  <a:lnTo>
                    <a:pt x="467" y="403"/>
                  </a:lnTo>
                  <a:lnTo>
                    <a:pt x="473" y="409"/>
                  </a:lnTo>
                  <a:lnTo>
                    <a:pt x="479" y="415"/>
                  </a:lnTo>
                  <a:lnTo>
                    <a:pt x="485" y="419"/>
                  </a:lnTo>
                  <a:lnTo>
                    <a:pt x="488" y="424"/>
                  </a:lnTo>
                  <a:lnTo>
                    <a:pt x="496" y="430"/>
                  </a:lnTo>
                  <a:lnTo>
                    <a:pt x="500" y="434"/>
                  </a:lnTo>
                  <a:lnTo>
                    <a:pt x="505" y="438"/>
                  </a:lnTo>
                  <a:lnTo>
                    <a:pt x="511" y="443"/>
                  </a:lnTo>
                  <a:lnTo>
                    <a:pt x="517" y="449"/>
                  </a:lnTo>
                  <a:lnTo>
                    <a:pt x="523" y="453"/>
                  </a:lnTo>
                  <a:lnTo>
                    <a:pt x="528" y="459"/>
                  </a:lnTo>
                  <a:lnTo>
                    <a:pt x="532" y="462"/>
                  </a:lnTo>
                  <a:lnTo>
                    <a:pt x="538" y="468"/>
                  </a:lnTo>
                  <a:lnTo>
                    <a:pt x="544" y="472"/>
                  </a:lnTo>
                  <a:lnTo>
                    <a:pt x="549" y="478"/>
                  </a:lnTo>
                  <a:lnTo>
                    <a:pt x="555" y="483"/>
                  </a:lnTo>
                  <a:lnTo>
                    <a:pt x="559" y="489"/>
                  </a:lnTo>
                  <a:lnTo>
                    <a:pt x="564" y="493"/>
                  </a:lnTo>
                  <a:lnTo>
                    <a:pt x="570" y="498"/>
                  </a:lnTo>
                  <a:lnTo>
                    <a:pt x="576" y="504"/>
                  </a:lnTo>
                  <a:lnTo>
                    <a:pt x="582" y="510"/>
                  </a:lnTo>
                  <a:lnTo>
                    <a:pt x="585" y="516"/>
                  </a:lnTo>
                  <a:lnTo>
                    <a:pt x="591" y="521"/>
                  </a:lnTo>
                  <a:lnTo>
                    <a:pt x="595" y="525"/>
                  </a:lnTo>
                  <a:lnTo>
                    <a:pt x="601" y="531"/>
                  </a:lnTo>
                  <a:lnTo>
                    <a:pt x="604" y="537"/>
                  </a:lnTo>
                  <a:lnTo>
                    <a:pt x="610" y="542"/>
                  </a:lnTo>
                  <a:lnTo>
                    <a:pt x="614" y="546"/>
                  </a:lnTo>
                  <a:lnTo>
                    <a:pt x="620" y="554"/>
                  </a:lnTo>
                  <a:lnTo>
                    <a:pt x="625" y="559"/>
                  </a:lnTo>
                  <a:lnTo>
                    <a:pt x="631" y="563"/>
                  </a:lnTo>
                  <a:lnTo>
                    <a:pt x="635" y="569"/>
                  </a:lnTo>
                  <a:lnTo>
                    <a:pt x="640" y="576"/>
                  </a:lnTo>
                  <a:lnTo>
                    <a:pt x="644" y="582"/>
                  </a:lnTo>
                  <a:lnTo>
                    <a:pt x="650" y="588"/>
                  </a:lnTo>
                  <a:lnTo>
                    <a:pt x="654" y="594"/>
                  </a:lnTo>
                  <a:lnTo>
                    <a:pt x="659" y="599"/>
                  </a:lnTo>
                  <a:lnTo>
                    <a:pt x="661" y="603"/>
                  </a:lnTo>
                  <a:lnTo>
                    <a:pt x="665" y="603"/>
                  </a:lnTo>
                  <a:lnTo>
                    <a:pt x="667" y="603"/>
                  </a:lnTo>
                  <a:lnTo>
                    <a:pt x="671" y="601"/>
                  </a:lnTo>
                  <a:lnTo>
                    <a:pt x="673" y="597"/>
                  </a:lnTo>
                  <a:lnTo>
                    <a:pt x="675" y="595"/>
                  </a:lnTo>
                  <a:lnTo>
                    <a:pt x="675" y="592"/>
                  </a:lnTo>
                  <a:lnTo>
                    <a:pt x="675" y="588"/>
                  </a:lnTo>
                  <a:lnTo>
                    <a:pt x="671" y="580"/>
                  </a:lnTo>
                  <a:lnTo>
                    <a:pt x="667" y="575"/>
                  </a:lnTo>
                  <a:lnTo>
                    <a:pt x="663" y="569"/>
                  </a:lnTo>
                  <a:lnTo>
                    <a:pt x="661" y="561"/>
                  </a:lnTo>
                  <a:lnTo>
                    <a:pt x="658" y="556"/>
                  </a:lnTo>
                  <a:lnTo>
                    <a:pt x="654" y="550"/>
                  </a:lnTo>
                  <a:lnTo>
                    <a:pt x="650" y="544"/>
                  </a:lnTo>
                  <a:lnTo>
                    <a:pt x="648" y="538"/>
                  </a:lnTo>
                  <a:lnTo>
                    <a:pt x="644" y="533"/>
                  </a:lnTo>
                  <a:lnTo>
                    <a:pt x="640" y="527"/>
                  </a:lnTo>
                  <a:lnTo>
                    <a:pt x="637" y="521"/>
                  </a:lnTo>
                  <a:lnTo>
                    <a:pt x="633" y="516"/>
                  </a:lnTo>
                  <a:lnTo>
                    <a:pt x="629" y="510"/>
                  </a:lnTo>
                  <a:lnTo>
                    <a:pt x="625" y="506"/>
                  </a:lnTo>
                  <a:lnTo>
                    <a:pt x="620" y="500"/>
                  </a:lnTo>
                  <a:lnTo>
                    <a:pt x="616" y="495"/>
                  </a:lnTo>
                  <a:lnTo>
                    <a:pt x="612" y="489"/>
                  </a:lnTo>
                  <a:lnTo>
                    <a:pt x="606" y="485"/>
                  </a:lnTo>
                  <a:lnTo>
                    <a:pt x="601" y="479"/>
                  </a:lnTo>
                  <a:lnTo>
                    <a:pt x="597" y="474"/>
                  </a:lnTo>
                  <a:lnTo>
                    <a:pt x="593" y="468"/>
                  </a:lnTo>
                  <a:lnTo>
                    <a:pt x="587" y="464"/>
                  </a:lnTo>
                  <a:lnTo>
                    <a:pt x="583" y="459"/>
                  </a:lnTo>
                  <a:lnTo>
                    <a:pt x="578" y="455"/>
                  </a:lnTo>
                  <a:lnTo>
                    <a:pt x="572" y="449"/>
                  </a:lnTo>
                  <a:lnTo>
                    <a:pt x="568" y="445"/>
                  </a:lnTo>
                  <a:lnTo>
                    <a:pt x="563" y="440"/>
                  </a:lnTo>
                  <a:lnTo>
                    <a:pt x="557" y="436"/>
                  </a:lnTo>
                  <a:lnTo>
                    <a:pt x="551" y="430"/>
                  </a:lnTo>
                  <a:lnTo>
                    <a:pt x="547" y="426"/>
                  </a:lnTo>
                  <a:lnTo>
                    <a:pt x="542" y="422"/>
                  </a:lnTo>
                  <a:lnTo>
                    <a:pt x="538" y="417"/>
                  </a:lnTo>
                  <a:lnTo>
                    <a:pt x="530" y="413"/>
                  </a:lnTo>
                  <a:lnTo>
                    <a:pt x="526" y="407"/>
                  </a:lnTo>
                  <a:lnTo>
                    <a:pt x="521" y="403"/>
                  </a:lnTo>
                  <a:lnTo>
                    <a:pt x="515" y="398"/>
                  </a:lnTo>
                  <a:lnTo>
                    <a:pt x="509" y="394"/>
                  </a:lnTo>
                  <a:lnTo>
                    <a:pt x="504" y="390"/>
                  </a:lnTo>
                  <a:lnTo>
                    <a:pt x="498" y="386"/>
                  </a:lnTo>
                  <a:lnTo>
                    <a:pt x="494" y="381"/>
                  </a:lnTo>
                  <a:lnTo>
                    <a:pt x="486" y="377"/>
                  </a:lnTo>
                  <a:lnTo>
                    <a:pt x="483" y="373"/>
                  </a:lnTo>
                  <a:lnTo>
                    <a:pt x="475" y="367"/>
                  </a:lnTo>
                  <a:lnTo>
                    <a:pt x="471" y="363"/>
                  </a:lnTo>
                  <a:lnTo>
                    <a:pt x="466" y="360"/>
                  </a:lnTo>
                  <a:lnTo>
                    <a:pt x="460" y="354"/>
                  </a:lnTo>
                  <a:lnTo>
                    <a:pt x="454" y="350"/>
                  </a:lnTo>
                  <a:lnTo>
                    <a:pt x="450" y="346"/>
                  </a:lnTo>
                  <a:lnTo>
                    <a:pt x="443" y="341"/>
                  </a:lnTo>
                  <a:lnTo>
                    <a:pt x="439" y="337"/>
                  </a:lnTo>
                  <a:lnTo>
                    <a:pt x="433" y="333"/>
                  </a:lnTo>
                  <a:lnTo>
                    <a:pt x="428" y="327"/>
                  </a:lnTo>
                  <a:lnTo>
                    <a:pt x="422" y="324"/>
                  </a:lnTo>
                  <a:lnTo>
                    <a:pt x="418" y="320"/>
                  </a:lnTo>
                  <a:lnTo>
                    <a:pt x="412" y="314"/>
                  </a:lnTo>
                  <a:lnTo>
                    <a:pt x="407" y="310"/>
                  </a:lnTo>
                  <a:lnTo>
                    <a:pt x="401" y="306"/>
                  </a:lnTo>
                  <a:lnTo>
                    <a:pt x="397" y="301"/>
                  </a:lnTo>
                  <a:lnTo>
                    <a:pt x="391" y="297"/>
                  </a:lnTo>
                  <a:lnTo>
                    <a:pt x="386" y="293"/>
                  </a:lnTo>
                  <a:lnTo>
                    <a:pt x="382" y="287"/>
                  </a:lnTo>
                  <a:lnTo>
                    <a:pt x="376" y="284"/>
                  </a:lnTo>
                  <a:lnTo>
                    <a:pt x="372" y="280"/>
                  </a:lnTo>
                  <a:lnTo>
                    <a:pt x="367" y="276"/>
                  </a:lnTo>
                  <a:lnTo>
                    <a:pt x="363" y="270"/>
                  </a:lnTo>
                  <a:lnTo>
                    <a:pt x="359" y="266"/>
                  </a:lnTo>
                  <a:lnTo>
                    <a:pt x="355" y="263"/>
                  </a:lnTo>
                  <a:lnTo>
                    <a:pt x="351" y="259"/>
                  </a:lnTo>
                  <a:lnTo>
                    <a:pt x="348" y="255"/>
                  </a:lnTo>
                  <a:lnTo>
                    <a:pt x="344" y="249"/>
                  </a:lnTo>
                  <a:lnTo>
                    <a:pt x="340" y="246"/>
                  </a:lnTo>
                  <a:lnTo>
                    <a:pt x="336" y="242"/>
                  </a:lnTo>
                  <a:lnTo>
                    <a:pt x="332" y="238"/>
                  </a:lnTo>
                  <a:lnTo>
                    <a:pt x="327" y="234"/>
                  </a:lnTo>
                  <a:lnTo>
                    <a:pt x="323" y="230"/>
                  </a:lnTo>
                  <a:lnTo>
                    <a:pt x="319" y="227"/>
                  </a:lnTo>
                  <a:lnTo>
                    <a:pt x="315" y="223"/>
                  </a:lnTo>
                  <a:lnTo>
                    <a:pt x="312" y="217"/>
                  </a:lnTo>
                  <a:lnTo>
                    <a:pt x="308" y="213"/>
                  </a:lnTo>
                  <a:lnTo>
                    <a:pt x="304" y="209"/>
                  </a:lnTo>
                  <a:lnTo>
                    <a:pt x="300" y="206"/>
                  </a:lnTo>
                  <a:lnTo>
                    <a:pt x="296" y="202"/>
                  </a:lnTo>
                  <a:lnTo>
                    <a:pt x="293" y="198"/>
                  </a:lnTo>
                  <a:lnTo>
                    <a:pt x="289" y="194"/>
                  </a:lnTo>
                  <a:lnTo>
                    <a:pt x="285" y="190"/>
                  </a:lnTo>
                  <a:lnTo>
                    <a:pt x="279" y="187"/>
                  </a:lnTo>
                  <a:lnTo>
                    <a:pt x="275" y="183"/>
                  </a:lnTo>
                  <a:lnTo>
                    <a:pt x="274" y="179"/>
                  </a:lnTo>
                  <a:lnTo>
                    <a:pt x="268" y="175"/>
                  </a:lnTo>
                  <a:lnTo>
                    <a:pt x="264" y="171"/>
                  </a:lnTo>
                  <a:lnTo>
                    <a:pt x="260" y="168"/>
                  </a:lnTo>
                  <a:lnTo>
                    <a:pt x="256" y="166"/>
                  </a:lnTo>
                  <a:lnTo>
                    <a:pt x="251" y="162"/>
                  </a:lnTo>
                  <a:lnTo>
                    <a:pt x="247" y="158"/>
                  </a:lnTo>
                  <a:lnTo>
                    <a:pt x="243" y="154"/>
                  </a:lnTo>
                  <a:lnTo>
                    <a:pt x="239" y="152"/>
                  </a:lnTo>
                  <a:lnTo>
                    <a:pt x="235" y="150"/>
                  </a:lnTo>
                  <a:lnTo>
                    <a:pt x="232" y="147"/>
                  </a:lnTo>
                  <a:lnTo>
                    <a:pt x="228" y="145"/>
                  </a:lnTo>
                  <a:lnTo>
                    <a:pt x="224" y="141"/>
                  </a:lnTo>
                  <a:lnTo>
                    <a:pt x="220" y="139"/>
                  </a:lnTo>
                  <a:lnTo>
                    <a:pt x="216" y="137"/>
                  </a:lnTo>
                  <a:lnTo>
                    <a:pt x="213" y="135"/>
                  </a:lnTo>
                  <a:lnTo>
                    <a:pt x="209" y="133"/>
                  </a:lnTo>
                  <a:lnTo>
                    <a:pt x="205" y="130"/>
                  </a:lnTo>
                  <a:lnTo>
                    <a:pt x="201" y="128"/>
                  </a:lnTo>
                  <a:lnTo>
                    <a:pt x="196" y="126"/>
                  </a:lnTo>
                  <a:lnTo>
                    <a:pt x="194" y="124"/>
                  </a:lnTo>
                  <a:lnTo>
                    <a:pt x="186" y="120"/>
                  </a:lnTo>
                  <a:lnTo>
                    <a:pt x="178" y="116"/>
                  </a:lnTo>
                  <a:lnTo>
                    <a:pt x="175" y="112"/>
                  </a:lnTo>
                  <a:lnTo>
                    <a:pt x="171" y="111"/>
                  </a:lnTo>
                  <a:lnTo>
                    <a:pt x="165" y="109"/>
                  </a:lnTo>
                  <a:lnTo>
                    <a:pt x="163" y="107"/>
                  </a:lnTo>
                  <a:lnTo>
                    <a:pt x="158" y="105"/>
                  </a:lnTo>
                  <a:lnTo>
                    <a:pt x="156" y="103"/>
                  </a:lnTo>
                  <a:lnTo>
                    <a:pt x="150" y="99"/>
                  </a:lnTo>
                  <a:lnTo>
                    <a:pt x="146" y="97"/>
                  </a:lnTo>
                  <a:lnTo>
                    <a:pt x="142" y="95"/>
                  </a:lnTo>
                  <a:lnTo>
                    <a:pt x="139" y="93"/>
                  </a:lnTo>
                  <a:lnTo>
                    <a:pt x="135" y="92"/>
                  </a:lnTo>
                  <a:lnTo>
                    <a:pt x="131" y="90"/>
                  </a:lnTo>
                  <a:lnTo>
                    <a:pt x="123" y="86"/>
                  </a:lnTo>
                  <a:lnTo>
                    <a:pt x="116" y="82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4" y="74"/>
                  </a:lnTo>
                  <a:lnTo>
                    <a:pt x="101" y="73"/>
                  </a:lnTo>
                  <a:lnTo>
                    <a:pt x="97" y="71"/>
                  </a:lnTo>
                  <a:lnTo>
                    <a:pt x="93" y="69"/>
                  </a:lnTo>
                  <a:lnTo>
                    <a:pt x="89" y="65"/>
                  </a:lnTo>
                  <a:lnTo>
                    <a:pt x="85" y="63"/>
                  </a:lnTo>
                  <a:lnTo>
                    <a:pt x="78" y="59"/>
                  </a:lnTo>
                  <a:lnTo>
                    <a:pt x="70" y="54"/>
                  </a:lnTo>
                  <a:lnTo>
                    <a:pt x="62" y="50"/>
                  </a:lnTo>
                  <a:lnTo>
                    <a:pt x="55" y="44"/>
                  </a:lnTo>
                  <a:lnTo>
                    <a:pt x="49" y="38"/>
                  </a:lnTo>
                  <a:lnTo>
                    <a:pt x="42" y="35"/>
                  </a:lnTo>
                  <a:lnTo>
                    <a:pt x="34" y="29"/>
                  </a:lnTo>
                  <a:lnTo>
                    <a:pt x="26" y="23"/>
                  </a:lnTo>
                  <a:lnTo>
                    <a:pt x="21" y="19"/>
                  </a:lnTo>
                  <a:lnTo>
                    <a:pt x="15" y="14"/>
                  </a:lnTo>
                  <a:lnTo>
                    <a:pt x="7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51"/>
            <p:cNvSpPr>
              <a:spLocks/>
            </p:cNvSpPr>
            <p:nvPr/>
          </p:nvSpPr>
          <p:spPr bwMode="auto">
            <a:xfrm>
              <a:off x="4540" y="3218"/>
              <a:ext cx="22" cy="548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13" y="40"/>
                </a:cxn>
                <a:cxn ang="0">
                  <a:pos x="12" y="65"/>
                </a:cxn>
                <a:cxn ang="0">
                  <a:pos x="8" y="87"/>
                </a:cxn>
                <a:cxn ang="0">
                  <a:pos x="8" y="112"/>
                </a:cxn>
                <a:cxn ang="0">
                  <a:pos x="6" y="135"/>
                </a:cxn>
                <a:cxn ang="0">
                  <a:pos x="4" y="160"/>
                </a:cxn>
                <a:cxn ang="0">
                  <a:pos x="4" y="183"/>
                </a:cxn>
                <a:cxn ang="0">
                  <a:pos x="4" y="205"/>
                </a:cxn>
                <a:cxn ang="0">
                  <a:pos x="4" y="230"/>
                </a:cxn>
                <a:cxn ang="0">
                  <a:pos x="4" y="253"/>
                </a:cxn>
                <a:cxn ang="0">
                  <a:pos x="4" y="278"/>
                </a:cxn>
                <a:cxn ang="0">
                  <a:pos x="4" y="300"/>
                </a:cxn>
                <a:cxn ang="0">
                  <a:pos x="4" y="325"/>
                </a:cxn>
                <a:cxn ang="0">
                  <a:pos x="4" y="348"/>
                </a:cxn>
                <a:cxn ang="0">
                  <a:pos x="4" y="371"/>
                </a:cxn>
                <a:cxn ang="0">
                  <a:pos x="6" y="395"/>
                </a:cxn>
                <a:cxn ang="0">
                  <a:pos x="6" y="418"/>
                </a:cxn>
                <a:cxn ang="0">
                  <a:pos x="6" y="443"/>
                </a:cxn>
                <a:cxn ang="0">
                  <a:pos x="6" y="466"/>
                </a:cxn>
                <a:cxn ang="0">
                  <a:pos x="8" y="491"/>
                </a:cxn>
                <a:cxn ang="0">
                  <a:pos x="8" y="515"/>
                </a:cxn>
                <a:cxn ang="0">
                  <a:pos x="8" y="542"/>
                </a:cxn>
                <a:cxn ang="0">
                  <a:pos x="8" y="569"/>
                </a:cxn>
                <a:cxn ang="0">
                  <a:pos x="6" y="595"/>
                </a:cxn>
                <a:cxn ang="0">
                  <a:pos x="6" y="622"/>
                </a:cxn>
                <a:cxn ang="0">
                  <a:pos x="6" y="648"/>
                </a:cxn>
                <a:cxn ang="0">
                  <a:pos x="4" y="675"/>
                </a:cxn>
                <a:cxn ang="0">
                  <a:pos x="4" y="702"/>
                </a:cxn>
                <a:cxn ang="0">
                  <a:pos x="4" y="728"/>
                </a:cxn>
                <a:cxn ang="0">
                  <a:pos x="2" y="755"/>
                </a:cxn>
                <a:cxn ang="0">
                  <a:pos x="2" y="782"/>
                </a:cxn>
                <a:cxn ang="0">
                  <a:pos x="2" y="806"/>
                </a:cxn>
                <a:cxn ang="0">
                  <a:pos x="0" y="833"/>
                </a:cxn>
                <a:cxn ang="0">
                  <a:pos x="0" y="861"/>
                </a:cxn>
                <a:cxn ang="0">
                  <a:pos x="0" y="888"/>
                </a:cxn>
                <a:cxn ang="0">
                  <a:pos x="0" y="915"/>
                </a:cxn>
                <a:cxn ang="0">
                  <a:pos x="0" y="941"/>
                </a:cxn>
                <a:cxn ang="0">
                  <a:pos x="0" y="966"/>
                </a:cxn>
                <a:cxn ang="0">
                  <a:pos x="0" y="993"/>
                </a:cxn>
                <a:cxn ang="0">
                  <a:pos x="0" y="1019"/>
                </a:cxn>
                <a:cxn ang="0">
                  <a:pos x="0" y="1046"/>
                </a:cxn>
                <a:cxn ang="0">
                  <a:pos x="0" y="1074"/>
                </a:cxn>
                <a:cxn ang="0">
                  <a:pos x="4" y="1086"/>
                </a:cxn>
                <a:cxn ang="0">
                  <a:pos x="13" y="1093"/>
                </a:cxn>
                <a:cxn ang="0">
                  <a:pos x="25" y="1095"/>
                </a:cxn>
                <a:cxn ang="0">
                  <a:pos x="38" y="1090"/>
                </a:cxn>
                <a:cxn ang="0">
                  <a:pos x="44" y="1078"/>
                </a:cxn>
                <a:cxn ang="0">
                  <a:pos x="34" y="21"/>
                </a:cxn>
                <a:cxn ang="0">
                  <a:pos x="19" y="0"/>
                </a:cxn>
              </a:cxnLst>
              <a:rect l="0" t="0" r="r" b="b"/>
              <a:pathLst>
                <a:path w="46" h="1095">
                  <a:moveTo>
                    <a:pt x="19" y="0"/>
                  </a:moveTo>
                  <a:lnTo>
                    <a:pt x="17" y="8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3" y="32"/>
                  </a:lnTo>
                  <a:lnTo>
                    <a:pt x="13" y="40"/>
                  </a:lnTo>
                  <a:lnTo>
                    <a:pt x="13" y="47"/>
                  </a:lnTo>
                  <a:lnTo>
                    <a:pt x="12" y="55"/>
                  </a:lnTo>
                  <a:lnTo>
                    <a:pt x="12" y="65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8" y="87"/>
                  </a:lnTo>
                  <a:lnTo>
                    <a:pt x="8" y="95"/>
                  </a:lnTo>
                  <a:lnTo>
                    <a:pt x="8" y="103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7"/>
                  </a:lnTo>
                  <a:lnTo>
                    <a:pt x="6" y="135"/>
                  </a:lnTo>
                  <a:lnTo>
                    <a:pt x="6" y="143"/>
                  </a:lnTo>
                  <a:lnTo>
                    <a:pt x="4" y="15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4" y="175"/>
                  </a:lnTo>
                  <a:lnTo>
                    <a:pt x="4" y="183"/>
                  </a:lnTo>
                  <a:lnTo>
                    <a:pt x="4" y="190"/>
                  </a:lnTo>
                  <a:lnTo>
                    <a:pt x="4" y="198"/>
                  </a:lnTo>
                  <a:lnTo>
                    <a:pt x="4" y="205"/>
                  </a:lnTo>
                  <a:lnTo>
                    <a:pt x="4" y="213"/>
                  </a:lnTo>
                  <a:lnTo>
                    <a:pt x="4" y="222"/>
                  </a:lnTo>
                  <a:lnTo>
                    <a:pt x="4" y="230"/>
                  </a:lnTo>
                  <a:lnTo>
                    <a:pt x="4" y="238"/>
                  </a:lnTo>
                  <a:lnTo>
                    <a:pt x="4" y="245"/>
                  </a:lnTo>
                  <a:lnTo>
                    <a:pt x="4" y="253"/>
                  </a:lnTo>
                  <a:lnTo>
                    <a:pt x="4" y="262"/>
                  </a:lnTo>
                  <a:lnTo>
                    <a:pt x="4" y="268"/>
                  </a:lnTo>
                  <a:lnTo>
                    <a:pt x="4" y="278"/>
                  </a:lnTo>
                  <a:lnTo>
                    <a:pt x="4" y="285"/>
                  </a:lnTo>
                  <a:lnTo>
                    <a:pt x="4" y="293"/>
                  </a:lnTo>
                  <a:lnTo>
                    <a:pt x="4" y="300"/>
                  </a:lnTo>
                  <a:lnTo>
                    <a:pt x="4" y="308"/>
                  </a:lnTo>
                  <a:lnTo>
                    <a:pt x="4" y="316"/>
                  </a:lnTo>
                  <a:lnTo>
                    <a:pt x="4" y="325"/>
                  </a:lnTo>
                  <a:lnTo>
                    <a:pt x="4" y="333"/>
                  </a:lnTo>
                  <a:lnTo>
                    <a:pt x="4" y="340"/>
                  </a:lnTo>
                  <a:lnTo>
                    <a:pt x="4" y="348"/>
                  </a:lnTo>
                  <a:lnTo>
                    <a:pt x="4" y="356"/>
                  </a:lnTo>
                  <a:lnTo>
                    <a:pt x="4" y="363"/>
                  </a:lnTo>
                  <a:lnTo>
                    <a:pt x="4" y="371"/>
                  </a:lnTo>
                  <a:lnTo>
                    <a:pt x="6" y="378"/>
                  </a:lnTo>
                  <a:lnTo>
                    <a:pt x="6" y="388"/>
                  </a:lnTo>
                  <a:lnTo>
                    <a:pt x="6" y="395"/>
                  </a:lnTo>
                  <a:lnTo>
                    <a:pt x="6" y="403"/>
                  </a:lnTo>
                  <a:lnTo>
                    <a:pt x="6" y="411"/>
                  </a:lnTo>
                  <a:lnTo>
                    <a:pt x="6" y="418"/>
                  </a:lnTo>
                  <a:lnTo>
                    <a:pt x="6" y="426"/>
                  </a:lnTo>
                  <a:lnTo>
                    <a:pt x="6" y="434"/>
                  </a:lnTo>
                  <a:lnTo>
                    <a:pt x="6" y="443"/>
                  </a:lnTo>
                  <a:lnTo>
                    <a:pt x="6" y="451"/>
                  </a:lnTo>
                  <a:lnTo>
                    <a:pt x="6" y="458"/>
                  </a:lnTo>
                  <a:lnTo>
                    <a:pt x="6" y="466"/>
                  </a:lnTo>
                  <a:lnTo>
                    <a:pt x="8" y="475"/>
                  </a:lnTo>
                  <a:lnTo>
                    <a:pt x="8" y="483"/>
                  </a:lnTo>
                  <a:lnTo>
                    <a:pt x="8" y="491"/>
                  </a:lnTo>
                  <a:lnTo>
                    <a:pt x="8" y="500"/>
                  </a:lnTo>
                  <a:lnTo>
                    <a:pt x="8" y="508"/>
                  </a:lnTo>
                  <a:lnTo>
                    <a:pt x="8" y="515"/>
                  </a:lnTo>
                  <a:lnTo>
                    <a:pt x="8" y="525"/>
                  </a:lnTo>
                  <a:lnTo>
                    <a:pt x="8" y="534"/>
                  </a:lnTo>
                  <a:lnTo>
                    <a:pt x="8" y="542"/>
                  </a:lnTo>
                  <a:lnTo>
                    <a:pt x="8" y="551"/>
                  </a:lnTo>
                  <a:lnTo>
                    <a:pt x="8" y="561"/>
                  </a:lnTo>
                  <a:lnTo>
                    <a:pt x="8" y="569"/>
                  </a:lnTo>
                  <a:lnTo>
                    <a:pt x="8" y="578"/>
                  </a:lnTo>
                  <a:lnTo>
                    <a:pt x="6" y="588"/>
                  </a:lnTo>
                  <a:lnTo>
                    <a:pt x="6" y="595"/>
                  </a:lnTo>
                  <a:lnTo>
                    <a:pt x="6" y="605"/>
                  </a:lnTo>
                  <a:lnTo>
                    <a:pt x="6" y="612"/>
                  </a:lnTo>
                  <a:lnTo>
                    <a:pt x="6" y="622"/>
                  </a:lnTo>
                  <a:lnTo>
                    <a:pt x="6" y="631"/>
                  </a:lnTo>
                  <a:lnTo>
                    <a:pt x="6" y="639"/>
                  </a:lnTo>
                  <a:lnTo>
                    <a:pt x="6" y="648"/>
                  </a:lnTo>
                  <a:lnTo>
                    <a:pt x="4" y="658"/>
                  </a:lnTo>
                  <a:lnTo>
                    <a:pt x="4" y="666"/>
                  </a:lnTo>
                  <a:lnTo>
                    <a:pt x="4" y="675"/>
                  </a:lnTo>
                  <a:lnTo>
                    <a:pt x="4" y="685"/>
                  </a:lnTo>
                  <a:lnTo>
                    <a:pt x="4" y="692"/>
                  </a:lnTo>
                  <a:lnTo>
                    <a:pt x="4" y="702"/>
                  </a:lnTo>
                  <a:lnTo>
                    <a:pt x="4" y="709"/>
                  </a:lnTo>
                  <a:lnTo>
                    <a:pt x="4" y="719"/>
                  </a:lnTo>
                  <a:lnTo>
                    <a:pt x="4" y="728"/>
                  </a:lnTo>
                  <a:lnTo>
                    <a:pt x="4" y="736"/>
                  </a:lnTo>
                  <a:lnTo>
                    <a:pt x="2" y="745"/>
                  </a:lnTo>
                  <a:lnTo>
                    <a:pt x="2" y="755"/>
                  </a:lnTo>
                  <a:lnTo>
                    <a:pt x="2" y="762"/>
                  </a:lnTo>
                  <a:lnTo>
                    <a:pt x="2" y="772"/>
                  </a:lnTo>
                  <a:lnTo>
                    <a:pt x="2" y="782"/>
                  </a:lnTo>
                  <a:lnTo>
                    <a:pt x="2" y="791"/>
                  </a:lnTo>
                  <a:lnTo>
                    <a:pt x="2" y="799"/>
                  </a:lnTo>
                  <a:lnTo>
                    <a:pt x="2" y="806"/>
                  </a:lnTo>
                  <a:lnTo>
                    <a:pt x="2" y="816"/>
                  </a:lnTo>
                  <a:lnTo>
                    <a:pt x="2" y="825"/>
                  </a:lnTo>
                  <a:lnTo>
                    <a:pt x="0" y="833"/>
                  </a:lnTo>
                  <a:lnTo>
                    <a:pt x="0" y="842"/>
                  </a:lnTo>
                  <a:lnTo>
                    <a:pt x="0" y="852"/>
                  </a:lnTo>
                  <a:lnTo>
                    <a:pt x="0" y="861"/>
                  </a:lnTo>
                  <a:lnTo>
                    <a:pt x="0" y="869"/>
                  </a:lnTo>
                  <a:lnTo>
                    <a:pt x="0" y="878"/>
                  </a:lnTo>
                  <a:lnTo>
                    <a:pt x="0" y="888"/>
                  </a:lnTo>
                  <a:lnTo>
                    <a:pt x="0" y="896"/>
                  </a:lnTo>
                  <a:lnTo>
                    <a:pt x="0" y="905"/>
                  </a:lnTo>
                  <a:lnTo>
                    <a:pt x="0" y="915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0" y="941"/>
                  </a:lnTo>
                  <a:lnTo>
                    <a:pt x="0" y="949"/>
                  </a:lnTo>
                  <a:lnTo>
                    <a:pt x="0" y="958"/>
                  </a:lnTo>
                  <a:lnTo>
                    <a:pt x="0" y="966"/>
                  </a:lnTo>
                  <a:lnTo>
                    <a:pt x="0" y="975"/>
                  </a:lnTo>
                  <a:lnTo>
                    <a:pt x="0" y="985"/>
                  </a:lnTo>
                  <a:lnTo>
                    <a:pt x="0" y="993"/>
                  </a:lnTo>
                  <a:lnTo>
                    <a:pt x="0" y="1002"/>
                  </a:lnTo>
                  <a:lnTo>
                    <a:pt x="0" y="1012"/>
                  </a:lnTo>
                  <a:lnTo>
                    <a:pt x="0" y="1019"/>
                  </a:lnTo>
                  <a:lnTo>
                    <a:pt x="0" y="1029"/>
                  </a:lnTo>
                  <a:lnTo>
                    <a:pt x="0" y="1038"/>
                  </a:lnTo>
                  <a:lnTo>
                    <a:pt x="0" y="1046"/>
                  </a:lnTo>
                  <a:lnTo>
                    <a:pt x="0" y="1055"/>
                  </a:lnTo>
                  <a:lnTo>
                    <a:pt x="0" y="1065"/>
                  </a:lnTo>
                  <a:lnTo>
                    <a:pt x="0" y="1074"/>
                  </a:lnTo>
                  <a:lnTo>
                    <a:pt x="0" y="1078"/>
                  </a:lnTo>
                  <a:lnTo>
                    <a:pt x="2" y="1082"/>
                  </a:lnTo>
                  <a:lnTo>
                    <a:pt x="4" y="1086"/>
                  </a:lnTo>
                  <a:lnTo>
                    <a:pt x="8" y="1090"/>
                  </a:lnTo>
                  <a:lnTo>
                    <a:pt x="10" y="1091"/>
                  </a:lnTo>
                  <a:lnTo>
                    <a:pt x="13" y="1093"/>
                  </a:lnTo>
                  <a:lnTo>
                    <a:pt x="17" y="1095"/>
                  </a:lnTo>
                  <a:lnTo>
                    <a:pt x="23" y="1095"/>
                  </a:lnTo>
                  <a:lnTo>
                    <a:pt x="25" y="1095"/>
                  </a:lnTo>
                  <a:lnTo>
                    <a:pt x="31" y="1093"/>
                  </a:lnTo>
                  <a:lnTo>
                    <a:pt x="34" y="1091"/>
                  </a:lnTo>
                  <a:lnTo>
                    <a:pt x="38" y="1090"/>
                  </a:lnTo>
                  <a:lnTo>
                    <a:pt x="40" y="1086"/>
                  </a:lnTo>
                  <a:lnTo>
                    <a:pt x="42" y="1082"/>
                  </a:lnTo>
                  <a:lnTo>
                    <a:pt x="44" y="1078"/>
                  </a:lnTo>
                  <a:lnTo>
                    <a:pt x="46" y="1074"/>
                  </a:lnTo>
                  <a:lnTo>
                    <a:pt x="42" y="27"/>
                  </a:lnTo>
                  <a:lnTo>
                    <a:pt x="34" y="21"/>
                  </a:lnTo>
                  <a:lnTo>
                    <a:pt x="31" y="13"/>
                  </a:lnTo>
                  <a:lnTo>
                    <a:pt x="23" y="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52"/>
            <p:cNvSpPr>
              <a:spLocks/>
            </p:cNvSpPr>
            <p:nvPr/>
          </p:nvSpPr>
          <p:spPr bwMode="auto">
            <a:xfrm>
              <a:off x="4555" y="3167"/>
              <a:ext cx="665" cy="71"/>
            </a:xfrm>
            <a:custGeom>
              <a:avLst/>
              <a:gdLst/>
              <a:ahLst/>
              <a:cxnLst>
                <a:cxn ang="0">
                  <a:pos x="45" y="143"/>
                </a:cxn>
                <a:cxn ang="0">
                  <a:pos x="98" y="141"/>
                </a:cxn>
                <a:cxn ang="0">
                  <a:pos x="150" y="139"/>
                </a:cxn>
                <a:cxn ang="0">
                  <a:pos x="201" y="135"/>
                </a:cxn>
                <a:cxn ang="0">
                  <a:pos x="252" y="131"/>
                </a:cxn>
                <a:cxn ang="0">
                  <a:pos x="304" y="128"/>
                </a:cxn>
                <a:cxn ang="0">
                  <a:pos x="355" y="124"/>
                </a:cxn>
                <a:cxn ang="0">
                  <a:pos x="405" y="120"/>
                </a:cxn>
                <a:cxn ang="0">
                  <a:pos x="456" y="114"/>
                </a:cxn>
                <a:cxn ang="0">
                  <a:pos x="507" y="111"/>
                </a:cxn>
                <a:cxn ang="0">
                  <a:pos x="557" y="107"/>
                </a:cxn>
                <a:cxn ang="0">
                  <a:pos x="608" y="103"/>
                </a:cxn>
                <a:cxn ang="0">
                  <a:pos x="661" y="101"/>
                </a:cxn>
                <a:cxn ang="0">
                  <a:pos x="711" y="97"/>
                </a:cxn>
                <a:cxn ang="0">
                  <a:pos x="762" y="92"/>
                </a:cxn>
                <a:cxn ang="0">
                  <a:pos x="811" y="86"/>
                </a:cxn>
                <a:cxn ang="0">
                  <a:pos x="865" y="78"/>
                </a:cxn>
                <a:cxn ang="0">
                  <a:pos x="914" y="71"/>
                </a:cxn>
                <a:cxn ang="0">
                  <a:pos x="967" y="63"/>
                </a:cxn>
                <a:cxn ang="0">
                  <a:pos x="1019" y="55"/>
                </a:cxn>
                <a:cxn ang="0">
                  <a:pos x="1070" y="48"/>
                </a:cxn>
                <a:cxn ang="0">
                  <a:pos x="1121" y="42"/>
                </a:cxn>
                <a:cxn ang="0">
                  <a:pos x="1173" y="40"/>
                </a:cxn>
                <a:cxn ang="0">
                  <a:pos x="1222" y="38"/>
                </a:cxn>
                <a:cxn ang="0">
                  <a:pos x="1273" y="40"/>
                </a:cxn>
                <a:cxn ang="0">
                  <a:pos x="1319" y="44"/>
                </a:cxn>
                <a:cxn ang="0">
                  <a:pos x="1329" y="17"/>
                </a:cxn>
                <a:cxn ang="0">
                  <a:pos x="1291" y="6"/>
                </a:cxn>
                <a:cxn ang="0">
                  <a:pos x="1243" y="2"/>
                </a:cxn>
                <a:cxn ang="0">
                  <a:pos x="1195" y="0"/>
                </a:cxn>
                <a:cxn ang="0">
                  <a:pos x="1148" y="2"/>
                </a:cxn>
                <a:cxn ang="0">
                  <a:pos x="1099" y="6"/>
                </a:cxn>
                <a:cxn ang="0">
                  <a:pos x="1051" y="10"/>
                </a:cxn>
                <a:cxn ang="0">
                  <a:pos x="1002" y="17"/>
                </a:cxn>
                <a:cxn ang="0">
                  <a:pos x="954" y="25"/>
                </a:cxn>
                <a:cxn ang="0">
                  <a:pos x="905" y="33"/>
                </a:cxn>
                <a:cxn ang="0">
                  <a:pos x="857" y="42"/>
                </a:cxn>
                <a:cxn ang="0">
                  <a:pos x="810" y="50"/>
                </a:cxn>
                <a:cxn ang="0">
                  <a:pos x="762" y="55"/>
                </a:cxn>
                <a:cxn ang="0">
                  <a:pos x="714" y="63"/>
                </a:cxn>
                <a:cxn ang="0">
                  <a:pos x="663" y="67"/>
                </a:cxn>
                <a:cxn ang="0">
                  <a:pos x="606" y="73"/>
                </a:cxn>
                <a:cxn ang="0">
                  <a:pos x="551" y="78"/>
                </a:cxn>
                <a:cxn ang="0">
                  <a:pos x="496" y="82"/>
                </a:cxn>
                <a:cxn ang="0">
                  <a:pos x="441" y="88"/>
                </a:cxn>
                <a:cxn ang="0">
                  <a:pos x="386" y="92"/>
                </a:cxn>
                <a:cxn ang="0">
                  <a:pos x="330" y="97"/>
                </a:cxn>
                <a:cxn ang="0">
                  <a:pos x="273" y="101"/>
                </a:cxn>
                <a:cxn ang="0">
                  <a:pos x="218" y="107"/>
                </a:cxn>
                <a:cxn ang="0">
                  <a:pos x="163" y="111"/>
                </a:cxn>
                <a:cxn ang="0">
                  <a:pos x="108" y="114"/>
                </a:cxn>
                <a:cxn ang="0">
                  <a:pos x="53" y="118"/>
                </a:cxn>
                <a:cxn ang="0">
                  <a:pos x="0" y="122"/>
                </a:cxn>
              </a:cxnLst>
              <a:rect l="0" t="0" r="r" b="b"/>
              <a:pathLst>
                <a:path w="1330" h="143">
                  <a:moveTo>
                    <a:pt x="3" y="143"/>
                  </a:moveTo>
                  <a:lnTo>
                    <a:pt x="13" y="143"/>
                  </a:lnTo>
                  <a:lnTo>
                    <a:pt x="22" y="143"/>
                  </a:lnTo>
                  <a:lnTo>
                    <a:pt x="34" y="143"/>
                  </a:lnTo>
                  <a:lnTo>
                    <a:pt x="45" y="143"/>
                  </a:lnTo>
                  <a:lnTo>
                    <a:pt x="55" y="141"/>
                  </a:lnTo>
                  <a:lnTo>
                    <a:pt x="66" y="141"/>
                  </a:lnTo>
                  <a:lnTo>
                    <a:pt x="76" y="141"/>
                  </a:lnTo>
                  <a:lnTo>
                    <a:pt x="87" y="141"/>
                  </a:lnTo>
                  <a:lnTo>
                    <a:pt x="98" y="141"/>
                  </a:lnTo>
                  <a:lnTo>
                    <a:pt x="108" y="139"/>
                  </a:lnTo>
                  <a:lnTo>
                    <a:pt x="119" y="139"/>
                  </a:lnTo>
                  <a:lnTo>
                    <a:pt x="129" y="139"/>
                  </a:lnTo>
                  <a:lnTo>
                    <a:pt x="140" y="139"/>
                  </a:lnTo>
                  <a:lnTo>
                    <a:pt x="150" y="139"/>
                  </a:lnTo>
                  <a:lnTo>
                    <a:pt x="161" y="137"/>
                  </a:lnTo>
                  <a:lnTo>
                    <a:pt x="171" y="137"/>
                  </a:lnTo>
                  <a:lnTo>
                    <a:pt x="180" y="137"/>
                  </a:lnTo>
                  <a:lnTo>
                    <a:pt x="192" y="137"/>
                  </a:lnTo>
                  <a:lnTo>
                    <a:pt x="201" y="135"/>
                  </a:lnTo>
                  <a:lnTo>
                    <a:pt x="213" y="135"/>
                  </a:lnTo>
                  <a:lnTo>
                    <a:pt x="222" y="133"/>
                  </a:lnTo>
                  <a:lnTo>
                    <a:pt x="232" y="133"/>
                  </a:lnTo>
                  <a:lnTo>
                    <a:pt x="243" y="131"/>
                  </a:lnTo>
                  <a:lnTo>
                    <a:pt x="252" y="131"/>
                  </a:lnTo>
                  <a:lnTo>
                    <a:pt x="264" y="131"/>
                  </a:lnTo>
                  <a:lnTo>
                    <a:pt x="273" y="131"/>
                  </a:lnTo>
                  <a:lnTo>
                    <a:pt x="285" y="130"/>
                  </a:lnTo>
                  <a:lnTo>
                    <a:pt x="294" y="130"/>
                  </a:lnTo>
                  <a:lnTo>
                    <a:pt x="304" y="128"/>
                  </a:lnTo>
                  <a:lnTo>
                    <a:pt x="315" y="128"/>
                  </a:lnTo>
                  <a:lnTo>
                    <a:pt x="325" y="126"/>
                  </a:lnTo>
                  <a:lnTo>
                    <a:pt x="336" y="126"/>
                  </a:lnTo>
                  <a:lnTo>
                    <a:pt x="346" y="126"/>
                  </a:lnTo>
                  <a:lnTo>
                    <a:pt x="355" y="124"/>
                  </a:lnTo>
                  <a:lnTo>
                    <a:pt x="365" y="124"/>
                  </a:lnTo>
                  <a:lnTo>
                    <a:pt x="376" y="122"/>
                  </a:lnTo>
                  <a:lnTo>
                    <a:pt x="386" y="120"/>
                  </a:lnTo>
                  <a:lnTo>
                    <a:pt x="395" y="120"/>
                  </a:lnTo>
                  <a:lnTo>
                    <a:pt x="405" y="120"/>
                  </a:lnTo>
                  <a:lnTo>
                    <a:pt x="416" y="118"/>
                  </a:lnTo>
                  <a:lnTo>
                    <a:pt x="425" y="118"/>
                  </a:lnTo>
                  <a:lnTo>
                    <a:pt x="437" y="116"/>
                  </a:lnTo>
                  <a:lnTo>
                    <a:pt x="446" y="116"/>
                  </a:lnTo>
                  <a:lnTo>
                    <a:pt x="456" y="114"/>
                  </a:lnTo>
                  <a:lnTo>
                    <a:pt x="465" y="114"/>
                  </a:lnTo>
                  <a:lnTo>
                    <a:pt x="477" y="114"/>
                  </a:lnTo>
                  <a:lnTo>
                    <a:pt x="486" y="112"/>
                  </a:lnTo>
                  <a:lnTo>
                    <a:pt x="498" y="112"/>
                  </a:lnTo>
                  <a:lnTo>
                    <a:pt x="507" y="111"/>
                  </a:lnTo>
                  <a:lnTo>
                    <a:pt x="517" y="111"/>
                  </a:lnTo>
                  <a:lnTo>
                    <a:pt x="526" y="109"/>
                  </a:lnTo>
                  <a:lnTo>
                    <a:pt x="538" y="109"/>
                  </a:lnTo>
                  <a:lnTo>
                    <a:pt x="547" y="107"/>
                  </a:lnTo>
                  <a:lnTo>
                    <a:pt x="557" y="107"/>
                  </a:lnTo>
                  <a:lnTo>
                    <a:pt x="568" y="105"/>
                  </a:lnTo>
                  <a:lnTo>
                    <a:pt x="578" y="105"/>
                  </a:lnTo>
                  <a:lnTo>
                    <a:pt x="587" y="105"/>
                  </a:lnTo>
                  <a:lnTo>
                    <a:pt x="598" y="105"/>
                  </a:lnTo>
                  <a:lnTo>
                    <a:pt x="608" y="103"/>
                  </a:lnTo>
                  <a:lnTo>
                    <a:pt x="619" y="103"/>
                  </a:lnTo>
                  <a:lnTo>
                    <a:pt x="629" y="103"/>
                  </a:lnTo>
                  <a:lnTo>
                    <a:pt x="638" y="103"/>
                  </a:lnTo>
                  <a:lnTo>
                    <a:pt x="650" y="101"/>
                  </a:lnTo>
                  <a:lnTo>
                    <a:pt x="661" y="101"/>
                  </a:lnTo>
                  <a:lnTo>
                    <a:pt x="671" y="99"/>
                  </a:lnTo>
                  <a:lnTo>
                    <a:pt x="680" y="99"/>
                  </a:lnTo>
                  <a:lnTo>
                    <a:pt x="690" y="99"/>
                  </a:lnTo>
                  <a:lnTo>
                    <a:pt x="699" y="97"/>
                  </a:lnTo>
                  <a:lnTo>
                    <a:pt x="711" y="97"/>
                  </a:lnTo>
                  <a:lnTo>
                    <a:pt x="720" y="95"/>
                  </a:lnTo>
                  <a:lnTo>
                    <a:pt x="732" y="95"/>
                  </a:lnTo>
                  <a:lnTo>
                    <a:pt x="741" y="93"/>
                  </a:lnTo>
                  <a:lnTo>
                    <a:pt x="751" y="93"/>
                  </a:lnTo>
                  <a:lnTo>
                    <a:pt x="762" y="92"/>
                  </a:lnTo>
                  <a:lnTo>
                    <a:pt x="771" y="90"/>
                  </a:lnTo>
                  <a:lnTo>
                    <a:pt x="781" y="90"/>
                  </a:lnTo>
                  <a:lnTo>
                    <a:pt x="791" y="88"/>
                  </a:lnTo>
                  <a:lnTo>
                    <a:pt x="802" y="86"/>
                  </a:lnTo>
                  <a:lnTo>
                    <a:pt x="811" y="86"/>
                  </a:lnTo>
                  <a:lnTo>
                    <a:pt x="823" y="84"/>
                  </a:lnTo>
                  <a:lnTo>
                    <a:pt x="832" y="82"/>
                  </a:lnTo>
                  <a:lnTo>
                    <a:pt x="844" y="80"/>
                  </a:lnTo>
                  <a:lnTo>
                    <a:pt x="853" y="80"/>
                  </a:lnTo>
                  <a:lnTo>
                    <a:pt x="865" y="78"/>
                  </a:lnTo>
                  <a:lnTo>
                    <a:pt x="874" y="76"/>
                  </a:lnTo>
                  <a:lnTo>
                    <a:pt x="884" y="74"/>
                  </a:lnTo>
                  <a:lnTo>
                    <a:pt x="895" y="73"/>
                  </a:lnTo>
                  <a:lnTo>
                    <a:pt x="905" y="73"/>
                  </a:lnTo>
                  <a:lnTo>
                    <a:pt x="914" y="71"/>
                  </a:lnTo>
                  <a:lnTo>
                    <a:pt x="926" y="69"/>
                  </a:lnTo>
                  <a:lnTo>
                    <a:pt x="935" y="67"/>
                  </a:lnTo>
                  <a:lnTo>
                    <a:pt x="946" y="65"/>
                  </a:lnTo>
                  <a:lnTo>
                    <a:pt x="956" y="63"/>
                  </a:lnTo>
                  <a:lnTo>
                    <a:pt x="967" y="63"/>
                  </a:lnTo>
                  <a:lnTo>
                    <a:pt x="977" y="61"/>
                  </a:lnTo>
                  <a:lnTo>
                    <a:pt x="988" y="59"/>
                  </a:lnTo>
                  <a:lnTo>
                    <a:pt x="998" y="57"/>
                  </a:lnTo>
                  <a:lnTo>
                    <a:pt x="1007" y="57"/>
                  </a:lnTo>
                  <a:lnTo>
                    <a:pt x="1019" y="55"/>
                  </a:lnTo>
                  <a:lnTo>
                    <a:pt x="1028" y="54"/>
                  </a:lnTo>
                  <a:lnTo>
                    <a:pt x="1040" y="52"/>
                  </a:lnTo>
                  <a:lnTo>
                    <a:pt x="1049" y="50"/>
                  </a:lnTo>
                  <a:lnTo>
                    <a:pt x="1059" y="50"/>
                  </a:lnTo>
                  <a:lnTo>
                    <a:pt x="1070" y="48"/>
                  </a:lnTo>
                  <a:lnTo>
                    <a:pt x="1080" y="46"/>
                  </a:lnTo>
                  <a:lnTo>
                    <a:pt x="1091" y="46"/>
                  </a:lnTo>
                  <a:lnTo>
                    <a:pt x="1100" y="44"/>
                  </a:lnTo>
                  <a:lnTo>
                    <a:pt x="1112" y="44"/>
                  </a:lnTo>
                  <a:lnTo>
                    <a:pt x="1121" y="42"/>
                  </a:lnTo>
                  <a:lnTo>
                    <a:pt x="1131" y="42"/>
                  </a:lnTo>
                  <a:lnTo>
                    <a:pt x="1142" y="42"/>
                  </a:lnTo>
                  <a:lnTo>
                    <a:pt x="1152" y="42"/>
                  </a:lnTo>
                  <a:lnTo>
                    <a:pt x="1161" y="40"/>
                  </a:lnTo>
                  <a:lnTo>
                    <a:pt x="1173" y="40"/>
                  </a:lnTo>
                  <a:lnTo>
                    <a:pt x="1182" y="40"/>
                  </a:lnTo>
                  <a:lnTo>
                    <a:pt x="1194" y="40"/>
                  </a:lnTo>
                  <a:lnTo>
                    <a:pt x="1203" y="38"/>
                  </a:lnTo>
                  <a:lnTo>
                    <a:pt x="1213" y="38"/>
                  </a:lnTo>
                  <a:lnTo>
                    <a:pt x="1222" y="38"/>
                  </a:lnTo>
                  <a:lnTo>
                    <a:pt x="1234" y="40"/>
                  </a:lnTo>
                  <a:lnTo>
                    <a:pt x="1243" y="40"/>
                  </a:lnTo>
                  <a:lnTo>
                    <a:pt x="1253" y="40"/>
                  </a:lnTo>
                  <a:lnTo>
                    <a:pt x="1264" y="40"/>
                  </a:lnTo>
                  <a:lnTo>
                    <a:pt x="1273" y="40"/>
                  </a:lnTo>
                  <a:lnTo>
                    <a:pt x="1283" y="40"/>
                  </a:lnTo>
                  <a:lnTo>
                    <a:pt x="1294" y="42"/>
                  </a:lnTo>
                  <a:lnTo>
                    <a:pt x="1304" y="42"/>
                  </a:lnTo>
                  <a:lnTo>
                    <a:pt x="1313" y="44"/>
                  </a:lnTo>
                  <a:lnTo>
                    <a:pt x="1319" y="44"/>
                  </a:lnTo>
                  <a:lnTo>
                    <a:pt x="1325" y="40"/>
                  </a:lnTo>
                  <a:lnTo>
                    <a:pt x="1329" y="36"/>
                  </a:lnTo>
                  <a:lnTo>
                    <a:pt x="1330" y="31"/>
                  </a:lnTo>
                  <a:lnTo>
                    <a:pt x="1330" y="23"/>
                  </a:lnTo>
                  <a:lnTo>
                    <a:pt x="1329" y="17"/>
                  </a:lnTo>
                  <a:lnTo>
                    <a:pt x="1325" y="12"/>
                  </a:lnTo>
                  <a:lnTo>
                    <a:pt x="1319" y="10"/>
                  </a:lnTo>
                  <a:lnTo>
                    <a:pt x="1310" y="8"/>
                  </a:lnTo>
                  <a:lnTo>
                    <a:pt x="1300" y="8"/>
                  </a:lnTo>
                  <a:lnTo>
                    <a:pt x="1291" y="6"/>
                  </a:lnTo>
                  <a:lnTo>
                    <a:pt x="1281" y="6"/>
                  </a:lnTo>
                  <a:lnTo>
                    <a:pt x="1272" y="4"/>
                  </a:lnTo>
                  <a:lnTo>
                    <a:pt x="1262" y="2"/>
                  </a:lnTo>
                  <a:lnTo>
                    <a:pt x="1253" y="2"/>
                  </a:lnTo>
                  <a:lnTo>
                    <a:pt x="1243" y="2"/>
                  </a:lnTo>
                  <a:lnTo>
                    <a:pt x="1234" y="2"/>
                  </a:lnTo>
                  <a:lnTo>
                    <a:pt x="1224" y="0"/>
                  </a:lnTo>
                  <a:lnTo>
                    <a:pt x="1214" y="0"/>
                  </a:lnTo>
                  <a:lnTo>
                    <a:pt x="1205" y="0"/>
                  </a:lnTo>
                  <a:lnTo>
                    <a:pt x="1195" y="0"/>
                  </a:lnTo>
                  <a:lnTo>
                    <a:pt x="1186" y="0"/>
                  </a:lnTo>
                  <a:lnTo>
                    <a:pt x="1176" y="0"/>
                  </a:lnTo>
                  <a:lnTo>
                    <a:pt x="1167" y="2"/>
                  </a:lnTo>
                  <a:lnTo>
                    <a:pt x="1156" y="2"/>
                  </a:lnTo>
                  <a:lnTo>
                    <a:pt x="1148" y="2"/>
                  </a:lnTo>
                  <a:lnTo>
                    <a:pt x="1137" y="2"/>
                  </a:lnTo>
                  <a:lnTo>
                    <a:pt x="1127" y="2"/>
                  </a:lnTo>
                  <a:lnTo>
                    <a:pt x="1118" y="4"/>
                  </a:lnTo>
                  <a:lnTo>
                    <a:pt x="1108" y="6"/>
                  </a:lnTo>
                  <a:lnTo>
                    <a:pt x="1099" y="6"/>
                  </a:lnTo>
                  <a:lnTo>
                    <a:pt x="1089" y="8"/>
                  </a:lnTo>
                  <a:lnTo>
                    <a:pt x="1080" y="8"/>
                  </a:lnTo>
                  <a:lnTo>
                    <a:pt x="1070" y="8"/>
                  </a:lnTo>
                  <a:lnTo>
                    <a:pt x="1059" y="10"/>
                  </a:lnTo>
                  <a:lnTo>
                    <a:pt x="1051" y="10"/>
                  </a:lnTo>
                  <a:lnTo>
                    <a:pt x="1041" y="12"/>
                  </a:lnTo>
                  <a:lnTo>
                    <a:pt x="1030" y="14"/>
                  </a:lnTo>
                  <a:lnTo>
                    <a:pt x="1021" y="15"/>
                  </a:lnTo>
                  <a:lnTo>
                    <a:pt x="1013" y="17"/>
                  </a:lnTo>
                  <a:lnTo>
                    <a:pt x="1002" y="17"/>
                  </a:lnTo>
                  <a:lnTo>
                    <a:pt x="992" y="19"/>
                  </a:lnTo>
                  <a:lnTo>
                    <a:pt x="983" y="21"/>
                  </a:lnTo>
                  <a:lnTo>
                    <a:pt x="973" y="23"/>
                  </a:lnTo>
                  <a:lnTo>
                    <a:pt x="964" y="23"/>
                  </a:lnTo>
                  <a:lnTo>
                    <a:pt x="954" y="25"/>
                  </a:lnTo>
                  <a:lnTo>
                    <a:pt x="945" y="27"/>
                  </a:lnTo>
                  <a:lnTo>
                    <a:pt x="935" y="29"/>
                  </a:lnTo>
                  <a:lnTo>
                    <a:pt x="924" y="31"/>
                  </a:lnTo>
                  <a:lnTo>
                    <a:pt x="916" y="31"/>
                  </a:lnTo>
                  <a:lnTo>
                    <a:pt x="905" y="33"/>
                  </a:lnTo>
                  <a:lnTo>
                    <a:pt x="895" y="35"/>
                  </a:lnTo>
                  <a:lnTo>
                    <a:pt x="886" y="36"/>
                  </a:lnTo>
                  <a:lnTo>
                    <a:pt x="876" y="38"/>
                  </a:lnTo>
                  <a:lnTo>
                    <a:pt x="867" y="40"/>
                  </a:lnTo>
                  <a:lnTo>
                    <a:pt x="857" y="42"/>
                  </a:lnTo>
                  <a:lnTo>
                    <a:pt x="848" y="44"/>
                  </a:lnTo>
                  <a:lnTo>
                    <a:pt x="838" y="44"/>
                  </a:lnTo>
                  <a:lnTo>
                    <a:pt x="829" y="46"/>
                  </a:lnTo>
                  <a:lnTo>
                    <a:pt x="819" y="48"/>
                  </a:lnTo>
                  <a:lnTo>
                    <a:pt x="810" y="50"/>
                  </a:lnTo>
                  <a:lnTo>
                    <a:pt x="800" y="50"/>
                  </a:lnTo>
                  <a:lnTo>
                    <a:pt x="791" y="52"/>
                  </a:lnTo>
                  <a:lnTo>
                    <a:pt x="781" y="54"/>
                  </a:lnTo>
                  <a:lnTo>
                    <a:pt x="771" y="55"/>
                  </a:lnTo>
                  <a:lnTo>
                    <a:pt x="762" y="55"/>
                  </a:lnTo>
                  <a:lnTo>
                    <a:pt x="752" y="57"/>
                  </a:lnTo>
                  <a:lnTo>
                    <a:pt x="745" y="59"/>
                  </a:lnTo>
                  <a:lnTo>
                    <a:pt x="733" y="59"/>
                  </a:lnTo>
                  <a:lnTo>
                    <a:pt x="726" y="61"/>
                  </a:lnTo>
                  <a:lnTo>
                    <a:pt x="714" y="63"/>
                  </a:lnTo>
                  <a:lnTo>
                    <a:pt x="707" y="63"/>
                  </a:lnTo>
                  <a:lnTo>
                    <a:pt x="695" y="63"/>
                  </a:lnTo>
                  <a:lnTo>
                    <a:pt x="684" y="65"/>
                  </a:lnTo>
                  <a:lnTo>
                    <a:pt x="673" y="65"/>
                  </a:lnTo>
                  <a:lnTo>
                    <a:pt x="663" y="67"/>
                  </a:lnTo>
                  <a:lnTo>
                    <a:pt x="652" y="69"/>
                  </a:lnTo>
                  <a:lnTo>
                    <a:pt x="640" y="69"/>
                  </a:lnTo>
                  <a:lnTo>
                    <a:pt x="629" y="71"/>
                  </a:lnTo>
                  <a:lnTo>
                    <a:pt x="619" y="71"/>
                  </a:lnTo>
                  <a:lnTo>
                    <a:pt x="606" y="73"/>
                  </a:lnTo>
                  <a:lnTo>
                    <a:pt x="595" y="73"/>
                  </a:lnTo>
                  <a:lnTo>
                    <a:pt x="585" y="74"/>
                  </a:lnTo>
                  <a:lnTo>
                    <a:pt x="574" y="76"/>
                  </a:lnTo>
                  <a:lnTo>
                    <a:pt x="562" y="76"/>
                  </a:lnTo>
                  <a:lnTo>
                    <a:pt x="551" y="78"/>
                  </a:lnTo>
                  <a:lnTo>
                    <a:pt x="540" y="78"/>
                  </a:lnTo>
                  <a:lnTo>
                    <a:pt x="530" y="80"/>
                  </a:lnTo>
                  <a:lnTo>
                    <a:pt x="519" y="80"/>
                  </a:lnTo>
                  <a:lnTo>
                    <a:pt x="507" y="80"/>
                  </a:lnTo>
                  <a:lnTo>
                    <a:pt x="496" y="82"/>
                  </a:lnTo>
                  <a:lnTo>
                    <a:pt x="486" y="84"/>
                  </a:lnTo>
                  <a:lnTo>
                    <a:pt x="475" y="84"/>
                  </a:lnTo>
                  <a:lnTo>
                    <a:pt x="463" y="86"/>
                  </a:lnTo>
                  <a:lnTo>
                    <a:pt x="452" y="86"/>
                  </a:lnTo>
                  <a:lnTo>
                    <a:pt x="441" y="88"/>
                  </a:lnTo>
                  <a:lnTo>
                    <a:pt x="429" y="88"/>
                  </a:lnTo>
                  <a:lnTo>
                    <a:pt x="418" y="90"/>
                  </a:lnTo>
                  <a:lnTo>
                    <a:pt x="406" y="90"/>
                  </a:lnTo>
                  <a:lnTo>
                    <a:pt x="397" y="92"/>
                  </a:lnTo>
                  <a:lnTo>
                    <a:pt x="386" y="92"/>
                  </a:lnTo>
                  <a:lnTo>
                    <a:pt x="374" y="93"/>
                  </a:lnTo>
                  <a:lnTo>
                    <a:pt x="363" y="93"/>
                  </a:lnTo>
                  <a:lnTo>
                    <a:pt x="353" y="95"/>
                  </a:lnTo>
                  <a:lnTo>
                    <a:pt x="342" y="95"/>
                  </a:lnTo>
                  <a:lnTo>
                    <a:pt x="330" y="97"/>
                  </a:lnTo>
                  <a:lnTo>
                    <a:pt x="319" y="97"/>
                  </a:lnTo>
                  <a:lnTo>
                    <a:pt x="308" y="99"/>
                  </a:lnTo>
                  <a:lnTo>
                    <a:pt x="296" y="99"/>
                  </a:lnTo>
                  <a:lnTo>
                    <a:pt x="285" y="101"/>
                  </a:lnTo>
                  <a:lnTo>
                    <a:pt x="273" y="101"/>
                  </a:lnTo>
                  <a:lnTo>
                    <a:pt x="264" y="103"/>
                  </a:lnTo>
                  <a:lnTo>
                    <a:pt x="252" y="103"/>
                  </a:lnTo>
                  <a:lnTo>
                    <a:pt x="241" y="105"/>
                  </a:lnTo>
                  <a:lnTo>
                    <a:pt x="230" y="105"/>
                  </a:lnTo>
                  <a:lnTo>
                    <a:pt x="218" y="107"/>
                  </a:lnTo>
                  <a:lnTo>
                    <a:pt x="209" y="107"/>
                  </a:lnTo>
                  <a:lnTo>
                    <a:pt x="197" y="107"/>
                  </a:lnTo>
                  <a:lnTo>
                    <a:pt x="186" y="109"/>
                  </a:lnTo>
                  <a:lnTo>
                    <a:pt x="175" y="111"/>
                  </a:lnTo>
                  <a:lnTo>
                    <a:pt x="163" y="111"/>
                  </a:lnTo>
                  <a:lnTo>
                    <a:pt x="154" y="111"/>
                  </a:lnTo>
                  <a:lnTo>
                    <a:pt x="140" y="111"/>
                  </a:lnTo>
                  <a:lnTo>
                    <a:pt x="131" y="112"/>
                  </a:lnTo>
                  <a:lnTo>
                    <a:pt x="119" y="112"/>
                  </a:lnTo>
                  <a:lnTo>
                    <a:pt x="108" y="114"/>
                  </a:lnTo>
                  <a:lnTo>
                    <a:pt x="97" y="114"/>
                  </a:lnTo>
                  <a:lnTo>
                    <a:pt x="87" y="116"/>
                  </a:lnTo>
                  <a:lnTo>
                    <a:pt x="76" y="116"/>
                  </a:lnTo>
                  <a:lnTo>
                    <a:pt x="64" y="118"/>
                  </a:lnTo>
                  <a:lnTo>
                    <a:pt x="53" y="118"/>
                  </a:lnTo>
                  <a:lnTo>
                    <a:pt x="43" y="118"/>
                  </a:lnTo>
                  <a:lnTo>
                    <a:pt x="32" y="120"/>
                  </a:lnTo>
                  <a:lnTo>
                    <a:pt x="21" y="120"/>
                  </a:lnTo>
                  <a:lnTo>
                    <a:pt x="9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3" y="143"/>
                  </a:lnTo>
                  <a:lnTo>
                    <a:pt x="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53"/>
            <p:cNvSpPr>
              <a:spLocks/>
            </p:cNvSpPr>
            <p:nvPr/>
          </p:nvSpPr>
          <p:spPr bwMode="auto">
            <a:xfrm>
              <a:off x="5190" y="3176"/>
              <a:ext cx="35" cy="517"/>
            </a:xfrm>
            <a:custGeom>
              <a:avLst/>
              <a:gdLst/>
              <a:ahLst/>
              <a:cxnLst>
                <a:cxn ang="0">
                  <a:pos x="45" y="38"/>
                </a:cxn>
                <a:cxn ang="0">
                  <a:pos x="32" y="82"/>
                </a:cxn>
                <a:cxn ang="0">
                  <a:pos x="24" y="132"/>
                </a:cxn>
                <a:cxn ang="0">
                  <a:pos x="17" y="179"/>
                </a:cxn>
                <a:cxn ang="0">
                  <a:pos x="13" y="227"/>
                </a:cxn>
                <a:cxn ang="0">
                  <a:pos x="11" y="276"/>
                </a:cxn>
                <a:cxn ang="0">
                  <a:pos x="9" y="326"/>
                </a:cxn>
                <a:cxn ang="0">
                  <a:pos x="9" y="373"/>
                </a:cxn>
                <a:cxn ang="0">
                  <a:pos x="9" y="423"/>
                </a:cxn>
                <a:cxn ang="0">
                  <a:pos x="9" y="470"/>
                </a:cxn>
                <a:cxn ang="0">
                  <a:pos x="9" y="512"/>
                </a:cxn>
                <a:cxn ang="0">
                  <a:pos x="9" y="537"/>
                </a:cxn>
                <a:cxn ang="0">
                  <a:pos x="9" y="561"/>
                </a:cxn>
                <a:cxn ang="0">
                  <a:pos x="11" y="586"/>
                </a:cxn>
                <a:cxn ang="0">
                  <a:pos x="11" y="613"/>
                </a:cxn>
                <a:cxn ang="0">
                  <a:pos x="11" y="637"/>
                </a:cxn>
                <a:cxn ang="0">
                  <a:pos x="11" y="662"/>
                </a:cxn>
                <a:cxn ang="0">
                  <a:pos x="11" y="687"/>
                </a:cxn>
                <a:cxn ang="0">
                  <a:pos x="11" y="712"/>
                </a:cxn>
                <a:cxn ang="0">
                  <a:pos x="11" y="736"/>
                </a:cxn>
                <a:cxn ang="0">
                  <a:pos x="11" y="761"/>
                </a:cxn>
                <a:cxn ang="0">
                  <a:pos x="9" y="793"/>
                </a:cxn>
                <a:cxn ang="0">
                  <a:pos x="7" y="822"/>
                </a:cxn>
                <a:cxn ang="0">
                  <a:pos x="5" y="852"/>
                </a:cxn>
                <a:cxn ang="0">
                  <a:pos x="3" y="875"/>
                </a:cxn>
                <a:cxn ang="0">
                  <a:pos x="2" y="902"/>
                </a:cxn>
                <a:cxn ang="0">
                  <a:pos x="0" y="936"/>
                </a:cxn>
                <a:cxn ang="0">
                  <a:pos x="0" y="963"/>
                </a:cxn>
                <a:cxn ang="0">
                  <a:pos x="2" y="989"/>
                </a:cxn>
                <a:cxn ang="0">
                  <a:pos x="3" y="1012"/>
                </a:cxn>
                <a:cxn ang="0">
                  <a:pos x="17" y="1033"/>
                </a:cxn>
                <a:cxn ang="0">
                  <a:pos x="43" y="1020"/>
                </a:cxn>
                <a:cxn ang="0">
                  <a:pos x="43" y="980"/>
                </a:cxn>
                <a:cxn ang="0">
                  <a:pos x="43" y="936"/>
                </a:cxn>
                <a:cxn ang="0">
                  <a:pos x="43" y="892"/>
                </a:cxn>
                <a:cxn ang="0">
                  <a:pos x="43" y="850"/>
                </a:cxn>
                <a:cxn ang="0">
                  <a:pos x="45" y="807"/>
                </a:cxn>
                <a:cxn ang="0">
                  <a:pos x="49" y="765"/>
                </a:cxn>
                <a:cxn ang="0">
                  <a:pos x="51" y="721"/>
                </a:cxn>
                <a:cxn ang="0">
                  <a:pos x="53" y="677"/>
                </a:cxn>
                <a:cxn ang="0">
                  <a:pos x="53" y="634"/>
                </a:cxn>
                <a:cxn ang="0">
                  <a:pos x="55" y="592"/>
                </a:cxn>
                <a:cxn ang="0">
                  <a:pos x="55" y="546"/>
                </a:cxn>
                <a:cxn ang="0">
                  <a:pos x="55" y="495"/>
                </a:cxn>
                <a:cxn ang="0">
                  <a:pos x="55" y="443"/>
                </a:cxn>
                <a:cxn ang="0">
                  <a:pos x="59" y="392"/>
                </a:cxn>
                <a:cxn ang="0">
                  <a:pos x="60" y="339"/>
                </a:cxn>
                <a:cxn ang="0">
                  <a:pos x="64" y="288"/>
                </a:cxn>
                <a:cxn ang="0">
                  <a:pos x="66" y="234"/>
                </a:cxn>
                <a:cxn ang="0">
                  <a:pos x="68" y="183"/>
                </a:cxn>
                <a:cxn ang="0">
                  <a:pos x="68" y="130"/>
                </a:cxn>
                <a:cxn ang="0">
                  <a:pos x="68" y="78"/>
                </a:cxn>
                <a:cxn ang="0">
                  <a:pos x="64" y="29"/>
                </a:cxn>
                <a:cxn ang="0">
                  <a:pos x="57" y="0"/>
                </a:cxn>
              </a:cxnLst>
              <a:rect l="0" t="0" r="r" b="b"/>
              <a:pathLst>
                <a:path w="70" h="1035">
                  <a:moveTo>
                    <a:pt x="57" y="0"/>
                  </a:moveTo>
                  <a:lnTo>
                    <a:pt x="55" y="8"/>
                  </a:lnTo>
                  <a:lnTo>
                    <a:pt x="51" y="16"/>
                  </a:lnTo>
                  <a:lnTo>
                    <a:pt x="49" y="23"/>
                  </a:lnTo>
                  <a:lnTo>
                    <a:pt x="47" y="31"/>
                  </a:lnTo>
                  <a:lnTo>
                    <a:pt x="45" y="38"/>
                  </a:lnTo>
                  <a:lnTo>
                    <a:pt x="43" y="46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67"/>
                  </a:lnTo>
                  <a:lnTo>
                    <a:pt x="34" y="75"/>
                  </a:lnTo>
                  <a:lnTo>
                    <a:pt x="32" y="82"/>
                  </a:lnTo>
                  <a:lnTo>
                    <a:pt x="32" y="92"/>
                  </a:lnTo>
                  <a:lnTo>
                    <a:pt x="30" y="99"/>
                  </a:lnTo>
                  <a:lnTo>
                    <a:pt x="28" y="107"/>
                  </a:lnTo>
                  <a:lnTo>
                    <a:pt x="26" y="114"/>
                  </a:lnTo>
                  <a:lnTo>
                    <a:pt x="26" y="124"/>
                  </a:lnTo>
                  <a:lnTo>
                    <a:pt x="24" y="132"/>
                  </a:lnTo>
                  <a:lnTo>
                    <a:pt x="22" y="139"/>
                  </a:lnTo>
                  <a:lnTo>
                    <a:pt x="22" y="147"/>
                  </a:lnTo>
                  <a:lnTo>
                    <a:pt x="21" y="154"/>
                  </a:lnTo>
                  <a:lnTo>
                    <a:pt x="19" y="162"/>
                  </a:lnTo>
                  <a:lnTo>
                    <a:pt x="19" y="170"/>
                  </a:lnTo>
                  <a:lnTo>
                    <a:pt x="17" y="179"/>
                  </a:lnTo>
                  <a:lnTo>
                    <a:pt x="17" y="187"/>
                  </a:lnTo>
                  <a:lnTo>
                    <a:pt x="15" y="194"/>
                  </a:lnTo>
                  <a:lnTo>
                    <a:pt x="15" y="204"/>
                  </a:lnTo>
                  <a:lnTo>
                    <a:pt x="15" y="211"/>
                  </a:lnTo>
                  <a:lnTo>
                    <a:pt x="15" y="219"/>
                  </a:lnTo>
                  <a:lnTo>
                    <a:pt x="13" y="227"/>
                  </a:lnTo>
                  <a:lnTo>
                    <a:pt x="13" y="236"/>
                  </a:lnTo>
                  <a:lnTo>
                    <a:pt x="13" y="244"/>
                  </a:lnTo>
                  <a:lnTo>
                    <a:pt x="13" y="253"/>
                  </a:lnTo>
                  <a:lnTo>
                    <a:pt x="11" y="261"/>
                  </a:lnTo>
                  <a:lnTo>
                    <a:pt x="11" y="269"/>
                  </a:lnTo>
                  <a:lnTo>
                    <a:pt x="11" y="276"/>
                  </a:lnTo>
                  <a:lnTo>
                    <a:pt x="11" y="284"/>
                  </a:lnTo>
                  <a:lnTo>
                    <a:pt x="9" y="291"/>
                  </a:lnTo>
                  <a:lnTo>
                    <a:pt x="9" y="301"/>
                  </a:lnTo>
                  <a:lnTo>
                    <a:pt x="9" y="308"/>
                  </a:lnTo>
                  <a:lnTo>
                    <a:pt x="9" y="318"/>
                  </a:lnTo>
                  <a:lnTo>
                    <a:pt x="9" y="326"/>
                  </a:lnTo>
                  <a:lnTo>
                    <a:pt x="9" y="333"/>
                  </a:lnTo>
                  <a:lnTo>
                    <a:pt x="9" y="341"/>
                  </a:lnTo>
                  <a:lnTo>
                    <a:pt x="9" y="350"/>
                  </a:lnTo>
                  <a:lnTo>
                    <a:pt x="9" y="358"/>
                  </a:lnTo>
                  <a:lnTo>
                    <a:pt x="9" y="365"/>
                  </a:lnTo>
                  <a:lnTo>
                    <a:pt x="9" y="373"/>
                  </a:lnTo>
                  <a:lnTo>
                    <a:pt x="9" y="383"/>
                  </a:lnTo>
                  <a:lnTo>
                    <a:pt x="9" y="390"/>
                  </a:lnTo>
                  <a:lnTo>
                    <a:pt x="9" y="398"/>
                  </a:lnTo>
                  <a:lnTo>
                    <a:pt x="9" y="405"/>
                  </a:lnTo>
                  <a:lnTo>
                    <a:pt x="9" y="415"/>
                  </a:lnTo>
                  <a:lnTo>
                    <a:pt x="9" y="423"/>
                  </a:lnTo>
                  <a:lnTo>
                    <a:pt x="9" y="430"/>
                  </a:lnTo>
                  <a:lnTo>
                    <a:pt x="9" y="438"/>
                  </a:lnTo>
                  <a:lnTo>
                    <a:pt x="9" y="447"/>
                  </a:lnTo>
                  <a:lnTo>
                    <a:pt x="9" y="455"/>
                  </a:lnTo>
                  <a:lnTo>
                    <a:pt x="9" y="462"/>
                  </a:lnTo>
                  <a:lnTo>
                    <a:pt x="9" y="470"/>
                  </a:lnTo>
                  <a:lnTo>
                    <a:pt x="9" y="478"/>
                  </a:lnTo>
                  <a:lnTo>
                    <a:pt x="9" y="485"/>
                  </a:lnTo>
                  <a:lnTo>
                    <a:pt x="9" y="493"/>
                  </a:lnTo>
                  <a:lnTo>
                    <a:pt x="9" y="501"/>
                  </a:lnTo>
                  <a:lnTo>
                    <a:pt x="9" y="508"/>
                  </a:lnTo>
                  <a:lnTo>
                    <a:pt x="9" y="512"/>
                  </a:lnTo>
                  <a:lnTo>
                    <a:pt x="9" y="516"/>
                  </a:lnTo>
                  <a:lnTo>
                    <a:pt x="9" y="520"/>
                  </a:lnTo>
                  <a:lnTo>
                    <a:pt x="9" y="525"/>
                  </a:lnTo>
                  <a:lnTo>
                    <a:pt x="9" y="529"/>
                  </a:lnTo>
                  <a:lnTo>
                    <a:pt x="9" y="533"/>
                  </a:lnTo>
                  <a:lnTo>
                    <a:pt x="9" y="537"/>
                  </a:lnTo>
                  <a:lnTo>
                    <a:pt x="9" y="542"/>
                  </a:lnTo>
                  <a:lnTo>
                    <a:pt x="9" y="546"/>
                  </a:lnTo>
                  <a:lnTo>
                    <a:pt x="9" y="550"/>
                  </a:lnTo>
                  <a:lnTo>
                    <a:pt x="9" y="554"/>
                  </a:lnTo>
                  <a:lnTo>
                    <a:pt x="9" y="558"/>
                  </a:lnTo>
                  <a:lnTo>
                    <a:pt x="9" y="561"/>
                  </a:lnTo>
                  <a:lnTo>
                    <a:pt x="9" y="567"/>
                  </a:lnTo>
                  <a:lnTo>
                    <a:pt x="9" y="571"/>
                  </a:lnTo>
                  <a:lnTo>
                    <a:pt x="11" y="575"/>
                  </a:lnTo>
                  <a:lnTo>
                    <a:pt x="11" y="578"/>
                  </a:lnTo>
                  <a:lnTo>
                    <a:pt x="11" y="582"/>
                  </a:lnTo>
                  <a:lnTo>
                    <a:pt x="11" y="586"/>
                  </a:lnTo>
                  <a:lnTo>
                    <a:pt x="11" y="592"/>
                  </a:lnTo>
                  <a:lnTo>
                    <a:pt x="11" y="596"/>
                  </a:lnTo>
                  <a:lnTo>
                    <a:pt x="11" y="599"/>
                  </a:lnTo>
                  <a:lnTo>
                    <a:pt x="11" y="603"/>
                  </a:lnTo>
                  <a:lnTo>
                    <a:pt x="11" y="607"/>
                  </a:lnTo>
                  <a:lnTo>
                    <a:pt x="11" y="613"/>
                  </a:lnTo>
                  <a:lnTo>
                    <a:pt x="11" y="616"/>
                  </a:lnTo>
                  <a:lnTo>
                    <a:pt x="11" y="620"/>
                  </a:lnTo>
                  <a:lnTo>
                    <a:pt x="11" y="624"/>
                  </a:lnTo>
                  <a:lnTo>
                    <a:pt x="11" y="628"/>
                  </a:lnTo>
                  <a:lnTo>
                    <a:pt x="11" y="634"/>
                  </a:lnTo>
                  <a:lnTo>
                    <a:pt x="11" y="637"/>
                  </a:lnTo>
                  <a:lnTo>
                    <a:pt x="11" y="641"/>
                  </a:lnTo>
                  <a:lnTo>
                    <a:pt x="11" y="645"/>
                  </a:lnTo>
                  <a:lnTo>
                    <a:pt x="11" y="649"/>
                  </a:lnTo>
                  <a:lnTo>
                    <a:pt x="11" y="653"/>
                  </a:lnTo>
                  <a:lnTo>
                    <a:pt x="11" y="656"/>
                  </a:lnTo>
                  <a:lnTo>
                    <a:pt x="11" y="662"/>
                  </a:lnTo>
                  <a:lnTo>
                    <a:pt x="11" y="666"/>
                  </a:lnTo>
                  <a:lnTo>
                    <a:pt x="11" y="670"/>
                  </a:lnTo>
                  <a:lnTo>
                    <a:pt x="11" y="674"/>
                  </a:lnTo>
                  <a:lnTo>
                    <a:pt x="11" y="677"/>
                  </a:lnTo>
                  <a:lnTo>
                    <a:pt x="11" y="683"/>
                  </a:lnTo>
                  <a:lnTo>
                    <a:pt x="11" y="687"/>
                  </a:lnTo>
                  <a:lnTo>
                    <a:pt x="11" y="691"/>
                  </a:lnTo>
                  <a:lnTo>
                    <a:pt x="11" y="694"/>
                  </a:lnTo>
                  <a:lnTo>
                    <a:pt x="11" y="698"/>
                  </a:lnTo>
                  <a:lnTo>
                    <a:pt x="11" y="704"/>
                  </a:lnTo>
                  <a:lnTo>
                    <a:pt x="13" y="708"/>
                  </a:lnTo>
                  <a:lnTo>
                    <a:pt x="11" y="712"/>
                  </a:lnTo>
                  <a:lnTo>
                    <a:pt x="11" y="715"/>
                  </a:lnTo>
                  <a:lnTo>
                    <a:pt x="11" y="719"/>
                  </a:lnTo>
                  <a:lnTo>
                    <a:pt x="11" y="725"/>
                  </a:lnTo>
                  <a:lnTo>
                    <a:pt x="11" y="729"/>
                  </a:lnTo>
                  <a:lnTo>
                    <a:pt x="11" y="732"/>
                  </a:lnTo>
                  <a:lnTo>
                    <a:pt x="11" y="736"/>
                  </a:lnTo>
                  <a:lnTo>
                    <a:pt x="11" y="740"/>
                  </a:lnTo>
                  <a:lnTo>
                    <a:pt x="11" y="746"/>
                  </a:lnTo>
                  <a:lnTo>
                    <a:pt x="11" y="750"/>
                  </a:lnTo>
                  <a:lnTo>
                    <a:pt x="11" y="753"/>
                  </a:lnTo>
                  <a:lnTo>
                    <a:pt x="11" y="757"/>
                  </a:lnTo>
                  <a:lnTo>
                    <a:pt x="11" y="761"/>
                  </a:lnTo>
                  <a:lnTo>
                    <a:pt x="11" y="767"/>
                  </a:lnTo>
                  <a:lnTo>
                    <a:pt x="11" y="771"/>
                  </a:lnTo>
                  <a:lnTo>
                    <a:pt x="11" y="774"/>
                  </a:lnTo>
                  <a:lnTo>
                    <a:pt x="11" y="782"/>
                  </a:lnTo>
                  <a:lnTo>
                    <a:pt x="11" y="790"/>
                  </a:lnTo>
                  <a:lnTo>
                    <a:pt x="9" y="793"/>
                  </a:lnTo>
                  <a:lnTo>
                    <a:pt x="9" y="797"/>
                  </a:lnTo>
                  <a:lnTo>
                    <a:pt x="9" y="801"/>
                  </a:lnTo>
                  <a:lnTo>
                    <a:pt x="9" y="805"/>
                  </a:lnTo>
                  <a:lnTo>
                    <a:pt x="9" y="810"/>
                  </a:lnTo>
                  <a:lnTo>
                    <a:pt x="7" y="820"/>
                  </a:lnTo>
                  <a:lnTo>
                    <a:pt x="7" y="822"/>
                  </a:lnTo>
                  <a:lnTo>
                    <a:pt x="7" y="828"/>
                  </a:lnTo>
                  <a:lnTo>
                    <a:pt x="7" y="829"/>
                  </a:lnTo>
                  <a:lnTo>
                    <a:pt x="7" y="835"/>
                  </a:lnTo>
                  <a:lnTo>
                    <a:pt x="7" y="841"/>
                  </a:lnTo>
                  <a:lnTo>
                    <a:pt x="5" y="848"/>
                  </a:lnTo>
                  <a:lnTo>
                    <a:pt x="5" y="852"/>
                  </a:lnTo>
                  <a:lnTo>
                    <a:pt x="5" y="856"/>
                  </a:lnTo>
                  <a:lnTo>
                    <a:pt x="5" y="860"/>
                  </a:lnTo>
                  <a:lnTo>
                    <a:pt x="5" y="864"/>
                  </a:lnTo>
                  <a:lnTo>
                    <a:pt x="3" y="868"/>
                  </a:lnTo>
                  <a:lnTo>
                    <a:pt x="3" y="871"/>
                  </a:lnTo>
                  <a:lnTo>
                    <a:pt x="3" y="875"/>
                  </a:lnTo>
                  <a:lnTo>
                    <a:pt x="3" y="879"/>
                  </a:lnTo>
                  <a:lnTo>
                    <a:pt x="3" y="883"/>
                  </a:lnTo>
                  <a:lnTo>
                    <a:pt x="3" y="887"/>
                  </a:lnTo>
                  <a:lnTo>
                    <a:pt x="3" y="890"/>
                  </a:lnTo>
                  <a:lnTo>
                    <a:pt x="3" y="896"/>
                  </a:lnTo>
                  <a:lnTo>
                    <a:pt x="2" y="902"/>
                  </a:lnTo>
                  <a:lnTo>
                    <a:pt x="2" y="909"/>
                  </a:lnTo>
                  <a:lnTo>
                    <a:pt x="2" y="917"/>
                  </a:lnTo>
                  <a:lnTo>
                    <a:pt x="2" y="925"/>
                  </a:lnTo>
                  <a:lnTo>
                    <a:pt x="0" y="928"/>
                  </a:lnTo>
                  <a:lnTo>
                    <a:pt x="0" y="932"/>
                  </a:lnTo>
                  <a:lnTo>
                    <a:pt x="0" y="936"/>
                  </a:lnTo>
                  <a:lnTo>
                    <a:pt x="0" y="940"/>
                  </a:lnTo>
                  <a:lnTo>
                    <a:pt x="0" y="944"/>
                  </a:lnTo>
                  <a:lnTo>
                    <a:pt x="0" y="947"/>
                  </a:lnTo>
                  <a:lnTo>
                    <a:pt x="0" y="951"/>
                  </a:lnTo>
                  <a:lnTo>
                    <a:pt x="0" y="955"/>
                  </a:lnTo>
                  <a:lnTo>
                    <a:pt x="0" y="963"/>
                  </a:lnTo>
                  <a:lnTo>
                    <a:pt x="0" y="970"/>
                  </a:lnTo>
                  <a:lnTo>
                    <a:pt x="0" y="974"/>
                  </a:lnTo>
                  <a:lnTo>
                    <a:pt x="0" y="978"/>
                  </a:lnTo>
                  <a:lnTo>
                    <a:pt x="0" y="982"/>
                  </a:lnTo>
                  <a:lnTo>
                    <a:pt x="2" y="985"/>
                  </a:lnTo>
                  <a:lnTo>
                    <a:pt x="2" y="989"/>
                  </a:lnTo>
                  <a:lnTo>
                    <a:pt x="2" y="993"/>
                  </a:lnTo>
                  <a:lnTo>
                    <a:pt x="2" y="997"/>
                  </a:lnTo>
                  <a:lnTo>
                    <a:pt x="2" y="1001"/>
                  </a:lnTo>
                  <a:lnTo>
                    <a:pt x="2" y="1004"/>
                  </a:lnTo>
                  <a:lnTo>
                    <a:pt x="3" y="1008"/>
                  </a:lnTo>
                  <a:lnTo>
                    <a:pt x="3" y="1012"/>
                  </a:lnTo>
                  <a:lnTo>
                    <a:pt x="3" y="1016"/>
                  </a:lnTo>
                  <a:lnTo>
                    <a:pt x="3" y="1020"/>
                  </a:lnTo>
                  <a:lnTo>
                    <a:pt x="5" y="1023"/>
                  </a:lnTo>
                  <a:lnTo>
                    <a:pt x="7" y="1027"/>
                  </a:lnTo>
                  <a:lnTo>
                    <a:pt x="11" y="1029"/>
                  </a:lnTo>
                  <a:lnTo>
                    <a:pt x="17" y="1033"/>
                  </a:lnTo>
                  <a:lnTo>
                    <a:pt x="24" y="1035"/>
                  </a:lnTo>
                  <a:lnTo>
                    <a:pt x="32" y="1033"/>
                  </a:lnTo>
                  <a:lnTo>
                    <a:pt x="38" y="1029"/>
                  </a:lnTo>
                  <a:lnTo>
                    <a:pt x="40" y="1027"/>
                  </a:lnTo>
                  <a:lnTo>
                    <a:pt x="41" y="1023"/>
                  </a:lnTo>
                  <a:lnTo>
                    <a:pt x="43" y="1020"/>
                  </a:lnTo>
                  <a:lnTo>
                    <a:pt x="43" y="1016"/>
                  </a:lnTo>
                  <a:lnTo>
                    <a:pt x="43" y="1008"/>
                  </a:lnTo>
                  <a:lnTo>
                    <a:pt x="43" y="1001"/>
                  </a:lnTo>
                  <a:lnTo>
                    <a:pt x="43" y="993"/>
                  </a:lnTo>
                  <a:lnTo>
                    <a:pt x="43" y="987"/>
                  </a:lnTo>
                  <a:lnTo>
                    <a:pt x="43" y="980"/>
                  </a:lnTo>
                  <a:lnTo>
                    <a:pt x="43" y="972"/>
                  </a:lnTo>
                  <a:lnTo>
                    <a:pt x="43" y="964"/>
                  </a:lnTo>
                  <a:lnTo>
                    <a:pt x="43" y="959"/>
                  </a:lnTo>
                  <a:lnTo>
                    <a:pt x="43" y="951"/>
                  </a:lnTo>
                  <a:lnTo>
                    <a:pt x="43" y="944"/>
                  </a:lnTo>
                  <a:lnTo>
                    <a:pt x="43" y="936"/>
                  </a:lnTo>
                  <a:lnTo>
                    <a:pt x="43" y="930"/>
                  </a:lnTo>
                  <a:lnTo>
                    <a:pt x="43" y="921"/>
                  </a:lnTo>
                  <a:lnTo>
                    <a:pt x="43" y="915"/>
                  </a:lnTo>
                  <a:lnTo>
                    <a:pt x="43" y="907"/>
                  </a:lnTo>
                  <a:lnTo>
                    <a:pt x="43" y="902"/>
                  </a:lnTo>
                  <a:lnTo>
                    <a:pt x="43" y="892"/>
                  </a:lnTo>
                  <a:lnTo>
                    <a:pt x="43" y="887"/>
                  </a:lnTo>
                  <a:lnTo>
                    <a:pt x="43" y="879"/>
                  </a:lnTo>
                  <a:lnTo>
                    <a:pt x="43" y="871"/>
                  </a:lnTo>
                  <a:lnTo>
                    <a:pt x="43" y="864"/>
                  </a:lnTo>
                  <a:lnTo>
                    <a:pt x="43" y="858"/>
                  </a:lnTo>
                  <a:lnTo>
                    <a:pt x="43" y="850"/>
                  </a:lnTo>
                  <a:lnTo>
                    <a:pt x="45" y="843"/>
                  </a:lnTo>
                  <a:lnTo>
                    <a:pt x="45" y="835"/>
                  </a:lnTo>
                  <a:lnTo>
                    <a:pt x="45" y="829"/>
                  </a:lnTo>
                  <a:lnTo>
                    <a:pt x="45" y="822"/>
                  </a:lnTo>
                  <a:lnTo>
                    <a:pt x="45" y="814"/>
                  </a:lnTo>
                  <a:lnTo>
                    <a:pt x="45" y="807"/>
                  </a:lnTo>
                  <a:lnTo>
                    <a:pt x="47" y="801"/>
                  </a:lnTo>
                  <a:lnTo>
                    <a:pt x="47" y="793"/>
                  </a:lnTo>
                  <a:lnTo>
                    <a:pt x="49" y="786"/>
                  </a:lnTo>
                  <a:lnTo>
                    <a:pt x="49" y="778"/>
                  </a:lnTo>
                  <a:lnTo>
                    <a:pt x="49" y="772"/>
                  </a:lnTo>
                  <a:lnTo>
                    <a:pt x="49" y="765"/>
                  </a:lnTo>
                  <a:lnTo>
                    <a:pt x="49" y="757"/>
                  </a:lnTo>
                  <a:lnTo>
                    <a:pt x="49" y="750"/>
                  </a:lnTo>
                  <a:lnTo>
                    <a:pt x="49" y="742"/>
                  </a:lnTo>
                  <a:lnTo>
                    <a:pt x="49" y="736"/>
                  </a:lnTo>
                  <a:lnTo>
                    <a:pt x="51" y="729"/>
                  </a:lnTo>
                  <a:lnTo>
                    <a:pt x="51" y="721"/>
                  </a:lnTo>
                  <a:lnTo>
                    <a:pt x="51" y="713"/>
                  </a:lnTo>
                  <a:lnTo>
                    <a:pt x="51" y="706"/>
                  </a:lnTo>
                  <a:lnTo>
                    <a:pt x="51" y="700"/>
                  </a:lnTo>
                  <a:lnTo>
                    <a:pt x="51" y="693"/>
                  </a:lnTo>
                  <a:lnTo>
                    <a:pt x="51" y="685"/>
                  </a:lnTo>
                  <a:lnTo>
                    <a:pt x="53" y="677"/>
                  </a:lnTo>
                  <a:lnTo>
                    <a:pt x="53" y="672"/>
                  </a:lnTo>
                  <a:lnTo>
                    <a:pt x="53" y="664"/>
                  </a:lnTo>
                  <a:lnTo>
                    <a:pt x="53" y="656"/>
                  </a:lnTo>
                  <a:lnTo>
                    <a:pt x="53" y="649"/>
                  </a:lnTo>
                  <a:lnTo>
                    <a:pt x="53" y="641"/>
                  </a:lnTo>
                  <a:lnTo>
                    <a:pt x="53" y="634"/>
                  </a:lnTo>
                  <a:lnTo>
                    <a:pt x="53" y="628"/>
                  </a:lnTo>
                  <a:lnTo>
                    <a:pt x="53" y="620"/>
                  </a:lnTo>
                  <a:lnTo>
                    <a:pt x="55" y="613"/>
                  </a:lnTo>
                  <a:lnTo>
                    <a:pt x="55" y="605"/>
                  </a:lnTo>
                  <a:lnTo>
                    <a:pt x="55" y="599"/>
                  </a:lnTo>
                  <a:lnTo>
                    <a:pt x="55" y="592"/>
                  </a:lnTo>
                  <a:lnTo>
                    <a:pt x="55" y="584"/>
                  </a:lnTo>
                  <a:lnTo>
                    <a:pt x="55" y="577"/>
                  </a:lnTo>
                  <a:lnTo>
                    <a:pt x="55" y="571"/>
                  </a:lnTo>
                  <a:lnTo>
                    <a:pt x="55" y="561"/>
                  </a:lnTo>
                  <a:lnTo>
                    <a:pt x="55" y="556"/>
                  </a:lnTo>
                  <a:lnTo>
                    <a:pt x="55" y="546"/>
                  </a:lnTo>
                  <a:lnTo>
                    <a:pt x="55" y="539"/>
                  </a:lnTo>
                  <a:lnTo>
                    <a:pt x="55" y="529"/>
                  </a:lnTo>
                  <a:lnTo>
                    <a:pt x="55" y="521"/>
                  </a:lnTo>
                  <a:lnTo>
                    <a:pt x="55" y="512"/>
                  </a:lnTo>
                  <a:lnTo>
                    <a:pt x="55" y="504"/>
                  </a:lnTo>
                  <a:lnTo>
                    <a:pt x="55" y="495"/>
                  </a:lnTo>
                  <a:lnTo>
                    <a:pt x="55" y="487"/>
                  </a:lnTo>
                  <a:lnTo>
                    <a:pt x="55" y="478"/>
                  </a:lnTo>
                  <a:lnTo>
                    <a:pt x="55" y="470"/>
                  </a:lnTo>
                  <a:lnTo>
                    <a:pt x="55" y="461"/>
                  </a:lnTo>
                  <a:lnTo>
                    <a:pt x="55" y="453"/>
                  </a:lnTo>
                  <a:lnTo>
                    <a:pt x="55" y="443"/>
                  </a:lnTo>
                  <a:lnTo>
                    <a:pt x="57" y="434"/>
                  </a:lnTo>
                  <a:lnTo>
                    <a:pt x="57" y="426"/>
                  </a:lnTo>
                  <a:lnTo>
                    <a:pt x="57" y="419"/>
                  </a:lnTo>
                  <a:lnTo>
                    <a:pt x="57" y="409"/>
                  </a:lnTo>
                  <a:lnTo>
                    <a:pt x="57" y="400"/>
                  </a:lnTo>
                  <a:lnTo>
                    <a:pt x="59" y="392"/>
                  </a:lnTo>
                  <a:lnTo>
                    <a:pt x="59" y="383"/>
                  </a:lnTo>
                  <a:lnTo>
                    <a:pt x="59" y="373"/>
                  </a:lnTo>
                  <a:lnTo>
                    <a:pt x="59" y="365"/>
                  </a:lnTo>
                  <a:lnTo>
                    <a:pt x="60" y="356"/>
                  </a:lnTo>
                  <a:lnTo>
                    <a:pt x="60" y="348"/>
                  </a:lnTo>
                  <a:lnTo>
                    <a:pt x="60" y="339"/>
                  </a:lnTo>
                  <a:lnTo>
                    <a:pt x="60" y="329"/>
                  </a:lnTo>
                  <a:lnTo>
                    <a:pt x="62" y="322"/>
                  </a:lnTo>
                  <a:lnTo>
                    <a:pt x="62" y="314"/>
                  </a:lnTo>
                  <a:lnTo>
                    <a:pt x="62" y="305"/>
                  </a:lnTo>
                  <a:lnTo>
                    <a:pt x="64" y="295"/>
                  </a:lnTo>
                  <a:lnTo>
                    <a:pt x="64" y="288"/>
                  </a:lnTo>
                  <a:lnTo>
                    <a:pt x="64" y="278"/>
                  </a:lnTo>
                  <a:lnTo>
                    <a:pt x="64" y="269"/>
                  </a:lnTo>
                  <a:lnTo>
                    <a:pt x="66" y="261"/>
                  </a:lnTo>
                  <a:lnTo>
                    <a:pt x="66" y="251"/>
                  </a:lnTo>
                  <a:lnTo>
                    <a:pt x="66" y="242"/>
                  </a:lnTo>
                  <a:lnTo>
                    <a:pt x="66" y="234"/>
                  </a:lnTo>
                  <a:lnTo>
                    <a:pt x="66" y="225"/>
                  </a:lnTo>
                  <a:lnTo>
                    <a:pt x="68" y="217"/>
                  </a:lnTo>
                  <a:lnTo>
                    <a:pt x="68" y="208"/>
                  </a:lnTo>
                  <a:lnTo>
                    <a:pt x="68" y="200"/>
                  </a:lnTo>
                  <a:lnTo>
                    <a:pt x="68" y="191"/>
                  </a:lnTo>
                  <a:lnTo>
                    <a:pt x="68" y="183"/>
                  </a:lnTo>
                  <a:lnTo>
                    <a:pt x="68" y="173"/>
                  </a:lnTo>
                  <a:lnTo>
                    <a:pt x="68" y="164"/>
                  </a:lnTo>
                  <a:lnTo>
                    <a:pt x="68" y="156"/>
                  </a:lnTo>
                  <a:lnTo>
                    <a:pt x="68" y="149"/>
                  </a:lnTo>
                  <a:lnTo>
                    <a:pt x="70" y="139"/>
                  </a:lnTo>
                  <a:lnTo>
                    <a:pt x="68" y="130"/>
                  </a:lnTo>
                  <a:lnTo>
                    <a:pt x="68" y="122"/>
                  </a:lnTo>
                  <a:lnTo>
                    <a:pt x="68" y="113"/>
                  </a:lnTo>
                  <a:lnTo>
                    <a:pt x="68" y="105"/>
                  </a:lnTo>
                  <a:lnTo>
                    <a:pt x="68" y="95"/>
                  </a:lnTo>
                  <a:lnTo>
                    <a:pt x="68" y="88"/>
                  </a:lnTo>
                  <a:lnTo>
                    <a:pt x="68" y="78"/>
                  </a:lnTo>
                  <a:lnTo>
                    <a:pt x="68" y="71"/>
                  </a:lnTo>
                  <a:lnTo>
                    <a:pt x="66" y="61"/>
                  </a:lnTo>
                  <a:lnTo>
                    <a:pt x="66" y="54"/>
                  </a:lnTo>
                  <a:lnTo>
                    <a:pt x="66" y="46"/>
                  </a:lnTo>
                  <a:lnTo>
                    <a:pt x="66" y="37"/>
                  </a:lnTo>
                  <a:lnTo>
                    <a:pt x="64" y="29"/>
                  </a:lnTo>
                  <a:lnTo>
                    <a:pt x="64" y="19"/>
                  </a:lnTo>
                  <a:lnTo>
                    <a:pt x="62" y="12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54"/>
            <p:cNvSpPr>
              <a:spLocks/>
            </p:cNvSpPr>
            <p:nvPr/>
          </p:nvSpPr>
          <p:spPr bwMode="auto">
            <a:xfrm>
              <a:off x="4534" y="3687"/>
              <a:ext cx="667" cy="82"/>
            </a:xfrm>
            <a:custGeom>
              <a:avLst/>
              <a:gdLst/>
              <a:ahLst/>
              <a:cxnLst>
                <a:cxn ang="0">
                  <a:pos x="42" y="151"/>
                </a:cxn>
                <a:cxn ang="0">
                  <a:pos x="91" y="156"/>
                </a:cxn>
                <a:cxn ang="0">
                  <a:pos x="142" y="160"/>
                </a:cxn>
                <a:cxn ang="0">
                  <a:pos x="192" y="162"/>
                </a:cxn>
                <a:cxn ang="0">
                  <a:pos x="243" y="164"/>
                </a:cxn>
                <a:cxn ang="0">
                  <a:pos x="293" y="162"/>
                </a:cxn>
                <a:cxn ang="0">
                  <a:pos x="344" y="160"/>
                </a:cxn>
                <a:cxn ang="0">
                  <a:pos x="395" y="158"/>
                </a:cxn>
                <a:cxn ang="0">
                  <a:pos x="447" y="154"/>
                </a:cxn>
                <a:cxn ang="0">
                  <a:pos x="496" y="151"/>
                </a:cxn>
                <a:cxn ang="0">
                  <a:pos x="547" y="147"/>
                </a:cxn>
                <a:cxn ang="0">
                  <a:pos x="597" y="143"/>
                </a:cxn>
                <a:cxn ang="0">
                  <a:pos x="648" y="139"/>
                </a:cxn>
                <a:cxn ang="0">
                  <a:pos x="699" y="135"/>
                </a:cxn>
                <a:cxn ang="0">
                  <a:pos x="753" y="130"/>
                </a:cxn>
                <a:cxn ang="0">
                  <a:pos x="804" y="124"/>
                </a:cxn>
                <a:cxn ang="0">
                  <a:pos x="857" y="118"/>
                </a:cxn>
                <a:cxn ang="0">
                  <a:pos x="910" y="111"/>
                </a:cxn>
                <a:cxn ang="0">
                  <a:pos x="964" y="105"/>
                </a:cxn>
                <a:cxn ang="0">
                  <a:pos x="1015" y="96"/>
                </a:cxn>
                <a:cxn ang="0">
                  <a:pos x="1068" y="88"/>
                </a:cxn>
                <a:cxn ang="0">
                  <a:pos x="1120" y="78"/>
                </a:cxn>
                <a:cxn ang="0">
                  <a:pos x="1173" y="69"/>
                </a:cxn>
                <a:cxn ang="0">
                  <a:pos x="1224" y="59"/>
                </a:cxn>
                <a:cxn ang="0">
                  <a:pos x="1277" y="50"/>
                </a:cxn>
                <a:cxn ang="0">
                  <a:pos x="1323" y="40"/>
                </a:cxn>
                <a:cxn ang="0">
                  <a:pos x="1334" y="18"/>
                </a:cxn>
                <a:cxn ang="0">
                  <a:pos x="1325" y="2"/>
                </a:cxn>
                <a:cxn ang="0">
                  <a:pos x="1293" y="2"/>
                </a:cxn>
                <a:cxn ang="0">
                  <a:pos x="1241" y="8"/>
                </a:cxn>
                <a:cxn ang="0">
                  <a:pos x="1188" y="16"/>
                </a:cxn>
                <a:cxn ang="0">
                  <a:pos x="1137" y="23"/>
                </a:cxn>
                <a:cxn ang="0">
                  <a:pos x="1083" y="31"/>
                </a:cxn>
                <a:cxn ang="0">
                  <a:pos x="1032" y="38"/>
                </a:cxn>
                <a:cxn ang="0">
                  <a:pos x="981" y="48"/>
                </a:cxn>
                <a:cxn ang="0">
                  <a:pos x="929" y="56"/>
                </a:cxn>
                <a:cxn ang="0">
                  <a:pos x="876" y="65"/>
                </a:cxn>
                <a:cxn ang="0">
                  <a:pos x="825" y="73"/>
                </a:cxn>
                <a:cxn ang="0">
                  <a:pos x="774" y="80"/>
                </a:cxn>
                <a:cxn ang="0">
                  <a:pos x="720" y="86"/>
                </a:cxn>
                <a:cxn ang="0">
                  <a:pos x="669" y="92"/>
                </a:cxn>
                <a:cxn ang="0">
                  <a:pos x="616" y="96"/>
                </a:cxn>
                <a:cxn ang="0">
                  <a:pos x="566" y="101"/>
                </a:cxn>
                <a:cxn ang="0">
                  <a:pos x="517" y="107"/>
                </a:cxn>
                <a:cxn ang="0">
                  <a:pos x="467" y="111"/>
                </a:cxn>
                <a:cxn ang="0">
                  <a:pos x="416" y="116"/>
                </a:cxn>
                <a:cxn ang="0">
                  <a:pos x="367" y="120"/>
                </a:cxn>
                <a:cxn ang="0">
                  <a:pos x="315" y="124"/>
                </a:cxn>
                <a:cxn ang="0">
                  <a:pos x="264" y="128"/>
                </a:cxn>
                <a:cxn ang="0">
                  <a:pos x="215" y="132"/>
                </a:cxn>
                <a:cxn ang="0">
                  <a:pos x="165" y="135"/>
                </a:cxn>
                <a:cxn ang="0">
                  <a:pos x="114" y="135"/>
                </a:cxn>
                <a:cxn ang="0">
                  <a:pos x="64" y="135"/>
                </a:cxn>
                <a:cxn ang="0">
                  <a:pos x="15" y="135"/>
                </a:cxn>
                <a:cxn ang="0">
                  <a:pos x="4" y="145"/>
                </a:cxn>
              </a:cxnLst>
              <a:rect l="0" t="0" r="r" b="b"/>
              <a:pathLst>
                <a:path w="1334" h="164">
                  <a:moveTo>
                    <a:pt x="4" y="145"/>
                  </a:moveTo>
                  <a:lnTo>
                    <a:pt x="13" y="147"/>
                  </a:lnTo>
                  <a:lnTo>
                    <a:pt x="23" y="149"/>
                  </a:lnTo>
                  <a:lnTo>
                    <a:pt x="32" y="149"/>
                  </a:lnTo>
                  <a:lnTo>
                    <a:pt x="42" y="151"/>
                  </a:lnTo>
                  <a:lnTo>
                    <a:pt x="53" y="153"/>
                  </a:lnTo>
                  <a:lnTo>
                    <a:pt x="63" y="153"/>
                  </a:lnTo>
                  <a:lnTo>
                    <a:pt x="72" y="154"/>
                  </a:lnTo>
                  <a:lnTo>
                    <a:pt x="82" y="156"/>
                  </a:lnTo>
                  <a:lnTo>
                    <a:pt x="91" y="156"/>
                  </a:lnTo>
                  <a:lnTo>
                    <a:pt x="102" y="158"/>
                  </a:lnTo>
                  <a:lnTo>
                    <a:pt x="112" y="158"/>
                  </a:lnTo>
                  <a:lnTo>
                    <a:pt x="121" y="160"/>
                  </a:lnTo>
                  <a:lnTo>
                    <a:pt x="131" y="160"/>
                  </a:lnTo>
                  <a:lnTo>
                    <a:pt x="142" y="160"/>
                  </a:lnTo>
                  <a:lnTo>
                    <a:pt x="152" y="160"/>
                  </a:lnTo>
                  <a:lnTo>
                    <a:pt x="161" y="162"/>
                  </a:lnTo>
                  <a:lnTo>
                    <a:pt x="173" y="162"/>
                  </a:lnTo>
                  <a:lnTo>
                    <a:pt x="182" y="162"/>
                  </a:lnTo>
                  <a:lnTo>
                    <a:pt x="192" y="162"/>
                  </a:lnTo>
                  <a:lnTo>
                    <a:pt x="201" y="164"/>
                  </a:lnTo>
                  <a:lnTo>
                    <a:pt x="211" y="164"/>
                  </a:lnTo>
                  <a:lnTo>
                    <a:pt x="222" y="164"/>
                  </a:lnTo>
                  <a:lnTo>
                    <a:pt x="232" y="164"/>
                  </a:lnTo>
                  <a:lnTo>
                    <a:pt x="243" y="164"/>
                  </a:lnTo>
                  <a:lnTo>
                    <a:pt x="253" y="164"/>
                  </a:lnTo>
                  <a:lnTo>
                    <a:pt x="264" y="164"/>
                  </a:lnTo>
                  <a:lnTo>
                    <a:pt x="274" y="164"/>
                  </a:lnTo>
                  <a:lnTo>
                    <a:pt x="283" y="164"/>
                  </a:lnTo>
                  <a:lnTo>
                    <a:pt x="293" y="162"/>
                  </a:lnTo>
                  <a:lnTo>
                    <a:pt x="304" y="162"/>
                  </a:lnTo>
                  <a:lnTo>
                    <a:pt x="313" y="162"/>
                  </a:lnTo>
                  <a:lnTo>
                    <a:pt x="325" y="162"/>
                  </a:lnTo>
                  <a:lnTo>
                    <a:pt x="334" y="162"/>
                  </a:lnTo>
                  <a:lnTo>
                    <a:pt x="344" y="160"/>
                  </a:lnTo>
                  <a:lnTo>
                    <a:pt x="355" y="160"/>
                  </a:lnTo>
                  <a:lnTo>
                    <a:pt x="365" y="160"/>
                  </a:lnTo>
                  <a:lnTo>
                    <a:pt x="374" y="160"/>
                  </a:lnTo>
                  <a:lnTo>
                    <a:pt x="386" y="158"/>
                  </a:lnTo>
                  <a:lnTo>
                    <a:pt x="395" y="158"/>
                  </a:lnTo>
                  <a:lnTo>
                    <a:pt x="405" y="158"/>
                  </a:lnTo>
                  <a:lnTo>
                    <a:pt x="416" y="156"/>
                  </a:lnTo>
                  <a:lnTo>
                    <a:pt x="426" y="156"/>
                  </a:lnTo>
                  <a:lnTo>
                    <a:pt x="435" y="154"/>
                  </a:lnTo>
                  <a:lnTo>
                    <a:pt x="447" y="154"/>
                  </a:lnTo>
                  <a:lnTo>
                    <a:pt x="456" y="154"/>
                  </a:lnTo>
                  <a:lnTo>
                    <a:pt x="466" y="153"/>
                  </a:lnTo>
                  <a:lnTo>
                    <a:pt x="477" y="153"/>
                  </a:lnTo>
                  <a:lnTo>
                    <a:pt x="486" y="153"/>
                  </a:lnTo>
                  <a:lnTo>
                    <a:pt x="496" y="151"/>
                  </a:lnTo>
                  <a:lnTo>
                    <a:pt x="507" y="151"/>
                  </a:lnTo>
                  <a:lnTo>
                    <a:pt x="517" y="151"/>
                  </a:lnTo>
                  <a:lnTo>
                    <a:pt x="526" y="149"/>
                  </a:lnTo>
                  <a:lnTo>
                    <a:pt x="536" y="147"/>
                  </a:lnTo>
                  <a:lnTo>
                    <a:pt x="547" y="147"/>
                  </a:lnTo>
                  <a:lnTo>
                    <a:pt x="557" y="147"/>
                  </a:lnTo>
                  <a:lnTo>
                    <a:pt x="566" y="147"/>
                  </a:lnTo>
                  <a:lnTo>
                    <a:pt x="578" y="145"/>
                  </a:lnTo>
                  <a:lnTo>
                    <a:pt x="587" y="145"/>
                  </a:lnTo>
                  <a:lnTo>
                    <a:pt x="597" y="143"/>
                  </a:lnTo>
                  <a:lnTo>
                    <a:pt x="606" y="143"/>
                  </a:lnTo>
                  <a:lnTo>
                    <a:pt x="616" y="141"/>
                  </a:lnTo>
                  <a:lnTo>
                    <a:pt x="627" y="141"/>
                  </a:lnTo>
                  <a:lnTo>
                    <a:pt x="637" y="139"/>
                  </a:lnTo>
                  <a:lnTo>
                    <a:pt x="648" y="139"/>
                  </a:lnTo>
                  <a:lnTo>
                    <a:pt x="658" y="139"/>
                  </a:lnTo>
                  <a:lnTo>
                    <a:pt x="669" y="137"/>
                  </a:lnTo>
                  <a:lnTo>
                    <a:pt x="679" y="137"/>
                  </a:lnTo>
                  <a:lnTo>
                    <a:pt x="690" y="137"/>
                  </a:lnTo>
                  <a:lnTo>
                    <a:pt x="699" y="135"/>
                  </a:lnTo>
                  <a:lnTo>
                    <a:pt x="711" y="135"/>
                  </a:lnTo>
                  <a:lnTo>
                    <a:pt x="720" y="134"/>
                  </a:lnTo>
                  <a:lnTo>
                    <a:pt x="732" y="134"/>
                  </a:lnTo>
                  <a:lnTo>
                    <a:pt x="741" y="132"/>
                  </a:lnTo>
                  <a:lnTo>
                    <a:pt x="753" y="130"/>
                  </a:lnTo>
                  <a:lnTo>
                    <a:pt x="762" y="130"/>
                  </a:lnTo>
                  <a:lnTo>
                    <a:pt x="774" y="128"/>
                  </a:lnTo>
                  <a:lnTo>
                    <a:pt x="783" y="126"/>
                  </a:lnTo>
                  <a:lnTo>
                    <a:pt x="794" y="126"/>
                  </a:lnTo>
                  <a:lnTo>
                    <a:pt x="804" y="124"/>
                  </a:lnTo>
                  <a:lnTo>
                    <a:pt x="815" y="124"/>
                  </a:lnTo>
                  <a:lnTo>
                    <a:pt x="827" y="122"/>
                  </a:lnTo>
                  <a:lnTo>
                    <a:pt x="836" y="122"/>
                  </a:lnTo>
                  <a:lnTo>
                    <a:pt x="848" y="118"/>
                  </a:lnTo>
                  <a:lnTo>
                    <a:pt x="857" y="118"/>
                  </a:lnTo>
                  <a:lnTo>
                    <a:pt x="869" y="116"/>
                  </a:lnTo>
                  <a:lnTo>
                    <a:pt x="878" y="116"/>
                  </a:lnTo>
                  <a:lnTo>
                    <a:pt x="890" y="115"/>
                  </a:lnTo>
                  <a:lnTo>
                    <a:pt x="901" y="115"/>
                  </a:lnTo>
                  <a:lnTo>
                    <a:pt x="910" y="111"/>
                  </a:lnTo>
                  <a:lnTo>
                    <a:pt x="922" y="111"/>
                  </a:lnTo>
                  <a:lnTo>
                    <a:pt x="931" y="109"/>
                  </a:lnTo>
                  <a:lnTo>
                    <a:pt x="943" y="107"/>
                  </a:lnTo>
                  <a:lnTo>
                    <a:pt x="952" y="105"/>
                  </a:lnTo>
                  <a:lnTo>
                    <a:pt x="964" y="105"/>
                  </a:lnTo>
                  <a:lnTo>
                    <a:pt x="973" y="103"/>
                  </a:lnTo>
                  <a:lnTo>
                    <a:pt x="985" y="101"/>
                  </a:lnTo>
                  <a:lnTo>
                    <a:pt x="994" y="99"/>
                  </a:lnTo>
                  <a:lnTo>
                    <a:pt x="1006" y="97"/>
                  </a:lnTo>
                  <a:lnTo>
                    <a:pt x="1015" y="96"/>
                  </a:lnTo>
                  <a:lnTo>
                    <a:pt x="1026" y="96"/>
                  </a:lnTo>
                  <a:lnTo>
                    <a:pt x="1036" y="92"/>
                  </a:lnTo>
                  <a:lnTo>
                    <a:pt x="1047" y="90"/>
                  </a:lnTo>
                  <a:lnTo>
                    <a:pt x="1057" y="90"/>
                  </a:lnTo>
                  <a:lnTo>
                    <a:pt x="1068" y="88"/>
                  </a:lnTo>
                  <a:lnTo>
                    <a:pt x="1078" y="86"/>
                  </a:lnTo>
                  <a:lnTo>
                    <a:pt x="1089" y="84"/>
                  </a:lnTo>
                  <a:lnTo>
                    <a:pt x="1099" y="82"/>
                  </a:lnTo>
                  <a:lnTo>
                    <a:pt x="1110" y="80"/>
                  </a:lnTo>
                  <a:lnTo>
                    <a:pt x="1120" y="78"/>
                  </a:lnTo>
                  <a:lnTo>
                    <a:pt x="1131" y="76"/>
                  </a:lnTo>
                  <a:lnTo>
                    <a:pt x="1141" y="75"/>
                  </a:lnTo>
                  <a:lnTo>
                    <a:pt x="1152" y="73"/>
                  </a:lnTo>
                  <a:lnTo>
                    <a:pt x="1161" y="71"/>
                  </a:lnTo>
                  <a:lnTo>
                    <a:pt x="1173" y="69"/>
                  </a:lnTo>
                  <a:lnTo>
                    <a:pt x="1182" y="67"/>
                  </a:lnTo>
                  <a:lnTo>
                    <a:pt x="1194" y="65"/>
                  </a:lnTo>
                  <a:lnTo>
                    <a:pt x="1203" y="63"/>
                  </a:lnTo>
                  <a:lnTo>
                    <a:pt x="1215" y="61"/>
                  </a:lnTo>
                  <a:lnTo>
                    <a:pt x="1224" y="59"/>
                  </a:lnTo>
                  <a:lnTo>
                    <a:pt x="1236" y="57"/>
                  </a:lnTo>
                  <a:lnTo>
                    <a:pt x="1245" y="56"/>
                  </a:lnTo>
                  <a:lnTo>
                    <a:pt x="1256" y="54"/>
                  </a:lnTo>
                  <a:lnTo>
                    <a:pt x="1266" y="52"/>
                  </a:lnTo>
                  <a:lnTo>
                    <a:pt x="1277" y="50"/>
                  </a:lnTo>
                  <a:lnTo>
                    <a:pt x="1287" y="48"/>
                  </a:lnTo>
                  <a:lnTo>
                    <a:pt x="1298" y="46"/>
                  </a:lnTo>
                  <a:lnTo>
                    <a:pt x="1308" y="44"/>
                  </a:lnTo>
                  <a:lnTo>
                    <a:pt x="1319" y="42"/>
                  </a:lnTo>
                  <a:lnTo>
                    <a:pt x="1323" y="40"/>
                  </a:lnTo>
                  <a:lnTo>
                    <a:pt x="1327" y="38"/>
                  </a:lnTo>
                  <a:lnTo>
                    <a:pt x="1329" y="35"/>
                  </a:lnTo>
                  <a:lnTo>
                    <a:pt x="1333" y="33"/>
                  </a:lnTo>
                  <a:lnTo>
                    <a:pt x="1334" y="25"/>
                  </a:lnTo>
                  <a:lnTo>
                    <a:pt x="1334" y="18"/>
                  </a:lnTo>
                  <a:lnTo>
                    <a:pt x="1334" y="14"/>
                  </a:lnTo>
                  <a:lnTo>
                    <a:pt x="1333" y="10"/>
                  </a:lnTo>
                  <a:lnTo>
                    <a:pt x="1331" y="6"/>
                  </a:lnTo>
                  <a:lnTo>
                    <a:pt x="1329" y="4"/>
                  </a:lnTo>
                  <a:lnTo>
                    <a:pt x="1325" y="2"/>
                  </a:lnTo>
                  <a:lnTo>
                    <a:pt x="1321" y="0"/>
                  </a:lnTo>
                  <a:lnTo>
                    <a:pt x="1317" y="0"/>
                  </a:lnTo>
                  <a:lnTo>
                    <a:pt x="1314" y="0"/>
                  </a:lnTo>
                  <a:lnTo>
                    <a:pt x="1304" y="0"/>
                  </a:lnTo>
                  <a:lnTo>
                    <a:pt x="1293" y="2"/>
                  </a:lnTo>
                  <a:lnTo>
                    <a:pt x="1283" y="4"/>
                  </a:lnTo>
                  <a:lnTo>
                    <a:pt x="1272" y="4"/>
                  </a:lnTo>
                  <a:lnTo>
                    <a:pt x="1262" y="6"/>
                  </a:lnTo>
                  <a:lnTo>
                    <a:pt x="1251" y="6"/>
                  </a:lnTo>
                  <a:lnTo>
                    <a:pt x="1241" y="8"/>
                  </a:lnTo>
                  <a:lnTo>
                    <a:pt x="1230" y="10"/>
                  </a:lnTo>
                  <a:lnTo>
                    <a:pt x="1220" y="10"/>
                  </a:lnTo>
                  <a:lnTo>
                    <a:pt x="1209" y="12"/>
                  </a:lnTo>
                  <a:lnTo>
                    <a:pt x="1199" y="14"/>
                  </a:lnTo>
                  <a:lnTo>
                    <a:pt x="1188" y="16"/>
                  </a:lnTo>
                  <a:lnTo>
                    <a:pt x="1179" y="16"/>
                  </a:lnTo>
                  <a:lnTo>
                    <a:pt x="1167" y="18"/>
                  </a:lnTo>
                  <a:lnTo>
                    <a:pt x="1158" y="19"/>
                  </a:lnTo>
                  <a:lnTo>
                    <a:pt x="1146" y="21"/>
                  </a:lnTo>
                  <a:lnTo>
                    <a:pt x="1137" y="23"/>
                  </a:lnTo>
                  <a:lnTo>
                    <a:pt x="1125" y="25"/>
                  </a:lnTo>
                  <a:lnTo>
                    <a:pt x="1116" y="25"/>
                  </a:lnTo>
                  <a:lnTo>
                    <a:pt x="1104" y="27"/>
                  </a:lnTo>
                  <a:lnTo>
                    <a:pt x="1095" y="29"/>
                  </a:lnTo>
                  <a:lnTo>
                    <a:pt x="1083" y="31"/>
                  </a:lnTo>
                  <a:lnTo>
                    <a:pt x="1074" y="33"/>
                  </a:lnTo>
                  <a:lnTo>
                    <a:pt x="1064" y="35"/>
                  </a:lnTo>
                  <a:lnTo>
                    <a:pt x="1053" y="37"/>
                  </a:lnTo>
                  <a:lnTo>
                    <a:pt x="1044" y="38"/>
                  </a:lnTo>
                  <a:lnTo>
                    <a:pt x="1032" y="38"/>
                  </a:lnTo>
                  <a:lnTo>
                    <a:pt x="1023" y="40"/>
                  </a:lnTo>
                  <a:lnTo>
                    <a:pt x="1011" y="42"/>
                  </a:lnTo>
                  <a:lnTo>
                    <a:pt x="1002" y="44"/>
                  </a:lnTo>
                  <a:lnTo>
                    <a:pt x="990" y="46"/>
                  </a:lnTo>
                  <a:lnTo>
                    <a:pt x="981" y="48"/>
                  </a:lnTo>
                  <a:lnTo>
                    <a:pt x="971" y="50"/>
                  </a:lnTo>
                  <a:lnTo>
                    <a:pt x="960" y="52"/>
                  </a:lnTo>
                  <a:lnTo>
                    <a:pt x="950" y="54"/>
                  </a:lnTo>
                  <a:lnTo>
                    <a:pt x="939" y="56"/>
                  </a:lnTo>
                  <a:lnTo>
                    <a:pt x="929" y="56"/>
                  </a:lnTo>
                  <a:lnTo>
                    <a:pt x="918" y="57"/>
                  </a:lnTo>
                  <a:lnTo>
                    <a:pt x="909" y="59"/>
                  </a:lnTo>
                  <a:lnTo>
                    <a:pt x="897" y="61"/>
                  </a:lnTo>
                  <a:lnTo>
                    <a:pt x="888" y="63"/>
                  </a:lnTo>
                  <a:lnTo>
                    <a:pt x="876" y="65"/>
                  </a:lnTo>
                  <a:lnTo>
                    <a:pt x="867" y="67"/>
                  </a:lnTo>
                  <a:lnTo>
                    <a:pt x="855" y="69"/>
                  </a:lnTo>
                  <a:lnTo>
                    <a:pt x="846" y="69"/>
                  </a:lnTo>
                  <a:lnTo>
                    <a:pt x="834" y="71"/>
                  </a:lnTo>
                  <a:lnTo>
                    <a:pt x="825" y="73"/>
                  </a:lnTo>
                  <a:lnTo>
                    <a:pt x="815" y="75"/>
                  </a:lnTo>
                  <a:lnTo>
                    <a:pt x="804" y="75"/>
                  </a:lnTo>
                  <a:lnTo>
                    <a:pt x="793" y="76"/>
                  </a:lnTo>
                  <a:lnTo>
                    <a:pt x="783" y="78"/>
                  </a:lnTo>
                  <a:lnTo>
                    <a:pt x="774" y="80"/>
                  </a:lnTo>
                  <a:lnTo>
                    <a:pt x="762" y="80"/>
                  </a:lnTo>
                  <a:lnTo>
                    <a:pt x="753" y="82"/>
                  </a:lnTo>
                  <a:lnTo>
                    <a:pt x="741" y="84"/>
                  </a:lnTo>
                  <a:lnTo>
                    <a:pt x="732" y="86"/>
                  </a:lnTo>
                  <a:lnTo>
                    <a:pt x="720" y="86"/>
                  </a:lnTo>
                  <a:lnTo>
                    <a:pt x="711" y="88"/>
                  </a:lnTo>
                  <a:lnTo>
                    <a:pt x="699" y="88"/>
                  </a:lnTo>
                  <a:lnTo>
                    <a:pt x="690" y="90"/>
                  </a:lnTo>
                  <a:lnTo>
                    <a:pt x="679" y="90"/>
                  </a:lnTo>
                  <a:lnTo>
                    <a:pt x="669" y="92"/>
                  </a:lnTo>
                  <a:lnTo>
                    <a:pt x="658" y="94"/>
                  </a:lnTo>
                  <a:lnTo>
                    <a:pt x="648" y="96"/>
                  </a:lnTo>
                  <a:lnTo>
                    <a:pt x="637" y="96"/>
                  </a:lnTo>
                  <a:lnTo>
                    <a:pt x="627" y="96"/>
                  </a:lnTo>
                  <a:lnTo>
                    <a:pt x="616" y="96"/>
                  </a:lnTo>
                  <a:lnTo>
                    <a:pt x="606" y="97"/>
                  </a:lnTo>
                  <a:lnTo>
                    <a:pt x="597" y="97"/>
                  </a:lnTo>
                  <a:lnTo>
                    <a:pt x="587" y="99"/>
                  </a:lnTo>
                  <a:lnTo>
                    <a:pt x="578" y="99"/>
                  </a:lnTo>
                  <a:lnTo>
                    <a:pt x="566" y="101"/>
                  </a:lnTo>
                  <a:lnTo>
                    <a:pt x="557" y="101"/>
                  </a:lnTo>
                  <a:lnTo>
                    <a:pt x="547" y="103"/>
                  </a:lnTo>
                  <a:lnTo>
                    <a:pt x="538" y="103"/>
                  </a:lnTo>
                  <a:lnTo>
                    <a:pt x="528" y="105"/>
                  </a:lnTo>
                  <a:lnTo>
                    <a:pt x="517" y="107"/>
                  </a:lnTo>
                  <a:lnTo>
                    <a:pt x="507" y="107"/>
                  </a:lnTo>
                  <a:lnTo>
                    <a:pt x="498" y="109"/>
                  </a:lnTo>
                  <a:lnTo>
                    <a:pt x="488" y="109"/>
                  </a:lnTo>
                  <a:lnTo>
                    <a:pt x="477" y="109"/>
                  </a:lnTo>
                  <a:lnTo>
                    <a:pt x="467" y="111"/>
                  </a:lnTo>
                  <a:lnTo>
                    <a:pt x="456" y="111"/>
                  </a:lnTo>
                  <a:lnTo>
                    <a:pt x="447" y="113"/>
                  </a:lnTo>
                  <a:lnTo>
                    <a:pt x="437" y="115"/>
                  </a:lnTo>
                  <a:lnTo>
                    <a:pt x="426" y="115"/>
                  </a:lnTo>
                  <a:lnTo>
                    <a:pt x="416" y="116"/>
                  </a:lnTo>
                  <a:lnTo>
                    <a:pt x="407" y="116"/>
                  </a:lnTo>
                  <a:lnTo>
                    <a:pt x="397" y="116"/>
                  </a:lnTo>
                  <a:lnTo>
                    <a:pt x="386" y="118"/>
                  </a:lnTo>
                  <a:lnTo>
                    <a:pt x="376" y="118"/>
                  </a:lnTo>
                  <a:lnTo>
                    <a:pt x="367" y="120"/>
                  </a:lnTo>
                  <a:lnTo>
                    <a:pt x="355" y="122"/>
                  </a:lnTo>
                  <a:lnTo>
                    <a:pt x="346" y="122"/>
                  </a:lnTo>
                  <a:lnTo>
                    <a:pt x="336" y="124"/>
                  </a:lnTo>
                  <a:lnTo>
                    <a:pt x="327" y="124"/>
                  </a:lnTo>
                  <a:lnTo>
                    <a:pt x="315" y="124"/>
                  </a:lnTo>
                  <a:lnTo>
                    <a:pt x="306" y="126"/>
                  </a:lnTo>
                  <a:lnTo>
                    <a:pt x="294" y="126"/>
                  </a:lnTo>
                  <a:lnTo>
                    <a:pt x="285" y="128"/>
                  </a:lnTo>
                  <a:lnTo>
                    <a:pt x="274" y="128"/>
                  </a:lnTo>
                  <a:lnTo>
                    <a:pt x="264" y="128"/>
                  </a:lnTo>
                  <a:lnTo>
                    <a:pt x="255" y="130"/>
                  </a:lnTo>
                  <a:lnTo>
                    <a:pt x="245" y="130"/>
                  </a:lnTo>
                  <a:lnTo>
                    <a:pt x="234" y="130"/>
                  </a:lnTo>
                  <a:lnTo>
                    <a:pt x="224" y="132"/>
                  </a:lnTo>
                  <a:lnTo>
                    <a:pt x="215" y="132"/>
                  </a:lnTo>
                  <a:lnTo>
                    <a:pt x="203" y="132"/>
                  </a:lnTo>
                  <a:lnTo>
                    <a:pt x="194" y="132"/>
                  </a:lnTo>
                  <a:lnTo>
                    <a:pt x="184" y="134"/>
                  </a:lnTo>
                  <a:lnTo>
                    <a:pt x="175" y="134"/>
                  </a:lnTo>
                  <a:lnTo>
                    <a:pt x="165" y="135"/>
                  </a:lnTo>
                  <a:lnTo>
                    <a:pt x="154" y="135"/>
                  </a:lnTo>
                  <a:lnTo>
                    <a:pt x="144" y="135"/>
                  </a:lnTo>
                  <a:lnTo>
                    <a:pt x="133" y="135"/>
                  </a:lnTo>
                  <a:lnTo>
                    <a:pt x="123" y="135"/>
                  </a:lnTo>
                  <a:lnTo>
                    <a:pt x="114" y="135"/>
                  </a:lnTo>
                  <a:lnTo>
                    <a:pt x="104" y="135"/>
                  </a:lnTo>
                  <a:lnTo>
                    <a:pt x="95" y="135"/>
                  </a:lnTo>
                  <a:lnTo>
                    <a:pt x="83" y="135"/>
                  </a:lnTo>
                  <a:lnTo>
                    <a:pt x="74" y="135"/>
                  </a:lnTo>
                  <a:lnTo>
                    <a:pt x="64" y="135"/>
                  </a:lnTo>
                  <a:lnTo>
                    <a:pt x="55" y="135"/>
                  </a:lnTo>
                  <a:lnTo>
                    <a:pt x="45" y="135"/>
                  </a:lnTo>
                  <a:lnTo>
                    <a:pt x="34" y="135"/>
                  </a:lnTo>
                  <a:lnTo>
                    <a:pt x="24" y="135"/>
                  </a:lnTo>
                  <a:lnTo>
                    <a:pt x="15" y="135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0" y="139"/>
                  </a:lnTo>
                  <a:lnTo>
                    <a:pt x="0" y="143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55"/>
            <p:cNvSpPr>
              <a:spLocks/>
            </p:cNvSpPr>
            <p:nvPr/>
          </p:nvSpPr>
          <p:spPr bwMode="auto">
            <a:xfrm>
              <a:off x="4208" y="2897"/>
              <a:ext cx="683" cy="36"/>
            </a:xfrm>
            <a:custGeom>
              <a:avLst/>
              <a:gdLst/>
              <a:ahLst/>
              <a:cxnLst>
                <a:cxn ang="0">
                  <a:pos x="78" y="71"/>
                </a:cxn>
                <a:cxn ang="0">
                  <a:pos x="138" y="72"/>
                </a:cxn>
                <a:cxn ang="0">
                  <a:pos x="197" y="71"/>
                </a:cxn>
                <a:cxn ang="0">
                  <a:pos x="256" y="69"/>
                </a:cxn>
                <a:cxn ang="0">
                  <a:pos x="317" y="67"/>
                </a:cxn>
                <a:cxn ang="0">
                  <a:pos x="376" y="63"/>
                </a:cxn>
                <a:cxn ang="0">
                  <a:pos x="435" y="59"/>
                </a:cxn>
                <a:cxn ang="0">
                  <a:pos x="496" y="55"/>
                </a:cxn>
                <a:cxn ang="0">
                  <a:pos x="555" y="52"/>
                </a:cxn>
                <a:cxn ang="0">
                  <a:pos x="616" y="50"/>
                </a:cxn>
                <a:cxn ang="0">
                  <a:pos x="673" y="52"/>
                </a:cxn>
                <a:cxn ang="0">
                  <a:pos x="705" y="52"/>
                </a:cxn>
                <a:cxn ang="0">
                  <a:pos x="737" y="52"/>
                </a:cxn>
                <a:cxn ang="0">
                  <a:pos x="770" y="52"/>
                </a:cxn>
                <a:cxn ang="0">
                  <a:pos x="802" y="52"/>
                </a:cxn>
                <a:cxn ang="0">
                  <a:pos x="834" y="53"/>
                </a:cxn>
                <a:cxn ang="0">
                  <a:pos x="869" y="53"/>
                </a:cxn>
                <a:cxn ang="0">
                  <a:pos x="901" y="53"/>
                </a:cxn>
                <a:cxn ang="0">
                  <a:pos x="935" y="55"/>
                </a:cxn>
                <a:cxn ang="0">
                  <a:pos x="967" y="55"/>
                </a:cxn>
                <a:cxn ang="0">
                  <a:pos x="1000" y="55"/>
                </a:cxn>
                <a:cxn ang="0">
                  <a:pos x="1032" y="55"/>
                </a:cxn>
                <a:cxn ang="0">
                  <a:pos x="1062" y="55"/>
                </a:cxn>
                <a:cxn ang="0">
                  <a:pos x="1093" y="53"/>
                </a:cxn>
                <a:cxn ang="0">
                  <a:pos x="1125" y="50"/>
                </a:cxn>
                <a:cxn ang="0">
                  <a:pos x="1156" y="48"/>
                </a:cxn>
                <a:cxn ang="0">
                  <a:pos x="1186" y="46"/>
                </a:cxn>
                <a:cxn ang="0">
                  <a:pos x="1218" y="42"/>
                </a:cxn>
                <a:cxn ang="0">
                  <a:pos x="1249" y="40"/>
                </a:cxn>
                <a:cxn ang="0">
                  <a:pos x="1281" y="38"/>
                </a:cxn>
                <a:cxn ang="0">
                  <a:pos x="1311" y="36"/>
                </a:cxn>
                <a:cxn ang="0">
                  <a:pos x="1344" y="36"/>
                </a:cxn>
                <a:cxn ang="0">
                  <a:pos x="1365" y="25"/>
                </a:cxn>
                <a:cxn ang="0">
                  <a:pos x="1351" y="0"/>
                </a:cxn>
                <a:cxn ang="0">
                  <a:pos x="1323" y="0"/>
                </a:cxn>
                <a:cxn ang="0">
                  <a:pos x="1291" y="0"/>
                </a:cxn>
                <a:cxn ang="0">
                  <a:pos x="1260" y="2"/>
                </a:cxn>
                <a:cxn ang="0">
                  <a:pos x="1228" y="6"/>
                </a:cxn>
                <a:cxn ang="0">
                  <a:pos x="1197" y="8"/>
                </a:cxn>
                <a:cxn ang="0">
                  <a:pos x="1167" y="12"/>
                </a:cxn>
                <a:cxn ang="0">
                  <a:pos x="1135" y="14"/>
                </a:cxn>
                <a:cxn ang="0">
                  <a:pos x="1104" y="17"/>
                </a:cxn>
                <a:cxn ang="0">
                  <a:pos x="1072" y="17"/>
                </a:cxn>
                <a:cxn ang="0">
                  <a:pos x="1042" y="19"/>
                </a:cxn>
                <a:cxn ang="0">
                  <a:pos x="1011" y="21"/>
                </a:cxn>
                <a:cxn ang="0">
                  <a:pos x="979" y="21"/>
                </a:cxn>
                <a:cxn ang="0">
                  <a:pos x="945" y="21"/>
                </a:cxn>
                <a:cxn ang="0">
                  <a:pos x="912" y="21"/>
                </a:cxn>
                <a:cxn ang="0">
                  <a:pos x="880" y="19"/>
                </a:cxn>
                <a:cxn ang="0">
                  <a:pos x="846" y="19"/>
                </a:cxn>
                <a:cxn ang="0">
                  <a:pos x="813" y="17"/>
                </a:cxn>
                <a:cxn ang="0">
                  <a:pos x="781" y="17"/>
                </a:cxn>
                <a:cxn ang="0">
                  <a:pos x="749" y="17"/>
                </a:cxn>
                <a:cxn ang="0">
                  <a:pos x="716" y="17"/>
                </a:cxn>
                <a:cxn ang="0">
                  <a:pos x="684" y="17"/>
                </a:cxn>
                <a:cxn ang="0">
                  <a:pos x="2" y="57"/>
                </a:cxn>
              </a:cxnLst>
              <a:rect l="0" t="0" r="r" b="b"/>
              <a:pathLst>
                <a:path w="1367" h="72">
                  <a:moveTo>
                    <a:pt x="28" y="67"/>
                  </a:moveTo>
                  <a:lnTo>
                    <a:pt x="38" y="67"/>
                  </a:lnTo>
                  <a:lnTo>
                    <a:pt x="47" y="69"/>
                  </a:lnTo>
                  <a:lnTo>
                    <a:pt x="57" y="69"/>
                  </a:lnTo>
                  <a:lnTo>
                    <a:pt x="68" y="71"/>
                  </a:lnTo>
                  <a:lnTo>
                    <a:pt x="78" y="71"/>
                  </a:lnTo>
                  <a:lnTo>
                    <a:pt x="89" y="71"/>
                  </a:lnTo>
                  <a:lnTo>
                    <a:pt x="98" y="71"/>
                  </a:lnTo>
                  <a:lnTo>
                    <a:pt x="108" y="72"/>
                  </a:lnTo>
                  <a:lnTo>
                    <a:pt x="118" y="72"/>
                  </a:lnTo>
                  <a:lnTo>
                    <a:pt x="127" y="72"/>
                  </a:lnTo>
                  <a:lnTo>
                    <a:pt x="138" y="72"/>
                  </a:lnTo>
                  <a:lnTo>
                    <a:pt x="148" y="72"/>
                  </a:lnTo>
                  <a:lnTo>
                    <a:pt x="157" y="72"/>
                  </a:lnTo>
                  <a:lnTo>
                    <a:pt x="169" y="72"/>
                  </a:lnTo>
                  <a:lnTo>
                    <a:pt x="178" y="72"/>
                  </a:lnTo>
                  <a:lnTo>
                    <a:pt x="188" y="72"/>
                  </a:lnTo>
                  <a:lnTo>
                    <a:pt x="197" y="71"/>
                  </a:lnTo>
                  <a:lnTo>
                    <a:pt x="209" y="71"/>
                  </a:lnTo>
                  <a:lnTo>
                    <a:pt x="216" y="71"/>
                  </a:lnTo>
                  <a:lnTo>
                    <a:pt x="228" y="71"/>
                  </a:lnTo>
                  <a:lnTo>
                    <a:pt x="237" y="71"/>
                  </a:lnTo>
                  <a:lnTo>
                    <a:pt x="247" y="71"/>
                  </a:lnTo>
                  <a:lnTo>
                    <a:pt x="256" y="69"/>
                  </a:lnTo>
                  <a:lnTo>
                    <a:pt x="268" y="69"/>
                  </a:lnTo>
                  <a:lnTo>
                    <a:pt x="277" y="69"/>
                  </a:lnTo>
                  <a:lnTo>
                    <a:pt x="287" y="67"/>
                  </a:lnTo>
                  <a:lnTo>
                    <a:pt x="296" y="67"/>
                  </a:lnTo>
                  <a:lnTo>
                    <a:pt x="308" y="67"/>
                  </a:lnTo>
                  <a:lnTo>
                    <a:pt x="317" y="67"/>
                  </a:lnTo>
                  <a:lnTo>
                    <a:pt x="327" y="67"/>
                  </a:lnTo>
                  <a:lnTo>
                    <a:pt x="336" y="65"/>
                  </a:lnTo>
                  <a:lnTo>
                    <a:pt x="348" y="65"/>
                  </a:lnTo>
                  <a:lnTo>
                    <a:pt x="357" y="65"/>
                  </a:lnTo>
                  <a:lnTo>
                    <a:pt x="367" y="63"/>
                  </a:lnTo>
                  <a:lnTo>
                    <a:pt x="376" y="63"/>
                  </a:lnTo>
                  <a:lnTo>
                    <a:pt x="386" y="63"/>
                  </a:lnTo>
                  <a:lnTo>
                    <a:pt x="397" y="61"/>
                  </a:lnTo>
                  <a:lnTo>
                    <a:pt x="406" y="61"/>
                  </a:lnTo>
                  <a:lnTo>
                    <a:pt x="416" y="59"/>
                  </a:lnTo>
                  <a:lnTo>
                    <a:pt x="426" y="59"/>
                  </a:lnTo>
                  <a:lnTo>
                    <a:pt x="435" y="59"/>
                  </a:lnTo>
                  <a:lnTo>
                    <a:pt x="446" y="57"/>
                  </a:lnTo>
                  <a:lnTo>
                    <a:pt x="456" y="57"/>
                  </a:lnTo>
                  <a:lnTo>
                    <a:pt x="465" y="57"/>
                  </a:lnTo>
                  <a:lnTo>
                    <a:pt x="475" y="57"/>
                  </a:lnTo>
                  <a:lnTo>
                    <a:pt x="486" y="55"/>
                  </a:lnTo>
                  <a:lnTo>
                    <a:pt x="496" y="55"/>
                  </a:lnTo>
                  <a:lnTo>
                    <a:pt x="505" y="55"/>
                  </a:lnTo>
                  <a:lnTo>
                    <a:pt x="515" y="53"/>
                  </a:lnTo>
                  <a:lnTo>
                    <a:pt x="524" y="53"/>
                  </a:lnTo>
                  <a:lnTo>
                    <a:pt x="536" y="52"/>
                  </a:lnTo>
                  <a:lnTo>
                    <a:pt x="545" y="52"/>
                  </a:lnTo>
                  <a:lnTo>
                    <a:pt x="555" y="52"/>
                  </a:lnTo>
                  <a:lnTo>
                    <a:pt x="566" y="52"/>
                  </a:lnTo>
                  <a:lnTo>
                    <a:pt x="576" y="52"/>
                  </a:lnTo>
                  <a:lnTo>
                    <a:pt x="587" y="52"/>
                  </a:lnTo>
                  <a:lnTo>
                    <a:pt x="597" y="50"/>
                  </a:lnTo>
                  <a:lnTo>
                    <a:pt x="606" y="50"/>
                  </a:lnTo>
                  <a:lnTo>
                    <a:pt x="616" y="50"/>
                  </a:lnTo>
                  <a:lnTo>
                    <a:pt x="627" y="50"/>
                  </a:lnTo>
                  <a:lnTo>
                    <a:pt x="637" y="50"/>
                  </a:lnTo>
                  <a:lnTo>
                    <a:pt x="648" y="50"/>
                  </a:lnTo>
                  <a:lnTo>
                    <a:pt x="657" y="50"/>
                  </a:lnTo>
                  <a:lnTo>
                    <a:pt x="669" y="52"/>
                  </a:lnTo>
                  <a:lnTo>
                    <a:pt x="673" y="52"/>
                  </a:lnTo>
                  <a:lnTo>
                    <a:pt x="678" y="52"/>
                  </a:lnTo>
                  <a:lnTo>
                    <a:pt x="684" y="52"/>
                  </a:lnTo>
                  <a:lnTo>
                    <a:pt x="690" y="52"/>
                  </a:lnTo>
                  <a:lnTo>
                    <a:pt x="694" y="52"/>
                  </a:lnTo>
                  <a:lnTo>
                    <a:pt x="699" y="52"/>
                  </a:lnTo>
                  <a:lnTo>
                    <a:pt x="705" y="52"/>
                  </a:lnTo>
                  <a:lnTo>
                    <a:pt x="711" y="52"/>
                  </a:lnTo>
                  <a:lnTo>
                    <a:pt x="716" y="52"/>
                  </a:lnTo>
                  <a:lnTo>
                    <a:pt x="722" y="52"/>
                  </a:lnTo>
                  <a:lnTo>
                    <a:pt x="726" y="52"/>
                  </a:lnTo>
                  <a:lnTo>
                    <a:pt x="734" y="52"/>
                  </a:lnTo>
                  <a:lnTo>
                    <a:pt x="737" y="52"/>
                  </a:lnTo>
                  <a:lnTo>
                    <a:pt x="743" y="52"/>
                  </a:lnTo>
                  <a:lnTo>
                    <a:pt x="749" y="52"/>
                  </a:lnTo>
                  <a:lnTo>
                    <a:pt x="754" y="52"/>
                  </a:lnTo>
                  <a:lnTo>
                    <a:pt x="760" y="52"/>
                  </a:lnTo>
                  <a:lnTo>
                    <a:pt x="764" y="52"/>
                  </a:lnTo>
                  <a:lnTo>
                    <a:pt x="770" y="52"/>
                  </a:lnTo>
                  <a:lnTo>
                    <a:pt x="775" y="52"/>
                  </a:lnTo>
                  <a:lnTo>
                    <a:pt x="781" y="52"/>
                  </a:lnTo>
                  <a:lnTo>
                    <a:pt x="787" y="52"/>
                  </a:lnTo>
                  <a:lnTo>
                    <a:pt x="791" y="52"/>
                  </a:lnTo>
                  <a:lnTo>
                    <a:pt x="798" y="52"/>
                  </a:lnTo>
                  <a:lnTo>
                    <a:pt x="802" y="52"/>
                  </a:lnTo>
                  <a:lnTo>
                    <a:pt x="808" y="52"/>
                  </a:lnTo>
                  <a:lnTo>
                    <a:pt x="813" y="52"/>
                  </a:lnTo>
                  <a:lnTo>
                    <a:pt x="819" y="53"/>
                  </a:lnTo>
                  <a:lnTo>
                    <a:pt x="825" y="53"/>
                  </a:lnTo>
                  <a:lnTo>
                    <a:pt x="830" y="53"/>
                  </a:lnTo>
                  <a:lnTo>
                    <a:pt x="834" y="53"/>
                  </a:lnTo>
                  <a:lnTo>
                    <a:pt x="842" y="53"/>
                  </a:lnTo>
                  <a:lnTo>
                    <a:pt x="846" y="53"/>
                  </a:lnTo>
                  <a:lnTo>
                    <a:pt x="851" y="53"/>
                  </a:lnTo>
                  <a:lnTo>
                    <a:pt x="857" y="53"/>
                  </a:lnTo>
                  <a:lnTo>
                    <a:pt x="863" y="53"/>
                  </a:lnTo>
                  <a:lnTo>
                    <a:pt x="869" y="53"/>
                  </a:lnTo>
                  <a:lnTo>
                    <a:pt x="874" y="53"/>
                  </a:lnTo>
                  <a:lnTo>
                    <a:pt x="880" y="53"/>
                  </a:lnTo>
                  <a:lnTo>
                    <a:pt x="886" y="53"/>
                  </a:lnTo>
                  <a:lnTo>
                    <a:pt x="889" y="53"/>
                  </a:lnTo>
                  <a:lnTo>
                    <a:pt x="895" y="53"/>
                  </a:lnTo>
                  <a:lnTo>
                    <a:pt x="901" y="53"/>
                  </a:lnTo>
                  <a:lnTo>
                    <a:pt x="907" y="53"/>
                  </a:lnTo>
                  <a:lnTo>
                    <a:pt x="912" y="53"/>
                  </a:lnTo>
                  <a:lnTo>
                    <a:pt x="918" y="53"/>
                  </a:lnTo>
                  <a:lnTo>
                    <a:pt x="924" y="53"/>
                  </a:lnTo>
                  <a:lnTo>
                    <a:pt x="929" y="55"/>
                  </a:lnTo>
                  <a:lnTo>
                    <a:pt x="935" y="55"/>
                  </a:lnTo>
                  <a:lnTo>
                    <a:pt x="939" y="55"/>
                  </a:lnTo>
                  <a:lnTo>
                    <a:pt x="945" y="55"/>
                  </a:lnTo>
                  <a:lnTo>
                    <a:pt x="950" y="55"/>
                  </a:lnTo>
                  <a:lnTo>
                    <a:pt x="956" y="55"/>
                  </a:lnTo>
                  <a:lnTo>
                    <a:pt x="962" y="55"/>
                  </a:lnTo>
                  <a:lnTo>
                    <a:pt x="967" y="55"/>
                  </a:lnTo>
                  <a:lnTo>
                    <a:pt x="973" y="55"/>
                  </a:lnTo>
                  <a:lnTo>
                    <a:pt x="979" y="55"/>
                  </a:lnTo>
                  <a:lnTo>
                    <a:pt x="984" y="55"/>
                  </a:lnTo>
                  <a:lnTo>
                    <a:pt x="988" y="55"/>
                  </a:lnTo>
                  <a:lnTo>
                    <a:pt x="994" y="55"/>
                  </a:lnTo>
                  <a:lnTo>
                    <a:pt x="1000" y="55"/>
                  </a:lnTo>
                  <a:lnTo>
                    <a:pt x="1005" y="55"/>
                  </a:lnTo>
                  <a:lnTo>
                    <a:pt x="1011" y="55"/>
                  </a:lnTo>
                  <a:lnTo>
                    <a:pt x="1017" y="57"/>
                  </a:lnTo>
                  <a:lnTo>
                    <a:pt x="1021" y="55"/>
                  </a:lnTo>
                  <a:lnTo>
                    <a:pt x="1026" y="55"/>
                  </a:lnTo>
                  <a:lnTo>
                    <a:pt x="1032" y="55"/>
                  </a:lnTo>
                  <a:lnTo>
                    <a:pt x="1038" y="55"/>
                  </a:lnTo>
                  <a:lnTo>
                    <a:pt x="1042" y="55"/>
                  </a:lnTo>
                  <a:lnTo>
                    <a:pt x="1047" y="55"/>
                  </a:lnTo>
                  <a:lnTo>
                    <a:pt x="1053" y="55"/>
                  </a:lnTo>
                  <a:lnTo>
                    <a:pt x="1059" y="55"/>
                  </a:lnTo>
                  <a:lnTo>
                    <a:pt x="1062" y="55"/>
                  </a:lnTo>
                  <a:lnTo>
                    <a:pt x="1068" y="55"/>
                  </a:lnTo>
                  <a:lnTo>
                    <a:pt x="1072" y="53"/>
                  </a:lnTo>
                  <a:lnTo>
                    <a:pt x="1078" y="53"/>
                  </a:lnTo>
                  <a:lnTo>
                    <a:pt x="1083" y="53"/>
                  </a:lnTo>
                  <a:lnTo>
                    <a:pt x="1089" y="53"/>
                  </a:lnTo>
                  <a:lnTo>
                    <a:pt x="1093" y="53"/>
                  </a:lnTo>
                  <a:lnTo>
                    <a:pt x="1099" y="53"/>
                  </a:lnTo>
                  <a:lnTo>
                    <a:pt x="1104" y="52"/>
                  </a:lnTo>
                  <a:lnTo>
                    <a:pt x="1108" y="52"/>
                  </a:lnTo>
                  <a:lnTo>
                    <a:pt x="1114" y="52"/>
                  </a:lnTo>
                  <a:lnTo>
                    <a:pt x="1119" y="52"/>
                  </a:lnTo>
                  <a:lnTo>
                    <a:pt x="1125" y="50"/>
                  </a:lnTo>
                  <a:lnTo>
                    <a:pt x="1131" y="50"/>
                  </a:lnTo>
                  <a:lnTo>
                    <a:pt x="1135" y="50"/>
                  </a:lnTo>
                  <a:lnTo>
                    <a:pt x="1140" y="50"/>
                  </a:lnTo>
                  <a:lnTo>
                    <a:pt x="1146" y="50"/>
                  </a:lnTo>
                  <a:lnTo>
                    <a:pt x="1152" y="48"/>
                  </a:lnTo>
                  <a:lnTo>
                    <a:pt x="1156" y="48"/>
                  </a:lnTo>
                  <a:lnTo>
                    <a:pt x="1161" y="48"/>
                  </a:lnTo>
                  <a:lnTo>
                    <a:pt x="1167" y="46"/>
                  </a:lnTo>
                  <a:lnTo>
                    <a:pt x="1171" y="46"/>
                  </a:lnTo>
                  <a:lnTo>
                    <a:pt x="1177" y="46"/>
                  </a:lnTo>
                  <a:lnTo>
                    <a:pt x="1182" y="46"/>
                  </a:lnTo>
                  <a:lnTo>
                    <a:pt x="1186" y="46"/>
                  </a:lnTo>
                  <a:lnTo>
                    <a:pt x="1192" y="44"/>
                  </a:lnTo>
                  <a:lnTo>
                    <a:pt x="1197" y="44"/>
                  </a:lnTo>
                  <a:lnTo>
                    <a:pt x="1203" y="44"/>
                  </a:lnTo>
                  <a:lnTo>
                    <a:pt x="1207" y="44"/>
                  </a:lnTo>
                  <a:lnTo>
                    <a:pt x="1213" y="42"/>
                  </a:lnTo>
                  <a:lnTo>
                    <a:pt x="1218" y="42"/>
                  </a:lnTo>
                  <a:lnTo>
                    <a:pt x="1224" y="42"/>
                  </a:lnTo>
                  <a:lnTo>
                    <a:pt x="1228" y="42"/>
                  </a:lnTo>
                  <a:lnTo>
                    <a:pt x="1234" y="40"/>
                  </a:lnTo>
                  <a:lnTo>
                    <a:pt x="1239" y="40"/>
                  </a:lnTo>
                  <a:lnTo>
                    <a:pt x="1245" y="40"/>
                  </a:lnTo>
                  <a:lnTo>
                    <a:pt x="1249" y="40"/>
                  </a:lnTo>
                  <a:lnTo>
                    <a:pt x="1254" y="38"/>
                  </a:lnTo>
                  <a:lnTo>
                    <a:pt x="1260" y="38"/>
                  </a:lnTo>
                  <a:lnTo>
                    <a:pt x="1266" y="38"/>
                  </a:lnTo>
                  <a:lnTo>
                    <a:pt x="1270" y="38"/>
                  </a:lnTo>
                  <a:lnTo>
                    <a:pt x="1275" y="38"/>
                  </a:lnTo>
                  <a:lnTo>
                    <a:pt x="1281" y="38"/>
                  </a:lnTo>
                  <a:lnTo>
                    <a:pt x="1287" y="38"/>
                  </a:lnTo>
                  <a:lnTo>
                    <a:pt x="1291" y="36"/>
                  </a:lnTo>
                  <a:lnTo>
                    <a:pt x="1296" y="36"/>
                  </a:lnTo>
                  <a:lnTo>
                    <a:pt x="1302" y="36"/>
                  </a:lnTo>
                  <a:lnTo>
                    <a:pt x="1308" y="36"/>
                  </a:lnTo>
                  <a:lnTo>
                    <a:pt x="1311" y="36"/>
                  </a:lnTo>
                  <a:lnTo>
                    <a:pt x="1317" y="36"/>
                  </a:lnTo>
                  <a:lnTo>
                    <a:pt x="1323" y="36"/>
                  </a:lnTo>
                  <a:lnTo>
                    <a:pt x="1329" y="36"/>
                  </a:lnTo>
                  <a:lnTo>
                    <a:pt x="1332" y="36"/>
                  </a:lnTo>
                  <a:lnTo>
                    <a:pt x="1338" y="36"/>
                  </a:lnTo>
                  <a:lnTo>
                    <a:pt x="1344" y="36"/>
                  </a:lnTo>
                  <a:lnTo>
                    <a:pt x="1350" y="38"/>
                  </a:lnTo>
                  <a:lnTo>
                    <a:pt x="1351" y="36"/>
                  </a:lnTo>
                  <a:lnTo>
                    <a:pt x="1357" y="36"/>
                  </a:lnTo>
                  <a:lnTo>
                    <a:pt x="1359" y="33"/>
                  </a:lnTo>
                  <a:lnTo>
                    <a:pt x="1363" y="31"/>
                  </a:lnTo>
                  <a:lnTo>
                    <a:pt x="1365" y="25"/>
                  </a:lnTo>
                  <a:lnTo>
                    <a:pt x="1367" y="19"/>
                  </a:lnTo>
                  <a:lnTo>
                    <a:pt x="1365" y="12"/>
                  </a:lnTo>
                  <a:lnTo>
                    <a:pt x="1363" y="6"/>
                  </a:lnTo>
                  <a:lnTo>
                    <a:pt x="1359" y="2"/>
                  </a:lnTo>
                  <a:lnTo>
                    <a:pt x="1357" y="2"/>
                  </a:lnTo>
                  <a:lnTo>
                    <a:pt x="1351" y="0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38" y="0"/>
                  </a:lnTo>
                  <a:lnTo>
                    <a:pt x="1332" y="0"/>
                  </a:lnTo>
                  <a:lnTo>
                    <a:pt x="1329" y="0"/>
                  </a:lnTo>
                  <a:lnTo>
                    <a:pt x="1323" y="0"/>
                  </a:lnTo>
                  <a:lnTo>
                    <a:pt x="1317" y="0"/>
                  </a:lnTo>
                  <a:lnTo>
                    <a:pt x="1311" y="0"/>
                  </a:lnTo>
                  <a:lnTo>
                    <a:pt x="1308" y="0"/>
                  </a:lnTo>
                  <a:lnTo>
                    <a:pt x="1302" y="0"/>
                  </a:lnTo>
                  <a:lnTo>
                    <a:pt x="1296" y="0"/>
                  </a:lnTo>
                  <a:lnTo>
                    <a:pt x="1291" y="0"/>
                  </a:lnTo>
                  <a:lnTo>
                    <a:pt x="1287" y="0"/>
                  </a:lnTo>
                  <a:lnTo>
                    <a:pt x="1281" y="0"/>
                  </a:lnTo>
                  <a:lnTo>
                    <a:pt x="1275" y="2"/>
                  </a:lnTo>
                  <a:lnTo>
                    <a:pt x="1270" y="2"/>
                  </a:lnTo>
                  <a:lnTo>
                    <a:pt x="1266" y="2"/>
                  </a:lnTo>
                  <a:lnTo>
                    <a:pt x="1260" y="2"/>
                  </a:lnTo>
                  <a:lnTo>
                    <a:pt x="1254" y="2"/>
                  </a:lnTo>
                  <a:lnTo>
                    <a:pt x="1249" y="4"/>
                  </a:lnTo>
                  <a:lnTo>
                    <a:pt x="1245" y="4"/>
                  </a:lnTo>
                  <a:lnTo>
                    <a:pt x="1239" y="4"/>
                  </a:lnTo>
                  <a:lnTo>
                    <a:pt x="1234" y="4"/>
                  </a:lnTo>
                  <a:lnTo>
                    <a:pt x="1228" y="6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3" y="8"/>
                  </a:lnTo>
                  <a:lnTo>
                    <a:pt x="1207" y="8"/>
                  </a:lnTo>
                  <a:lnTo>
                    <a:pt x="1203" y="8"/>
                  </a:lnTo>
                  <a:lnTo>
                    <a:pt x="1197" y="8"/>
                  </a:lnTo>
                  <a:lnTo>
                    <a:pt x="1192" y="10"/>
                  </a:lnTo>
                  <a:lnTo>
                    <a:pt x="1186" y="10"/>
                  </a:lnTo>
                  <a:lnTo>
                    <a:pt x="1182" y="10"/>
                  </a:lnTo>
                  <a:lnTo>
                    <a:pt x="1177" y="10"/>
                  </a:lnTo>
                  <a:lnTo>
                    <a:pt x="1171" y="10"/>
                  </a:lnTo>
                  <a:lnTo>
                    <a:pt x="1167" y="12"/>
                  </a:lnTo>
                  <a:lnTo>
                    <a:pt x="1161" y="12"/>
                  </a:lnTo>
                  <a:lnTo>
                    <a:pt x="1156" y="12"/>
                  </a:lnTo>
                  <a:lnTo>
                    <a:pt x="1152" y="14"/>
                  </a:lnTo>
                  <a:lnTo>
                    <a:pt x="1146" y="14"/>
                  </a:lnTo>
                  <a:lnTo>
                    <a:pt x="1140" y="14"/>
                  </a:lnTo>
                  <a:lnTo>
                    <a:pt x="1135" y="14"/>
                  </a:lnTo>
                  <a:lnTo>
                    <a:pt x="1131" y="14"/>
                  </a:lnTo>
                  <a:lnTo>
                    <a:pt x="1125" y="15"/>
                  </a:lnTo>
                  <a:lnTo>
                    <a:pt x="1119" y="15"/>
                  </a:lnTo>
                  <a:lnTo>
                    <a:pt x="1114" y="15"/>
                  </a:lnTo>
                  <a:lnTo>
                    <a:pt x="1108" y="15"/>
                  </a:lnTo>
                  <a:lnTo>
                    <a:pt x="1104" y="17"/>
                  </a:lnTo>
                  <a:lnTo>
                    <a:pt x="1099" y="17"/>
                  </a:lnTo>
                  <a:lnTo>
                    <a:pt x="1093" y="17"/>
                  </a:lnTo>
                  <a:lnTo>
                    <a:pt x="1089" y="17"/>
                  </a:lnTo>
                  <a:lnTo>
                    <a:pt x="1083" y="17"/>
                  </a:lnTo>
                  <a:lnTo>
                    <a:pt x="1078" y="17"/>
                  </a:lnTo>
                  <a:lnTo>
                    <a:pt x="1072" y="17"/>
                  </a:lnTo>
                  <a:lnTo>
                    <a:pt x="1068" y="19"/>
                  </a:lnTo>
                  <a:lnTo>
                    <a:pt x="1062" y="19"/>
                  </a:lnTo>
                  <a:lnTo>
                    <a:pt x="1059" y="19"/>
                  </a:lnTo>
                  <a:lnTo>
                    <a:pt x="1053" y="19"/>
                  </a:lnTo>
                  <a:lnTo>
                    <a:pt x="1047" y="19"/>
                  </a:lnTo>
                  <a:lnTo>
                    <a:pt x="1042" y="19"/>
                  </a:lnTo>
                  <a:lnTo>
                    <a:pt x="1038" y="21"/>
                  </a:lnTo>
                  <a:lnTo>
                    <a:pt x="1032" y="21"/>
                  </a:lnTo>
                  <a:lnTo>
                    <a:pt x="1026" y="21"/>
                  </a:lnTo>
                  <a:lnTo>
                    <a:pt x="1021" y="21"/>
                  </a:lnTo>
                  <a:lnTo>
                    <a:pt x="1017" y="21"/>
                  </a:lnTo>
                  <a:lnTo>
                    <a:pt x="1011" y="21"/>
                  </a:lnTo>
                  <a:lnTo>
                    <a:pt x="1005" y="21"/>
                  </a:lnTo>
                  <a:lnTo>
                    <a:pt x="1000" y="21"/>
                  </a:lnTo>
                  <a:lnTo>
                    <a:pt x="994" y="21"/>
                  </a:lnTo>
                  <a:lnTo>
                    <a:pt x="988" y="21"/>
                  </a:lnTo>
                  <a:lnTo>
                    <a:pt x="984" y="21"/>
                  </a:lnTo>
                  <a:lnTo>
                    <a:pt x="979" y="21"/>
                  </a:lnTo>
                  <a:lnTo>
                    <a:pt x="973" y="21"/>
                  </a:lnTo>
                  <a:lnTo>
                    <a:pt x="967" y="21"/>
                  </a:lnTo>
                  <a:lnTo>
                    <a:pt x="962" y="21"/>
                  </a:lnTo>
                  <a:lnTo>
                    <a:pt x="956" y="21"/>
                  </a:lnTo>
                  <a:lnTo>
                    <a:pt x="950" y="21"/>
                  </a:lnTo>
                  <a:lnTo>
                    <a:pt x="945" y="21"/>
                  </a:lnTo>
                  <a:lnTo>
                    <a:pt x="939" y="21"/>
                  </a:lnTo>
                  <a:lnTo>
                    <a:pt x="935" y="21"/>
                  </a:lnTo>
                  <a:lnTo>
                    <a:pt x="929" y="21"/>
                  </a:lnTo>
                  <a:lnTo>
                    <a:pt x="924" y="21"/>
                  </a:lnTo>
                  <a:lnTo>
                    <a:pt x="918" y="21"/>
                  </a:lnTo>
                  <a:lnTo>
                    <a:pt x="912" y="21"/>
                  </a:lnTo>
                  <a:lnTo>
                    <a:pt x="907" y="21"/>
                  </a:lnTo>
                  <a:lnTo>
                    <a:pt x="901" y="21"/>
                  </a:lnTo>
                  <a:lnTo>
                    <a:pt x="895" y="21"/>
                  </a:lnTo>
                  <a:lnTo>
                    <a:pt x="889" y="21"/>
                  </a:lnTo>
                  <a:lnTo>
                    <a:pt x="886" y="21"/>
                  </a:lnTo>
                  <a:lnTo>
                    <a:pt x="880" y="19"/>
                  </a:lnTo>
                  <a:lnTo>
                    <a:pt x="874" y="19"/>
                  </a:lnTo>
                  <a:lnTo>
                    <a:pt x="869" y="19"/>
                  </a:lnTo>
                  <a:lnTo>
                    <a:pt x="863" y="19"/>
                  </a:lnTo>
                  <a:lnTo>
                    <a:pt x="857" y="19"/>
                  </a:lnTo>
                  <a:lnTo>
                    <a:pt x="851" y="19"/>
                  </a:lnTo>
                  <a:lnTo>
                    <a:pt x="846" y="19"/>
                  </a:lnTo>
                  <a:lnTo>
                    <a:pt x="842" y="19"/>
                  </a:lnTo>
                  <a:lnTo>
                    <a:pt x="834" y="19"/>
                  </a:lnTo>
                  <a:lnTo>
                    <a:pt x="830" y="19"/>
                  </a:lnTo>
                  <a:lnTo>
                    <a:pt x="825" y="19"/>
                  </a:lnTo>
                  <a:lnTo>
                    <a:pt x="819" y="19"/>
                  </a:lnTo>
                  <a:lnTo>
                    <a:pt x="813" y="17"/>
                  </a:lnTo>
                  <a:lnTo>
                    <a:pt x="808" y="17"/>
                  </a:lnTo>
                  <a:lnTo>
                    <a:pt x="802" y="17"/>
                  </a:lnTo>
                  <a:lnTo>
                    <a:pt x="798" y="17"/>
                  </a:lnTo>
                  <a:lnTo>
                    <a:pt x="791" y="17"/>
                  </a:lnTo>
                  <a:lnTo>
                    <a:pt x="787" y="17"/>
                  </a:lnTo>
                  <a:lnTo>
                    <a:pt x="781" y="17"/>
                  </a:lnTo>
                  <a:lnTo>
                    <a:pt x="775" y="17"/>
                  </a:lnTo>
                  <a:lnTo>
                    <a:pt x="770" y="17"/>
                  </a:lnTo>
                  <a:lnTo>
                    <a:pt x="764" y="17"/>
                  </a:lnTo>
                  <a:lnTo>
                    <a:pt x="760" y="17"/>
                  </a:lnTo>
                  <a:lnTo>
                    <a:pt x="754" y="17"/>
                  </a:lnTo>
                  <a:lnTo>
                    <a:pt x="749" y="17"/>
                  </a:lnTo>
                  <a:lnTo>
                    <a:pt x="743" y="17"/>
                  </a:lnTo>
                  <a:lnTo>
                    <a:pt x="737" y="17"/>
                  </a:lnTo>
                  <a:lnTo>
                    <a:pt x="734" y="17"/>
                  </a:lnTo>
                  <a:lnTo>
                    <a:pt x="726" y="17"/>
                  </a:lnTo>
                  <a:lnTo>
                    <a:pt x="722" y="17"/>
                  </a:lnTo>
                  <a:lnTo>
                    <a:pt x="716" y="17"/>
                  </a:lnTo>
                  <a:lnTo>
                    <a:pt x="711" y="17"/>
                  </a:lnTo>
                  <a:lnTo>
                    <a:pt x="705" y="17"/>
                  </a:lnTo>
                  <a:lnTo>
                    <a:pt x="699" y="17"/>
                  </a:lnTo>
                  <a:lnTo>
                    <a:pt x="694" y="17"/>
                  </a:lnTo>
                  <a:lnTo>
                    <a:pt x="690" y="17"/>
                  </a:lnTo>
                  <a:lnTo>
                    <a:pt x="684" y="17"/>
                  </a:lnTo>
                  <a:lnTo>
                    <a:pt x="678" y="17"/>
                  </a:lnTo>
                  <a:lnTo>
                    <a:pt x="673" y="17"/>
                  </a:lnTo>
                  <a:lnTo>
                    <a:pt x="669" y="17"/>
                  </a:lnTo>
                  <a:lnTo>
                    <a:pt x="2" y="55"/>
                  </a:lnTo>
                  <a:lnTo>
                    <a:pt x="0" y="55"/>
                  </a:lnTo>
                  <a:lnTo>
                    <a:pt x="2" y="57"/>
                  </a:lnTo>
                  <a:lnTo>
                    <a:pt x="28" y="67"/>
                  </a:lnTo>
                  <a:lnTo>
                    <a:pt x="28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56"/>
            <p:cNvSpPr>
              <a:spLocks/>
            </p:cNvSpPr>
            <p:nvPr/>
          </p:nvSpPr>
          <p:spPr bwMode="auto">
            <a:xfrm>
              <a:off x="4888" y="2904"/>
              <a:ext cx="337" cy="268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42" y="47"/>
                </a:cxn>
                <a:cxn ang="0">
                  <a:pos x="68" y="72"/>
                </a:cxn>
                <a:cxn ang="0">
                  <a:pos x="97" y="97"/>
                </a:cxn>
                <a:cxn ang="0">
                  <a:pos x="126" y="119"/>
                </a:cxn>
                <a:cxn ang="0">
                  <a:pos x="154" y="142"/>
                </a:cxn>
                <a:cxn ang="0">
                  <a:pos x="183" y="165"/>
                </a:cxn>
                <a:cxn ang="0">
                  <a:pos x="213" y="186"/>
                </a:cxn>
                <a:cxn ang="0">
                  <a:pos x="241" y="209"/>
                </a:cxn>
                <a:cxn ang="0">
                  <a:pos x="272" y="230"/>
                </a:cxn>
                <a:cxn ang="0">
                  <a:pos x="300" y="251"/>
                </a:cxn>
                <a:cxn ang="0">
                  <a:pos x="329" y="271"/>
                </a:cxn>
                <a:cxn ang="0">
                  <a:pos x="357" y="294"/>
                </a:cxn>
                <a:cxn ang="0">
                  <a:pos x="378" y="313"/>
                </a:cxn>
                <a:cxn ang="0">
                  <a:pos x="401" y="334"/>
                </a:cxn>
                <a:cxn ang="0">
                  <a:pos x="422" y="353"/>
                </a:cxn>
                <a:cxn ang="0">
                  <a:pos x="445" y="374"/>
                </a:cxn>
                <a:cxn ang="0">
                  <a:pos x="466" y="393"/>
                </a:cxn>
                <a:cxn ang="0">
                  <a:pos x="489" y="412"/>
                </a:cxn>
                <a:cxn ang="0">
                  <a:pos x="510" y="431"/>
                </a:cxn>
                <a:cxn ang="0">
                  <a:pos x="532" y="452"/>
                </a:cxn>
                <a:cxn ang="0">
                  <a:pos x="553" y="469"/>
                </a:cxn>
                <a:cxn ang="0">
                  <a:pos x="578" y="486"/>
                </a:cxn>
                <a:cxn ang="0">
                  <a:pos x="601" y="503"/>
                </a:cxn>
                <a:cxn ang="0">
                  <a:pos x="627" y="521"/>
                </a:cxn>
                <a:cxn ang="0">
                  <a:pos x="656" y="536"/>
                </a:cxn>
                <a:cxn ang="0">
                  <a:pos x="675" y="513"/>
                </a:cxn>
                <a:cxn ang="0">
                  <a:pos x="660" y="498"/>
                </a:cxn>
                <a:cxn ang="0">
                  <a:pos x="631" y="481"/>
                </a:cxn>
                <a:cxn ang="0">
                  <a:pos x="605" y="464"/>
                </a:cxn>
                <a:cxn ang="0">
                  <a:pos x="578" y="446"/>
                </a:cxn>
                <a:cxn ang="0">
                  <a:pos x="551" y="425"/>
                </a:cxn>
                <a:cxn ang="0">
                  <a:pos x="529" y="406"/>
                </a:cxn>
                <a:cxn ang="0">
                  <a:pos x="504" y="387"/>
                </a:cxn>
                <a:cxn ang="0">
                  <a:pos x="479" y="367"/>
                </a:cxn>
                <a:cxn ang="0">
                  <a:pos x="454" y="344"/>
                </a:cxn>
                <a:cxn ang="0">
                  <a:pos x="432" y="323"/>
                </a:cxn>
                <a:cxn ang="0">
                  <a:pos x="407" y="302"/>
                </a:cxn>
                <a:cxn ang="0">
                  <a:pos x="384" y="281"/>
                </a:cxn>
                <a:cxn ang="0">
                  <a:pos x="359" y="260"/>
                </a:cxn>
                <a:cxn ang="0">
                  <a:pos x="335" y="239"/>
                </a:cxn>
                <a:cxn ang="0">
                  <a:pos x="310" y="218"/>
                </a:cxn>
                <a:cxn ang="0">
                  <a:pos x="283" y="197"/>
                </a:cxn>
                <a:cxn ang="0">
                  <a:pos x="259" y="176"/>
                </a:cxn>
                <a:cxn ang="0">
                  <a:pos x="232" y="155"/>
                </a:cxn>
                <a:cxn ang="0">
                  <a:pos x="205" y="135"/>
                </a:cxn>
                <a:cxn ang="0">
                  <a:pos x="179" y="116"/>
                </a:cxn>
                <a:cxn ang="0">
                  <a:pos x="152" y="95"/>
                </a:cxn>
                <a:cxn ang="0">
                  <a:pos x="124" y="76"/>
                </a:cxn>
                <a:cxn ang="0">
                  <a:pos x="97" y="57"/>
                </a:cxn>
                <a:cxn ang="0">
                  <a:pos x="68" y="38"/>
                </a:cxn>
                <a:cxn ang="0">
                  <a:pos x="42" y="20"/>
                </a:cxn>
                <a:cxn ang="0">
                  <a:pos x="13" y="5"/>
                </a:cxn>
                <a:cxn ang="0">
                  <a:pos x="0" y="1"/>
                </a:cxn>
              </a:cxnLst>
              <a:rect l="0" t="0" r="r" b="b"/>
              <a:pathLst>
                <a:path w="675" h="536">
                  <a:moveTo>
                    <a:pt x="0" y="1"/>
                  </a:moveTo>
                  <a:lnTo>
                    <a:pt x="6" y="7"/>
                  </a:lnTo>
                  <a:lnTo>
                    <a:pt x="10" y="11"/>
                  </a:lnTo>
                  <a:lnTo>
                    <a:pt x="13" y="17"/>
                  </a:lnTo>
                  <a:lnTo>
                    <a:pt x="19" y="22"/>
                  </a:lnTo>
                  <a:lnTo>
                    <a:pt x="23" y="28"/>
                  </a:lnTo>
                  <a:lnTo>
                    <a:pt x="29" y="32"/>
                  </a:lnTo>
                  <a:lnTo>
                    <a:pt x="32" y="38"/>
                  </a:lnTo>
                  <a:lnTo>
                    <a:pt x="38" y="43"/>
                  </a:lnTo>
                  <a:lnTo>
                    <a:pt x="42" y="47"/>
                  </a:lnTo>
                  <a:lnTo>
                    <a:pt x="48" y="53"/>
                  </a:lnTo>
                  <a:lnTo>
                    <a:pt x="53" y="57"/>
                  </a:lnTo>
                  <a:lnTo>
                    <a:pt x="59" y="62"/>
                  </a:lnTo>
                  <a:lnTo>
                    <a:pt x="63" y="68"/>
                  </a:lnTo>
                  <a:lnTo>
                    <a:pt x="68" y="72"/>
                  </a:lnTo>
                  <a:lnTo>
                    <a:pt x="74" y="78"/>
                  </a:lnTo>
                  <a:lnTo>
                    <a:pt x="80" y="83"/>
                  </a:lnTo>
                  <a:lnTo>
                    <a:pt x="86" y="87"/>
                  </a:lnTo>
                  <a:lnTo>
                    <a:pt x="91" y="93"/>
                  </a:lnTo>
                  <a:lnTo>
                    <a:pt x="97" y="97"/>
                  </a:lnTo>
                  <a:lnTo>
                    <a:pt x="103" y="100"/>
                  </a:lnTo>
                  <a:lnTo>
                    <a:pt x="108" y="106"/>
                  </a:lnTo>
                  <a:lnTo>
                    <a:pt x="112" y="110"/>
                  </a:lnTo>
                  <a:lnTo>
                    <a:pt x="118" y="116"/>
                  </a:lnTo>
                  <a:lnTo>
                    <a:pt x="126" y="119"/>
                  </a:lnTo>
                  <a:lnTo>
                    <a:pt x="131" y="125"/>
                  </a:lnTo>
                  <a:lnTo>
                    <a:pt x="137" y="129"/>
                  </a:lnTo>
                  <a:lnTo>
                    <a:pt x="141" y="133"/>
                  </a:lnTo>
                  <a:lnTo>
                    <a:pt x="148" y="138"/>
                  </a:lnTo>
                  <a:lnTo>
                    <a:pt x="154" y="142"/>
                  </a:lnTo>
                  <a:lnTo>
                    <a:pt x="160" y="146"/>
                  </a:lnTo>
                  <a:lnTo>
                    <a:pt x="165" y="152"/>
                  </a:lnTo>
                  <a:lnTo>
                    <a:pt x="171" y="155"/>
                  </a:lnTo>
                  <a:lnTo>
                    <a:pt x="177" y="161"/>
                  </a:lnTo>
                  <a:lnTo>
                    <a:pt x="183" y="165"/>
                  </a:lnTo>
                  <a:lnTo>
                    <a:pt x="188" y="169"/>
                  </a:lnTo>
                  <a:lnTo>
                    <a:pt x="194" y="173"/>
                  </a:lnTo>
                  <a:lnTo>
                    <a:pt x="200" y="176"/>
                  </a:lnTo>
                  <a:lnTo>
                    <a:pt x="207" y="182"/>
                  </a:lnTo>
                  <a:lnTo>
                    <a:pt x="213" y="186"/>
                  </a:lnTo>
                  <a:lnTo>
                    <a:pt x="219" y="190"/>
                  </a:lnTo>
                  <a:lnTo>
                    <a:pt x="224" y="195"/>
                  </a:lnTo>
                  <a:lnTo>
                    <a:pt x="230" y="199"/>
                  </a:lnTo>
                  <a:lnTo>
                    <a:pt x="236" y="203"/>
                  </a:lnTo>
                  <a:lnTo>
                    <a:pt x="241" y="209"/>
                  </a:lnTo>
                  <a:lnTo>
                    <a:pt x="247" y="213"/>
                  </a:lnTo>
                  <a:lnTo>
                    <a:pt x="253" y="216"/>
                  </a:lnTo>
                  <a:lnTo>
                    <a:pt x="259" y="220"/>
                  </a:lnTo>
                  <a:lnTo>
                    <a:pt x="266" y="226"/>
                  </a:lnTo>
                  <a:lnTo>
                    <a:pt x="272" y="230"/>
                  </a:lnTo>
                  <a:lnTo>
                    <a:pt x="278" y="233"/>
                  </a:lnTo>
                  <a:lnTo>
                    <a:pt x="281" y="237"/>
                  </a:lnTo>
                  <a:lnTo>
                    <a:pt x="289" y="243"/>
                  </a:lnTo>
                  <a:lnTo>
                    <a:pt x="295" y="247"/>
                  </a:lnTo>
                  <a:lnTo>
                    <a:pt x="300" y="251"/>
                  </a:lnTo>
                  <a:lnTo>
                    <a:pt x="306" y="254"/>
                  </a:lnTo>
                  <a:lnTo>
                    <a:pt x="312" y="260"/>
                  </a:lnTo>
                  <a:lnTo>
                    <a:pt x="318" y="264"/>
                  </a:lnTo>
                  <a:lnTo>
                    <a:pt x="323" y="268"/>
                  </a:lnTo>
                  <a:lnTo>
                    <a:pt x="329" y="271"/>
                  </a:lnTo>
                  <a:lnTo>
                    <a:pt x="335" y="277"/>
                  </a:lnTo>
                  <a:lnTo>
                    <a:pt x="340" y="281"/>
                  </a:lnTo>
                  <a:lnTo>
                    <a:pt x="346" y="287"/>
                  </a:lnTo>
                  <a:lnTo>
                    <a:pt x="350" y="290"/>
                  </a:lnTo>
                  <a:lnTo>
                    <a:pt x="357" y="294"/>
                  </a:lnTo>
                  <a:lnTo>
                    <a:pt x="361" y="298"/>
                  </a:lnTo>
                  <a:lnTo>
                    <a:pt x="365" y="302"/>
                  </a:lnTo>
                  <a:lnTo>
                    <a:pt x="369" y="306"/>
                  </a:lnTo>
                  <a:lnTo>
                    <a:pt x="375" y="309"/>
                  </a:lnTo>
                  <a:lnTo>
                    <a:pt x="378" y="313"/>
                  </a:lnTo>
                  <a:lnTo>
                    <a:pt x="384" y="317"/>
                  </a:lnTo>
                  <a:lnTo>
                    <a:pt x="388" y="321"/>
                  </a:lnTo>
                  <a:lnTo>
                    <a:pt x="392" y="327"/>
                  </a:lnTo>
                  <a:lnTo>
                    <a:pt x="397" y="329"/>
                  </a:lnTo>
                  <a:lnTo>
                    <a:pt x="401" y="334"/>
                  </a:lnTo>
                  <a:lnTo>
                    <a:pt x="405" y="338"/>
                  </a:lnTo>
                  <a:lnTo>
                    <a:pt x="411" y="342"/>
                  </a:lnTo>
                  <a:lnTo>
                    <a:pt x="415" y="344"/>
                  </a:lnTo>
                  <a:lnTo>
                    <a:pt x="418" y="349"/>
                  </a:lnTo>
                  <a:lnTo>
                    <a:pt x="422" y="353"/>
                  </a:lnTo>
                  <a:lnTo>
                    <a:pt x="428" y="357"/>
                  </a:lnTo>
                  <a:lnTo>
                    <a:pt x="432" y="361"/>
                  </a:lnTo>
                  <a:lnTo>
                    <a:pt x="435" y="365"/>
                  </a:lnTo>
                  <a:lnTo>
                    <a:pt x="439" y="368"/>
                  </a:lnTo>
                  <a:lnTo>
                    <a:pt x="445" y="374"/>
                  </a:lnTo>
                  <a:lnTo>
                    <a:pt x="449" y="376"/>
                  </a:lnTo>
                  <a:lnTo>
                    <a:pt x="453" y="382"/>
                  </a:lnTo>
                  <a:lnTo>
                    <a:pt x="456" y="386"/>
                  </a:lnTo>
                  <a:lnTo>
                    <a:pt x="462" y="389"/>
                  </a:lnTo>
                  <a:lnTo>
                    <a:pt x="466" y="393"/>
                  </a:lnTo>
                  <a:lnTo>
                    <a:pt x="470" y="397"/>
                  </a:lnTo>
                  <a:lnTo>
                    <a:pt x="473" y="401"/>
                  </a:lnTo>
                  <a:lnTo>
                    <a:pt x="479" y="405"/>
                  </a:lnTo>
                  <a:lnTo>
                    <a:pt x="483" y="408"/>
                  </a:lnTo>
                  <a:lnTo>
                    <a:pt x="489" y="412"/>
                  </a:lnTo>
                  <a:lnTo>
                    <a:pt x="492" y="418"/>
                  </a:lnTo>
                  <a:lnTo>
                    <a:pt x="496" y="422"/>
                  </a:lnTo>
                  <a:lnTo>
                    <a:pt x="502" y="425"/>
                  </a:lnTo>
                  <a:lnTo>
                    <a:pt x="506" y="429"/>
                  </a:lnTo>
                  <a:lnTo>
                    <a:pt x="510" y="431"/>
                  </a:lnTo>
                  <a:lnTo>
                    <a:pt x="513" y="437"/>
                  </a:lnTo>
                  <a:lnTo>
                    <a:pt x="517" y="439"/>
                  </a:lnTo>
                  <a:lnTo>
                    <a:pt x="523" y="445"/>
                  </a:lnTo>
                  <a:lnTo>
                    <a:pt x="527" y="446"/>
                  </a:lnTo>
                  <a:lnTo>
                    <a:pt x="532" y="452"/>
                  </a:lnTo>
                  <a:lnTo>
                    <a:pt x="536" y="454"/>
                  </a:lnTo>
                  <a:lnTo>
                    <a:pt x="540" y="458"/>
                  </a:lnTo>
                  <a:lnTo>
                    <a:pt x="546" y="462"/>
                  </a:lnTo>
                  <a:lnTo>
                    <a:pt x="549" y="465"/>
                  </a:lnTo>
                  <a:lnTo>
                    <a:pt x="553" y="469"/>
                  </a:lnTo>
                  <a:lnTo>
                    <a:pt x="559" y="473"/>
                  </a:lnTo>
                  <a:lnTo>
                    <a:pt x="565" y="477"/>
                  </a:lnTo>
                  <a:lnTo>
                    <a:pt x="569" y="481"/>
                  </a:lnTo>
                  <a:lnTo>
                    <a:pt x="572" y="484"/>
                  </a:lnTo>
                  <a:lnTo>
                    <a:pt x="578" y="486"/>
                  </a:lnTo>
                  <a:lnTo>
                    <a:pt x="582" y="490"/>
                  </a:lnTo>
                  <a:lnTo>
                    <a:pt x="588" y="494"/>
                  </a:lnTo>
                  <a:lnTo>
                    <a:pt x="591" y="498"/>
                  </a:lnTo>
                  <a:lnTo>
                    <a:pt x="597" y="502"/>
                  </a:lnTo>
                  <a:lnTo>
                    <a:pt x="601" y="503"/>
                  </a:lnTo>
                  <a:lnTo>
                    <a:pt x="607" y="507"/>
                  </a:lnTo>
                  <a:lnTo>
                    <a:pt x="612" y="511"/>
                  </a:lnTo>
                  <a:lnTo>
                    <a:pt x="616" y="515"/>
                  </a:lnTo>
                  <a:lnTo>
                    <a:pt x="622" y="517"/>
                  </a:lnTo>
                  <a:lnTo>
                    <a:pt x="627" y="521"/>
                  </a:lnTo>
                  <a:lnTo>
                    <a:pt x="633" y="522"/>
                  </a:lnTo>
                  <a:lnTo>
                    <a:pt x="637" y="526"/>
                  </a:lnTo>
                  <a:lnTo>
                    <a:pt x="643" y="530"/>
                  </a:lnTo>
                  <a:lnTo>
                    <a:pt x="648" y="534"/>
                  </a:lnTo>
                  <a:lnTo>
                    <a:pt x="656" y="536"/>
                  </a:lnTo>
                  <a:lnTo>
                    <a:pt x="664" y="534"/>
                  </a:lnTo>
                  <a:lnTo>
                    <a:pt x="669" y="530"/>
                  </a:lnTo>
                  <a:lnTo>
                    <a:pt x="673" y="526"/>
                  </a:lnTo>
                  <a:lnTo>
                    <a:pt x="675" y="519"/>
                  </a:lnTo>
                  <a:lnTo>
                    <a:pt x="675" y="513"/>
                  </a:lnTo>
                  <a:lnTo>
                    <a:pt x="673" y="507"/>
                  </a:lnTo>
                  <a:lnTo>
                    <a:pt x="671" y="505"/>
                  </a:lnTo>
                  <a:lnTo>
                    <a:pt x="669" y="503"/>
                  </a:lnTo>
                  <a:lnTo>
                    <a:pt x="665" y="502"/>
                  </a:lnTo>
                  <a:lnTo>
                    <a:pt x="660" y="498"/>
                  </a:lnTo>
                  <a:lnTo>
                    <a:pt x="654" y="494"/>
                  </a:lnTo>
                  <a:lnTo>
                    <a:pt x="648" y="490"/>
                  </a:lnTo>
                  <a:lnTo>
                    <a:pt x="643" y="488"/>
                  </a:lnTo>
                  <a:lnTo>
                    <a:pt x="637" y="484"/>
                  </a:lnTo>
                  <a:lnTo>
                    <a:pt x="631" y="481"/>
                  </a:lnTo>
                  <a:lnTo>
                    <a:pt x="626" y="477"/>
                  </a:lnTo>
                  <a:lnTo>
                    <a:pt x="620" y="475"/>
                  </a:lnTo>
                  <a:lnTo>
                    <a:pt x="614" y="471"/>
                  </a:lnTo>
                  <a:lnTo>
                    <a:pt x="608" y="467"/>
                  </a:lnTo>
                  <a:lnTo>
                    <a:pt x="605" y="464"/>
                  </a:lnTo>
                  <a:lnTo>
                    <a:pt x="599" y="460"/>
                  </a:lnTo>
                  <a:lnTo>
                    <a:pt x="593" y="456"/>
                  </a:lnTo>
                  <a:lnTo>
                    <a:pt x="588" y="452"/>
                  </a:lnTo>
                  <a:lnTo>
                    <a:pt x="582" y="450"/>
                  </a:lnTo>
                  <a:lnTo>
                    <a:pt x="578" y="446"/>
                  </a:lnTo>
                  <a:lnTo>
                    <a:pt x="572" y="441"/>
                  </a:lnTo>
                  <a:lnTo>
                    <a:pt x="569" y="439"/>
                  </a:lnTo>
                  <a:lnTo>
                    <a:pt x="563" y="435"/>
                  </a:lnTo>
                  <a:lnTo>
                    <a:pt x="557" y="431"/>
                  </a:lnTo>
                  <a:lnTo>
                    <a:pt x="551" y="425"/>
                  </a:lnTo>
                  <a:lnTo>
                    <a:pt x="548" y="424"/>
                  </a:lnTo>
                  <a:lnTo>
                    <a:pt x="542" y="418"/>
                  </a:lnTo>
                  <a:lnTo>
                    <a:pt x="538" y="416"/>
                  </a:lnTo>
                  <a:lnTo>
                    <a:pt x="532" y="410"/>
                  </a:lnTo>
                  <a:lnTo>
                    <a:pt x="529" y="406"/>
                  </a:lnTo>
                  <a:lnTo>
                    <a:pt x="523" y="403"/>
                  </a:lnTo>
                  <a:lnTo>
                    <a:pt x="517" y="399"/>
                  </a:lnTo>
                  <a:lnTo>
                    <a:pt x="513" y="395"/>
                  </a:lnTo>
                  <a:lnTo>
                    <a:pt x="508" y="391"/>
                  </a:lnTo>
                  <a:lnTo>
                    <a:pt x="504" y="387"/>
                  </a:lnTo>
                  <a:lnTo>
                    <a:pt x="500" y="384"/>
                  </a:lnTo>
                  <a:lnTo>
                    <a:pt x="494" y="378"/>
                  </a:lnTo>
                  <a:lnTo>
                    <a:pt x="489" y="374"/>
                  </a:lnTo>
                  <a:lnTo>
                    <a:pt x="483" y="370"/>
                  </a:lnTo>
                  <a:lnTo>
                    <a:pt x="479" y="367"/>
                  </a:lnTo>
                  <a:lnTo>
                    <a:pt x="473" y="361"/>
                  </a:lnTo>
                  <a:lnTo>
                    <a:pt x="470" y="357"/>
                  </a:lnTo>
                  <a:lnTo>
                    <a:pt x="464" y="353"/>
                  </a:lnTo>
                  <a:lnTo>
                    <a:pt x="460" y="349"/>
                  </a:lnTo>
                  <a:lnTo>
                    <a:pt x="454" y="344"/>
                  </a:lnTo>
                  <a:lnTo>
                    <a:pt x="451" y="340"/>
                  </a:lnTo>
                  <a:lnTo>
                    <a:pt x="445" y="336"/>
                  </a:lnTo>
                  <a:lnTo>
                    <a:pt x="441" y="332"/>
                  </a:lnTo>
                  <a:lnTo>
                    <a:pt x="437" y="327"/>
                  </a:lnTo>
                  <a:lnTo>
                    <a:pt x="432" y="323"/>
                  </a:lnTo>
                  <a:lnTo>
                    <a:pt x="426" y="319"/>
                  </a:lnTo>
                  <a:lnTo>
                    <a:pt x="422" y="315"/>
                  </a:lnTo>
                  <a:lnTo>
                    <a:pt x="416" y="309"/>
                  </a:lnTo>
                  <a:lnTo>
                    <a:pt x="413" y="306"/>
                  </a:lnTo>
                  <a:lnTo>
                    <a:pt x="407" y="302"/>
                  </a:lnTo>
                  <a:lnTo>
                    <a:pt x="403" y="298"/>
                  </a:lnTo>
                  <a:lnTo>
                    <a:pt x="397" y="294"/>
                  </a:lnTo>
                  <a:lnTo>
                    <a:pt x="394" y="290"/>
                  </a:lnTo>
                  <a:lnTo>
                    <a:pt x="388" y="285"/>
                  </a:lnTo>
                  <a:lnTo>
                    <a:pt x="384" y="281"/>
                  </a:lnTo>
                  <a:lnTo>
                    <a:pt x="378" y="277"/>
                  </a:lnTo>
                  <a:lnTo>
                    <a:pt x="375" y="273"/>
                  </a:lnTo>
                  <a:lnTo>
                    <a:pt x="369" y="270"/>
                  </a:lnTo>
                  <a:lnTo>
                    <a:pt x="365" y="264"/>
                  </a:lnTo>
                  <a:lnTo>
                    <a:pt x="359" y="260"/>
                  </a:lnTo>
                  <a:lnTo>
                    <a:pt x="356" y="256"/>
                  </a:lnTo>
                  <a:lnTo>
                    <a:pt x="350" y="252"/>
                  </a:lnTo>
                  <a:lnTo>
                    <a:pt x="346" y="249"/>
                  </a:lnTo>
                  <a:lnTo>
                    <a:pt x="340" y="245"/>
                  </a:lnTo>
                  <a:lnTo>
                    <a:pt x="335" y="239"/>
                  </a:lnTo>
                  <a:lnTo>
                    <a:pt x="329" y="235"/>
                  </a:lnTo>
                  <a:lnTo>
                    <a:pt x="325" y="232"/>
                  </a:lnTo>
                  <a:lnTo>
                    <a:pt x="319" y="228"/>
                  </a:lnTo>
                  <a:lnTo>
                    <a:pt x="314" y="224"/>
                  </a:lnTo>
                  <a:lnTo>
                    <a:pt x="310" y="218"/>
                  </a:lnTo>
                  <a:lnTo>
                    <a:pt x="304" y="214"/>
                  </a:lnTo>
                  <a:lnTo>
                    <a:pt x="299" y="211"/>
                  </a:lnTo>
                  <a:lnTo>
                    <a:pt x="295" y="207"/>
                  </a:lnTo>
                  <a:lnTo>
                    <a:pt x="289" y="203"/>
                  </a:lnTo>
                  <a:lnTo>
                    <a:pt x="283" y="197"/>
                  </a:lnTo>
                  <a:lnTo>
                    <a:pt x="278" y="193"/>
                  </a:lnTo>
                  <a:lnTo>
                    <a:pt x="274" y="190"/>
                  </a:lnTo>
                  <a:lnTo>
                    <a:pt x="268" y="186"/>
                  </a:lnTo>
                  <a:lnTo>
                    <a:pt x="264" y="182"/>
                  </a:lnTo>
                  <a:lnTo>
                    <a:pt x="259" y="176"/>
                  </a:lnTo>
                  <a:lnTo>
                    <a:pt x="253" y="173"/>
                  </a:lnTo>
                  <a:lnTo>
                    <a:pt x="247" y="169"/>
                  </a:lnTo>
                  <a:lnTo>
                    <a:pt x="241" y="165"/>
                  </a:lnTo>
                  <a:lnTo>
                    <a:pt x="236" y="161"/>
                  </a:lnTo>
                  <a:lnTo>
                    <a:pt x="232" y="155"/>
                  </a:lnTo>
                  <a:lnTo>
                    <a:pt x="226" y="152"/>
                  </a:lnTo>
                  <a:lnTo>
                    <a:pt x="221" y="148"/>
                  </a:lnTo>
                  <a:lnTo>
                    <a:pt x="215" y="144"/>
                  </a:lnTo>
                  <a:lnTo>
                    <a:pt x="211" y="140"/>
                  </a:lnTo>
                  <a:lnTo>
                    <a:pt x="205" y="135"/>
                  </a:lnTo>
                  <a:lnTo>
                    <a:pt x="200" y="133"/>
                  </a:lnTo>
                  <a:lnTo>
                    <a:pt x="194" y="127"/>
                  </a:lnTo>
                  <a:lnTo>
                    <a:pt x="190" y="123"/>
                  </a:lnTo>
                  <a:lnTo>
                    <a:pt x="184" y="119"/>
                  </a:lnTo>
                  <a:lnTo>
                    <a:pt x="179" y="116"/>
                  </a:lnTo>
                  <a:lnTo>
                    <a:pt x="173" y="112"/>
                  </a:lnTo>
                  <a:lnTo>
                    <a:pt x="167" y="108"/>
                  </a:lnTo>
                  <a:lnTo>
                    <a:pt x="162" y="104"/>
                  </a:lnTo>
                  <a:lnTo>
                    <a:pt x="158" y="98"/>
                  </a:lnTo>
                  <a:lnTo>
                    <a:pt x="152" y="95"/>
                  </a:lnTo>
                  <a:lnTo>
                    <a:pt x="146" y="91"/>
                  </a:lnTo>
                  <a:lnTo>
                    <a:pt x="141" y="87"/>
                  </a:lnTo>
                  <a:lnTo>
                    <a:pt x="135" y="83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18" y="72"/>
                  </a:lnTo>
                  <a:lnTo>
                    <a:pt x="114" y="68"/>
                  </a:lnTo>
                  <a:lnTo>
                    <a:pt x="108" y="64"/>
                  </a:lnTo>
                  <a:lnTo>
                    <a:pt x="103" y="60"/>
                  </a:lnTo>
                  <a:lnTo>
                    <a:pt x="97" y="57"/>
                  </a:lnTo>
                  <a:lnTo>
                    <a:pt x="91" y="53"/>
                  </a:lnTo>
                  <a:lnTo>
                    <a:pt x="86" y="49"/>
                  </a:lnTo>
                  <a:lnTo>
                    <a:pt x="80" y="45"/>
                  </a:lnTo>
                  <a:lnTo>
                    <a:pt x="74" y="41"/>
                  </a:lnTo>
                  <a:lnTo>
                    <a:pt x="68" y="38"/>
                  </a:lnTo>
                  <a:lnTo>
                    <a:pt x="63" y="34"/>
                  </a:lnTo>
                  <a:lnTo>
                    <a:pt x="57" y="30"/>
                  </a:lnTo>
                  <a:lnTo>
                    <a:pt x="53" y="28"/>
                  </a:lnTo>
                  <a:lnTo>
                    <a:pt x="48" y="24"/>
                  </a:lnTo>
                  <a:lnTo>
                    <a:pt x="42" y="20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1"/>
                  </a:lnTo>
                  <a:lnTo>
                    <a:pt x="19" y="7"/>
                  </a:lnTo>
                  <a:lnTo>
                    <a:pt x="13" y="5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57"/>
            <p:cNvSpPr>
              <a:spLocks/>
            </p:cNvSpPr>
            <p:nvPr/>
          </p:nvSpPr>
          <p:spPr bwMode="auto">
            <a:xfrm>
              <a:off x="4369" y="2999"/>
              <a:ext cx="639" cy="46"/>
            </a:xfrm>
            <a:custGeom>
              <a:avLst/>
              <a:gdLst/>
              <a:ahLst/>
              <a:cxnLst>
                <a:cxn ang="0">
                  <a:pos x="1232" y="3"/>
                </a:cxn>
                <a:cxn ang="0">
                  <a:pos x="1182" y="7"/>
                </a:cxn>
                <a:cxn ang="0">
                  <a:pos x="1131" y="11"/>
                </a:cxn>
                <a:cxn ang="0">
                  <a:pos x="1080" y="11"/>
                </a:cxn>
                <a:cxn ang="0">
                  <a:pos x="1028" y="13"/>
                </a:cxn>
                <a:cxn ang="0">
                  <a:pos x="979" y="13"/>
                </a:cxn>
                <a:cxn ang="0">
                  <a:pos x="928" y="13"/>
                </a:cxn>
                <a:cxn ang="0">
                  <a:pos x="876" y="15"/>
                </a:cxn>
                <a:cxn ang="0">
                  <a:pos x="825" y="17"/>
                </a:cxn>
                <a:cxn ang="0">
                  <a:pos x="774" y="19"/>
                </a:cxn>
                <a:cxn ang="0">
                  <a:pos x="720" y="24"/>
                </a:cxn>
                <a:cxn ang="0">
                  <a:pos x="652" y="30"/>
                </a:cxn>
                <a:cxn ang="0">
                  <a:pos x="585" y="34"/>
                </a:cxn>
                <a:cxn ang="0">
                  <a:pos x="517" y="38"/>
                </a:cxn>
                <a:cxn ang="0">
                  <a:pos x="450" y="40"/>
                </a:cxn>
                <a:cxn ang="0">
                  <a:pos x="384" y="42"/>
                </a:cxn>
                <a:cxn ang="0">
                  <a:pos x="315" y="42"/>
                </a:cxn>
                <a:cxn ang="0">
                  <a:pos x="249" y="43"/>
                </a:cxn>
                <a:cxn ang="0">
                  <a:pos x="180" y="45"/>
                </a:cxn>
                <a:cxn ang="0">
                  <a:pos x="114" y="47"/>
                </a:cxn>
                <a:cxn ang="0">
                  <a:pos x="47" y="51"/>
                </a:cxn>
                <a:cxn ang="0">
                  <a:pos x="2" y="62"/>
                </a:cxn>
                <a:cxn ang="0">
                  <a:pos x="15" y="83"/>
                </a:cxn>
                <a:cxn ang="0">
                  <a:pos x="42" y="89"/>
                </a:cxn>
                <a:cxn ang="0">
                  <a:pos x="68" y="91"/>
                </a:cxn>
                <a:cxn ang="0">
                  <a:pos x="97" y="93"/>
                </a:cxn>
                <a:cxn ang="0">
                  <a:pos x="125" y="93"/>
                </a:cxn>
                <a:cxn ang="0">
                  <a:pos x="154" y="91"/>
                </a:cxn>
                <a:cxn ang="0">
                  <a:pos x="180" y="89"/>
                </a:cxn>
                <a:cxn ang="0">
                  <a:pos x="209" y="85"/>
                </a:cxn>
                <a:cxn ang="0">
                  <a:pos x="238" y="83"/>
                </a:cxn>
                <a:cxn ang="0">
                  <a:pos x="266" y="80"/>
                </a:cxn>
                <a:cxn ang="0">
                  <a:pos x="293" y="78"/>
                </a:cxn>
                <a:cxn ang="0">
                  <a:pos x="327" y="76"/>
                </a:cxn>
                <a:cxn ang="0">
                  <a:pos x="367" y="74"/>
                </a:cxn>
                <a:cxn ang="0">
                  <a:pos x="407" y="72"/>
                </a:cxn>
                <a:cxn ang="0">
                  <a:pos x="447" y="70"/>
                </a:cxn>
                <a:cxn ang="0">
                  <a:pos x="487" y="70"/>
                </a:cxn>
                <a:cxn ang="0">
                  <a:pos x="526" y="68"/>
                </a:cxn>
                <a:cxn ang="0">
                  <a:pos x="565" y="68"/>
                </a:cxn>
                <a:cxn ang="0">
                  <a:pos x="604" y="66"/>
                </a:cxn>
                <a:cxn ang="0">
                  <a:pos x="644" y="64"/>
                </a:cxn>
                <a:cxn ang="0">
                  <a:pos x="684" y="62"/>
                </a:cxn>
                <a:cxn ang="0">
                  <a:pos x="724" y="61"/>
                </a:cxn>
                <a:cxn ang="0">
                  <a:pos x="758" y="57"/>
                </a:cxn>
                <a:cxn ang="0">
                  <a:pos x="793" y="55"/>
                </a:cxn>
                <a:cxn ang="0">
                  <a:pos x="825" y="53"/>
                </a:cxn>
                <a:cxn ang="0">
                  <a:pos x="859" y="49"/>
                </a:cxn>
                <a:cxn ang="0">
                  <a:pos x="892" y="47"/>
                </a:cxn>
                <a:cxn ang="0">
                  <a:pos x="926" y="47"/>
                </a:cxn>
                <a:cxn ang="0">
                  <a:pos x="958" y="45"/>
                </a:cxn>
                <a:cxn ang="0">
                  <a:pos x="992" y="45"/>
                </a:cxn>
                <a:cxn ang="0">
                  <a:pos x="1025" y="45"/>
                </a:cxn>
                <a:cxn ang="0">
                  <a:pos x="1059" y="45"/>
                </a:cxn>
                <a:cxn ang="0">
                  <a:pos x="1093" y="47"/>
                </a:cxn>
                <a:cxn ang="0">
                  <a:pos x="1131" y="47"/>
                </a:cxn>
                <a:cxn ang="0">
                  <a:pos x="1169" y="45"/>
                </a:cxn>
                <a:cxn ang="0">
                  <a:pos x="1205" y="40"/>
                </a:cxn>
                <a:cxn ang="0">
                  <a:pos x="1241" y="28"/>
                </a:cxn>
                <a:cxn ang="0">
                  <a:pos x="1272" y="9"/>
                </a:cxn>
              </a:cxnLst>
              <a:rect l="0" t="0" r="r" b="b"/>
              <a:pathLst>
                <a:path w="1277" h="93">
                  <a:moveTo>
                    <a:pt x="1276" y="0"/>
                  </a:moveTo>
                  <a:lnTo>
                    <a:pt x="1266" y="0"/>
                  </a:lnTo>
                  <a:lnTo>
                    <a:pt x="1258" y="2"/>
                  </a:lnTo>
                  <a:lnTo>
                    <a:pt x="1251" y="2"/>
                  </a:lnTo>
                  <a:lnTo>
                    <a:pt x="1241" y="3"/>
                  </a:lnTo>
                  <a:lnTo>
                    <a:pt x="1232" y="3"/>
                  </a:lnTo>
                  <a:lnTo>
                    <a:pt x="1224" y="5"/>
                  </a:lnTo>
                  <a:lnTo>
                    <a:pt x="1217" y="5"/>
                  </a:lnTo>
                  <a:lnTo>
                    <a:pt x="1207" y="5"/>
                  </a:lnTo>
                  <a:lnTo>
                    <a:pt x="1198" y="5"/>
                  </a:lnTo>
                  <a:lnTo>
                    <a:pt x="1190" y="7"/>
                  </a:lnTo>
                  <a:lnTo>
                    <a:pt x="1182" y="7"/>
                  </a:lnTo>
                  <a:lnTo>
                    <a:pt x="1173" y="7"/>
                  </a:lnTo>
                  <a:lnTo>
                    <a:pt x="1165" y="7"/>
                  </a:lnTo>
                  <a:lnTo>
                    <a:pt x="1156" y="9"/>
                  </a:lnTo>
                  <a:lnTo>
                    <a:pt x="1148" y="9"/>
                  </a:lnTo>
                  <a:lnTo>
                    <a:pt x="1141" y="11"/>
                  </a:lnTo>
                  <a:lnTo>
                    <a:pt x="1131" y="11"/>
                  </a:lnTo>
                  <a:lnTo>
                    <a:pt x="1122" y="11"/>
                  </a:lnTo>
                  <a:lnTo>
                    <a:pt x="1114" y="11"/>
                  </a:lnTo>
                  <a:lnTo>
                    <a:pt x="1106" y="11"/>
                  </a:lnTo>
                  <a:lnTo>
                    <a:pt x="1097" y="11"/>
                  </a:lnTo>
                  <a:lnTo>
                    <a:pt x="1089" y="11"/>
                  </a:lnTo>
                  <a:lnTo>
                    <a:pt x="1080" y="11"/>
                  </a:lnTo>
                  <a:lnTo>
                    <a:pt x="1072" y="11"/>
                  </a:lnTo>
                  <a:lnTo>
                    <a:pt x="1063" y="11"/>
                  </a:lnTo>
                  <a:lnTo>
                    <a:pt x="1055" y="11"/>
                  </a:lnTo>
                  <a:lnTo>
                    <a:pt x="1046" y="11"/>
                  </a:lnTo>
                  <a:lnTo>
                    <a:pt x="1038" y="13"/>
                  </a:lnTo>
                  <a:lnTo>
                    <a:pt x="1028" y="13"/>
                  </a:lnTo>
                  <a:lnTo>
                    <a:pt x="1021" y="13"/>
                  </a:lnTo>
                  <a:lnTo>
                    <a:pt x="1013" y="13"/>
                  </a:lnTo>
                  <a:lnTo>
                    <a:pt x="1004" y="13"/>
                  </a:lnTo>
                  <a:lnTo>
                    <a:pt x="994" y="13"/>
                  </a:lnTo>
                  <a:lnTo>
                    <a:pt x="987" y="13"/>
                  </a:lnTo>
                  <a:lnTo>
                    <a:pt x="979" y="13"/>
                  </a:lnTo>
                  <a:lnTo>
                    <a:pt x="969" y="13"/>
                  </a:lnTo>
                  <a:lnTo>
                    <a:pt x="960" y="13"/>
                  </a:lnTo>
                  <a:lnTo>
                    <a:pt x="952" y="13"/>
                  </a:lnTo>
                  <a:lnTo>
                    <a:pt x="945" y="13"/>
                  </a:lnTo>
                  <a:lnTo>
                    <a:pt x="935" y="13"/>
                  </a:lnTo>
                  <a:lnTo>
                    <a:pt x="928" y="13"/>
                  </a:lnTo>
                  <a:lnTo>
                    <a:pt x="918" y="13"/>
                  </a:lnTo>
                  <a:lnTo>
                    <a:pt x="911" y="13"/>
                  </a:lnTo>
                  <a:lnTo>
                    <a:pt x="901" y="13"/>
                  </a:lnTo>
                  <a:lnTo>
                    <a:pt x="893" y="13"/>
                  </a:lnTo>
                  <a:lnTo>
                    <a:pt x="884" y="15"/>
                  </a:lnTo>
                  <a:lnTo>
                    <a:pt x="876" y="15"/>
                  </a:lnTo>
                  <a:lnTo>
                    <a:pt x="867" y="15"/>
                  </a:lnTo>
                  <a:lnTo>
                    <a:pt x="859" y="15"/>
                  </a:lnTo>
                  <a:lnTo>
                    <a:pt x="850" y="15"/>
                  </a:lnTo>
                  <a:lnTo>
                    <a:pt x="842" y="15"/>
                  </a:lnTo>
                  <a:lnTo>
                    <a:pt x="833" y="17"/>
                  </a:lnTo>
                  <a:lnTo>
                    <a:pt x="825" y="17"/>
                  </a:lnTo>
                  <a:lnTo>
                    <a:pt x="815" y="17"/>
                  </a:lnTo>
                  <a:lnTo>
                    <a:pt x="808" y="17"/>
                  </a:lnTo>
                  <a:lnTo>
                    <a:pt x="798" y="19"/>
                  </a:lnTo>
                  <a:lnTo>
                    <a:pt x="791" y="19"/>
                  </a:lnTo>
                  <a:lnTo>
                    <a:pt x="781" y="19"/>
                  </a:lnTo>
                  <a:lnTo>
                    <a:pt x="774" y="19"/>
                  </a:lnTo>
                  <a:lnTo>
                    <a:pt x="766" y="21"/>
                  </a:lnTo>
                  <a:lnTo>
                    <a:pt x="757" y="21"/>
                  </a:lnTo>
                  <a:lnTo>
                    <a:pt x="749" y="23"/>
                  </a:lnTo>
                  <a:lnTo>
                    <a:pt x="739" y="23"/>
                  </a:lnTo>
                  <a:lnTo>
                    <a:pt x="732" y="24"/>
                  </a:lnTo>
                  <a:lnTo>
                    <a:pt x="720" y="24"/>
                  </a:lnTo>
                  <a:lnTo>
                    <a:pt x="709" y="26"/>
                  </a:lnTo>
                  <a:lnTo>
                    <a:pt x="698" y="26"/>
                  </a:lnTo>
                  <a:lnTo>
                    <a:pt x="686" y="28"/>
                  </a:lnTo>
                  <a:lnTo>
                    <a:pt x="675" y="28"/>
                  </a:lnTo>
                  <a:lnTo>
                    <a:pt x="663" y="28"/>
                  </a:lnTo>
                  <a:lnTo>
                    <a:pt x="652" y="30"/>
                  </a:lnTo>
                  <a:lnTo>
                    <a:pt x="642" y="32"/>
                  </a:lnTo>
                  <a:lnTo>
                    <a:pt x="629" y="32"/>
                  </a:lnTo>
                  <a:lnTo>
                    <a:pt x="620" y="32"/>
                  </a:lnTo>
                  <a:lnTo>
                    <a:pt x="608" y="32"/>
                  </a:lnTo>
                  <a:lnTo>
                    <a:pt x="597" y="34"/>
                  </a:lnTo>
                  <a:lnTo>
                    <a:pt x="585" y="34"/>
                  </a:lnTo>
                  <a:lnTo>
                    <a:pt x="574" y="34"/>
                  </a:lnTo>
                  <a:lnTo>
                    <a:pt x="563" y="36"/>
                  </a:lnTo>
                  <a:lnTo>
                    <a:pt x="551" y="36"/>
                  </a:lnTo>
                  <a:lnTo>
                    <a:pt x="540" y="36"/>
                  </a:lnTo>
                  <a:lnTo>
                    <a:pt x="528" y="38"/>
                  </a:lnTo>
                  <a:lnTo>
                    <a:pt x="517" y="38"/>
                  </a:lnTo>
                  <a:lnTo>
                    <a:pt x="506" y="38"/>
                  </a:lnTo>
                  <a:lnTo>
                    <a:pt x="494" y="38"/>
                  </a:lnTo>
                  <a:lnTo>
                    <a:pt x="485" y="38"/>
                  </a:lnTo>
                  <a:lnTo>
                    <a:pt x="473" y="38"/>
                  </a:lnTo>
                  <a:lnTo>
                    <a:pt x="462" y="40"/>
                  </a:lnTo>
                  <a:lnTo>
                    <a:pt x="450" y="40"/>
                  </a:lnTo>
                  <a:lnTo>
                    <a:pt x="439" y="40"/>
                  </a:lnTo>
                  <a:lnTo>
                    <a:pt x="428" y="40"/>
                  </a:lnTo>
                  <a:lnTo>
                    <a:pt x="418" y="40"/>
                  </a:lnTo>
                  <a:lnTo>
                    <a:pt x="405" y="40"/>
                  </a:lnTo>
                  <a:lnTo>
                    <a:pt x="395" y="42"/>
                  </a:lnTo>
                  <a:lnTo>
                    <a:pt x="384" y="42"/>
                  </a:lnTo>
                  <a:lnTo>
                    <a:pt x="372" y="42"/>
                  </a:lnTo>
                  <a:lnTo>
                    <a:pt x="361" y="42"/>
                  </a:lnTo>
                  <a:lnTo>
                    <a:pt x="350" y="42"/>
                  </a:lnTo>
                  <a:lnTo>
                    <a:pt x="338" y="42"/>
                  </a:lnTo>
                  <a:lnTo>
                    <a:pt x="327" y="42"/>
                  </a:lnTo>
                  <a:lnTo>
                    <a:pt x="315" y="42"/>
                  </a:lnTo>
                  <a:lnTo>
                    <a:pt x="306" y="42"/>
                  </a:lnTo>
                  <a:lnTo>
                    <a:pt x="293" y="42"/>
                  </a:lnTo>
                  <a:lnTo>
                    <a:pt x="283" y="43"/>
                  </a:lnTo>
                  <a:lnTo>
                    <a:pt x="272" y="43"/>
                  </a:lnTo>
                  <a:lnTo>
                    <a:pt x="260" y="43"/>
                  </a:lnTo>
                  <a:lnTo>
                    <a:pt x="249" y="43"/>
                  </a:lnTo>
                  <a:lnTo>
                    <a:pt x="238" y="43"/>
                  </a:lnTo>
                  <a:lnTo>
                    <a:pt x="226" y="43"/>
                  </a:lnTo>
                  <a:lnTo>
                    <a:pt x="215" y="45"/>
                  </a:lnTo>
                  <a:lnTo>
                    <a:pt x="203" y="45"/>
                  </a:lnTo>
                  <a:lnTo>
                    <a:pt x="194" y="45"/>
                  </a:lnTo>
                  <a:lnTo>
                    <a:pt x="180" y="45"/>
                  </a:lnTo>
                  <a:lnTo>
                    <a:pt x="169" y="45"/>
                  </a:lnTo>
                  <a:lnTo>
                    <a:pt x="160" y="45"/>
                  </a:lnTo>
                  <a:lnTo>
                    <a:pt x="148" y="47"/>
                  </a:lnTo>
                  <a:lnTo>
                    <a:pt x="137" y="47"/>
                  </a:lnTo>
                  <a:lnTo>
                    <a:pt x="125" y="47"/>
                  </a:lnTo>
                  <a:lnTo>
                    <a:pt x="114" y="47"/>
                  </a:lnTo>
                  <a:lnTo>
                    <a:pt x="103" y="49"/>
                  </a:lnTo>
                  <a:lnTo>
                    <a:pt x="91" y="49"/>
                  </a:lnTo>
                  <a:lnTo>
                    <a:pt x="80" y="49"/>
                  </a:lnTo>
                  <a:lnTo>
                    <a:pt x="68" y="49"/>
                  </a:lnTo>
                  <a:lnTo>
                    <a:pt x="57" y="51"/>
                  </a:lnTo>
                  <a:lnTo>
                    <a:pt x="47" y="51"/>
                  </a:lnTo>
                  <a:lnTo>
                    <a:pt x="36" y="53"/>
                  </a:lnTo>
                  <a:lnTo>
                    <a:pt x="25" y="53"/>
                  </a:lnTo>
                  <a:lnTo>
                    <a:pt x="13" y="55"/>
                  </a:lnTo>
                  <a:lnTo>
                    <a:pt x="7" y="55"/>
                  </a:lnTo>
                  <a:lnTo>
                    <a:pt x="4" y="59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6" y="80"/>
                  </a:lnTo>
                  <a:lnTo>
                    <a:pt x="11" y="83"/>
                  </a:lnTo>
                  <a:lnTo>
                    <a:pt x="15" y="83"/>
                  </a:lnTo>
                  <a:lnTo>
                    <a:pt x="19" y="83"/>
                  </a:lnTo>
                  <a:lnTo>
                    <a:pt x="23" y="85"/>
                  </a:lnTo>
                  <a:lnTo>
                    <a:pt x="28" y="87"/>
                  </a:lnTo>
                  <a:lnTo>
                    <a:pt x="32" y="87"/>
                  </a:lnTo>
                  <a:lnTo>
                    <a:pt x="36" y="87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1" y="89"/>
                  </a:lnTo>
                  <a:lnTo>
                    <a:pt x="55" y="91"/>
                  </a:lnTo>
                  <a:lnTo>
                    <a:pt x="59" y="91"/>
                  </a:lnTo>
                  <a:lnTo>
                    <a:pt x="64" y="91"/>
                  </a:lnTo>
                  <a:lnTo>
                    <a:pt x="68" y="91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3"/>
                  </a:lnTo>
                  <a:lnTo>
                    <a:pt x="87" y="93"/>
                  </a:lnTo>
                  <a:lnTo>
                    <a:pt x="91" y="93"/>
                  </a:lnTo>
                  <a:lnTo>
                    <a:pt x="97" y="93"/>
                  </a:lnTo>
                  <a:lnTo>
                    <a:pt x="103" y="93"/>
                  </a:lnTo>
                  <a:lnTo>
                    <a:pt x="106" y="93"/>
                  </a:lnTo>
                  <a:lnTo>
                    <a:pt x="110" y="93"/>
                  </a:lnTo>
                  <a:lnTo>
                    <a:pt x="116" y="93"/>
                  </a:lnTo>
                  <a:lnTo>
                    <a:pt x="120" y="93"/>
                  </a:lnTo>
                  <a:lnTo>
                    <a:pt x="125" y="93"/>
                  </a:lnTo>
                  <a:lnTo>
                    <a:pt x="129" y="93"/>
                  </a:lnTo>
                  <a:lnTo>
                    <a:pt x="135" y="93"/>
                  </a:lnTo>
                  <a:lnTo>
                    <a:pt x="139" y="93"/>
                  </a:lnTo>
                  <a:lnTo>
                    <a:pt x="144" y="91"/>
                  </a:lnTo>
                  <a:lnTo>
                    <a:pt x="148" y="91"/>
                  </a:lnTo>
                  <a:lnTo>
                    <a:pt x="154" y="91"/>
                  </a:lnTo>
                  <a:lnTo>
                    <a:pt x="158" y="91"/>
                  </a:lnTo>
                  <a:lnTo>
                    <a:pt x="163" y="91"/>
                  </a:lnTo>
                  <a:lnTo>
                    <a:pt x="167" y="91"/>
                  </a:lnTo>
                  <a:lnTo>
                    <a:pt x="171" y="89"/>
                  </a:lnTo>
                  <a:lnTo>
                    <a:pt x="177" y="89"/>
                  </a:lnTo>
                  <a:lnTo>
                    <a:pt x="180" y="89"/>
                  </a:lnTo>
                  <a:lnTo>
                    <a:pt x="186" y="89"/>
                  </a:lnTo>
                  <a:lnTo>
                    <a:pt x="190" y="87"/>
                  </a:lnTo>
                  <a:lnTo>
                    <a:pt x="196" y="87"/>
                  </a:lnTo>
                  <a:lnTo>
                    <a:pt x="199" y="87"/>
                  </a:lnTo>
                  <a:lnTo>
                    <a:pt x="203" y="87"/>
                  </a:lnTo>
                  <a:lnTo>
                    <a:pt x="209" y="85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2" y="83"/>
                  </a:lnTo>
                  <a:lnTo>
                    <a:pt x="228" y="83"/>
                  </a:lnTo>
                  <a:lnTo>
                    <a:pt x="232" y="83"/>
                  </a:lnTo>
                  <a:lnTo>
                    <a:pt x="238" y="83"/>
                  </a:lnTo>
                  <a:lnTo>
                    <a:pt x="241" y="81"/>
                  </a:lnTo>
                  <a:lnTo>
                    <a:pt x="247" y="81"/>
                  </a:lnTo>
                  <a:lnTo>
                    <a:pt x="251" y="81"/>
                  </a:lnTo>
                  <a:lnTo>
                    <a:pt x="257" y="81"/>
                  </a:lnTo>
                  <a:lnTo>
                    <a:pt x="260" y="80"/>
                  </a:lnTo>
                  <a:lnTo>
                    <a:pt x="266" y="80"/>
                  </a:lnTo>
                  <a:lnTo>
                    <a:pt x="270" y="80"/>
                  </a:lnTo>
                  <a:lnTo>
                    <a:pt x="276" y="80"/>
                  </a:lnTo>
                  <a:lnTo>
                    <a:pt x="279" y="80"/>
                  </a:lnTo>
                  <a:lnTo>
                    <a:pt x="285" y="78"/>
                  </a:lnTo>
                  <a:lnTo>
                    <a:pt x="289" y="78"/>
                  </a:lnTo>
                  <a:lnTo>
                    <a:pt x="293" y="78"/>
                  </a:lnTo>
                  <a:lnTo>
                    <a:pt x="298" y="78"/>
                  </a:lnTo>
                  <a:lnTo>
                    <a:pt x="304" y="78"/>
                  </a:lnTo>
                  <a:lnTo>
                    <a:pt x="308" y="78"/>
                  </a:lnTo>
                  <a:lnTo>
                    <a:pt x="314" y="76"/>
                  </a:lnTo>
                  <a:lnTo>
                    <a:pt x="321" y="76"/>
                  </a:lnTo>
                  <a:lnTo>
                    <a:pt x="327" y="76"/>
                  </a:lnTo>
                  <a:lnTo>
                    <a:pt x="334" y="76"/>
                  </a:lnTo>
                  <a:lnTo>
                    <a:pt x="340" y="74"/>
                  </a:lnTo>
                  <a:lnTo>
                    <a:pt x="348" y="74"/>
                  </a:lnTo>
                  <a:lnTo>
                    <a:pt x="353" y="74"/>
                  </a:lnTo>
                  <a:lnTo>
                    <a:pt x="361" y="74"/>
                  </a:lnTo>
                  <a:lnTo>
                    <a:pt x="367" y="74"/>
                  </a:lnTo>
                  <a:lnTo>
                    <a:pt x="372" y="74"/>
                  </a:lnTo>
                  <a:lnTo>
                    <a:pt x="380" y="72"/>
                  </a:lnTo>
                  <a:lnTo>
                    <a:pt x="388" y="72"/>
                  </a:lnTo>
                  <a:lnTo>
                    <a:pt x="393" y="72"/>
                  </a:lnTo>
                  <a:lnTo>
                    <a:pt x="399" y="72"/>
                  </a:lnTo>
                  <a:lnTo>
                    <a:pt x="407" y="72"/>
                  </a:lnTo>
                  <a:lnTo>
                    <a:pt x="412" y="72"/>
                  </a:lnTo>
                  <a:lnTo>
                    <a:pt x="420" y="70"/>
                  </a:lnTo>
                  <a:lnTo>
                    <a:pt x="426" y="70"/>
                  </a:lnTo>
                  <a:lnTo>
                    <a:pt x="433" y="70"/>
                  </a:lnTo>
                  <a:lnTo>
                    <a:pt x="439" y="70"/>
                  </a:lnTo>
                  <a:lnTo>
                    <a:pt x="447" y="70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6" y="70"/>
                  </a:lnTo>
                  <a:lnTo>
                    <a:pt x="473" y="70"/>
                  </a:lnTo>
                  <a:lnTo>
                    <a:pt x="479" y="70"/>
                  </a:lnTo>
                  <a:lnTo>
                    <a:pt x="487" y="70"/>
                  </a:lnTo>
                  <a:lnTo>
                    <a:pt x="492" y="70"/>
                  </a:lnTo>
                  <a:lnTo>
                    <a:pt x="500" y="70"/>
                  </a:lnTo>
                  <a:lnTo>
                    <a:pt x="506" y="70"/>
                  </a:lnTo>
                  <a:lnTo>
                    <a:pt x="513" y="70"/>
                  </a:lnTo>
                  <a:lnTo>
                    <a:pt x="521" y="70"/>
                  </a:lnTo>
                  <a:lnTo>
                    <a:pt x="526" y="68"/>
                  </a:lnTo>
                  <a:lnTo>
                    <a:pt x="532" y="68"/>
                  </a:lnTo>
                  <a:lnTo>
                    <a:pt x="538" y="68"/>
                  </a:lnTo>
                  <a:lnTo>
                    <a:pt x="546" y="68"/>
                  </a:lnTo>
                  <a:lnTo>
                    <a:pt x="551" y="68"/>
                  </a:lnTo>
                  <a:lnTo>
                    <a:pt x="559" y="68"/>
                  </a:lnTo>
                  <a:lnTo>
                    <a:pt x="565" y="68"/>
                  </a:lnTo>
                  <a:lnTo>
                    <a:pt x="572" y="68"/>
                  </a:lnTo>
                  <a:lnTo>
                    <a:pt x="578" y="66"/>
                  </a:lnTo>
                  <a:lnTo>
                    <a:pt x="585" y="66"/>
                  </a:lnTo>
                  <a:lnTo>
                    <a:pt x="591" y="66"/>
                  </a:lnTo>
                  <a:lnTo>
                    <a:pt x="599" y="66"/>
                  </a:lnTo>
                  <a:lnTo>
                    <a:pt x="604" y="66"/>
                  </a:lnTo>
                  <a:lnTo>
                    <a:pt x="612" y="66"/>
                  </a:lnTo>
                  <a:lnTo>
                    <a:pt x="618" y="66"/>
                  </a:lnTo>
                  <a:lnTo>
                    <a:pt x="625" y="66"/>
                  </a:lnTo>
                  <a:lnTo>
                    <a:pt x="631" y="66"/>
                  </a:lnTo>
                  <a:lnTo>
                    <a:pt x="637" y="64"/>
                  </a:lnTo>
                  <a:lnTo>
                    <a:pt x="644" y="64"/>
                  </a:lnTo>
                  <a:lnTo>
                    <a:pt x="652" y="64"/>
                  </a:lnTo>
                  <a:lnTo>
                    <a:pt x="658" y="64"/>
                  </a:lnTo>
                  <a:lnTo>
                    <a:pt x="663" y="62"/>
                  </a:lnTo>
                  <a:lnTo>
                    <a:pt x="671" y="62"/>
                  </a:lnTo>
                  <a:lnTo>
                    <a:pt x="679" y="62"/>
                  </a:lnTo>
                  <a:lnTo>
                    <a:pt x="684" y="62"/>
                  </a:lnTo>
                  <a:lnTo>
                    <a:pt x="692" y="62"/>
                  </a:lnTo>
                  <a:lnTo>
                    <a:pt x="698" y="61"/>
                  </a:lnTo>
                  <a:lnTo>
                    <a:pt x="705" y="61"/>
                  </a:lnTo>
                  <a:lnTo>
                    <a:pt x="711" y="61"/>
                  </a:lnTo>
                  <a:lnTo>
                    <a:pt x="719" y="61"/>
                  </a:lnTo>
                  <a:lnTo>
                    <a:pt x="724" y="61"/>
                  </a:lnTo>
                  <a:lnTo>
                    <a:pt x="732" y="61"/>
                  </a:lnTo>
                  <a:lnTo>
                    <a:pt x="736" y="59"/>
                  </a:lnTo>
                  <a:lnTo>
                    <a:pt x="741" y="59"/>
                  </a:lnTo>
                  <a:lnTo>
                    <a:pt x="747" y="57"/>
                  </a:lnTo>
                  <a:lnTo>
                    <a:pt x="753" y="57"/>
                  </a:lnTo>
                  <a:lnTo>
                    <a:pt x="758" y="57"/>
                  </a:lnTo>
                  <a:lnTo>
                    <a:pt x="764" y="57"/>
                  </a:lnTo>
                  <a:lnTo>
                    <a:pt x="770" y="55"/>
                  </a:lnTo>
                  <a:lnTo>
                    <a:pt x="776" y="55"/>
                  </a:lnTo>
                  <a:lnTo>
                    <a:pt x="781" y="55"/>
                  </a:lnTo>
                  <a:lnTo>
                    <a:pt x="787" y="55"/>
                  </a:lnTo>
                  <a:lnTo>
                    <a:pt x="793" y="55"/>
                  </a:lnTo>
                  <a:lnTo>
                    <a:pt x="798" y="55"/>
                  </a:lnTo>
                  <a:lnTo>
                    <a:pt x="804" y="53"/>
                  </a:lnTo>
                  <a:lnTo>
                    <a:pt x="810" y="53"/>
                  </a:lnTo>
                  <a:lnTo>
                    <a:pt x="814" y="53"/>
                  </a:lnTo>
                  <a:lnTo>
                    <a:pt x="821" y="53"/>
                  </a:lnTo>
                  <a:lnTo>
                    <a:pt x="825" y="53"/>
                  </a:lnTo>
                  <a:lnTo>
                    <a:pt x="831" y="51"/>
                  </a:lnTo>
                  <a:lnTo>
                    <a:pt x="836" y="51"/>
                  </a:lnTo>
                  <a:lnTo>
                    <a:pt x="842" y="51"/>
                  </a:lnTo>
                  <a:lnTo>
                    <a:pt x="848" y="49"/>
                  </a:lnTo>
                  <a:lnTo>
                    <a:pt x="854" y="49"/>
                  </a:lnTo>
                  <a:lnTo>
                    <a:pt x="859" y="49"/>
                  </a:lnTo>
                  <a:lnTo>
                    <a:pt x="865" y="49"/>
                  </a:lnTo>
                  <a:lnTo>
                    <a:pt x="869" y="49"/>
                  </a:lnTo>
                  <a:lnTo>
                    <a:pt x="874" y="49"/>
                  </a:lnTo>
                  <a:lnTo>
                    <a:pt x="880" y="49"/>
                  </a:lnTo>
                  <a:lnTo>
                    <a:pt x="888" y="49"/>
                  </a:lnTo>
                  <a:lnTo>
                    <a:pt x="892" y="47"/>
                  </a:lnTo>
                  <a:lnTo>
                    <a:pt x="897" y="47"/>
                  </a:lnTo>
                  <a:lnTo>
                    <a:pt x="903" y="47"/>
                  </a:lnTo>
                  <a:lnTo>
                    <a:pt x="909" y="47"/>
                  </a:lnTo>
                  <a:lnTo>
                    <a:pt x="914" y="47"/>
                  </a:lnTo>
                  <a:lnTo>
                    <a:pt x="920" y="47"/>
                  </a:lnTo>
                  <a:lnTo>
                    <a:pt x="926" y="47"/>
                  </a:lnTo>
                  <a:lnTo>
                    <a:pt x="931" y="47"/>
                  </a:lnTo>
                  <a:lnTo>
                    <a:pt x="935" y="45"/>
                  </a:lnTo>
                  <a:lnTo>
                    <a:pt x="943" y="45"/>
                  </a:lnTo>
                  <a:lnTo>
                    <a:pt x="947" y="45"/>
                  </a:lnTo>
                  <a:lnTo>
                    <a:pt x="952" y="45"/>
                  </a:lnTo>
                  <a:lnTo>
                    <a:pt x="958" y="45"/>
                  </a:lnTo>
                  <a:lnTo>
                    <a:pt x="964" y="45"/>
                  </a:lnTo>
                  <a:lnTo>
                    <a:pt x="969" y="45"/>
                  </a:lnTo>
                  <a:lnTo>
                    <a:pt x="975" y="45"/>
                  </a:lnTo>
                  <a:lnTo>
                    <a:pt x="981" y="45"/>
                  </a:lnTo>
                  <a:lnTo>
                    <a:pt x="987" y="45"/>
                  </a:lnTo>
                  <a:lnTo>
                    <a:pt x="992" y="45"/>
                  </a:lnTo>
                  <a:lnTo>
                    <a:pt x="998" y="45"/>
                  </a:lnTo>
                  <a:lnTo>
                    <a:pt x="1004" y="45"/>
                  </a:lnTo>
                  <a:lnTo>
                    <a:pt x="1008" y="45"/>
                  </a:lnTo>
                  <a:lnTo>
                    <a:pt x="1013" y="45"/>
                  </a:lnTo>
                  <a:lnTo>
                    <a:pt x="1019" y="45"/>
                  </a:lnTo>
                  <a:lnTo>
                    <a:pt x="1025" y="45"/>
                  </a:lnTo>
                  <a:lnTo>
                    <a:pt x="1030" y="45"/>
                  </a:lnTo>
                  <a:lnTo>
                    <a:pt x="1036" y="45"/>
                  </a:lnTo>
                  <a:lnTo>
                    <a:pt x="1042" y="45"/>
                  </a:lnTo>
                  <a:lnTo>
                    <a:pt x="1047" y="45"/>
                  </a:lnTo>
                  <a:lnTo>
                    <a:pt x="1053" y="45"/>
                  </a:lnTo>
                  <a:lnTo>
                    <a:pt x="1059" y="45"/>
                  </a:lnTo>
                  <a:lnTo>
                    <a:pt x="1065" y="45"/>
                  </a:lnTo>
                  <a:lnTo>
                    <a:pt x="1070" y="45"/>
                  </a:lnTo>
                  <a:lnTo>
                    <a:pt x="1076" y="47"/>
                  </a:lnTo>
                  <a:lnTo>
                    <a:pt x="1082" y="47"/>
                  </a:lnTo>
                  <a:lnTo>
                    <a:pt x="1087" y="47"/>
                  </a:lnTo>
                  <a:lnTo>
                    <a:pt x="1093" y="47"/>
                  </a:lnTo>
                  <a:lnTo>
                    <a:pt x="1099" y="47"/>
                  </a:lnTo>
                  <a:lnTo>
                    <a:pt x="1106" y="47"/>
                  </a:lnTo>
                  <a:lnTo>
                    <a:pt x="1112" y="47"/>
                  </a:lnTo>
                  <a:lnTo>
                    <a:pt x="1118" y="47"/>
                  </a:lnTo>
                  <a:lnTo>
                    <a:pt x="1125" y="47"/>
                  </a:lnTo>
                  <a:lnTo>
                    <a:pt x="1131" y="47"/>
                  </a:lnTo>
                  <a:lnTo>
                    <a:pt x="1137" y="47"/>
                  </a:lnTo>
                  <a:lnTo>
                    <a:pt x="1144" y="47"/>
                  </a:lnTo>
                  <a:lnTo>
                    <a:pt x="1150" y="47"/>
                  </a:lnTo>
                  <a:lnTo>
                    <a:pt x="1156" y="47"/>
                  </a:lnTo>
                  <a:lnTo>
                    <a:pt x="1162" y="47"/>
                  </a:lnTo>
                  <a:lnTo>
                    <a:pt x="1169" y="45"/>
                  </a:lnTo>
                  <a:lnTo>
                    <a:pt x="1175" y="45"/>
                  </a:lnTo>
                  <a:lnTo>
                    <a:pt x="1181" y="45"/>
                  </a:lnTo>
                  <a:lnTo>
                    <a:pt x="1188" y="45"/>
                  </a:lnTo>
                  <a:lnTo>
                    <a:pt x="1194" y="43"/>
                  </a:lnTo>
                  <a:lnTo>
                    <a:pt x="1200" y="42"/>
                  </a:lnTo>
                  <a:lnTo>
                    <a:pt x="1205" y="40"/>
                  </a:lnTo>
                  <a:lnTo>
                    <a:pt x="1213" y="40"/>
                  </a:lnTo>
                  <a:lnTo>
                    <a:pt x="1219" y="38"/>
                  </a:lnTo>
                  <a:lnTo>
                    <a:pt x="1224" y="34"/>
                  </a:lnTo>
                  <a:lnTo>
                    <a:pt x="1230" y="32"/>
                  </a:lnTo>
                  <a:lnTo>
                    <a:pt x="1236" y="32"/>
                  </a:lnTo>
                  <a:lnTo>
                    <a:pt x="1241" y="28"/>
                  </a:lnTo>
                  <a:lnTo>
                    <a:pt x="1247" y="26"/>
                  </a:lnTo>
                  <a:lnTo>
                    <a:pt x="1253" y="23"/>
                  </a:lnTo>
                  <a:lnTo>
                    <a:pt x="1258" y="21"/>
                  </a:lnTo>
                  <a:lnTo>
                    <a:pt x="1262" y="17"/>
                  </a:lnTo>
                  <a:lnTo>
                    <a:pt x="1268" y="13"/>
                  </a:lnTo>
                  <a:lnTo>
                    <a:pt x="1272" y="9"/>
                  </a:lnTo>
                  <a:lnTo>
                    <a:pt x="1277" y="5"/>
                  </a:lnTo>
                  <a:lnTo>
                    <a:pt x="1277" y="2"/>
                  </a:lnTo>
                  <a:lnTo>
                    <a:pt x="1276" y="0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2" name="TextBox 91"/>
          <p:cNvSpPr txBox="1"/>
          <p:nvPr/>
        </p:nvSpPr>
        <p:spPr>
          <a:xfrm rot="21319534">
            <a:off x="5054196" y="5137086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Print" pitchFamily="2" charset="0"/>
              </a:rPr>
              <a:t>PLAYER NAMES</a:t>
            </a:r>
            <a:endParaRPr lang="en-GB" sz="1100" b="1" dirty="0">
              <a:solidFill>
                <a:schemeClr val="tx1">
                  <a:lumMod val="85000"/>
                  <a:lumOff val="15000"/>
                </a:schemeClr>
              </a:solidFill>
              <a:latin typeface="Segoe Print" pitchFamily="2" charset="0"/>
            </a:endParaRPr>
          </a:p>
        </p:txBody>
      </p:sp>
      <p:sp>
        <p:nvSpPr>
          <p:cNvPr id="93" name="Rounded Rectangular Callout 92"/>
          <p:cNvSpPr/>
          <p:nvPr/>
        </p:nvSpPr>
        <p:spPr>
          <a:xfrm>
            <a:off x="285720" y="4714884"/>
            <a:ext cx="3143272" cy="1000132"/>
          </a:xfrm>
          <a:prstGeom prst="wedgeRoundRectCallout">
            <a:avLst>
              <a:gd name="adj1" fmla="val 94697"/>
              <a:gd name="adj2" fmla="val -3151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Think of variables as boxes to store data which can be retrieved later.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Use the instructions on </a:t>
            </a:r>
            <a:r>
              <a:rPr lang="en-GB" sz="2800" b="1" dirty="0" smtClean="0"/>
              <a:t>page 10 </a:t>
            </a:r>
            <a:r>
              <a:rPr lang="en-GB" sz="2800" dirty="0" smtClean="0"/>
              <a:t>of your </a:t>
            </a:r>
            <a:r>
              <a:rPr lang="en-GB" sz="2800" b="1" dirty="0" smtClean="0"/>
              <a:t>workbooks</a:t>
            </a:r>
            <a:r>
              <a:rPr lang="en-GB" sz="2800" dirty="0" smtClean="0"/>
              <a:t> to create this Shark Attack game: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sense events and keep score</a:t>
            </a:r>
            <a:endParaRPr lang="en-GB" dirty="0"/>
          </a:p>
        </p:txBody>
      </p:sp>
      <p:grpSp>
        <p:nvGrpSpPr>
          <p:cNvPr id="5" name="Group 6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69"/>
              <a:ext cx="1080129" cy="1112061"/>
              <a:chOff x="-548" y="1546"/>
              <a:chExt cx="958" cy="999"/>
            </a:xfrm>
          </p:grpSpPr>
          <p:sp>
            <p:nvSpPr>
              <p:cNvPr id="42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8" y="289965"/>
              <a:ext cx="1080122" cy="1138778"/>
              <a:chOff x="290" y="1477"/>
              <a:chExt cx="958" cy="1023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64" t="5625" r="12695" b="7187"/>
          <a:stretch>
            <a:fillRect/>
          </a:stretch>
        </p:blipFill>
        <p:spPr bwMode="auto">
          <a:xfrm>
            <a:off x="2428860" y="2500306"/>
            <a:ext cx="4452953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8" name="Rounded Rectangular Callout 77"/>
          <p:cNvSpPr/>
          <p:nvPr/>
        </p:nvSpPr>
        <p:spPr>
          <a:xfrm>
            <a:off x="714348" y="3357562"/>
            <a:ext cx="1357322" cy="1714512"/>
          </a:xfrm>
          <a:prstGeom prst="wedgeRoundRectCallout">
            <a:avLst>
              <a:gd name="adj1" fmla="val 104121"/>
              <a:gd name="adj2" fmla="val -18604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Shark will move up and down using </a:t>
            </a:r>
            <a:r>
              <a:rPr lang="en-GB" sz="1600" dirty="0" smtClean="0">
                <a:solidFill>
                  <a:schemeClr val="tx1"/>
                </a:solidFill>
                <a:sym typeface="Wingdings 3"/>
              </a:rPr>
              <a:t>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 cursor keys.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9" name="Rounded Rectangular Callout 78"/>
          <p:cNvSpPr/>
          <p:nvPr/>
        </p:nvSpPr>
        <p:spPr>
          <a:xfrm>
            <a:off x="7143768" y="3000372"/>
            <a:ext cx="1357322" cy="857256"/>
          </a:xfrm>
          <a:prstGeom prst="wedgeRoundRectCallout">
            <a:avLst>
              <a:gd name="adj1" fmla="val -90393"/>
              <a:gd name="adj2" fmla="val -81293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Score shown here.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0" name="Rounded Rectangular Callout 79"/>
          <p:cNvSpPr/>
          <p:nvPr/>
        </p:nvSpPr>
        <p:spPr>
          <a:xfrm>
            <a:off x="7143768" y="4286256"/>
            <a:ext cx="1357322" cy="1357322"/>
          </a:xfrm>
          <a:prstGeom prst="wedgeRoundRectCallout">
            <a:avLst>
              <a:gd name="adj1" fmla="val -146374"/>
              <a:gd name="adj2" fmla="val 5447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Fish will start in a different place each time.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allAtOnce" animBg="1"/>
      <p:bldP spid="79" grpId="0" build="allAtOnce" animBg="1"/>
      <p:bldP spid="8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Make your game better by adding some more features:</a:t>
            </a:r>
          </a:p>
          <a:p>
            <a:pPr lvl="1"/>
            <a:r>
              <a:rPr lang="en-GB" dirty="0" smtClean="0"/>
              <a:t>Change the sharks costume so it closes it’s mouth to eat the fish.</a:t>
            </a:r>
          </a:p>
          <a:p>
            <a:pPr lvl="1"/>
            <a:r>
              <a:rPr lang="en-GB" dirty="0" smtClean="0"/>
              <a:t>Add a GAME OVER stage to be displayed if the fish doesn’t get eaten.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sense events and keep score</a:t>
            </a:r>
            <a:endParaRPr lang="en-GB" dirty="0"/>
          </a:p>
        </p:txBody>
      </p:sp>
      <p:grpSp>
        <p:nvGrpSpPr>
          <p:cNvPr id="4" name="Group 7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41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sense events and keep score”.</a:t>
            </a:r>
          </a:p>
          <a:p>
            <a:endParaRPr lang="en-GB" dirty="0" smtClean="0"/>
          </a:p>
          <a:p>
            <a:r>
              <a:rPr lang="en-GB" dirty="0" smtClean="0"/>
              <a:t>Put </a:t>
            </a:r>
            <a:r>
              <a:rPr lang="en-GB" dirty="0" smtClean="0">
                <a:sym typeface="Wingdings" pitchFamily="2" charset="2"/>
              </a:rPr>
              <a:t> or  onto your </a:t>
            </a:r>
            <a:r>
              <a:rPr lang="en-GB" b="1" dirty="0" smtClean="0">
                <a:sym typeface="Wingdings" pitchFamily="2" charset="2"/>
              </a:rPr>
              <a:t>Self Assessment</a:t>
            </a:r>
            <a:r>
              <a:rPr lang="en-GB" dirty="0" smtClean="0">
                <a:sym typeface="Wingdings" pitchFamily="2" charset="2"/>
              </a:rPr>
              <a:t> page to show whether or not you have achieved today’s learning objective.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Wednesday, 05 May 2010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</a:t>
            </a:r>
            <a:r>
              <a:rPr lang="en-GB" smtClean="0"/>
              <a:t>you remember?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What do X and Y mean when talking about the position of a sprite?</a:t>
            </a:r>
          </a:p>
          <a:p>
            <a:endParaRPr lang="en-GB" dirty="0" smtClean="0"/>
          </a:p>
          <a:p>
            <a:r>
              <a:rPr lang="en-GB" dirty="0" smtClean="0"/>
              <a:t>What is a variable used for?</a:t>
            </a:r>
          </a:p>
          <a:p>
            <a:endParaRPr lang="en-GB" dirty="0" smtClean="0"/>
          </a:p>
          <a:p>
            <a:r>
              <a:rPr lang="en-GB" dirty="0" smtClean="0"/>
              <a:t>What does </a:t>
            </a:r>
            <a:r>
              <a:rPr lang="en-GB" b="1" dirty="0" smtClean="0"/>
              <a:t>broadcast</a:t>
            </a:r>
            <a:r>
              <a:rPr lang="en-GB" dirty="0" smtClean="0"/>
              <a:t> mean?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sense events and keep score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5846</TotalTime>
  <Words>298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Comic Sans MS</vt:lpstr>
      <vt:lpstr>Calibri</vt:lpstr>
      <vt:lpstr>Wingdings 3</vt:lpstr>
      <vt:lpstr>Segoe Print</vt:lpstr>
      <vt:lpstr>Wingdings</vt:lpstr>
      <vt:lpstr>Courier New</vt:lpstr>
      <vt:lpstr>Gill Sans Ultra Bold</vt:lpstr>
      <vt:lpstr>Office Theme</vt:lpstr>
      <vt:lpstr>Sensing and Variables</vt:lpstr>
      <vt:lpstr>Learning Objective</vt:lpstr>
      <vt:lpstr>Sensing</vt:lpstr>
      <vt:lpstr>Variables</vt:lpstr>
      <vt:lpstr>The Game</vt:lpstr>
      <vt:lpstr>Extension Task</vt:lpstr>
      <vt:lpstr>Learning Objective</vt:lpstr>
      <vt:lpstr>What can you remember?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maddamsn</cp:lastModifiedBy>
  <cp:revision>166</cp:revision>
  <dcterms:created xsi:type="dcterms:W3CDTF">2008-01-28T15:32:11Z</dcterms:created>
  <dcterms:modified xsi:type="dcterms:W3CDTF">2010-05-05T09:43:32Z</dcterms:modified>
</cp:coreProperties>
</file>