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69" r:id="rId4"/>
    <p:sldId id="274" r:id="rId5"/>
    <p:sldId id="275" r:id="rId6"/>
    <p:sldId id="266" r:id="rId7"/>
    <p:sldId id="273" r:id="rId8"/>
  </p:sldIdLst>
  <p:sldSz cx="9144000" cy="6858000" type="screen4x3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8000"/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6000" autoAdjust="0"/>
  </p:normalViewPr>
  <p:slideViewPr>
    <p:cSldViewPr>
      <p:cViewPr>
        <p:scale>
          <a:sx n="75" d="100"/>
          <a:sy n="75" d="100"/>
        </p:scale>
        <p:origin x="-1014" y="-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670" y="-102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054E9-6D23-4BCA-875A-B67B82FC3262}" type="datetimeFigureOut">
              <a:rPr lang="en-US" smtClean="0"/>
              <a:pPr/>
              <a:t>9/29/2008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CD83D-E460-45DC-AE4E-91C2F7D7FFA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ABDA3-BD09-4993-83D1-8EF48CA339D4}" type="datetimeFigureOut">
              <a:rPr lang="en-US" smtClean="0"/>
              <a:pPr/>
              <a:t>9/29/2008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B8647-502F-4518-BF5F-9CEA510D72D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/>
          <a:srcRect l="1618"/>
          <a:stretch>
            <a:fillRect/>
          </a:stretch>
        </p:blipFill>
        <p:spPr bwMode="auto">
          <a:xfrm>
            <a:off x="3643306" y="0"/>
            <a:ext cx="5500694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785926"/>
            <a:ext cx="4714908" cy="2786082"/>
          </a:xfrm>
          <a:prstGeom prst="roundRect">
            <a:avLst>
              <a:gd name="adj" fmla="val 14346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9/29/2008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42844" y="0"/>
            <a:ext cx="1214446" cy="1135629"/>
            <a:chOff x="2928926" y="571480"/>
            <a:chExt cx="4672012" cy="4368800"/>
          </a:xfrm>
        </p:grpSpPr>
        <p:pic>
          <p:nvPicPr>
            <p:cNvPr id="9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10" name="Rounded Rectangle 9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352593" y="1395953"/>
              <a:ext cx="1320928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155208" y="3280363"/>
              <a:ext cx="1246931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67346" y="3280363"/>
              <a:ext cx="1401097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1285852" y="142876"/>
            <a:ext cx="442140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en-GB" sz="54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54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9/29/2008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9/29/2008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9/29/2008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9/29/2008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8" name="Rounded Rectangle 17"/>
          <p:cNvSpPr/>
          <p:nvPr userDrawn="1"/>
        </p:nvSpPr>
        <p:spPr>
          <a:xfrm>
            <a:off x="3571868" y="6143644"/>
            <a:ext cx="5000660" cy="571504"/>
          </a:xfrm>
          <a:prstGeom prst="roundRect">
            <a:avLst>
              <a:gd name="adj" fmla="val 28413"/>
            </a:avLst>
          </a:prstGeom>
          <a:solidFill>
            <a:srgbClr val="FFFF00"/>
          </a:solidFill>
          <a:ln w="762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8262633" y="6018230"/>
            <a:ext cx="822661" cy="785818"/>
            <a:chOff x="8262633" y="6018230"/>
            <a:chExt cx="822661" cy="785818"/>
          </a:xfrm>
        </p:grpSpPr>
        <p:sp>
          <p:nvSpPr>
            <p:cNvPr id="21" name="Oval 20"/>
            <p:cNvSpPr/>
            <p:nvPr userDrawn="1"/>
          </p:nvSpPr>
          <p:spPr>
            <a:xfrm>
              <a:off x="8283600" y="6018230"/>
              <a:ext cx="785818" cy="785818"/>
            </a:xfrm>
            <a:prstGeom prst="ellipse">
              <a:avLst/>
            </a:prstGeom>
            <a:solidFill>
              <a:srgbClr val="00B0F0"/>
            </a:solidFill>
            <a:ln w="571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8262633" y="6140255"/>
              <a:ext cx="822661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200" b="1" cap="none" spc="0" dirty="0" smtClean="0">
                  <a:ln w="12700">
                    <a:solidFill>
                      <a:srgbClr val="FF9900"/>
                    </a:solidFill>
                    <a:prstDash val="solid"/>
                  </a:ln>
                  <a:solidFill>
                    <a:srgbClr val="FFFF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ill Sans Ultra Bold" pitchFamily="34" charset="0"/>
                </a:rPr>
                <a:t>LO</a:t>
              </a:r>
              <a:endParaRPr lang="en-US" sz="3200" b="1" cap="none" spc="0" dirty="0">
                <a:ln w="12700">
                  <a:solidFill>
                    <a:srgbClr val="FF99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ill Sans Ultra Bold" pitchFamily="34" charset="0"/>
              </a:endParaRPr>
            </a:p>
          </p:txBody>
        </p:sp>
      </p:grp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3571868" y="6181744"/>
            <a:ext cx="4714899" cy="50006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>
            <a:noAutofit/>
          </a:bodyPr>
          <a:lstStyle>
            <a:lvl1pPr algn="ctr">
              <a:buNone/>
              <a:defRPr sz="1400" b="0" i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9/29/2008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3500438" y="6143625"/>
            <a:ext cx="5214937" cy="571500"/>
          </a:xfrm>
          <a:prstGeom prst="roundRect">
            <a:avLst>
              <a:gd name="adj" fmla="val 26836"/>
            </a:avLst>
          </a:prstGeom>
          <a:solidFill>
            <a:srgbClr val="FFFF00"/>
          </a:solidFill>
          <a:ln>
            <a:solidFill>
              <a:srgbClr val="FF9900"/>
            </a:solidFill>
          </a:ln>
        </p:spPr>
        <p:txBody>
          <a:bodyPr>
            <a:noAutofit/>
          </a:bodyPr>
          <a:lstStyle>
            <a:lvl1pPr algn="ctr">
              <a:buNone/>
              <a:defRPr sz="2400" b="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fld id="{C903C796-15AE-40E3-9730-6F48E1DEDB0D}" type="datetime2">
              <a:rPr lang="en-GB" smtClean="0"/>
              <a:pPr lvl="0"/>
              <a:t>Tuesday, 13 May 2008</a:t>
            </a:fld>
            <a:endParaRPr lang="en-US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9/29/2008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9/29/2008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9/29/2008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9/29/2008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9/29/2008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9/29/2008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oundRect">
            <a:avLst>
              <a:gd name="adj" fmla="val 31212"/>
            </a:avLst>
          </a:prstGeom>
          <a:solidFill>
            <a:srgbClr val="FF9900"/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5000660"/>
          </a:xfrm>
          <a:prstGeom prst="roundRect">
            <a:avLst>
              <a:gd name="adj" fmla="val 6518"/>
            </a:avLst>
          </a:prstGeom>
          <a:ln w="76200">
            <a:solidFill>
              <a:srgbClr val="008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06436-82A9-40DB-A140-871FA6B4C2D7}" type="datetimeFigureOut">
              <a:rPr lang="en-US" smtClean="0"/>
              <a:pPr/>
              <a:t>9/29/2008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2700" cmpd="sng">
            <a:solidFill>
              <a:schemeClr val="tx1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Creating a Memo</a:t>
            </a:r>
            <a:endParaRPr lang="en-GB" dirty="0"/>
          </a:p>
        </p:txBody>
      </p:sp>
      <p:pic>
        <p:nvPicPr>
          <p:cNvPr id="4" name="Picture 3" descr="N:\MyWork\My Pictures\Icons\Office\image0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503828"/>
            <a:ext cx="1428728" cy="13541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create a memo using Microsoft Word”.</a:t>
            </a:r>
          </a:p>
          <a:p>
            <a:endParaRPr lang="en-GB" dirty="0" smtClean="0"/>
          </a:p>
          <a:p>
            <a:r>
              <a:rPr lang="en-GB" dirty="0" smtClean="0"/>
              <a:t>Write this Learning Objective onto your </a:t>
            </a:r>
            <a:r>
              <a:rPr lang="en-GB" b="1" dirty="0" smtClean="0"/>
              <a:t>Self Assessment Sheet.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fld id="{BF6489F4-01F3-414D-82F7-82A38F083C1B}" type="datetime2">
              <a:rPr lang="en-GB" smtClean="0"/>
              <a:pPr algn="ctr"/>
              <a:t>Monday, 29 September 2008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Memo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What is a memo?</a:t>
            </a:r>
          </a:p>
          <a:p>
            <a:pPr lvl="1"/>
            <a:r>
              <a:rPr lang="en-GB" dirty="0" smtClean="0"/>
              <a:t>A paper document to give a message to people within a business.</a:t>
            </a:r>
          </a:p>
          <a:p>
            <a:endParaRPr lang="en-GB" dirty="0" smtClean="0"/>
          </a:p>
          <a:p>
            <a:r>
              <a:rPr lang="en-GB" dirty="0" smtClean="0"/>
              <a:t>What does </a:t>
            </a:r>
            <a:r>
              <a:rPr lang="en-GB" b="1" dirty="0" smtClean="0"/>
              <a:t>memo</a:t>
            </a:r>
            <a:r>
              <a:rPr lang="en-GB" dirty="0" smtClean="0"/>
              <a:t> stand for?</a:t>
            </a:r>
          </a:p>
          <a:p>
            <a:pPr lvl="1"/>
            <a:r>
              <a:rPr lang="en-GB" dirty="0" smtClean="0"/>
              <a:t>Memorandum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a memo using Microsoft Word</a:t>
            </a:r>
            <a:endParaRPr lang="en-GB" dirty="0"/>
          </a:p>
        </p:txBody>
      </p:sp>
      <p:grpSp>
        <p:nvGrpSpPr>
          <p:cNvPr id="8" name="Group 4"/>
          <p:cNvGrpSpPr>
            <a:grpSpLocks noChangeAspect="1"/>
          </p:cNvGrpSpPr>
          <p:nvPr/>
        </p:nvGrpSpPr>
        <p:grpSpPr bwMode="auto">
          <a:xfrm>
            <a:off x="0" y="0"/>
            <a:ext cx="1025525" cy="1357313"/>
            <a:chOff x="0" y="0"/>
            <a:chExt cx="646" cy="855"/>
          </a:xfrm>
        </p:grpSpPr>
        <p:sp>
          <p:nvSpPr>
            <p:cNvPr id="9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646" cy="8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6"/>
            <p:cNvSpPr>
              <a:spLocks/>
            </p:cNvSpPr>
            <p:nvPr/>
          </p:nvSpPr>
          <p:spPr bwMode="auto">
            <a:xfrm>
              <a:off x="198" y="400"/>
              <a:ext cx="195" cy="109"/>
            </a:xfrm>
            <a:custGeom>
              <a:avLst/>
              <a:gdLst/>
              <a:ahLst/>
              <a:cxnLst>
                <a:cxn ang="0">
                  <a:pos x="6" y="4"/>
                </a:cxn>
                <a:cxn ang="0">
                  <a:pos x="0" y="15"/>
                </a:cxn>
                <a:cxn ang="0">
                  <a:pos x="1" y="26"/>
                </a:cxn>
                <a:cxn ang="0">
                  <a:pos x="7" y="42"/>
                </a:cxn>
                <a:cxn ang="0">
                  <a:pos x="19" y="69"/>
                </a:cxn>
                <a:cxn ang="0">
                  <a:pos x="37" y="105"/>
                </a:cxn>
                <a:cxn ang="0">
                  <a:pos x="62" y="146"/>
                </a:cxn>
                <a:cxn ang="0">
                  <a:pos x="96" y="190"/>
                </a:cxn>
                <a:cxn ang="0">
                  <a:pos x="137" y="231"/>
                </a:cxn>
                <a:cxn ang="0">
                  <a:pos x="188" y="270"/>
                </a:cxn>
                <a:cxn ang="0">
                  <a:pos x="236" y="295"/>
                </a:cxn>
                <a:cxn ang="0">
                  <a:pos x="275" y="311"/>
                </a:cxn>
                <a:cxn ang="0">
                  <a:pos x="316" y="321"/>
                </a:cxn>
                <a:cxn ang="0">
                  <a:pos x="360" y="327"/>
                </a:cxn>
                <a:cxn ang="0">
                  <a:pos x="405" y="329"/>
                </a:cxn>
                <a:cxn ang="0">
                  <a:pos x="451" y="326"/>
                </a:cxn>
                <a:cxn ang="0">
                  <a:pos x="500" y="318"/>
                </a:cxn>
                <a:cxn ang="0">
                  <a:pos x="549" y="306"/>
                </a:cxn>
                <a:cxn ang="0">
                  <a:pos x="581" y="294"/>
                </a:cxn>
                <a:cxn ang="0">
                  <a:pos x="587" y="282"/>
                </a:cxn>
                <a:cxn ang="0">
                  <a:pos x="582" y="268"/>
                </a:cxn>
                <a:cxn ang="0">
                  <a:pos x="570" y="263"/>
                </a:cxn>
                <a:cxn ang="0">
                  <a:pos x="540" y="271"/>
                </a:cxn>
                <a:cxn ang="0">
                  <a:pos x="493" y="282"/>
                </a:cxn>
                <a:cxn ang="0">
                  <a:pos x="448" y="289"/>
                </a:cxn>
                <a:cxn ang="0">
                  <a:pos x="406" y="293"/>
                </a:cxn>
                <a:cxn ang="0">
                  <a:pos x="365" y="291"/>
                </a:cxn>
                <a:cxn ang="0">
                  <a:pos x="325" y="286"/>
                </a:cxn>
                <a:cxn ang="0">
                  <a:pos x="288" y="276"/>
                </a:cxn>
                <a:cxn ang="0">
                  <a:pos x="251" y="263"/>
                </a:cxn>
                <a:cxn ang="0">
                  <a:pos x="183" y="222"/>
                </a:cxn>
                <a:cxn ang="0">
                  <a:pos x="106" y="145"/>
                </a:cxn>
                <a:cxn ang="0">
                  <a:pos x="60" y="69"/>
                </a:cxn>
                <a:cxn ang="0">
                  <a:pos x="38" y="21"/>
                </a:cxn>
                <a:cxn ang="0">
                  <a:pos x="32" y="6"/>
                </a:cxn>
                <a:cxn ang="0">
                  <a:pos x="19" y="0"/>
                </a:cxn>
              </a:cxnLst>
              <a:rect l="0" t="0" r="r" b="b"/>
              <a:pathLst>
                <a:path w="587" h="329">
                  <a:moveTo>
                    <a:pt x="12" y="0"/>
                  </a:moveTo>
                  <a:lnTo>
                    <a:pt x="6" y="4"/>
                  </a:lnTo>
                  <a:lnTo>
                    <a:pt x="1" y="9"/>
                  </a:lnTo>
                  <a:lnTo>
                    <a:pt x="0" y="15"/>
                  </a:lnTo>
                  <a:lnTo>
                    <a:pt x="0" y="22"/>
                  </a:lnTo>
                  <a:lnTo>
                    <a:pt x="1" y="26"/>
                  </a:lnTo>
                  <a:lnTo>
                    <a:pt x="3" y="32"/>
                  </a:lnTo>
                  <a:lnTo>
                    <a:pt x="7" y="42"/>
                  </a:lnTo>
                  <a:lnTo>
                    <a:pt x="12" y="55"/>
                  </a:lnTo>
                  <a:lnTo>
                    <a:pt x="19" y="69"/>
                  </a:lnTo>
                  <a:lnTo>
                    <a:pt x="26" y="87"/>
                  </a:lnTo>
                  <a:lnTo>
                    <a:pt x="37" y="105"/>
                  </a:lnTo>
                  <a:lnTo>
                    <a:pt x="48" y="126"/>
                  </a:lnTo>
                  <a:lnTo>
                    <a:pt x="62" y="146"/>
                  </a:lnTo>
                  <a:lnTo>
                    <a:pt x="78" y="168"/>
                  </a:lnTo>
                  <a:lnTo>
                    <a:pt x="96" y="190"/>
                  </a:lnTo>
                  <a:lnTo>
                    <a:pt x="115" y="211"/>
                  </a:lnTo>
                  <a:lnTo>
                    <a:pt x="137" y="231"/>
                  </a:lnTo>
                  <a:lnTo>
                    <a:pt x="161" y="252"/>
                  </a:lnTo>
                  <a:lnTo>
                    <a:pt x="188" y="270"/>
                  </a:lnTo>
                  <a:lnTo>
                    <a:pt x="216" y="286"/>
                  </a:lnTo>
                  <a:lnTo>
                    <a:pt x="236" y="295"/>
                  </a:lnTo>
                  <a:lnTo>
                    <a:pt x="255" y="304"/>
                  </a:lnTo>
                  <a:lnTo>
                    <a:pt x="275" y="311"/>
                  </a:lnTo>
                  <a:lnTo>
                    <a:pt x="296" y="317"/>
                  </a:lnTo>
                  <a:lnTo>
                    <a:pt x="316" y="321"/>
                  </a:lnTo>
                  <a:lnTo>
                    <a:pt x="338" y="325"/>
                  </a:lnTo>
                  <a:lnTo>
                    <a:pt x="360" y="327"/>
                  </a:lnTo>
                  <a:lnTo>
                    <a:pt x="382" y="329"/>
                  </a:lnTo>
                  <a:lnTo>
                    <a:pt x="405" y="329"/>
                  </a:lnTo>
                  <a:lnTo>
                    <a:pt x="428" y="327"/>
                  </a:lnTo>
                  <a:lnTo>
                    <a:pt x="451" y="326"/>
                  </a:lnTo>
                  <a:lnTo>
                    <a:pt x="475" y="322"/>
                  </a:lnTo>
                  <a:lnTo>
                    <a:pt x="500" y="318"/>
                  </a:lnTo>
                  <a:lnTo>
                    <a:pt x="524" y="312"/>
                  </a:lnTo>
                  <a:lnTo>
                    <a:pt x="549" y="306"/>
                  </a:lnTo>
                  <a:lnTo>
                    <a:pt x="574" y="298"/>
                  </a:lnTo>
                  <a:lnTo>
                    <a:pt x="581" y="294"/>
                  </a:lnTo>
                  <a:lnTo>
                    <a:pt x="586" y="289"/>
                  </a:lnTo>
                  <a:lnTo>
                    <a:pt x="587" y="282"/>
                  </a:lnTo>
                  <a:lnTo>
                    <a:pt x="586" y="275"/>
                  </a:lnTo>
                  <a:lnTo>
                    <a:pt x="582" y="268"/>
                  </a:lnTo>
                  <a:lnTo>
                    <a:pt x="577" y="265"/>
                  </a:lnTo>
                  <a:lnTo>
                    <a:pt x="570" y="263"/>
                  </a:lnTo>
                  <a:lnTo>
                    <a:pt x="563" y="263"/>
                  </a:lnTo>
                  <a:lnTo>
                    <a:pt x="540" y="271"/>
                  </a:lnTo>
                  <a:lnTo>
                    <a:pt x="515" y="277"/>
                  </a:lnTo>
                  <a:lnTo>
                    <a:pt x="493" y="282"/>
                  </a:lnTo>
                  <a:lnTo>
                    <a:pt x="470" y="286"/>
                  </a:lnTo>
                  <a:lnTo>
                    <a:pt x="448" y="289"/>
                  </a:lnTo>
                  <a:lnTo>
                    <a:pt x="427" y="291"/>
                  </a:lnTo>
                  <a:lnTo>
                    <a:pt x="406" y="293"/>
                  </a:lnTo>
                  <a:lnTo>
                    <a:pt x="386" y="293"/>
                  </a:lnTo>
                  <a:lnTo>
                    <a:pt x="365" y="291"/>
                  </a:lnTo>
                  <a:lnTo>
                    <a:pt x="345" y="289"/>
                  </a:lnTo>
                  <a:lnTo>
                    <a:pt x="325" y="286"/>
                  </a:lnTo>
                  <a:lnTo>
                    <a:pt x="306" y="281"/>
                  </a:lnTo>
                  <a:lnTo>
                    <a:pt x="288" y="276"/>
                  </a:lnTo>
                  <a:lnTo>
                    <a:pt x="269" y="270"/>
                  </a:lnTo>
                  <a:lnTo>
                    <a:pt x="251" y="263"/>
                  </a:lnTo>
                  <a:lnTo>
                    <a:pt x="234" y="254"/>
                  </a:lnTo>
                  <a:lnTo>
                    <a:pt x="183" y="222"/>
                  </a:lnTo>
                  <a:lnTo>
                    <a:pt x="141" y="185"/>
                  </a:lnTo>
                  <a:lnTo>
                    <a:pt x="106" y="145"/>
                  </a:lnTo>
                  <a:lnTo>
                    <a:pt x="79" y="105"/>
                  </a:lnTo>
                  <a:lnTo>
                    <a:pt x="60" y="69"/>
                  </a:lnTo>
                  <a:lnTo>
                    <a:pt x="46" y="40"/>
                  </a:lnTo>
                  <a:lnTo>
                    <a:pt x="38" y="21"/>
                  </a:lnTo>
                  <a:lnTo>
                    <a:pt x="35" y="13"/>
                  </a:lnTo>
                  <a:lnTo>
                    <a:pt x="32" y="6"/>
                  </a:lnTo>
                  <a:lnTo>
                    <a:pt x="26" y="1"/>
                  </a:lnTo>
                  <a:lnTo>
                    <a:pt x="19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7"/>
            <p:cNvSpPr>
              <a:spLocks/>
            </p:cNvSpPr>
            <p:nvPr/>
          </p:nvSpPr>
          <p:spPr bwMode="auto">
            <a:xfrm>
              <a:off x="43" y="220"/>
              <a:ext cx="337" cy="163"/>
            </a:xfrm>
            <a:custGeom>
              <a:avLst/>
              <a:gdLst/>
              <a:ahLst/>
              <a:cxnLst>
                <a:cxn ang="0">
                  <a:pos x="933" y="2"/>
                </a:cxn>
                <a:cxn ang="0">
                  <a:pos x="871" y="19"/>
                </a:cxn>
                <a:cxn ang="0">
                  <a:pos x="765" y="47"/>
                </a:cxn>
                <a:cxn ang="0">
                  <a:pos x="631" y="82"/>
                </a:cxn>
                <a:cxn ang="0">
                  <a:pos x="489" y="120"/>
                </a:cxn>
                <a:cxn ang="0">
                  <a:pos x="356" y="155"/>
                </a:cxn>
                <a:cxn ang="0">
                  <a:pos x="248" y="183"/>
                </a:cxn>
                <a:cxn ang="0">
                  <a:pos x="185" y="200"/>
                </a:cxn>
                <a:cxn ang="0">
                  <a:pos x="167" y="204"/>
                </a:cxn>
                <a:cxn ang="0">
                  <a:pos x="139" y="209"/>
                </a:cxn>
                <a:cxn ang="0">
                  <a:pos x="102" y="222"/>
                </a:cxn>
                <a:cxn ang="0">
                  <a:pos x="68" y="244"/>
                </a:cxn>
                <a:cxn ang="0">
                  <a:pos x="52" y="267"/>
                </a:cxn>
                <a:cxn ang="0">
                  <a:pos x="46" y="283"/>
                </a:cxn>
                <a:cxn ang="0">
                  <a:pos x="45" y="300"/>
                </a:cxn>
                <a:cxn ang="0">
                  <a:pos x="49" y="315"/>
                </a:cxn>
                <a:cxn ang="0">
                  <a:pos x="54" y="330"/>
                </a:cxn>
                <a:cxn ang="0">
                  <a:pos x="57" y="341"/>
                </a:cxn>
                <a:cxn ang="0">
                  <a:pos x="55" y="362"/>
                </a:cxn>
                <a:cxn ang="0">
                  <a:pos x="44" y="383"/>
                </a:cxn>
                <a:cxn ang="0">
                  <a:pos x="28" y="400"/>
                </a:cxn>
                <a:cxn ang="0">
                  <a:pos x="16" y="409"/>
                </a:cxn>
                <a:cxn ang="0">
                  <a:pos x="7" y="416"/>
                </a:cxn>
                <a:cxn ang="0">
                  <a:pos x="2" y="426"/>
                </a:cxn>
                <a:cxn ang="0">
                  <a:pos x="0" y="434"/>
                </a:cxn>
                <a:cxn ang="0">
                  <a:pos x="0" y="435"/>
                </a:cxn>
                <a:cxn ang="0">
                  <a:pos x="3" y="444"/>
                </a:cxn>
                <a:cxn ang="0">
                  <a:pos x="12" y="454"/>
                </a:cxn>
                <a:cxn ang="0">
                  <a:pos x="76" y="468"/>
                </a:cxn>
                <a:cxn ang="0">
                  <a:pos x="189" y="484"/>
                </a:cxn>
                <a:cxn ang="0">
                  <a:pos x="293" y="489"/>
                </a:cxn>
                <a:cxn ang="0">
                  <a:pos x="391" y="485"/>
                </a:cxn>
                <a:cxn ang="0">
                  <a:pos x="483" y="473"/>
                </a:cxn>
                <a:cxn ang="0">
                  <a:pos x="567" y="457"/>
                </a:cxn>
                <a:cxn ang="0">
                  <a:pos x="644" y="435"/>
                </a:cxn>
                <a:cxn ang="0">
                  <a:pos x="715" y="409"/>
                </a:cxn>
                <a:cxn ang="0">
                  <a:pos x="778" y="381"/>
                </a:cxn>
                <a:cxn ang="0">
                  <a:pos x="833" y="351"/>
                </a:cxn>
                <a:cxn ang="0">
                  <a:pos x="880" y="323"/>
                </a:cxn>
                <a:cxn ang="0">
                  <a:pos x="920" y="296"/>
                </a:cxn>
                <a:cxn ang="0">
                  <a:pos x="953" y="270"/>
                </a:cxn>
                <a:cxn ang="0">
                  <a:pos x="978" y="251"/>
                </a:cxn>
                <a:cxn ang="0">
                  <a:pos x="994" y="236"/>
                </a:cxn>
                <a:cxn ang="0">
                  <a:pos x="1003" y="227"/>
                </a:cxn>
                <a:cxn ang="0">
                  <a:pos x="1008" y="219"/>
                </a:cxn>
                <a:cxn ang="0">
                  <a:pos x="1010" y="204"/>
                </a:cxn>
                <a:cxn ang="0">
                  <a:pos x="1002" y="191"/>
                </a:cxn>
                <a:cxn ang="0">
                  <a:pos x="987" y="186"/>
                </a:cxn>
                <a:cxn ang="0">
                  <a:pos x="974" y="177"/>
                </a:cxn>
                <a:cxn ang="0">
                  <a:pos x="969" y="136"/>
                </a:cxn>
                <a:cxn ang="0">
                  <a:pos x="967" y="89"/>
                </a:cxn>
                <a:cxn ang="0">
                  <a:pos x="970" y="47"/>
                </a:cxn>
                <a:cxn ang="0">
                  <a:pos x="972" y="25"/>
                </a:cxn>
                <a:cxn ang="0">
                  <a:pos x="972" y="24"/>
                </a:cxn>
                <a:cxn ang="0">
                  <a:pos x="971" y="19"/>
                </a:cxn>
                <a:cxn ang="0">
                  <a:pos x="967" y="9"/>
                </a:cxn>
                <a:cxn ang="0">
                  <a:pos x="960" y="2"/>
                </a:cxn>
                <a:cxn ang="0">
                  <a:pos x="948" y="0"/>
                </a:cxn>
              </a:cxnLst>
              <a:rect l="0" t="0" r="r" b="b"/>
              <a:pathLst>
                <a:path w="1011" h="489">
                  <a:moveTo>
                    <a:pt x="942" y="0"/>
                  </a:moveTo>
                  <a:lnTo>
                    <a:pt x="933" y="2"/>
                  </a:lnTo>
                  <a:lnTo>
                    <a:pt x="908" y="9"/>
                  </a:lnTo>
                  <a:lnTo>
                    <a:pt x="871" y="19"/>
                  </a:lnTo>
                  <a:lnTo>
                    <a:pt x="822" y="32"/>
                  </a:lnTo>
                  <a:lnTo>
                    <a:pt x="765" y="47"/>
                  </a:lnTo>
                  <a:lnTo>
                    <a:pt x="701" y="64"/>
                  </a:lnTo>
                  <a:lnTo>
                    <a:pt x="631" y="82"/>
                  </a:lnTo>
                  <a:lnTo>
                    <a:pt x="561" y="101"/>
                  </a:lnTo>
                  <a:lnTo>
                    <a:pt x="489" y="120"/>
                  </a:lnTo>
                  <a:lnTo>
                    <a:pt x="420" y="138"/>
                  </a:lnTo>
                  <a:lnTo>
                    <a:pt x="356" y="155"/>
                  </a:lnTo>
                  <a:lnTo>
                    <a:pt x="298" y="170"/>
                  </a:lnTo>
                  <a:lnTo>
                    <a:pt x="248" y="183"/>
                  </a:lnTo>
                  <a:lnTo>
                    <a:pt x="211" y="193"/>
                  </a:lnTo>
                  <a:lnTo>
                    <a:pt x="185" y="200"/>
                  </a:lnTo>
                  <a:lnTo>
                    <a:pt x="176" y="202"/>
                  </a:lnTo>
                  <a:lnTo>
                    <a:pt x="167" y="204"/>
                  </a:lnTo>
                  <a:lnTo>
                    <a:pt x="154" y="205"/>
                  </a:lnTo>
                  <a:lnTo>
                    <a:pt x="139" y="209"/>
                  </a:lnTo>
                  <a:lnTo>
                    <a:pt x="120" y="214"/>
                  </a:lnTo>
                  <a:lnTo>
                    <a:pt x="102" y="222"/>
                  </a:lnTo>
                  <a:lnTo>
                    <a:pt x="84" y="231"/>
                  </a:lnTo>
                  <a:lnTo>
                    <a:pt x="68" y="244"/>
                  </a:lnTo>
                  <a:lnTo>
                    <a:pt x="55" y="259"/>
                  </a:lnTo>
                  <a:lnTo>
                    <a:pt x="52" y="267"/>
                  </a:lnTo>
                  <a:lnTo>
                    <a:pt x="49" y="274"/>
                  </a:lnTo>
                  <a:lnTo>
                    <a:pt x="46" y="283"/>
                  </a:lnTo>
                  <a:lnTo>
                    <a:pt x="45" y="294"/>
                  </a:lnTo>
                  <a:lnTo>
                    <a:pt x="45" y="300"/>
                  </a:lnTo>
                  <a:lnTo>
                    <a:pt x="46" y="308"/>
                  </a:lnTo>
                  <a:lnTo>
                    <a:pt x="49" y="315"/>
                  </a:lnTo>
                  <a:lnTo>
                    <a:pt x="52" y="323"/>
                  </a:lnTo>
                  <a:lnTo>
                    <a:pt x="54" y="330"/>
                  </a:lnTo>
                  <a:lnTo>
                    <a:pt x="55" y="336"/>
                  </a:lnTo>
                  <a:lnTo>
                    <a:pt x="57" y="341"/>
                  </a:lnTo>
                  <a:lnTo>
                    <a:pt x="57" y="347"/>
                  </a:lnTo>
                  <a:lnTo>
                    <a:pt x="55" y="362"/>
                  </a:lnTo>
                  <a:lnTo>
                    <a:pt x="50" y="373"/>
                  </a:lnTo>
                  <a:lnTo>
                    <a:pt x="44" y="383"/>
                  </a:lnTo>
                  <a:lnTo>
                    <a:pt x="36" y="392"/>
                  </a:lnTo>
                  <a:lnTo>
                    <a:pt x="28" y="400"/>
                  </a:lnTo>
                  <a:lnTo>
                    <a:pt x="22" y="405"/>
                  </a:lnTo>
                  <a:lnTo>
                    <a:pt x="16" y="409"/>
                  </a:lnTo>
                  <a:lnTo>
                    <a:pt x="12" y="412"/>
                  </a:lnTo>
                  <a:lnTo>
                    <a:pt x="7" y="416"/>
                  </a:lnTo>
                  <a:lnTo>
                    <a:pt x="3" y="419"/>
                  </a:lnTo>
                  <a:lnTo>
                    <a:pt x="2" y="426"/>
                  </a:lnTo>
                  <a:lnTo>
                    <a:pt x="0" y="432"/>
                  </a:lnTo>
                  <a:lnTo>
                    <a:pt x="0" y="434"/>
                  </a:lnTo>
                  <a:lnTo>
                    <a:pt x="0" y="434"/>
                  </a:lnTo>
                  <a:lnTo>
                    <a:pt x="0" y="435"/>
                  </a:lnTo>
                  <a:lnTo>
                    <a:pt x="0" y="436"/>
                  </a:lnTo>
                  <a:lnTo>
                    <a:pt x="3" y="444"/>
                  </a:lnTo>
                  <a:lnTo>
                    <a:pt x="7" y="449"/>
                  </a:lnTo>
                  <a:lnTo>
                    <a:pt x="12" y="454"/>
                  </a:lnTo>
                  <a:lnTo>
                    <a:pt x="18" y="457"/>
                  </a:lnTo>
                  <a:lnTo>
                    <a:pt x="76" y="468"/>
                  </a:lnTo>
                  <a:lnTo>
                    <a:pt x="134" y="477"/>
                  </a:lnTo>
                  <a:lnTo>
                    <a:pt x="189" y="484"/>
                  </a:lnTo>
                  <a:lnTo>
                    <a:pt x="241" y="487"/>
                  </a:lnTo>
                  <a:lnTo>
                    <a:pt x="293" y="489"/>
                  </a:lnTo>
                  <a:lnTo>
                    <a:pt x="343" y="487"/>
                  </a:lnTo>
                  <a:lnTo>
                    <a:pt x="391" y="485"/>
                  </a:lnTo>
                  <a:lnTo>
                    <a:pt x="438" y="480"/>
                  </a:lnTo>
                  <a:lnTo>
                    <a:pt x="483" y="473"/>
                  </a:lnTo>
                  <a:lnTo>
                    <a:pt x="526" y="466"/>
                  </a:lnTo>
                  <a:lnTo>
                    <a:pt x="567" y="457"/>
                  </a:lnTo>
                  <a:lnTo>
                    <a:pt x="607" y="446"/>
                  </a:lnTo>
                  <a:lnTo>
                    <a:pt x="644" y="435"/>
                  </a:lnTo>
                  <a:lnTo>
                    <a:pt x="680" y="422"/>
                  </a:lnTo>
                  <a:lnTo>
                    <a:pt x="715" y="409"/>
                  </a:lnTo>
                  <a:lnTo>
                    <a:pt x="747" y="395"/>
                  </a:lnTo>
                  <a:lnTo>
                    <a:pt x="778" y="381"/>
                  </a:lnTo>
                  <a:lnTo>
                    <a:pt x="806" y="367"/>
                  </a:lnTo>
                  <a:lnTo>
                    <a:pt x="833" y="351"/>
                  </a:lnTo>
                  <a:lnTo>
                    <a:pt x="857" y="337"/>
                  </a:lnTo>
                  <a:lnTo>
                    <a:pt x="880" y="323"/>
                  </a:lnTo>
                  <a:lnTo>
                    <a:pt x="901" y="309"/>
                  </a:lnTo>
                  <a:lnTo>
                    <a:pt x="920" y="296"/>
                  </a:lnTo>
                  <a:lnTo>
                    <a:pt x="938" y="283"/>
                  </a:lnTo>
                  <a:lnTo>
                    <a:pt x="953" y="270"/>
                  </a:lnTo>
                  <a:lnTo>
                    <a:pt x="966" y="260"/>
                  </a:lnTo>
                  <a:lnTo>
                    <a:pt x="978" y="251"/>
                  </a:lnTo>
                  <a:lnTo>
                    <a:pt x="987" y="242"/>
                  </a:lnTo>
                  <a:lnTo>
                    <a:pt x="994" y="236"/>
                  </a:lnTo>
                  <a:lnTo>
                    <a:pt x="999" y="231"/>
                  </a:lnTo>
                  <a:lnTo>
                    <a:pt x="1003" y="227"/>
                  </a:lnTo>
                  <a:lnTo>
                    <a:pt x="1005" y="226"/>
                  </a:lnTo>
                  <a:lnTo>
                    <a:pt x="1008" y="219"/>
                  </a:lnTo>
                  <a:lnTo>
                    <a:pt x="1011" y="211"/>
                  </a:lnTo>
                  <a:lnTo>
                    <a:pt x="1010" y="204"/>
                  </a:lnTo>
                  <a:lnTo>
                    <a:pt x="1007" y="196"/>
                  </a:lnTo>
                  <a:lnTo>
                    <a:pt x="1002" y="191"/>
                  </a:lnTo>
                  <a:lnTo>
                    <a:pt x="994" y="187"/>
                  </a:lnTo>
                  <a:lnTo>
                    <a:pt x="987" y="186"/>
                  </a:lnTo>
                  <a:lnTo>
                    <a:pt x="979" y="187"/>
                  </a:lnTo>
                  <a:lnTo>
                    <a:pt x="974" y="177"/>
                  </a:lnTo>
                  <a:lnTo>
                    <a:pt x="970" y="159"/>
                  </a:lnTo>
                  <a:lnTo>
                    <a:pt x="969" y="136"/>
                  </a:lnTo>
                  <a:lnTo>
                    <a:pt x="967" y="109"/>
                  </a:lnTo>
                  <a:lnTo>
                    <a:pt x="967" y="89"/>
                  </a:lnTo>
                  <a:lnTo>
                    <a:pt x="969" y="69"/>
                  </a:lnTo>
                  <a:lnTo>
                    <a:pt x="970" y="47"/>
                  </a:lnTo>
                  <a:lnTo>
                    <a:pt x="972" y="27"/>
                  </a:lnTo>
                  <a:lnTo>
                    <a:pt x="972" y="25"/>
                  </a:lnTo>
                  <a:lnTo>
                    <a:pt x="972" y="25"/>
                  </a:lnTo>
                  <a:lnTo>
                    <a:pt x="972" y="24"/>
                  </a:lnTo>
                  <a:lnTo>
                    <a:pt x="972" y="24"/>
                  </a:lnTo>
                  <a:lnTo>
                    <a:pt x="971" y="19"/>
                  </a:lnTo>
                  <a:lnTo>
                    <a:pt x="970" y="14"/>
                  </a:lnTo>
                  <a:lnTo>
                    <a:pt x="967" y="9"/>
                  </a:lnTo>
                  <a:lnTo>
                    <a:pt x="963" y="5"/>
                  </a:lnTo>
                  <a:lnTo>
                    <a:pt x="960" y="2"/>
                  </a:lnTo>
                  <a:lnTo>
                    <a:pt x="953" y="0"/>
                  </a:lnTo>
                  <a:lnTo>
                    <a:pt x="948" y="0"/>
                  </a:lnTo>
                  <a:lnTo>
                    <a:pt x="94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8"/>
            <p:cNvSpPr>
              <a:spLocks/>
            </p:cNvSpPr>
            <p:nvPr/>
          </p:nvSpPr>
          <p:spPr bwMode="auto">
            <a:xfrm>
              <a:off x="69" y="238"/>
              <a:ext cx="288" cy="128"/>
            </a:xfrm>
            <a:custGeom>
              <a:avLst/>
              <a:gdLst/>
              <a:ahLst/>
              <a:cxnLst>
                <a:cxn ang="0">
                  <a:pos x="27" y="281"/>
                </a:cxn>
                <a:cxn ang="0">
                  <a:pos x="22" y="259"/>
                </a:cxn>
                <a:cxn ang="0">
                  <a:pos x="17" y="245"/>
                </a:cxn>
                <a:cxn ang="0">
                  <a:pos x="16" y="240"/>
                </a:cxn>
                <a:cxn ang="0">
                  <a:pos x="16" y="235"/>
                </a:cxn>
                <a:cxn ang="0">
                  <a:pos x="17" y="231"/>
                </a:cxn>
                <a:cxn ang="0">
                  <a:pos x="25" y="222"/>
                </a:cxn>
                <a:cxn ang="0">
                  <a:pos x="43" y="211"/>
                </a:cxn>
                <a:cxn ang="0">
                  <a:pos x="68" y="202"/>
                </a:cxn>
                <a:cxn ang="0">
                  <a:pos x="93" y="196"/>
                </a:cxn>
                <a:cxn ang="0">
                  <a:pos x="106" y="195"/>
                </a:cxn>
                <a:cxn ang="0">
                  <a:pos x="107" y="195"/>
                </a:cxn>
                <a:cxn ang="0">
                  <a:pos x="116" y="191"/>
                </a:cxn>
                <a:cxn ang="0">
                  <a:pos x="171" y="177"/>
                </a:cxn>
                <a:cxn ang="0">
                  <a:pos x="266" y="153"/>
                </a:cxn>
                <a:cxn ang="0">
                  <a:pos x="387" y="121"/>
                </a:cxn>
                <a:cxn ang="0">
                  <a:pos x="517" y="86"/>
                </a:cxn>
                <a:cxn ang="0">
                  <a:pos x="644" y="53"/>
                </a:cxn>
                <a:cxn ang="0">
                  <a:pos x="751" y="24"/>
                </a:cxn>
                <a:cxn ang="0">
                  <a:pos x="824" y="5"/>
                </a:cxn>
                <a:cxn ang="0">
                  <a:pos x="841" y="13"/>
                </a:cxn>
                <a:cxn ang="0">
                  <a:pos x="839" y="40"/>
                </a:cxn>
                <a:cxn ang="0">
                  <a:pos x="841" y="85"/>
                </a:cxn>
                <a:cxn ang="0">
                  <a:pos x="852" y="141"/>
                </a:cxn>
                <a:cxn ang="0">
                  <a:pos x="855" y="170"/>
                </a:cxn>
                <a:cxn ang="0">
                  <a:pos x="834" y="186"/>
                </a:cxn>
                <a:cxn ang="0">
                  <a:pos x="807" y="205"/>
                </a:cxn>
                <a:cxn ang="0">
                  <a:pos x="776" y="226"/>
                </a:cxn>
                <a:cxn ang="0">
                  <a:pos x="741" y="248"/>
                </a:cxn>
                <a:cxn ang="0">
                  <a:pos x="700" y="270"/>
                </a:cxn>
                <a:cxn ang="0">
                  <a:pos x="655" y="293"/>
                </a:cxn>
                <a:cxn ang="0">
                  <a:pos x="605" y="313"/>
                </a:cxn>
                <a:cxn ang="0">
                  <a:pos x="551" y="333"/>
                </a:cxn>
                <a:cxn ang="0">
                  <a:pos x="492" y="349"/>
                </a:cxn>
                <a:cxn ang="0">
                  <a:pos x="428" y="365"/>
                </a:cxn>
                <a:cxn ang="0">
                  <a:pos x="360" y="375"/>
                </a:cxn>
                <a:cxn ang="0">
                  <a:pos x="288" y="381"/>
                </a:cxn>
                <a:cxn ang="0">
                  <a:pos x="211" y="383"/>
                </a:cxn>
                <a:cxn ang="0">
                  <a:pos x="130" y="379"/>
                </a:cxn>
                <a:cxn ang="0">
                  <a:pos x="44" y="370"/>
                </a:cxn>
                <a:cxn ang="0">
                  <a:pos x="11" y="348"/>
                </a:cxn>
                <a:cxn ang="0">
                  <a:pos x="25" y="312"/>
                </a:cxn>
              </a:cxnLst>
              <a:rect l="0" t="0" r="r" b="b"/>
              <a:pathLst>
                <a:path w="864" h="383">
                  <a:moveTo>
                    <a:pt x="27" y="291"/>
                  </a:moveTo>
                  <a:lnTo>
                    <a:pt x="27" y="281"/>
                  </a:lnTo>
                  <a:lnTo>
                    <a:pt x="25" y="270"/>
                  </a:lnTo>
                  <a:lnTo>
                    <a:pt x="22" y="259"/>
                  </a:lnTo>
                  <a:lnTo>
                    <a:pt x="18" y="249"/>
                  </a:lnTo>
                  <a:lnTo>
                    <a:pt x="17" y="245"/>
                  </a:lnTo>
                  <a:lnTo>
                    <a:pt x="17" y="243"/>
                  </a:lnTo>
                  <a:lnTo>
                    <a:pt x="16" y="240"/>
                  </a:lnTo>
                  <a:lnTo>
                    <a:pt x="16" y="238"/>
                  </a:lnTo>
                  <a:lnTo>
                    <a:pt x="16" y="235"/>
                  </a:lnTo>
                  <a:lnTo>
                    <a:pt x="17" y="232"/>
                  </a:lnTo>
                  <a:lnTo>
                    <a:pt x="17" y="231"/>
                  </a:lnTo>
                  <a:lnTo>
                    <a:pt x="18" y="229"/>
                  </a:lnTo>
                  <a:lnTo>
                    <a:pt x="25" y="222"/>
                  </a:lnTo>
                  <a:lnTo>
                    <a:pt x="33" y="216"/>
                  </a:lnTo>
                  <a:lnTo>
                    <a:pt x="43" y="211"/>
                  </a:lnTo>
                  <a:lnTo>
                    <a:pt x="56" y="205"/>
                  </a:lnTo>
                  <a:lnTo>
                    <a:pt x="68" y="202"/>
                  </a:lnTo>
                  <a:lnTo>
                    <a:pt x="81" y="199"/>
                  </a:lnTo>
                  <a:lnTo>
                    <a:pt x="93" y="196"/>
                  </a:lnTo>
                  <a:lnTo>
                    <a:pt x="104" y="195"/>
                  </a:lnTo>
                  <a:lnTo>
                    <a:pt x="106" y="195"/>
                  </a:lnTo>
                  <a:lnTo>
                    <a:pt x="107" y="195"/>
                  </a:lnTo>
                  <a:lnTo>
                    <a:pt x="107" y="195"/>
                  </a:lnTo>
                  <a:lnTo>
                    <a:pt x="108" y="194"/>
                  </a:lnTo>
                  <a:lnTo>
                    <a:pt x="116" y="191"/>
                  </a:lnTo>
                  <a:lnTo>
                    <a:pt x="138" y="186"/>
                  </a:lnTo>
                  <a:lnTo>
                    <a:pt x="171" y="177"/>
                  </a:lnTo>
                  <a:lnTo>
                    <a:pt x="215" y="166"/>
                  </a:lnTo>
                  <a:lnTo>
                    <a:pt x="266" y="153"/>
                  </a:lnTo>
                  <a:lnTo>
                    <a:pt x="324" y="137"/>
                  </a:lnTo>
                  <a:lnTo>
                    <a:pt x="387" y="121"/>
                  </a:lnTo>
                  <a:lnTo>
                    <a:pt x="452" y="103"/>
                  </a:lnTo>
                  <a:lnTo>
                    <a:pt x="517" y="86"/>
                  </a:lnTo>
                  <a:lnTo>
                    <a:pt x="583" y="68"/>
                  </a:lnTo>
                  <a:lnTo>
                    <a:pt x="644" y="53"/>
                  </a:lnTo>
                  <a:lnTo>
                    <a:pt x="701" y="37"/>
                  </a:lnTo>
                  <a:lnTo>
                    <a:pt x="751" y="24"/>
                  </a:lnTo>
                  <a:lnTo>
                    <a:pt x="793" y="13"/>
                  </a:lnTo>
                  <a:lnTo>
                    <a:pt x="824" y="5"/>
                  </a:lnTo>
                  <a:lnTo>
                    <a:pt x="842" y="0"/>
                  </a:lnTo>
                  <a:lnTo>
                    <a:pt x="841" y="13"/>
                  </a:lnTo>
                  <a:lnTo>
                    <a:pt x="841" y="26"/>
                  </a:lnTo>
                  <a:lnTo>
                    <a:pt x="839" y="40"/>
                  </a:lnTo>
                  <a:lnTo>
                    <a:pt x="839" y="53"/>
                  </a:lnTo>
                  <a:lnTo>
                    <a:pt x="841" y="85"/>
                  </a:lnTo>
                  <a:lnTo>
                    <a:pt x="844" y="114"/>
                  </a:lnTo>
                  <a:lnTo>
                    <a:pt x="852" y="141"/>
                  </a:lnTo>
                  <a:lnTo>
                    <a:pt x="864" y="162"/>
                  </a:lnTo>
                  <a:lnTo>
                    <a:pt x="855" y="170"/>
                  </a:lnTo>
                  <a:lnTo>
                    <a:pt x="844" y="177"/>
                  </a:lnTo>
                  <a:lnTo>
                    <a:pt x="834" y="186"/>
                  </a:lnTo>
                  <a:lnTo>
                    <a:pt x="821" y="195"/>
                  </a:lnTo>
                  <a:lnTo>
                    <a:pt x="807" y="205"/>
                  </a:lnTo>
                  <a:lnTo>
                    <a:pt x="793" y="216"/>
                  </a:lnTo>
                  <a:lnTo>
                    <a:pt x="776" y="226"/>
                  </a:lnTo>
                  <a:lnTo>
                    <a:pt x="759" y="238"/>
                  </a:lnTo>
                  <a:lnTo>
                    <a:pt x="741" y="248"/>
                  </a:lnTo>
                  <a:lnTo>
                    <a:pt x="721" y="259"/>
                  </a:lnTo>
                  <a:lnTo>
                    <a:pt x="700" y="270"/>
                  </a:lnTo>
                  <a:lnTo>
                    <a:pt x="678" y="281"/>
                  </a:lnTo>
                  <a:lnTo>
                    <a:pt x="655" y="293"/>
                  </a:lnTo>
                  <a:lnTo>
                    <a:pt x="630" y="303"/>
                  </a:lnTo>
                  <a:lnTo>
                    <a:pt x="605" y="313"/>
                  </a:lnTo>
                  <a:lnTo>
                    <a:pt x="579" y="324"/>
                  </a:lnTo>
                  <a:lnTo>
                    <a:pt x="551" y="333"/>
                  </a:lnTo>
                  <a:lnTo>
                    <a:pt x="521" y="342"/>
                  </a:lnTo>
                  <a:lnTo>
                    <a:pt x="492" y="349"/>
                  </a:lnTo>
                  <a:lnTo>
                    <a:pt x="460" y="357"/>
                  </a:lnTo>
                  <a:lnTo>
                    <a:pt x="428" y="365"/>
                  </a:lnTo>
                  <a:lnTo>
                    <a:pt x="394" y="370"/>
                  </a:lnTo>
                  <a:lnTo>
                    <a:pt x="360" y="375"/>
                  </a:lnTo>
                  <a:lnTo>
                    <a:pt x="325" y="379"/>
                  </a:lnTo>
                  <a:lnTo>
                    <a:pt x="288" y="381"/>
                  </a:lnTo>
                  <a:lnTo>
                    <a:pt x="249" y="383"/>
                  </a:lnTo>
                  <a:lnTo>
                    <a:pt x="211" y="383"/>
                  </a:lnTo>
                  <a:lnTo>
                    <a:pt x="171" y="381"/>
                  </a:lnTo>
                  <a:lnTo>
                    <a:pt x="130" y="379"/>
                  </a:lnTo>
                  <a:lnTo>
                    <a:pt x="88" y="375"/>
                  </a:lnTo>
                  <a:lnTo>
                    <a:pt x="44" y="370"/>
                  </a:lnTo>
                  <a:lnTo>
                    <a:pt x="0" y="362"/>
                  </a:lnTo>
                  <a:lnTo>
                    <a:pt x="11" y="348"/>
                  </a:lnTo>
                  <a:lnTo>
                    <a:pt x="20" y="330"/>
                  </a:lnTo>
                  <a:lnTo>
                    <a:pt x="25" y="312"/>
                  </a:lnTo>
                  <a:lnTo>
                    <a:pt x="27" y="291"/>
                  </a:lnTo>
                  <a:close/>
                </a:path>
              </a:pathLst>
            </a:custGeom>
            <a:solidFill>
              <a:srgbClr val="6B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/>
          </p:nvSpPr>
          <p:spPr bwMode="auto">
            <a:xfrm>
              <a:off x="75" y="656"/>
              <a:ext cx="191" cy="106"/>
            </a:xfrm>
            <a:custGeom>
              <a:avLst/>
              <a:gdLst/>
              <a:ahLst/>
              <a:cxnLst>
                <a:cxn ang="0">
                  <a:pos x="2" y="204"/>
                </a:cxn>
                <a:cxn ang="0">
                  <a:pos x="0" y="210"/>
                </a:cxn>
                <a:cxn ang="0">
                  <a:pos x="0" y="216"/>
                </a:cxn>
                <a:cxn ang="0">
                  <a:pos x="27" y="310"/>
                </a:cxn>
                <a:cxn ang="0">
                  <a:pos x="36" y="316"/>
                </a:cxn>
                <a:cxn ang="0">
                  <a:pos x="531" y="317"/>
                </a:cxn>
                <a:cxn ang="0">
                  <a:pos x="543" y="314"/>
                </a:cxn>
                <a:cxn ang="0">
                  <a:pos x="549" y="303"/>
                </a:cxn>
                <a:cxn ang="0">
                  <a:pos x="574" y="197"/>
                </a:cxn>
                <a:cxn ang="0">
                  <a:pos x="574" y="193"/>
                </a:cxn>
                <a:cxn ang="0">
                  <a:pos x="525" y="13"/>
                </a:cxn>
                <a:cxn ang="0">
                  <a:pos x="516" y="3"/>
                </a:cxn>
                <a:cxn ang="0">
                  <a:pos x="503" y="0"/>
                </a:cxn>
                <a:cxn ang="0">
                  <a:pos x="493" y="7"/>
                </a:cxn>
                <a:cxn ang="0">
                  <a:pos x="489" y="18"/>
                </a:cxn>
                <a:cxn ang="0">
                  <a:pos x="490" y="21"/>
                </a:cxn>
                <a:cxn ang="0">
                  <a:pos x="490" y="23"/>
                </a:cxn>
                <a:cxn ang="0">
                  <a:pos x="498" y="49"/>
                </a:cxn>
                <a:cxn ang="0">
                  <a:pos x="513" y="106"/>
                </a:cxn>
                <a:cxn ang="0">
                  <a:pos x="529" y="165"/>
                </a:cxn>
                <a:cxn ang="0">
                  <a:pos x="538" y="195"/>
                </a:cxn>
                <a:cxn ang="0">
                  <a:pos x="529" y="233"/>
                </a:cxn>
                <a:cxn ang="0">
                  <a:pos x="517" y="281"/>
                </a:cxn>
                <a:cxn ang="0">
                  <a:pos x="490" y="281"/>
                </a:cxn>
                <a:cxn ang="0">
                  <a:pos x="438" y="281"/>
                </a:cxn>
                <a:cxn ang="0">
                  <a:pos x="366" y="281"/>
                </a:cxn>
                <a:cxn ang="0">
                  <a:pos x="286" y="281"/>
                </a:cxn>
                <a:cxn ang="0">
                  <a:pos x="206" y="281"/>
                </a:cxn>
                <a:cxn ang="0">
                  <a:pos x="135" y="281"/>
                </a:cxn>
                <a:cxn ang="0">
                  <a:pos x="81" y="281"/>
                </a:cxn>
                <a:cxn ang="0">
                  <a:pos x="56" y="281"/>
                </a:cxn>
                <a:cxn ang="0">
                  <a:pos x="45" y="243"/>
                </a:cxn>
                <a:cxn ang="0">
                  <a:pos x="38" y="212"/>
                </a:cxn>
                <a:cxn ang="0">
                  <a:pos x="50" y="179"/>
                </a:cxn>
                <a:cxn ang="0">
                  <a:pos x="74" y="115"/>
                </a:cxn>
                <a:cxn ang="0">
                  <a:pos x="97" y="53"/>
                </a:cxn>
                <a:cxn ang="0">
                  <a:pos x="107" y="25"/>
                </a:cxn>
                <a:cxn ang="0">
                  <a:pos x="108" y="21"/>
                </a:cxn>
                <a:cxn ang="0">
                  <a:pos x="108" y="18"/>
                </a:cxn>
                <a:cxn ang="0">
                  <a:pos x="106" y="8"/>
                </a:cxn>
                <a:cxn ang="0">
                  <a:pos x="97" y="2"/>
                </a:cxn>
                <a:cxn ang="0">
                  <a:pos x="84" y="2"/>
                </a:cxn>
                <a:cxn ang="0">
                  <a:pos x="74" y="12"/>
                </a:cxn>
              </a:cxnLst>
              <a:rect l="0" t="0" r="r" b="b"/>
              <a:pathLst>
                <a:path w="574" h="317">
                  <a:moveTo>
                    <a:pt x="74" y="12"/>
                  </a:moveTo>
                  <a:lnTo>
                    <a:pt x="2" y="204"/>
                  </a:lnTo>
                  <a:lnTo>
                    <a:pt x="0" y="207"/>
                  </a:lnTo>
                  <a:lnTo>
                    <a:pt x="0" y="210"/>
                  </a:lnTo>
                  <a:lnTo>
                    <a:pt x="0" y="213"/>
                  </a:lnTo>
                  <a:lnTo>
                    <a:pt x="0" y="216"/>
                  </a:lnTo>
                  <a:lnTo>
                    <a:pt x="25" y="305"/>
                  </a:lnTo>
                  <a:lnTo>
                    <a:pt x="27" y="310"/>
                  </a:lnTo>
                  <a:lnTo>
                    <a:pt x="31" y="314"/>
                  </a:lnTo>
                  <a:lnTo>
                    <a:pt x="36" y="316"/>
                  </a:lnTo>
                  <a:lnTo>
                    <a:pt x="43" y="317"/>
                  </a:lnTo>
                  <a:lnTo>
                    <a:pt x="531" y="317"/>
                  </a:lnTo>
                  <a:lnTo>
                    <a:pt x="538" y="316"/>
                  </a:lnTo>
                  <a:lnTo>
                    <a:pt x="543" y="314"/>
                  </a:lnTo>
                  <a:lnTo>
                    <a:pt x="547" y="310"/>
                  </a:lnTo>
                  <a:lnTo>
                    <a:pt x="549" y="303"/>
                  </a:lnTo>
                  <a:lnTo>
                    <a:pt x="574" y="199"/>
                  </a:lnTo>
                  <a:lnTo>
                    <a:pt x="574" y="197"/>
                  </a:lnTo>
                  <a:lnTo>
                    <a:pt x="574" y="194"/>
                  </a:lnTo>
                  <a:lnTo>
                    <a:pt x="574" y="193"/>
                  </a:lnTo>
                  <a:lnTo>
                    <a:pt x="574" y="190"/>
                  </a:lnTo>
                  <a:lnTo>
                    <a:pt x="525" y="13"/>
                  </a:lnTo>
                  <a:lnTo>
                    <a:pt x="521" y="7"/>
                  </a:lnTo>
                  <a:lnTo>
                    <a:pt x="516" y="3"/>
                  </a:lnTo>
                  <a:lnTo>
                    <a:pt x="510" y="0"/>
                  </a:lnTo>
                  <a:lnTo>
                    <a:pt x="503" y="0"/>
                  </a:lnTo>
                  <a:lnTo>
                    <a:pt x="498" y="3"/>
                  </a:lnTo>
                  <a:lnTo>
                    <a:pt x="493" y="7"/>
                  </a:lnTo>
                  <a:lnTo>
                    <a:pt x="490" y="13"/>
                  </a:lnTo>
                  <a:lnTo>
                    <a:pt x="489" y="18"/>
                  </a:lnTo>
                  <a:lnTo>
                    <a:pt x="489" y="20"/>
                  </a:lnTo>
                  <a:lnTo>
                    <a:pt x="490" y="21"/>
                  </a:lnTo>
                  <a:lnTo>
                    <a:pt x="490" y="22"/>
                  </a:lnTo>
                  <a:lnTo>
                    <a:pt x="490" y="23"/>
                  </a:lnTo>
                  <a:lnTo>
                    <a:pt x="493" y="30"/>
                  </a:lnTo>
                  <a:lnTo>
                    <a:pt x="498" y="49"/>
                  </a:lnTo>
                  <a:lnTo>
                    <a:pt x="505" y="76"/>
                  </a:lnTo>
                  <a:lnTo>
                    <a:pt x="513" y="106"/>
                  </a:lnTo>
                  <a:lnTo>
                    <a:pt x="521" y="138"/>
                  </a:lnTo>
                  <a:lnTo>
                    <a:pt x="529" y="165"/>
                  </a:lnTo>
                  <a:lnTo>
                    <a:pt x="535" y="185"/>
                  </a:lnTo>
                  <a:lnTo>
                    <a:pt x="538" y="195"/>
                  </a:lnTo>
                  <a:lnTo>
                    <a:pt x="534" y="208"/>
                  </a:lnTo>
                  <a:lnTo>
                    <a:pt x="529" y="233"/>
                  </a:lnTo>
                  <a:lnTo>
                    <a:pt x="522" y="260"/>
                  </a:lnTo>
                  <a:lnTo>
                    <a:pt x="517" y="281"/>
                  </a:lnTo>
                  <a:lnTo>
                    <a:pt x="508" y="281"/>
                  </a:lnTo>
                  <a:lnTo>
                    <a:pt x="490" y="281"/>
                  </a:lnTo>
                  <a:lnTo>
                    <a:pt x="467" y="281"/>
                  </a:lnTo>
                  <a:lnTo>
                    <a:pt x="438" y="281"/>
                  </a:lnTo>
                  <a:lnTo>
                    <a:pt x="403" y="281"/>
                  </a:lnTo>
                  <a:lnTo>
                    <a:pt x="366" y="281"/>
                  </a:lnTo>
                  <a:lnTo>
                    <a:pt x="326" y="281"/>
                  </a:lnTo>
                  <a:lnTo>
                    <a:pt x="286" y="281"/>
                  </a:lnTo>
                  <a:lnTo>
                    <a:pt x="245" y="281"/>
                  </a:lnTo>
                  <a:lnTo>
                    <a:pt x="206" y="281"/>
                  </a:lnTo>
                  <a:lnTo>
                    <a:pt x="168" y="281"/>
                  </a:lnTo>
                  <a:lnTo>
                    <a:pt x="135" y="281"/>
                  </a:lnTo>
                  <a:lnTo>
                    <a:pt x="106" y="281"/>
                  </a:lnTo>
                  <a:lnTo>
                    <a:pt x="81" y="281"/>
                  </a:lnTo>
                  <a:lnTo>
                    <a:pt x="65" y="281"/>
                  </a:lnTo>
                  <a:lnTo>
                    <a:pt x="56" y="281"/>
                  </a:lnTo>
                  <a:lnTo>
                    <a:pt x="52" y="264"/>
                  </a:lnTo>
                  <a:lnTo>
                    <a:pt x="45" y="243"/>
                  </a:lnTo>
                  <a:lnTo>
                    <a:pt x="40" y="224"/>
                  </a:lnTo>
                  <a:lnTo>
                    <a:pt x="38" y="212"/>
                  </a:lnTo>
                  <a:lnTo>
                    <a:pt x="41" y="201"/>
                  </a:lnTo>
                  <a:lnTo>
                    <a:pt x="50" y="179"/>
                  </a:lnTo>
                  <a:lnTo>
                    <a:pt x="61" y="148"/>
                  </a:lnTo>
                  <a:lnTo>
                    <a:pt x="74" y="115"/>
                  </a:lnTo>
                  <a:lnTo>
                    <a:pt x="86" y="81"/>
                  </a:lnTo>
                  <a:lnTo>
                    <a:pt x="97" y="53"/>
                  </a:lnTo>
                  <a:lnTo>
                    <a:pt x="104" y="32"/>
                  </a:lnTo>
                  <a:lnTo>
                    <a:pt x="107" y="25"/>
                  </a:lnTo>
                  <a:lnTo>
                    <a:pt x="108" y="23"/>
                  </a:lnTo>
                  <a:lnTo>
                    <a:pt x="108" y="21"/>
                  </a:lnTo>
                  <a:lnTo>
                    <a:pt x="108" y="20"/>
                  </a:lnTo>
                  <a:lnTo>
                    <a:pt x="108" y="18"/>
                  </a:lnTo>
                  <a:lnTo>
                    <a:pt x="107" y="13"/>
                  </a:lnTo>
                  <a:lnTo>
                    <a:pt x="106" y="8"/>
                  </a:lnTo>
                  <a:lnTo>
                    <a:pt x="102" y="4"/>
                  </a:lnTo>
                  <a:lnTo>
                    <a:pt x="97" y="2"/>
                  </a:lnTo>
                  <a:lnTo>
                    <a:pt x="90" y="0"/>
                  </a:lnTo>
                  <a:lnTo>
                    <a:pt x="84" y="2"/>
                  </a:lnTo>
                  <a:lnTo>
                    <a:pt x="77" y="5"/>
                  </a:lnTo>
                  <a:lnTo>
                    <a:pt x="7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/>
          </p:nvSpPr>
          <p:spPr bwMode="auto">
            <a:xfrm>
              <a:off x="54" y="824"/>
              <a:ext cx="36" cy="26"/>
            </a:xfrm>
            <a:custGeom>
              <a:avLst/>
              <a:gdLst/>
              <a:ahLst/>
              <a:cxnLst>
                <a:cxn ang="0">
                  <a:pos x="51" y="0"/>
                </a:cxn>
                <a:cxn ang="0">
                  <a:pos x="40" y="2"/>
                </a:cxn>
                <a:cxn ang="0">
                  <a:pos x="29" y="5"/>
                </a:cxn>
                <a:cxn ang="0">
                  <a:pos x="22" y="9"/>
                </a:cxn>
                <a:cxn ang="0">
                  <a:pos x="14" y="14"/>
                </a:cxn>
                <a:cxn ang="0">
                  <a:pos x="8" y="21"/>
                </a:cxn>
                <a:cxn ang="0">
                  <a:pos x="2" y="27"/>
                </a:cxn>
                <a:cxn ang="0">
                  <a:pos x="0" y="35"/>
                </a:cxn>
                <a:cxn ang="0">
                  <a:pos x="0" y="43"/>
                </a:cxn>
                <a:cxn ang="0">
                  <a:pos x="1" y="49"/>
                </a:cxn>
                <a:cxn ang="0">
                  <a:pos x="4" y="55"/>
                </a:cxn>
                <a:cxn ang="0">
                  <a:pos x="8" y="61"/>
                </a:cxn>
                <a:cxn ang="0">
                  <a:pos x="11" y="66"/>
                </a:cxn>
                <a:cxn ang="0">
                  <a:pos x="17" y="68"/>
                </a:cxn>
                <a:cxn ang="0">
                  <a:pos x="20" y="72"/>
                </a:cxn>
                <a:cxn ang="0">
                  <a:pos x="27" y="75"/>
                </a:cxn>
                <a:cxn ang="0">
                  <a:pos x="32" y="76"/>
                </a:cxn>
                <a:cxn ang="0">
                  <a:pos x="38" y="77"/>
                </a:cxn>
                <a:cxn ang="0">
                  <a:pos x="43" y="79"/>
                </a:cxn>
                <a:cxn ang="0">
                  <a:pos x="50" y="79"/>
                </a:cxn>
                <a:cxn ang="0">
                  <a:pos x="56" y="79"/>
                </a:cxn>
                <a:cxn ang="0">
                  <a:pos x="68" y="77"/>
                </a:cxn>
                <a:cxn ang="0">
                  <a:pos x="78" y="73"/>
                </a:cxn>
                <a:cxn ang="0">
                  <a:pos x="87" y="70"/>
                </a:cxn>
                <a:cxn ang="0">
                  <a:pos x="95" y="64"/>
                </a:cxn>
                <a:cxn ang="0">
                  <a:pos x="101" y="58"/>
                </a:cxn>
                <a:cxn ang="0">
                  <a:pos x="105" y="52"/>
                </a:cxn>
                <a:cxn ang="0">
                  <a:pos x="108" y="44"/>
                </a:cxn>
                <a:cxn ang="0">
                  <a:pos x="108" y="35"/>
                </a:cxn>
                <a:cxn ang="0">
                  <a:pos x="108" y="35"/>
                </a:cxn>
                <a:cxn ang="0">
                  <a:pos x="108" y="35"/>
                </a:cxn>
                <a:cxn ang="0">
                  <a:pos x="108" y="35"/>
                </a:cxn>
                <a:cxn ang="0">
                  <a:pos x="108" y="35"/>
                </a:cxn>
                <a:cxn ang="0">
                  <a:pos x="106" y="27"/>
                </a:cxn>
                <a:cxn ang="0">
                  <a:pos x="102" y="20"/>
                </a:cxn>
                <a:cxn ang="0">
                  <a:pos x="97" y="13"/>
                </a:cxn>
                <a:cxn ang="0">
                  <a:pos x="91" y="8"/>
                </a:cxn>
                <a:cxn ang="0">
                  <a:pos x="82" y="4"/>
                </a:cxn>
                <a:cxn ang="0">
                  <a:pos x="73" y="2"/>
                </a:cxn>
                <a:cxn ang="0">
                  <a:pos x="63" y="0"/>
                </a:cxn>
                <a:cxn ang="0">
                  <a:pos x="51" y="0"/>
                </a:cxn>
              </a:cxnLst>
              <a:rect l="0" t="0" r="r" b="b"/>
              <a:pathLst>
                <a:path w="108" h="79">
                  <a:moveTo>
                    <a:pt x="51" y="0"/>
                  </a:moveTo>
                  <a:lnTo>
                    <a:pt x="40" y="2"/>
                  </a:lnTo>
                  <a:lnTo>
                    <a:pt x="29" y="5"/>
                  </a:lnTo>
                  <a:lnTo>
                    <a:pt x="22" y="9"/>
                  </a:lnTo>
                  <a:lnTo>
                    <a:pt x="14" y="14"/>
                  </a:lnTo>
                  <a:lnTo>
                    <a:pt x="8" y="21"/>
                  </a:lnTo>
                  <a:lnTo>
                    <a:pt x="2" y="27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1" y="49"/>
                  </a:lnTo>
                  <a:lnTo>
                    <a:pt x="4" y="55"/>
                  </a:lnTo>
                  <a:lnTo>
                    <a:pt x="8" y="61"/>
                  </a:lnTo>
                  <a:lnTo>
                    <a:pt x="11" y="66"/>
                  </a:lnTo>
                  <a:lnTo>
                    <a:pt x="17" y="68"/>
                  </a:lnTo>
                  <a:lnTo>
                    <a:pt x="20" y="72"/>
                  </a:lnTo>
                  <a:lnTo>
                    <a:pt x="27" y="75"/>
                  </a:lnTo>
                  <a:lnTo>
                    <a:pt x="32" y="76"/>
                  </a:lnTo>
                  <a:lnTo>
                    <a:pt x="38" y="77"/>
                  </a:lnTo>
                  <a:lnTo>
                    <a:pt x="43" y="79"/>
                  </a:lnTo>
                  <a:lnTo>
                    <a:pt x="50" y="79"/>
                  </a:lnTo>
                  <a:lnTo>
                    <a:pt x="56" y="79"/>
                  </a:lnTo>
                  <a:lnTo>
                    <a:pt x="68" y="77"/>
                  </a:lnTo>
                  <a:lnTo>
                    <a:pt x="78" y="73"/>
                  </a:lnTo>
                  <a:lnTo>
                    <a:pt x="87" y="70"/>
                  </a:lnTo>
                  <a:lnTo>
                    <a:pt x="95" y="64"/>
                  </a:lnTo>
                  <a:lnTo>
                    <a:pt x="101" y="58"/>
                  </a:lnTo>
                  <a:lnTo>
                    <a:pt x="105" y="52"/>
                  </a:lnTo>
                  <a:lnTo>
                    <a:pt x="108" y="44"/>
                  </a:lnTo>
                  <a:lnTo>
                    <a:pt x="108" y="35"/>
                  </a:lnTo>
                  <a:lnTo>
                    <a:pt x="108" y="35"/>
                  </a:lnTo>
                  <a:lnTo>
                    <a:pt x="108" y="35"/>
                  </a:lnTo>
                  <a:lnTo>
                    <a:pt x="108" y="35"/>
                  </a:lnTo>
                  <a:lnTo>
                    <a:pt x="108" y="35"/>
                  </a:lnTo>
                  <a:lnTo>
                    <a:pt x="106" y="27"/>
                  </a:lnTo>
                  <a:lnTo>
                    <a:pt x="102" y="20"/>
                  </a:lnTo>
                  <a:lnTo>
                    <a:pt x="97" y="13"/>
                  </a:lnTo>
                  <a:lnTo>
                    <a:pt x="91" y="8"/>
                  </a:lnTo>
                  <a:lnTo>
                    <a:pt x="82" y="4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68" y="659"/>
              <a:ext cx="51" cy="184"/>
            </a:xfrm>
            <a:custGeom>
              <a:avLst/>
              <a:gdLst/>
              <a:ahLst/>
              <a:cxnLst>
                <a:cxn ang="0">
                  <a:pos x="117" y="14"/>
                </a:cxn>
                <a:cxn ang="0">
                  <a:pos x="0" y="532"/>
                </a:cxn>
                <a:cxn ang="0">
                  <a:pos x="0" y="539"/>
                </a:cxn>
                <a:cxn ang="0">
                  <a:pos x="2" y="546"/>
                </a:cxn>
                <a:cxn ang="0">
                  <a:pos x="6" y="551"/>
                </a:cxn>
                <a:cxn ang="0">
                  <a:pos x="13" y="553"/>
                </a:cxn>
                <a:cxn ang="0">
                  <a:pos x="20" y="553"/>
                </a:cxn>
                <a:cxn ang="0">
                  <a:pos x="27" y="551"/>
                </a:cxn>
                <a:cxn ang="0">
                  <a:pos x="32" y="547"/>
                </a:cxn>
                <a:cxn ang="0">
                  <a:pos x="35" y="541"/>
                </a:cxn>
                <a:cxn ang="0">
                  <a:pos x="153" y="22"/>
                </a:cxn>
                <a:cxn ang="0">
                  <a:pos x="153" y="15"/>
                </a:cxn>
                <a:cxn ang="0">
                  <a:pos x="150" y="9"/>
                </a:cxn>
                <a:cxn ang="0">
                  <a:pos x="145" y="4"/>
                </a:cxn>
                <a:cxn ang="0">
                  <a:pos x="138" y="0"/>
                </a:cxn>
                <a:cxn ang="0">
                  <a:pos x="131" y="0"/>
                </a:cxn>
                <a:cxn ang="0">
                  <a:pos x="124" y="3"/>
                </a:cxn>
                <a:cxn ang="0">
                  <a:pos x="119" y="8"/>
                </a:cxn>
                <a:cxn ang="0">
                  <a:pos x="117" y="14"/>
                </a:cxn>
              </a:cxnLst>
              <a:rect l="0" t="0" r="r" b="b"/>
              <a:pathLst>
                <a:path w="153" h="553">
                  <a:moveTo>
                    <a:pt x="117" y="14"/>
                  </a:moveTo>
                  <a:lnTo>
                    <a:pt x="0" y="532"/>
                  </a:lnTo>
                  <a:lnTo>
                    <a:pt x="0" y="539"/>
                  </a:lnTo>
                  <a:lnTo>
                    <a:pt x="2" y="546"/>
                  </a:lnTo>
                  <a:lnTo>
                    <a:pt x="6" y="551"/>
                  </a:lnTo>
                  <a:lnTo>
                    <a:pt x="13" y="553"/>
                  </a:lnTo>
                  <a:lnTo>
                    <a:pt x="20" y="553"/>
                  </a:lnTo>
                  <a:lnTo>
                    <a:pt x="27" y="551"/>
                  </a:lnTo>
                  <a:lnTo>
                    <a:pt x="32" y="547"/>
                  </a:lnTo>
                  <a:lnTo>
                    <a:pt x="35" y="541"/>
                  </a:lnTo>
                  <a:lnTo>
                    <a:pt x="153" y="22"/>
                  </a:lnTo>
                  <a:lnTo>
                    <a:pt x="153" y="15"/>
                  </a:lnTo>
                  <a:lnTo>
                    <a:pt x="150" y="9"/>
                  </a:lnTo>
                  <a:lnTo>
                    <a:pt x="145" y="4"/>
                  </a:lnTo>
                  <a:lnTo>
                    <a:pt x="138" y="0"/>
                  </a:lnTo>
                  <a:lnTo>
                    <a:pt x="131" y="0"/>
                  </a:lnTo>
                  <a:lnTo>
                    <a:pt x="124" y="3"/>
                  </a:lnTo>
                  <a:lnTo>
                    <a:pt x="119" y="8"/>
                  </a:lnTo>
                  <a:lnTo>
                    <a:pt x="117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/>
          </p:nvSpPr>
          <p:spPr bwMode="auto">
            <a:xfrm>
              <a:off x="11" y="396"/>
              <a:ext cx="273" cy="274"/>
            </a:xfrm>
            <a:custGeom>
              <a:avLst/>
              <a:gdLst/>
              <a:ahLst/>
              <a:cxnLst>
                <a:cxn ang="0">
                  <a:pos x="37" y="1"/>
                </a:cxn>
                <a:cxn ang="0">
                  <a:pos x="28" y="4"/>
                </a:cxn>
                <a:cxn ang="0">
                  <a:pos x="18" y="10"/>
                </a:cxn>
                <a:cxn ang="0">
                  <a:pos x="9" y="20"/>
                </a:cxn>
                <a:cxn ang="0">
                  <a:pos x="0" y="32"/>
                </a:cxn>
                <a:cxn ang="0">
                  <a:pos x="121" y="719"/>
                </a:cxn>
                <a:cxn ang="0">
                  <a:pos x="126" y="746"/>
                </a:cxn>
                <a:cxn ang="0">
                  <a:pos x="144" y="778"/>
                </a:cxn>
                <a:cxn ang="0">
                  <a:pos x="177" y="805"/>
                </a:cxn>
                <a:cxn ang="0">
                  <a:pos x="232" y="821"/>
                </a:cxn>
                <a:cxn ang="0">
                  <a:pos x="809" y="821"/>
                </a:cxn>
                <a:cxn ang="0">
                  <a:pos x="817" y="802"/>
                </a:cxn>
                <a:cxn ang="0">
                  <a:pos x="820" y="780"/>
                </a:cxn>
                <a:cxn ang="0">
                  <a:pos x="816" y="757"/>
                </a:cxn>
                <a:cxn ang="0">
                  <a:pos x="800" y="735"/>
                </a:cxn>
                <a:cxn ang="0">
                  <a:pos x="777" y="723"/>
                </a:cxn>
                <a:cxn ang="0">
                  <a:pos x="738" y="717"/>
                </a:cxn>
                <a:cxn ang="0">
                  <a:pos x="679" y="712"/>
                </a:cxn>
                <a:cxn ang="0">
                  <a:pos x="607" y="707"/>
                </a:cxn>
                <a:cxn ang="0">
                  <a:pos x="528" y="703"/>
                </a:cxn>
                <a:cxn ang="0">
                  <a:pos x="449" y="699"/>
                </a:cxn>
                <a:cxn ang="0">
                  <a:pos x="377" y="697"/>
                </a:cxn>
                <a:cxn ang="0">
                  <a:pos x="318" y="696"/>
                </a:cxn>
                <a:cxn ang="0">
                  <a:pos x="290" y="694"/>
                </a:cxn>
                <a:cxn ang="0">
                  <a:pos x="289" y="696"/>
                </a:cxn>
                <a:cxn ang="0">
                  <a:pos x="286" y="697"/>
                </a:cxn>
                <a:cxn ang="0">
                  <a:pos x="285" y="697"/>
                </a:cxn>
                <a:cxn ang="0">
                  <a:pos x="280" y="697"/>
                </a:cxn>
                <a:cxn ang="0">
                  <a:pos x="273" y="693"/>
                </a:cxn>
                <a:cxn ang="0">
                  <a:pos x="264" y="683"/>
                </a:cxn>
                <a:cxn ang="0">
                  <a:pos x="253" y="665"/>
                </a:cxn>
                <a:cxn ang="0">
                  <a:pos x="240" y="635"/>
                </a:cxn>
                <a:cxn ang="0">
                  <a:pos x="217" y="539"/>
                </a:cxn>
                <a:cxn ang="0">
                  <a:pos x="166" y="331"/>
                </a:cxn>
                <a:cxn ang="0">
                  <a:pos x="113" y="123"/>
                </a:cxn>
                <a:cxn ang="0">
                  <a:pos x="90" y="29"/>
                </a:cxn>
                <a:cxn ang="0">
                  <a:pos x="86" y="24"/>
                </a:cxn>
                <a:cxn ang="0">
                  <a:pos x="80" y="16"/>
                </a:cxn>
                <a:cxn ang="0">
                  <a:pos x="68" y="6"/>
                </a:cxn>
                <a:cxn ang="0">
                  <a:pos x="51" y="0"/>
                </a:cxn>
              </a:cxnLst>
              <a:rect l="0" t="0" r="r" b="b"/>
              <a:pathLst>
                <a:path w="820" h="821">
                  <a:moveTo>
                    <a:pt x="42" y="0"/>
                  </a:moveTo>
                  <a:lnTo>
                    <a:pt x="37" y="1"/>
                  </a:lnTo>
                  <a:lnTo>
                    <a:pt x="33" y="1"/>
                  </a:lnTo>
                  <a:lnTo>
                    <a:pt x="28" y="4"/>
                  </a:lnTo>
                  <a:lnTo>
                    <a:pt x="23" y="6"/>
                  </a:lnTo>
                  <a:lnTo>
                    <a:pt x="18" y="10"/>
                  </a:lnTo>
                  <a:lnTo>
                    <a:pt x="13" y="15"/>
                  </a:lnTo>
                  <a:lnTo>
                    <a:pt x="9" y="20"/>
                  </a:lnTo>
                  <a:lnTo>
                    <a:pt x="4" y="28"/>
                  </a:lnTo>
                  <a:lnTo>
                    <a:pt x="0" y="32"/>
                  </a:lnTo>
                  <a:lnTo>
                    <a:pt x="121" y="723"/>
                  </a:lnTo>
                  <a:lnTo>
                    <a:pt x="121" y="719"/>
                  </a:lnTo>
                  <a:lnTo>
                    <a:pt x="122" y="732"/>
                  </a:lnTo>
                  <a:lnTo>
                    <a:pt x="126" y="746"/>
                  </a:lnTo>
                  <a:lnTo>
                    <a:pt x="132" y="761"/>
                  </a:lnTo>
                  <a:lnTo>
                    <a:pt x="144" y="778"/>
                  </a:lnTo>
                  <a:lnTo>
                    <a:pt x="158" y="792"/>
                  </a:lnTo>
                  <a:lnTo>
                    <a:pt x="177" y="805"/>
                  </a:lnTo>
                  <a:lnTo>
                    <a:pt x="201" y="815"/>
                  </a:lnTo>
                  <a:lnTo>
                    <a:pt x="232" y="821"/>
                  </a:lnTo>
                  <a:lnTo>
                    <a:pt x="233" y="821"/>
                  </a:lnTo>
                  <a:lnTo>
                    <a:pt x="809" y="821"/>
                  </a:lnTo>
                  <a:lnTo>
                    <a:pt x="815" y="810"/>
                  </a:lnTo>
                  <a:lnTo>
                    <a:pt x="817" y="802"/>
                  </a:lnTo>
                  <a:lnTo>
                    <a:pt x="820" y="792"/>
                  </a:lnTo>
                  <a:lnTo>
                    <a:pt x="820" y="780"/>
                  </a:lnTo>
                  <a:lnTo>
                    <a:pt x="818" y="769"/>
                  </a:lnTo>
                  <a:lnTo>
                    <a:pt x="816" y="757"/>
                  </a:lnTo>
                  <a:lnTo>
                    <a:pt x="809" y="746"/>
                  </a:lnTo>
                  <a:lnTo>
                    <a:pt x="800" y="735"/>
                  </a:lnTo>
                  <a:lnTo>
                    <a:pt x="788" y="726"/>
                  </a:lnTo>
                  <a:lnTo>
                    <a:pt x="777" y="723"/>
                  </a:lnTo>
                  <a:lnTo>
                    <a:pt x="761" y="720"/>
                  </a:lnTo>
                  <a:lnTo>
                    <a:pt x="738" y="717"/>
                  </a:lnTo>
                  <a:lnTo>
                    <a:pt x="711" y="715"/>
                  </a:lnTo>
                  <a:lnTo>
                    <a:pt x="679" y="712"/>
                  </a:lnTo>
                  <a:lnTo>
                    <a:pt x="644" y="710"/>
                  </a:lnTo>
                  <a:lnTo>
                    <a:pt x="607" y="707"/>
                  </a:lnTo>
                  <a:lnTo>
                    <a:pt x="568" y="705"/>
                  </a:lnTo>
                  <a:lnTo>
                    <a:pt x="528" y="703"/>
                  </a:lnTo>
                  <a:lnTo>
                    <a:pt x="489" y="702"/>
                  </a:lnTo>
                  <a:lnTo>
                    <a:pt x="449" y="699"/>
                  </a:lnTo>
                  <a:lnTo>
                    <a:pt x="412" y="698"/>
                  </a:lnTo>
                  <a:lnTo>
                    <a:pt x="377" y="697"/>
                  </a:lnTo>
                  <a:lnTo>
                    <a:pt x="345" y="696"/>
                  </a:lnTo>
                  <a:lnTo>
                    <a:pt x="318" y="696"/>
                  </a:lnTo>
                  <a:lnTo>
                    <a:pt x="295" y="694"/>
                  </a:lnTo>
                  <a:lnTo>
                    <a:pt x="290" y="694"/>
                  </a:lnTo>
                  <a:lnTo>
                    <a:pt x="290" y="694"/>
                  </a:lnTo>
                  <a:lnTo>
                    <a:pt x="289" y="696"/>
                  </a:lnTo>
                  <a:lnTo>
                    <a:pt x="287" y="697"/>
                  </a:lnTo>
                  <a:lnTo>
                    <a:pt x="286" y="697"/>
                  </a:lnTo>
                  <a:lnTo>
                    <a:pt x="286" y="697"/>
                  </a:lnTo>
                  <a:lnTo>
                    <a:pt x="285" y="697"/>
                  </a:lnTo>
                  <a:lnTo>
                    <a:pt x="282" y="697"/>
                  </a:lnTo>
                  <a:lnTo>
                    <a:pt x="280" y="697"/>
                  </a:lnTo>
                  <a:lnTo>
                    <a:pt x="277" y="696"/>
                  </a:lnTo>
                  <a:lnTo>
                    <a:pt x="273" y="693"/>
                  </a:lnTo>
                  <a:lnTo>
                    <a:pt x="269" y="689"/>
                  </a:lnTo>
                  <a:lnTo>
                    <a:pt x="264" y="683"/>
                  </a:lnTo>
                  <a:lnTo>
                    <a:pt x="259" y="675"/>
                  </a:lnTo>
                  <a:lnTo>
                    <a:pt x="253" y="665"/>
                  </a:lnTo>
                  <a:lnTo>
                    <a:pt x="246" y="652"/>
                  </a:lnTo>
                  <a:lnTo>
                    <a:pt x="240" y="635"/>
                  </a:lnTo>
                  <a:lnTo>
                    <a:pt x="233" y="608"/>
                  </a:lnTo>
                  <a:lnTo>
                    <a:pt x="217" y="539"/>
                  </a:lnTo>
                  <a:lnTo>
                    <a:pt x="192" y="443"/>
                  </a:lnTo>
                  <a:lnTo>
                    <a:pt x="166" y="331"/>
                  </a:lnTo>
                  <a:lnTo>
                    <a:pt x="137" y="221"/>
                  </a:lnTo>
                  <a:lnTo>
                    <a:pt x="113" y="123"/>
                  </a:lnTo>
                  <a:lnTo>
                    <a:pt x="96" y="55"/>
                  </a:lnTo>
                  <a:lnTo>
                    <a:pt x="90" y="29"/>
                  </a:lnTo>
                  <a:lnTo>
                    <a:pt x="87" y="27"/>
                  </a:lnTo>
                  <a:lnTo>
                    <a:pt x="86" y="24"/>
                  </a:lnTo>
                  <a:lnTo>
                    <a:pt x="83" y="20"/>
                  </a:lnTo>
                  <a:lnTo>
                    <a:pt x="80" y="16"/>
                  </a:lnTo>
                  <a:lnTo>
                    <a:pt x="74" y="11"/>
                  </a:lnTo>
                  <a:lnTo>
                    <a:pt x="68" y="6"/>
                  </a:lnTo>
                  <a:lnTo>
                    <a:pt x="60" y="2"/>
                  </a:lnTo>
                  <a:lnTo>
                    <a:pt x="51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/>
          </p:nvSpPr>
          <p:spPr bwMode="auto">
            <a:xfrm>
              <a:off x="24" y="408"/>
              <a:ext cx="248" cy="250"/>
            </a:xfrm>
            <a:custGeom>
              <a:avLst/>
              <a:gdLst/>
              <a:ahLst/>
              <a:cxnLst>
                <a:cxn ang="0">
                  <a:pos x="7" y="2"/>
                </a:cxn>
                <a:cxn ang="0">
                  <a:pos x="14" y="7"/>
                </a:cxn>
                <a:cxn ang="0">
                  <a:pos x="25" y="39"/>
                </a:cxn>
                <a:cxn ang="0">
                  <a:pos x="66" y="205"/>
                </a:cxn>
                <a:cxn ang="0">
                  <a:pos x="120" y="424"/>
                </a:cxn>
                <a:cxn ang="0">
                  <a:pos x="160" y="587"/>
                </a:cxn>
                <a:cxn ang="0">
                  <a:pos x="166" y="614"/>
                </a:cxn>
                <a:cxn ang="0">
                  <a:pos x="180" y="646"/>
                </a:cxn>
                <a:cxn ang="0">
                  <a:pos x="196" y="671"/>
                </a:cxn>
                <a:cxn ang="0">
                  <a:pos x="212" y="689"/>
                </a:cxn>
                <a:cxn ang="0">
                  <a:pos x="230" y="698"/>
                </a:cxn>
                <a:cxn ang="0">
                  <a:pos x="247" y="700"/>
                </a:cxn>
                <a:cxn ang="0">
                  <a:pos x="260" y="698"/>
                </a:cxn>
                <a:cxn ang="0">
                  <a:pos x="339" y="700"/>
                </a:cxn>
                <a:cxn ang="0">
                  <a:pos x="420" y="703"/>
                </a:cxn>
                <a:cxn ang="0">
                  <a:pos x="496" y="705"/>
                </a:cxn>
                <a:cxn ang="0">
                  <a:pos x="566" y="709"/>
                </a:cxn>
                <a:cxn ang="0">
                  <a:pos x="628" y="713"/>
                </a:cxn>
                <a:cxn ang="0">
                  <a:pos x="679" y="717"/>
                </a:cxn>
                <a:cxn ang="0">
                  <a:pos x="714" y="722"/>
                </a:cxn>
                <a:cxn ang="0">
                  <a:pos x="733" y="726"/>
                </a:cxn>
                <a:cxn ang="0">
                  <a:pos x="743" y="735"/>
                </a:cxn>
                <a:cxn ang="0">
                  <a:pos x="746" y="746"/>
                </a:cxn>
                <a:cxn ang="0">
                  <a:pos x="746" y="748"/>
                </a:cxn>
                <a:cxn ang="0">
                  <a:pos x="745" y="750"/>
                </a:cxn>
                <a:cxn ang="0">
                  <a:pos x="714" y="750"/>
                </a:cxn>
                <a:cxn ang="0">
                  <a:pos x="649" y="750"/>
                </a:cxn>
                <a:cxn ang="0">
                  <a:pos x="560" y="750"/>
                </a:cxn>
                <a:cxn ang="0">
                  <a:pos x="463" y="750"/>
                </a:cxn>
                <a:cxn ang="0">
                  <a:pos x="365" y="750"/>
                </a:cxn>
                <a:cxn ang="0">
                  <a:pos x="280" y="750"/>
                </a:cxn>
                <a:cxn ang="0">
                  <a:pos x="220" y="750"/>
                </a:cxn>
                <a:cxn ang="0">
                  <a:pos x="197" y="750"/>
                </a:cxn>
                <a:cxn ang="0">
                  <a:pos x="153" y="737"/>
                </a:cxn>
                <a:cxn ang="0">
                  <a:pos x="129" y="717"/>
                </a:cxn>
                <a:cxn ang="0">
                  <a:pos x="120" y="696"/>
                </a:cxn>
                <a:cxn ang="0">
                  <a:pos x="118" y="685"/>
                </a:cxn>
                <a:cxn ang="0">
                  <a:pos x="118" y="682"/>
                </a:cxn>
                <a:cxn ang="0">
                  <a:pos x="100" y="578"/>
                </a:cxn>
                <a:cxn ang="0">
                  <a:pos x="60" y="350"/>
                </a:cxn>
                <a:cxn ang="0">
                  <a:pos x="19" y="117"/>
                </a:cxn>
                <a:cxn ang="0">
                  <a:pos x="0" y="6"/>
                </a:cxn>
                <a:cxn ang="0">
                  <a:pos x="2" y="3"/>
                </a:cxn>
                <a:cxn ang="0">
                  <a:pos x="5" y="0"/>
                </a:cxn>
              </a:cxnLst>
              <a:rect l="0" t="0" r="r" b="b"/>
              <a:pathLst>
                <a:path w="746" h="750">
                  <a:moveTo>
                    <a:pt x="5" y="0"/>
                  </a:moveTo>
                  <a:lnTo>
                    <a:pt x="7" y="2"/>
                  </a:lnTo>
                  <a:lnTo>
                    <a:pt x="11" y="3"/>
                  </a:lnTo>
                  <a:lnTo>
                    <a:pt x="14" y="7"/>
                  </a:lnTo>
                  <a:lnTo>
                    <a:pt x="17" y="11"/>
                  </a:lnTo>
                  <a:lnTo>
                    <a:pt x="25" y="39"/>
                  </a:lnTo>
                  <a:lnTo>
                    <a:pt x="42" y="108"/>
                  </a:lnTo>
                  <a:lnTo>
                    <a:pt x="66" y="205"/>
                  </a:lnTo>
                  <a:lnTo>
                    <a:pt x="93" y="315"/>
                  </a:lnTo>
                  <a:lnTo>
                    <a:pt x="120" y="424"/>
                  </a:lnTo>
                  <a:lnTo>
                    <a:pt x="143" y="520"/>
                  </a:lnTo>
                  <a:lnTo>
                    <a:pt x="160" y="587"/>
                  </a:lnTo>
                  <a:lnTo>
                    <a:pt x="166" y="613"/>
                  </a:lnTo>
                  <a:lnTo>
                    <a:pt x="166" y="614"/>
                  </a:lnTo>
                  <a:lnTo>
                    <a:pt x="173" y="631"/>
                  </a:lnTo>
                  <a:lnTo>
                    <a:pt x="180" y="646"/>
                  </a:lnTo>
                  <a:lnTo>
                    <a:pt x="188" y="659"/>
                  </a:lnTo>
                  <a:lnTo>
                    <a:pt x="196" y="671"/>
                  </a:lnTo>
                  <a:lnTo>
                    <a:pt x="205" y="681"/>
                  </a:lnTo>
                  <a:lnTo>
                    <a:pt x="212" y="689"/>
                  </a:lnTo>
                  <a:lnTo>
                    <a:pt x="221" y="694"/>
                  </a:lnTo>
                  <a:lnTo>
                    <a:pt x="230" y="698"/>
                  </a:lnTo>
                  <a:lnTo>
                    <a:pt x="239" y="700"/>
                  </a:lnTo>
                  <a:lnTo>
                    <a:pt x="247" y="700"/>
                  </a:lnTo>
                  <a:lnTo>
                    <a:pt x="255" y="699"/>
                  </a:lnTo>
                  <a:lnTo>
                    <a:pt x="260" y="698"/>
                  </a:lnTo>
                  <a:lnTo>
                    <a:pt x="300" y="699"/>
                  </a:lnTo>
                  <a:lnTo>
                    <a:pt x="339" y="700"/>
                  </a:lnTo>
                  <a:lnTo>
                    <a:pt x="380" y="701"/>
                  </a:lnTo>
                  <a:lnTo>
                    <a:pt x="420" y="703"/>
                  </a:lnTo>
                  <a:lnTo>
                    <a:pt x="459" y="704"/>
                  </a:lnTo>
                  <a:lnTo>
                    <a:pt x="496" y="705"/>
                  </a:lnTo>
                  <a:lnTo>
                    <a:pt x="532" y="708"/>
                  </a:lnTo>
                  <a:lnTo>
                    <a:pt x="566" y="709"/>
                  </a:lnTo>
                  <a:lnTo>
                    <a:pt x="599" y="712"/>
                  </a:lnTo>
                  <a:lnTo>
                    <a:pt x="628" y="713"/>
                  </a:lnTo>
                  <a:lnTo>
                    <a:pt x="655" y="716"/>
                  </a:lnTo>
                  <a:lnTo>
                    <a:pt x="679" y="717"/>
                  </a:lnTo>
                  <a:lnTo>
                    <a:pt x="699" y="719"/>
                  </a:lnTo>
                  <a:lnTo>
                    <a:pt x="714" y="722"/>
                  </a:lnTo>
                  <a:lnTo>
                    <a:pt x="727" y="723"/>
                  </a:lnTo>
                  <a:lnTo>
                    <a:pt x="733" y="726"/>
                  </a:lnTo>
                  <a:lnTo>
                    <a:pt x="740" y="730"/>
                  </a:lnTo>
                  <a:lnTo>
                    <a:pt x="743" y="735"/>
                  </a:lnTo>
                  <a:lnTo>
                    <a:pt x="746" y="740"/>
                  </a:lnTo>
                  <a:lnTo>
                    <a:pt x="746" y="746"/>
                  </a:lnTo>
                  <a:lnTo>
                    <a:pt x="746" y="748"/>
                  </a:lnTo>
                  <a:lnTo>
                    <a:pt x="746" y="748"/>
                  </a:lnTo>
                  <a:lnTo>
                    <a:pt x="745" y="749"/>
                  </a:lnTo>
                  <a:lnTo>
                    <a:pt x="745" y="750"/>
                  </a:lnTo>
                  <a:lnTo>
                    <a:pt x="734" y="750"/>
                  </a:lnTo>
                  <a:lnTo>
                    <a:pt x="714" y="750"/>
                  </a:lnTo>
                  <a:lnTo>
                    <a:pt x="684" y="750"/>
                  </a:lnTo>
                  <a:lnTo>
                    <a:pt x="649" y="750"/>
                  </a:lnTo>
                  <a:lnTo>
                    <a:pt x="606" y="750"/>
                  </a:lnTo>
                  <a:lnTo>
                    <a:pt x="560" y="750"/>
                  </a:lnTo>
                  <a:lnTo>
                    <a:pt x="513" y="750"/>
                  </a:lnTo>
                  <a:lnTo>
                    <a:pt x="463" y="750"/>
                  </a:lnTo>
                  <a:lnTo>
                    <a:pt x="413" y="750"/>
                  </a:lnTo>
                  <a:lnTo>
                    <a:pt x="365" y="750"/>
                  </a:lnTo>
                  <a:lnTo>
                    <a:pt x="320" y="750"/>
                  </a:lnTo>
                  <a:lnTo>
                    <a:pt x="280" y="750"/>
                  </a:lnTo>
                  <a:lnTo>
                    <a:pt x="247" y="750"/>
                  </a:lnTo>
                  <a:lnTo>
                    <a:pt x="220" y="750"/>
                  </a:lnTo>
                  <a:lnTo>
                    <a:pt x="203" y="750"/>
                  </a:lnTo>
                  <a:lnTo>
                    <a:pt x="197" y="750"/>
                  </a:lnTo>
                  <a:lnTo>
                    <a:pt x="171" y="745"/>
                  </a:lnTo>
                  <a:lnTo>
                    <a:pt x="153" y="737"/>
                  </a:lnTo>
                  <a:lnTo>
                    <a:pt x="139" y="727"/>
                  </a:lnTo>
                  <a:lnTo>
                    <a:pt x="129" y="717"/>
                  </a:lnTo>
                  <a:lnTo>
                    <a:pt x="124" y="705"/>
                  </a:lnTo>
                  <a:lnTo>
                    <a:pt x="120" y="696"/>
                  </a:lnTo>
                  <a:lnTo>
                    <a:pt x="119" y="689"/>
                  </a:lnTo>
                  <a:lnTo>
                    <a:pt x="118" y="685"/>
                  </a:lnTo>
                  <a:lnTo>
                    <a:pt x="118" y="683"/>
                  </a:lnTo>
                  <a:lnTo>
                    <a:pt x="118" y="682"/>
                  </a:lnTo>
                  <a:lnTo>
                    <a:pt x="112" y="654"/>
                  </a:lnTo>
                  <a:lnTo>
                    <a:pt x="100" y="578"/>
                  </a:lnTo>
                  <a:lnTo>
                    <a:pt x="80" y="472"/>
                  </a:lnTo>
                  <a:lnTo>
                    <a:pt x="60" y="350"/>
                  </a:lnTo>
                  <a:lnTo>
                    <a:pt x="38" y="226"/>
                  </a:lnTo>
                  <a:lnTo>
                    <a:pt x="19" y="117"/>
                  </a:lnTo>
                  <a:lnTo>
                    <a:pt x="6" y="39"/>
                  </a:lnTo>
                  <a:lnTo>
                    <a:pt x="0" y="6"/>
                  </a:lnTo>
                  <a:lnTo>
                    <a:pt x="1" y="4"/>
                  </a:lnTo>
                  <a:lnTo>
                    <a:pt x="2" y="3"/>
                  </a:lnTo>
                  <a:lnTo>
                    <a:pt x="3" y="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6CC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/>
          </p:nvSpPr>
          <p:spPr bwMode="auto">
            <a:xfrm>
              <a:off x="540" y="491"/>
              <a:ext cx="93" cy="350"/>
            </a:xfrm>
            <a:custGeom>
              <a:avLst/>
              <a:gdLst/>
              <a:ahLst/>
              <a:cxnLst>
                <a:cxn ang="0">
                  <a:pos x="1" y="11"/>
                </a:cxn>
                <a:cxn ang="0">
                  <a:pos x="0" y="19"/>
                </a:cxn>
                <a:cxn ang="0">
                  <a:pos x="1" y="25"/>
                </a:cxn>
                <a:cxn ang="0">
                  <a:pos x="6" y="31"/>
                </a:cxn>
                <a:cxn ang="0">
                  <a:pos x="12" y="34"/>
                </a:cxn>
                <a:cxn ang="0">
                  <a:pos x="27" y="40"/>
                </a:cxn>
                <a:cxn ang="0">
                  <a:pos x="42" y="46"/>
                </a:cxn>
                <a:cxn ang="0">
                  <a:pos x="57" y="52"/>
                </a:cxn>
                <a:cxn ang="0">
                  <a:pos x="73" y="60"/>
                </a:cxn>
                <a:cxn ang="0">
                  <a:pos x="87" y="69"/>
                </a:cxn>
                <a:cxn ang="0">
                  <a:pos x="97" y="77"/>
                </a:cxn>
                <a:cxn ang="0">
                  <a:pos x="106" y="86"/>
                </a:cxn>
                <a:cxn ang="0">
                  <a:pos x="110" y="94"/>
                </a:cxn>
                <a:cxn ang="0">
                  <a:pos x="116" y="127"/>
                </a:cxn>
                <a:cxn ang="0">
                  <a:pos x="128" y="201"/>
                </a:cxn>
                <a:cxn ang="0">
                  <a:pos x="143" y="308"/>
                </a:cxn>
                <a:cxn ang="0">
                  <a:pos x="163" y="438"/>
                </a:cxn>
                <a:cxn ang="0">
                  <a:pos x="182" y="584"/>
                </a:cxn>
                <a:cxn ang="0">
                  <a:pos x="204" y="738"/>
                </a:cxn>
                <a:cxn ang="0">
                  <a:pos x="225" y="891"/>
                </a:cxn>
                <a:cxn ang="0">
                  <a:pos x="245" y="1035"/>
                </a:cxn>
                <a:cxn ang="0">
                  <a:pos x="247" y="1041"/>
                </a:cxn>
                <a:cxn ang="0">
                  <a:pos x="251" y="1046"/>
                </a:cxn>
                <a:cxn ang="0">
                  <a:pos x="257" y="1050"/>
                </a:cxn>
                <a:cxn ang="0">
                  <a:pos x="265" y="1050"/>
                </a:cxn>
                <a:cxn ang="0">
                  <a:pos x="272" y="1047"/>
                </a:cxn>
                <a:cxn ang="0">
                  <a:pos x="277" y="1044"/>
                </a:cxn>
                <a:cxn ang="0">
                  <a:pos x="281" y="1037"/>
                </a:cxn>
                <a:cxn ang="0">
                  <a:pos x="281" y="1029"/>
                </a:cxn>
                <a:cxn ang="0">
                  <a:pos x="272" y="964"/>
                </a:cxn>
                <a:cxn ang="0">
                  <a:pos x="256" y="848"/>
                </a:cxn>
                <a:cxn ang="0">
                  <a:pos x="234" y="699"/>
                </a:cxn>
                <a:cxn ang="0">
                  <a:pos x="213" y="536"/>
                </a:cxn>
                <a:cxn ang="0">
                  <a:pos x="189" y="375"/>
                </a:cxn>
                <a:cxn ang="0">
                  <a:pos x="169" y="235"/>
                </a:cxn>
                <a:cxn ang="0">
                  <a:pos x="154" y="131"/>
                </a:cxn>
                <a:cxn ang="0">
                  <a:pos x="146" y="83"/>
                </a:cxn>
                <a:cxn ang="0">
                  <a:pos x="137" y="67"/>
                </a:cxn>
                <a:cxn ang="0">
                  <a:pos x="123" y="51"/>
                </a:cxn>
                <a:cxn ang="0">
                  <a:pos x="106" y="38"/>
                </a:cxn>
                <a:cxn ang="0">
                  <a:pos x="87" y="27"/>
                </a:cxn>
                <a:cxn ang="0">
                  <a:pos x="66" y="16"/>
                </a:cxn>
                <a:cxn ang="0">
                  <a:pos x="48" y="9"/>
                </a:cxn>
                <a:cxn ang="0">
                  <a:pos x="34" y="4"/>
                </a:cxn>
                <a:cxn ang="0">
                  <a:pos x="24" y="0"/>
                </a:cxn>
                <a:cxn ang="0">
                  <a:pos x="16" y="0"/>
                </a:cxn>
                <a:cxn ang="0">
                  <a:pos x="10" y="1"/>
                </a:cxn>
                <a:cxn ang="0">
                  <a:pos x="5" y="5"/>
                </a:cxn>
                <a:cxn ang="0">
                  <a:pos x="1" y="11"/>
                </a:cxn>
              </a:cxnLst>
              <a:rect l="0" t="0" r="r" b="b"/>
              <a:pathLst>
                <a:path w="281" h="1050">
                  <a:moveTo>
                    <a:pt x="1" y="11"/>
                  </a:moveTo>
                  <a:lnTo>
                    <a:pt x="0" y="19"/>
                  </a:lnTo>
                  <a:lnTo>
                    <a:pt x="1" y="25"/>
                  </a:lnTo>
                  <a:lnTo>
                    <a:pt x="6" y="31"/>
                  </a:lnTo>
                  <a:lnTo>
                    <a:pt x="12" y="34"/>
                  </a:lnTo>
                  <a:lnTo>
                    <a:pt x="27" y="40"/>
                  </a:lnTo>
                  <a:lnTo>
                    <a:pt x="42" y="46"/>
                  </a:lnTo>
                  <a:lnTo>
                    <a:pt x="57" y="52"/>
                  </a:lnTo>
                  <a:lnTo>
                    <a:pt x="73" y="60"/>
                  </a:lnTo>
                  <a:lnTo>
                    <a:pt x="87" y="69"/>
                  </a:lnTo>
                  <a:lnTo>
                    <a:pt x="97" y="77"/>
                  </a:lnTo>
                  <a:lnTo>
                    <a:pt x="106" y="86"/>
                  </a:lnTo>
                  <a:lnTo>
                    <a:pt x="110" y="94"/>
                  </a:lnTo>
                  <a:lnTo>
                    <a:pt x="116" y="127"/>
                  </a:lnTo>
                  <a:lnTo>
                    <a:pt x="128" y="201"/>
                  </a:lnTo>
                  <a:lnTo>
                    <a:pt x="143" y="308"/>
                  </a:lnTo>
                  <a:lnTo>
                    <a:pt x="163" y="438"/>
                  </a:lnTo>
                  <a:lnTo>
                    <a:pt x="182" y="584"/>
                  </a:lnTo>
                  <a:lnTo>
                    <a:pt x="204" y="738"/>
                  </a:lnTo>
                  <a:lnTo>
                    <a:pt x="225" y="891"/>
                  </a:lnTo>
                  <a:lnTo>
                    <a:pt x="245" y="1035"/>
                  </a:lnTo>
                  <a:lnTo>
                    <a:pt x="247" y="1041"/>
                  </a:lnTo>
                  <a:lnTo>
                    <a:pt x="251" y="1046"/>
                  </a:lnTo>
                  <a:lnTo>
                    <a:pt x="257" y="1050"/>
                  </a:lnTo>
                  <a:lnTo>
                    <a:pt x="265" y="1050"/>
                  </a:lnTo>
                  <a:lnTo>
                    <a:pt x="272" y="1047"/>
                  </a:lnTo>
                  <a:lnTo>
                    <a:pt x="277" y="1044"/>
                  </a:lnTo>
                  <a:lnTo>
                    <a:pt x="281" y="1037"/>
                  </a:lnTo>
                  <a:lnTo>
                    <a:pt x="281" y="1029"/>
                  </a:lnTo>
                  <a:lnTo>
                    <a:pt x="272" y="964"/>
                  </a:lnTo>
                  <a:lnTo>
                    <a:pt x="256" y="848"/>
                  </a:lnTo>
                  <a:lnTo>
                    <a:pt x="234" y="699"/>
                  </a:lnTo>
                  <a:lnTo>
                    <a:pt x="213" y="536"/>
                  </a:lnTo>
                  <a:lnTo>
                    <a:pt x="189" y="375"/>
                  </a:lnTo>
                  <a:lnTo>
                    <a:pt x="169" y="235"/>
                  </a:lnTo>
                  <a:lnTo>
                    <a:pt x="154" y="131"/>
                  </a:lnTo>
                  <a:lnTo>
                    <a:pt x="146" y="83"/>
                  </a:lnTo>
                  <a:lnTo>
                    <a:pt x="137" y="67"/>
                  </a:lnTo>
                  <a:lnTo>
                    <a:pt x="123" y="51"/>
                  </a:lnTo>
                  <a:lnTo>
                    <a:pt x="106" y="38"/>
                  </a:lnTo>
                  <a:lnTo>
                    <a:pt x="87" y="27"/>
                  </a:lnTo>
                  <a:lnTo>
                    <a:pt x="66" y="16"/>
                  </a:lnTo>
                  <a:lnTo>
                    <a:pt x="48" y="9"/>
                  </a:lnTo>
                  <a:lnTo>
                    <a:pt x="34" y="4"/>
                  </a:lnTo>
                  <a:lnTo>
                    <a:pt x="24" y="0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5" y="5"/>
                  </a:lnTo>
                  <a:lnTo>
                    <a:pt x="1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5"/>
            <p:cNvSpPr>
              <a:spLocks/>
            </p:cNvSpPr>
            <p:nvPr/>
          </p:nvSpPr>
          <p:spPr bwMode="auto">
            <a:xfrm>
              <a:off x="466" y="492"/>
              <a:ext cx="46" cy="347"/>
            </a:xfrm>
            <a:custGeom>
              <a:avLst/>
              <a:gdLst/>
              <a:ahLst/>
              <a:cxnLst>
                <a:cxn ang="0">
                  <a:pos x="110" y="3"/>
                </a:cxn>
                <a:cxn ang="0">
                  <a:pos x="101" y="8"/>
                </a:cxn>
                <a:cxn ang="0">
                  <a:pos x="87" y="15"/>
                </a:cxn>
                <a:cxn ang="0">
                  <a:pos x="71" y="27"/>
                </a:cxn>
                <a:cxn ang="0">
                  <a:pos x="54" y="40"/>
                </a:cxn>
                <a:cxn ang="0">
                  <a:pos x="36" y="55"/>
                </a:cxn>
                <a:cxn ang="0">
                  <a:pos x="22" y="71"/>
                </a:cxn>
                <a:cxn ang="0">
                  <a:pos x="10" y="89"/>
                </a:cxn>
                <a:cxn ang="0">
                  <a:pos x="5" y="107"/>
                </a:cxn>
                <a:cxn ang="0">
                  <a:pos x="3" y="262"/>
                </a:cxn>
                <a:cxn ang="0">
                  <a:pos x="1" y="568"/>
                </a:cxn>
                <a:cxn ang="0">
                  <a:pos x="0" y="872"/>
                </a:cxn>
                <a:cxn ang="0">
                  <a:pos x="0" y="1025"/>
                </a:cxn>
                <a:cxn ang="0">
                  <a:pos x="1" y="1032"/>
                </a:cxn>
                <a:cxn ang="0">
                  <a:pos x="5" y="1037"/>
                </a:cxn>
                <a:cxn ang="0">
                  <a:pos x="10" y="1041"/>
                </a:cxn>
                <a:cxn ang="0">
                  <a:pos x="18" y="1043"/>
                </a:cxn>
                <a:cxn ang="0">
                  <a:pos x="26" y="1041"/>
                </a:cxn>
                <a:cxn ang="0">
                  <a:pos x="31" y="1037"/>
                </a:cxn>
                <a:cxn ang="0">
                  <a:pos x="35" y="1032"/>
                </a:cxn>
                <a:cxn ang="0">
                  <a:pos x="36" y="1025"/>
                </a:cxn>
                <a:cxn ang="0">
                  <a:pos x="36" y="759"/>
                </a:cxn>
                <a:cxn ang="0">
                  <a:pos x="37" y="465"/>
                </a:cxn>
                <a:cxn ang="0">
                  <a:pos x="40" y="223"/>
                </a:cxn>
                <a:cxn ang="0">
                  <a:pos x="41" y="109"/>
                </a:cxn>
                <a:cxn ang="0">
                  <a:pos x="44" y="100"/>
                </a:cxn>
                <a:cxn ang="0">
                  <a:pos x="51" y="91"/>
                </a:cxn>
                <a:cxn ang="0">
                  <a:pos x="60" y="81"/>
                </a:cxn>
                <a:cxn ang="0">
                  <a:pos x="73" y="71"/>
                </a:cxn>
                <a:cxn ang="0">
                  <a:pos x="86" y="60"/>
                </a:cxn>
                <a:cxn ang="0">
                  <a:pos x="100" y="51"/>
                </a:cxn>
                <a:cxn ang="0">
                  <a:pos x="114" y="42"/>
                </a:cxn>
                <a:cxn ang="0">
                  <a:pos x="127" y="35"/>
                </a:cxn>
                <a:cxn ang="0">
                  <a:pos x="132" y="30"/>
                </a:cxn>
                <a:cxn ang="0">
                  <a:pos x="136" y="23"/>
                </a:cxn>
                <a:cxn ang="0">
                  <a:pos x="137" y="17"/>
                </a:cxn>
                <a:cxn ang="0">
                  <a:pos x="135" y="9"/>
                </a:cxn>
                <a:cxn ang="0">
                  <a:pos x="130" y="4"/>
                </a:cxn>
                <a:cxn ang="0">
                  <a:pos x="124" y="1"/>
                </a:cxn>
                <a:cxn ang="0">
                  <a:pos x="117" y="0"/>
                </a:cxn>
                <a:cxn ang="0">
                  <a:pos x="110" y="3"/>
                </a:cxn>
              </a:cxnLst>
              <a:rect l="0" t="0" r="r" b="b"/>
              <a:pathLst>
                <a:path w="137" h="1043">
                  <a:moveTo>
                    <a:pt x="110" y="3"/>
                  </a:moveTo>
                  <a:lnTo>
                    <a:pt x="101" y="8"/>
                  </a:lnTo>
                  <a:lnTo>
                    <a:pt x="87" y="15"/>
                  </a:lnTo>
                  <a:lnTo>
                    <a:pt x="71" y="27"/>
                  </a:lnTo>
                  <a:lnTo>
                    <a:pt x="54" y="40"/>
                  </a:lnTo>
                  <a:lnTo>
                    <a:pt x="36" y="55"/>
                  </a:lnTo>
                  <a:lnTo>
                    <a:pt x="22" y="71"/>
                  </a:lnTo>
                  <a:lnTo>
                    <a:pt x="10" y="89"/>
                  </a:lnTo>
                  <a:lnTo>
                    <a:pt x="5" y="107"/>
                  </a:lnTo>
                  <a:lnTo>
                    <a:pt x="3" y="262"/>
                  </a:lnTo>
                  <a:lnTo>
                    <a:pt x="1" y="568"/>
                  </a:lnTo>
                  <a:lnTo>
                    <a:pt x="0" y="872"/>
                  </a:lnTo>
                  <a:lnTo>
                    <a:pt x="0" y="1025"/>
                  </a:lnTo>
                  <a:lnTo>
                    <a:pt x="1" y="1032"/>
                  </a:lnTo>
                  <a:lnTo>
                    <a:pt x="5" y="1037"/>
                  </a:lnTo>
                  <a:lnTo>
                    <a:pt x="10" y="1041"/>
                  </a:lnTo>
                  <a:lnTo>
                    <a:pt x="18" y="1043"/>
                  </a:lnTo>
                  <a:lnTo>
                    <a:pt x="26" y="1041"/>
                  </a:lnTo>
                  <a:lnTo>
                    <a:pt x="31" y="1037"/>
                  </a:lnTo>
                  <a:lnTo>
                    <a:pt x="35" y="1032"/>
                  </a:lnTo>
                  <a:lnTo>
                    <a:pt x="36" y="1025"/>
                  </a:lnTo>
                  <a:lnTo>
                    <a:pt x="36" y="759"/>
                  </a:lnTo>
                  <a:lnTo>
                    <a:pt x="37" y="465"/>
                  </a:lnTo>
                  <a:lnTo>
                    <a:pt x="40" y="223"/>
                  </a:lnTo>
                  <a:lnTo>
                    <a:pt x="41" y="109"/>
                  </a:lnTo>
                  <a:lnTo>
                    <a:pt x="44" y="100"/>
                  </a:lnTo>
                  <a:lnTo>
                    <a:pt x="51" y="91"/>
                  </a:lnTo>
                  <a:lnTo>
                    <a:pt x="60" y="81"/>
                  </a:lnTo>
                  <a:lnTo>
                    <a:pt x="73" y="71"/>
                  </a:lnTo>
                  <a:lnTo>
                    <a:pt x="86" y="60"/>
                  </a:lnTo>
                  <a:lnTo>
                    <a:pt x="100" y="51"/>
                  </a:lnTo>
                  <a:lnTo>
                    <a:pt x="114" y="42"/>
                  </a:lnTo>
                  <a:lnTo>
                    <a:pt x="127" y="35"/>
                  </a:lnTo>
                  <a:lnTo>
                    <a:pt x="132" y="30"/>
                  </a:lnTo>
                  <a:lnTo>
                    <a:pt x="136" y="23"/>
                  </a:lnTo>
                  <a:lnTo>
                    <a:pt x="137" y="17"/>
                  </a:lnTo>
                  <a:lnTo>
                    <a:pt x="135" y="9"/>
                  </a:lnTo>
                  <a:lnTo>
                    <a:pt x="130" y="4"/>
                  </a:lnTo>
                  <a:lnTo>
                    <a:pt x="124" y="1"/>
                  </a:lnTo>
                  <a:lnTo>
                    <a:pt x="117" y="0"/>
                  </a:lnTo>
                  <a:lnTo>
                    <a:pt x="110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6"/>
            <p:cNvSpPr>
              <a:spLocks/>
            </p:cNvSpPr>
            <p:nvPr/>
          </p:nvSpPr>
          <p:spPr bwMode="auto">
            <a:xfrm>
              <a:off x="209" y="467"/>
              <a:ext cx="418" cy="94"/>
            </a:xfrm>
            <a:custGeom>
              <a:avLst/>
              <a:gdLst/>
              <a:ahLst/>
              <a:cxnLst>
                <a:cxn ang="0">
                  <a:pos x="1203" y="1"/>
                </a:cxn>
                <a:cxn ang="0">
                  <a:pos x="37" y="183"/>
                </a:cxn>
                <a:cxn ang="0">
                  <a:pos x="35" y="184"/>
                </a:cxn>
                <a:cxn ang="0">
                  <a:pos x="32" y="186"/>
                </a:cxn>
                <a:cxn ang="0">
                  <a:pos x="29" y="187"/>
                </a:cxn>
                <a:cxn ang="0">
                  <a:pos x="27" y="188"/>
                </a:cxn>
                <a:cxn ang="0">
                  <a:pos x="13" y="205"/>
                </a:cxn>
                <a:cxn ang="0">
                  <a:pos x="4" y="222"/>
                </a:cxn>
                <a:cxn ang="0">
                  <a:pos x="0" y="237"/>
                </a:cxn>
                <a:cxn ang="0">
                  <a:pos x="2" y="251"/>
                </a:cxn>
                <a:cxn ang="0">
                  <a:pos x="8" y="260"/>
                </a:cxn>
                <a:cxn ang="0">
                  <a:pos x="14" y="268"/>
                </a:cxn>
                <a:cxn ang="0">
                  <a:pos x="22" y="273"/>
                </a:cxn>
                <a:cxn ang="0">
                  <a:pos x="31" y="277"/>
                </a:cxn>
                <a:cxn ang="0">
                  <a:pos x="38" y="281"/>
                </a:cxn>
                <a:cxn ang="0">
                  <a:pos x="46" y="282"/>
                </a:cxn>
                <a:cxn ang="0">
                  <a:pos x="51" y="283"/>
                </a:cxn>
                <a:cxn ang="0">
                  <a:pos x="54" y="283"/>
                </a:cxn>
                <a:cxn ang="0">
                  <a:pos x="55" y="283"/>
                </a:cxn>
                <a:cxn ang="0">
                  <a:pos x="56" y="283"/>
                </a:cxn>
                <a:cxn ang="0">
                  <a:pos x="58" y="283"/>
                </a:cxn>
                <a:cxn ang="0">
                  <a:pos x="59" y="283"/>
                </a:cxn>
                <a:cxn ang="0">
                  <a:pos x="1224" y="92"/>
                </a:cxn>
                <a:cxn ang="0">
                  <a:pos x="1226" y="91"/>
                </a:cxn>
                <a:cxn ang="0">
                  <a:pos x="1229" y="89"/>
                </a:cxn>
                <a:cxn ang="0">
                  <a:pos x="1231" y="88"/>
                </a:cxn>
                <a:cxn ang="0">
                  <a:pos x="1234" y="87"/>
                </a:cxn>
                <a:cxn ang="0">
                  <a:pos x="1244" y="74"/>
                </a:cxn>
                <a:cxn ang="0">
                  <a:pos x="1252" y="61"/>
                </a:cxn>
                <a:cxn ang="0">
                  <a:pos x="1254" y="50"/>
                </a:cxn>
                <a:cxn ang="0">
                  <a:pos x="1253" y="37"/>
                </a:cxn>
                <a:cxn ang="0">
                  <a:pos x="1249" y="28"/>
                </a:cxn>
                <a:cxn ang="0">
                  <a:pos x="1244" y="20"/>
                </a:cxn>
                <a:cxn ang="0">
                  <a:pos x="1236" y="15"/>
                </a:cxn>
                <a:cxn ang="0">
                  <a:pos x="1230" y="10"/>
                </a:cxn>
                <a:cxn ang="0">
                  <a:pos x="1224" y="6"/>
                </a:cxn>
                <a:cxn ang="0">
                  <a:pos x="1217" y="3"/>
                </a:cxn>
                <a:cxn ang="0">
                  <a:pos x="1213" y="2"/>
                </a:cxn>
                <a:cxn ang="0">
                  <a:pos x="1211" y="1"/>
                </a:cxn>
                <a:cxn ang="0">
                  <a:pos x="1209" y="0"/>
                </a:cxn>
                <a:cxn ang="0">
                  <a:pos x="1207" y="0"/>
                </a:cxn>
                <a:cxn ang="0">
                  <a:pos x="1206" y="0"/>
                </a:cxn>
                <a:cxn ang="0">
                  <a:pos x="1203" y="1"/>
                </a:cxn>
              </a:cxnLst>
              <a:rect l="0" t="0" r="r" b="b"/>
              <a:pathLst>
                <a:path w="1254" h="283">
                  <a:moveTo>
                    <a:pt x="1203" y="1"/>
                  </a:moveTo>
                  <a:lnTo>
                    <a:pt x="37" y="183"/>
                  </a:lnTo>
                  <a:lnTo>
                    <a:pt x="35" y="184"/>
                  </a:lnTo>
                  <a:lnTo>
                    <a:pt x="32" y="186"/>
                  </a:lnTo>
                  <a:lnTo>
                    <a:pt x="29" y="187"/>
                  </a:lnTo>
                  <a:lnTo>
                    <a:pt x="27" y="188"/>
                  </a:lnTo>
                  <a:lnTo>
                    <a:pt x="13" y="205"/>
                  </a:lnTo>
                  <a:lnTo>
                    <a:pt x="4" y="222"/>
                  </a:lnTo>
                  <a:lnTo>
                    <a:pt x="0" y="237"/>
                  </a:lnTo>
                  <a:lnTo>
                    <a:pt x="2" y="251"/>
                  </a:lnTo>
                  <a:lnTo>
                    <a:pt x="8" y="260"/>
                  </a:lnTo>
                  <a:lnTo>
                    <a:pt x="14" y="268"/>
                  </a:lnTo>
                  <a:lnTo>
                    <a:pt x="22" y="273"/>
                  </a:lnTo>
                  <a:lnTo>
                    <a:pt x="31" y="277"/>
                  </a:lnTo>
                  <a:lnTo>
                    <a:pt x="38" y="281"/>
                  </a:lnTo>
                  <a:lnTo>
                    <a:pt x="46" y="282"/>
                  </a:lnTo>
                  <a:lnTo>
                    <a:pt x="51" y="283"/>
                  </a:lnTo>
                  <a:lnTo>
                    <a:pt x="54" y="283"/>
                  </a:lnTo>
                  <a:lnTo>
                    <a:pt x="55" y="283"/>
                  </a:lnTo>
                  <a:lnTo>
                    <a:pt x="56" y="283"/>
                  </a:lnTo>
                  <a:lnTo>
                    <a:pt x="58" y="283"/>
                  </a:lnTo>
                  <a:lnTo>
                    <a:pt x="59" y="283"/>
                  </a:lnTo>
                  <a:lnTo>
                    <a:pt x="1224" y="92"/>
                  </a:lnTo>
                  <a:lnTo>
                    <a:pt x="1226" y="91"/>
                  </a:lnTo>
                  <a:lnTo>
                    <a:pt x="1229" y="89"/>
                  </a:lnTo>
                  <a:lnTo>
                    <a:pt x="1231" y="88"/>
                  </a:lnTo>
                  <a:lnTo>
                    <a:pt x="1234" y="87"/>
                  </a:lnTo>
                  <a:lnTo>
                    <a:pt x="1244" y="74"/>
                  </a:lnTo>
                  <a:lnTo>
                    <a:pt x="1252" y="61"/>
                  </a:lnTo>
                  <a:lnTo>
                    <a:pt x="1254" y="50"/>
                  </a:lnTo>
                  <a:lnTo>
                    <a:pt x="1253" y="37"/>
                  </a:lnTo>
                  <a:lnTo>
                    <a:pt x="1249" y="28"/>
                  </a:lnTo>
                  <a:lnTo>
                    <a:pt x="1244" y="20"/>
                  </a:lnTo>
                  <a:lnTo>
                    <a:pt x="1236" y="15"/>
                  </a:lnTo>
                  <a:lnTo>
                    <a:pt x="1230" y="10"/>
                  </a:lnTo>
                  <a:lnTo>
                    <a:pt x="1224" y="6"/>
                  </a:lnTo>
                  <a:lnTo>
                    <a:pt x="1217" y="3"/>
                  </a:lnTo>
                  <a:lnTo>
                    <a:pt x="1213" y="2"/>
                  </a:lnTo>
                  <a:lnTo>
                    <a:pt x="1211" y="1"/>
                  </a:lnTo>
                  <a:lnTo>
                    <a:pt x="1209" y="0"/>
                  </a:lnTo>
                  <a:lnTo>
                    <a:pt x="1207" y="0"/>
                  </a:lnTo>
                  <a:lnTo>
                    <a:pt x="1206" y="0"/>
                  </a:lnTo>
                  <a:lnTo>
                    <a:pt x="1203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7"/>
            <p:cNvSpPr>
              <a:spLocks/>
            </p:cNvSpPr>
            <p:nvPr/>
          </p:nvSpPr>
          <p:spPr bwMode="auto">
            <a:xfrm>
              <a:off x="221" y="479"/>
              <a:ext cx="393" cy="70"/>
            </a:xfrm>
            <a:custGeom>
              <a:avLst/>
              <a:gdLst/>
              <a:ahLst/>
              <a:cxnLst>
                <a:cxn ang="0">
                  <a:pos x="1171" y="2"/>
                </a:cxn>
                <a:cxn ang="0">
                  <a:pos x="1179" y="8"/>
                </a:cxn>
                <a:cxn ang="0">
                  <a:pos x="1180" y="10"/>
                </a:cxn>
                <a:cxn ang="0">
                  <a:pos x="1180" y="10"/>
                </a:cxn>
                <a:cxn ang="0">
                  <a:pos x="1180" y="11"/>
                </a:cxn>
                <a:cxn ang="0">
                  <a:pos x="1178" y="17"/>
                </a:cxn>
                <a:cxn ang="0">
                  <a:pos x="1170" y="22"/>
                </a:cxn>
                <a:cxn ang="0">
                  <a:pos x="1143" y="26"/>
                </a:cxn>
                <a:cxn ang="0">
                  <a:pos x="1095" y="33"/>
                </a:cxn>
                <a:cxn ang="0">
                  <a:pos x="1029" y="43"/>
                </a:cxn>
                <a:cxn ang="0">
                  <a:pos x="948" y="58"/>
                </a:cxn>
                <a:cxn ang="0">
                  <a:pos x="854" y="73"/>
                </a:cxn>
                <a:cxn ang="0">
                  <a:pos x="754" y="90"/>
                </a:cxn>
                <a:cxn ang="0">
                  <a:pos x="648" y="106"/>
                </a:cxn>
                <a:cxn ang="0">
                  <a:pos x="541" y="124"/>
                </a:cxn>
                <a:cxn ang="0">
                  <a:pos x="436" y="141"/>
                </a:cxn>
                <a:cxn ang="0">
                  <a:pos x="335" y="158"/>
                </a:cxn>
                <a:cxn ang="0">
                  <a:pos x="243" y="173"/>
                </a:cxn>
                <a:cxn ang="0">
                  <a:pos x="163" y="187"/>
                </a:cxn>
                <a:cxn ang="0">
                  <a:pos x="96" y="198"/>
                </a:cxn>
                <a:cxn ang="0">
                  <a:pos x="49" y="205"/>
                </a:cxn>
                <a:cxn ang="0">
                  <a:pos x="23" y="209"/>
                </a:cxn>
                <a:cxn ang="0">
                  <a:pos x="13" y="209"/>
                </a:cxn>
                <a:cxn ang="0">
                  <a:pos x="3" y="204"/>
                </a:cxn>
                <a:cxn ang="0">
                  <a:pos x="0" y="201"/>
                </a:cxn>
                <a:cxn ang="0">
                  <a:pos x="0" y="201"/>
                </a:cxn>
                <a:cxn ang="0">
                  <a:pos x="0" y="199"/>
                </a:cxn>
                <a:cxn ang="0">
                  <a:pos x="7" y="189"/>
                </a:cxn>
                <a:cxn ang="0">
                  <a:pos x="17" y="181"/>
                </a:cxn>
                <a:cxn ang="0">
                  <a:pos x="44" y="176"/>
                </a:cxn>
                <a:cxn ang="0">
                  <a:pos x="91" y="168"/>
                </a:cxn>
                <a:cxn ang="0">
                  <a:pos x="158" y="158"/>
                </a:cxn>
                <a:cxn ang="0">
                  <a:pos x="239" y="146"/>
                </a:cxn>
                <a:cxn ang="0">
                  <a:pos x="331" y="131"/>
                </a:cxn>
                <a:cxn ang="0">
                  <a:pos x="431" y="115"/>
                </a:cxn>
                <a:cxn ang="0">
                  <a:pos x="536" y="99"/>
                </a:cxn>
                <a:cxn ang="0">
                  <a:pos x="644" y="82"/>
                </a:cxn>
                <a:cxn ang="0">
                  <a:pos x="749" y="65"/>
                </a:cxn>
                <a:cxn ang="0">
                  <a:pos x="849" y="50"/>
                </a:cxn>
                <a:cxn ang="0">
                  <a:pos x="942" y="35"/>
                </a:cxn>
                <a:cxn ang="0">
                  <a:pos x="1022" y="23"/>
                </a:cxn>
                <a:cxn ang="0">
                  <a:pos x="1088" y="13"/>
                </a:cxn>
                <a:cxn ang="0">
                  <a:pos x="1135" y="5"/>
                </a:cxn>
                <a:cxn ang="0">
                  <a:pos x="1162" y="0"/>
                </a:cxn>
              </a:cxnLst>
              <a:rect l="0" t="0" r="r" b="b"/>
              <a:pathLst>
                <a:path w="1180" h="210">
                  <a:moveTo>
                    <a:pt x="1166" y="0"/>
                  </a:moveTo>
                  <a:lnTo>
                    <a:pt x="1171" y="2"/>
                  </a:lnTo>
                  <a:lnTo>
                    <a:pt x="1175" y="5"/>
                  </a:lnTo>
                  <a:lnTo>
                    <a:pt x="1179" y="8"/>
                  </a:lnTo>
                  <a:lnTo>
                    <a:pt x="1180" y="10"/>
                  </a:lnTo>
                  <a:lnTo>
                    <a:pt x="1180" y="10"/>
                  </a:lnTo>
                  <a:lnTo>
                    <a:pt x="1180" y="10"/>
                  </a:lnTo>
                  <a:lnTo>
                    <a:pt x="1180" y="10"/>
                  </a:lnTo>
                  <a:lnTo>
                    <a:pt x="1180" y="10"/>
                  </a:lnTo>
                  <a:lnTo>
                    <a:pt x="1180" y="11"/>
                  </a:lnTo>
                  <a:lnTo>
                    <a:pt x="1179" y="14"/>
                  </a:lnTo>
                  <a:lnTo>
                    <a:pt x="1178" y="17"/>
                  </a:lnTo>
                  <a:lnTo>
                    <a:pt x="1175" y="20"/>
                  </a:lnTo>
                  <a:lnTo>
                    <a:pt x="1170" y="22"/>
                  </a:lnTo>
                  <a:lnTo>
                    <a:pt x="1160" y="23"/>
                  </a:lnTo>
                  <a:lnTo>
                    <a:pt x="1143" y="26"/>
                  </a:lnTo>
                  <a:lnTo>
                    <a:pt x="1121" y="29"/>
                  </a:lnTo>
                  <a:lnTo>
                    <a:pt x="1095" y="33"/>
                  </a:lnTo>
                  <a:lnTo>
                    <a:pt x="1063" y="38"/>
                  </a:lnTo>
                  <a:lnTo>
                    <a:pt x="1029" y="43"/>
                  </a:lnTo>
                  <a:lnTo>
                    <a:pt x="989" y="50"/>
                  </a:lnTo>
                  <a:lnTo>
                    <a:pt x="948" y="58"/>
                  </a:lnTo>
                  <a:lnTo>
                    <a:pt x="902" y="65"/>
                  </a:lnTo>
                  <a:lnTo>
                    <a:pt x="854" y="73"/>
                  </a:lnTo>
                  <a:lnTo>
                    <a:pt x="806" y="81"/>
                  </a:lnTo>
                  <a:lnTo>
                    <a:pt x="754" y="90"/>
                  </a:lnTo>
                  <a:lnTo>
                    <a:pt x="702" y="97"/>
                  </a:lnTo>
                  <a:lnTo>
                    <a:pt x="648" y="106"/>
                  </a:lnTo>
                  <a:lnTo>
                    <a:pt x="595" y="115"/>
                  </a:lnTo>
                  <a:lnTo>
                    <a:pt x="541" y="124"/>
                  </a:lnTo>
                  <a:lnTo>
                    <a:pt x="487" y="133"/>
                  </a:lnTo>
                  <a:lnTo>
                    <a:pt x="436" y="141"/>
                  </a:lnTo>
                  <a:lnTo>
                    <a:pt x="385" y="150"/>
                  </a:lnTo>
                  <a:lnTo>
                    <a:pt x="335" y="158"/>
                  </a:lnTo>
                  <a:lnTo>
                    <a:pt x="287" y="165"/>
                  </a:lnTo>
                  <a:lnTo>
                    <a:pt x="243" y="173"/>
                  </a:lnTo>
                  <a:lnTo>
                    <a:pt x="201" y="181"/>
                  </a:lnTo>
                  <a:lnTo>
                    <a:pt x="163" y="187"/>
                  </a:lnTo>
                  <a:lnTo>
                    <a:pt x="127" y="192"/>
                  </a:lnTo>
                  <a:lnTo>
                    <a:pt x="96" y="198"/>
                  </a:lnTo>
                  <a:lnTo>
                    <a:pt x="71" y="201"/>
                  </a:lnTo>
                  <a:lnTo>
                    <a:pt x="49" y="205"/>
                  </a:lnTo>
                  <a:lnTo>
                    <a:pt x="33" y="208"/>
                  </a:lnTo>
                  <a:lnTo>
                    <a:pt x="23" y="209"/>
                  </a:lnTo>
                  <a:lnTo>
                    <a:pt x="19" y="210"/>
                  </a:lnTo>
                  <a:lnTo>
                    <a:pt x="13" y="209"/>
                  </a:lnTo>
                  <a:lnTo>
                    <a:pt x="7" y="207"/>
                  </a:lnTo>
                  <a:lnTo>
                    <a:pt x="3" y="204"/>
                  </a:lnTo>
                  <a:lnTo>
                    <a:pt x="0" y="201"/>
                  </a:lnTo>
                  <a:lnTo>
                    <a:pt x="0" y="201"/>
                  </a:lnTo>
                  <a:lnTo>
                    <a:pt x="0" y="201"/>
                  </a:lnTo>
                  <a:lnTo>
                    <a:pt x="0" y="201"/>
                  </a:lnTo>
                  <a:lnTo>
                    <a:pt x="0" y="201"/>
                  </a:lnTo>
                  <a:lnTo>
                    <a:pt x="0" y="199"/>
                  </a:lnTo>
                  <a:lnTo>
                    <a:pt x="3" y="195"/>
                  </a:lnTo>
                  <a:lnTo>
                    <a:pt x="7" y="189"/>
                  </a:lnTo>
                  <a:lnTo>
                    <a:pt x="13" y="181"/>
                  </a:lnTo>
                  <a:lnTo>
                    <a:pt x="17" y="181"/>
                  </a:lnTo>
                  <a:lnTo>
                    <a:pt x="27" y="178"/>
                  </a:lnTo>
                  <a:lnTo>
                    <a:pt x="44" y="176"/>
                  </a:lnTo>
                  <a:lnTo>
                    <a:pt x="66" y="173"/>
                  </a:lnTo>
                  <a:lnTo>
                    <a:pt x="91" y="168"/>
                  </a:lnTo>
                  <a:lnTo>
                    <a:pt x="123" y="164"/>
                  </a:lnTo>
                  <a:lnTo>
                    <a:pt x="158" y="158"/>
                  </a:lnTo>
                  <a:lnTo>
                    <a:pt x="196" y="153"/>
                  </a:lnTo>
                  <a:lnTo>
                    <a:pt x="239" y="146"/>
                  </a:lnTo>
                  <a:lnTo>
                    <a:pt x="284" y="138"/>
                  </a:lnTo>
                  <a:lnTo>
                    <a:pt x="331" y="131"/>
                  </a:lnTo>
                  <a:lnTo>
                    <a:pt x="380" y="123"/>
                  </a:lnTo>
                  <a:lnTo>
                    <a:pt x="431" y="115"/>
                  </a:lnTo>
                  <a:lnTo>
                    <a:pt x="484" y="108"/>
                  </a:lnTo>
                  <a:lnTo>
                    <a:pt x="536" y="99"/>
                  </a:lnTo>
                  <a:lnTo>
                    <a:pt x="590" y="90"/>
                  </a:lnTo>
                  <a:lnTo>
                    <a:pt x="644" y="82"/>
                  </a:lnTo>
                  <a:lnTo>
                    <a:pt x="697" y="73"/>
                  </a:lnTo>
                  <a:lnTo>
                    <a:pt x="749" y="65"/>
                  </a:lnTo>
                  <a:lnTo>
                    <a:pt x="799" y="58"/>
                  </a:lnTo>
                  <a:lnTo>
                    <a:pt x="849" y="50"/>
                  </a:lnTo>
                  <a:lnTo>
                    <a:pt x="897" y="42"/>
                  </a:lnTo>
                  <a:lnTo>
                    <a:pt x="942" y="35"/>
                  </a:lnTo>
                  <a:lnTo>
                    <a:pt x="983" y="28"/>
                  </a:lnTo>
                  <a:lnTo>
                    <a:pt x="1022" y="23"/>
                  </a:lnTo>
                  <a:lnTo>
                    <a:pt x="1057" y="17"/>
                  </a:lnTo>
                  <a:lnTo>
                    <a:pt x="1088" y="13"/>
                  </a:lnTo>
                  <a:lnTo>
                    <a:pt x="1113" y="8"/>
                  </a:lnTo>
                  <a:lnTo>
                    <a:pt x="1135" y="5"/>
                  </a:lnTo>
                  <a:lnTo>
                    <a:pt x="1152" y="2"/>
                  </a:lnTo>
                  <a:lnTo>
                    <a:pt x="1162" y="0"/>
                  </a:lnTo>
                  <a:lnTo>
                    <a:pt x="1166" y="0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8"/>
            <p:cNvSpPr>
              <a:spLocks/>
            </p:cNvSpPr>
            <p:nvPr/>
          </p:nvSpPr>
          <p:spPr bwMode="auto">
            <a:xfrm>
              <a:off x="211" y="527"/>
              <a:ext cx="103" cy="144"/>
            </a:xfrm>
            <a:custGeom>
              <a:avLst/>
              <a:gdLst/>
              <a:ahLst/>
              <a:cxnLst>
                <a:cxn ang="0">
                  <a:pos x="275" y="8"/>
                </a:cxn>
                <a:cxn ang="0">
                  <a:pos x="2" y="405"/>
                </a:cxn>
                <a:cxn ang="0">
                  <a:pos x="0" y="411"/>
                </a:cxn>
                <a:cxn ang="0">
                  <a:pos x="0" y="419"/>
                </a:cxn>
                <a:cxn ang="0">
                  <a:pos x="2" y="425"/>
                </a:cxn>
                <a:cxn ang="0">
                  <a:pos x="7" y="430"/>
                </a:cxn>
                <a:cxn ang="0">
                  <a:pos x="14" y="433"/>
                </a:cxn>
                <a:cxn ang="0">
                  <a:pos x="20" y="433"/>
                </a:cxn>
                <a:cxn ang="0">
                  <a:pos x="28" y="430"/>
                </a:cxn>
                <a:cxn ang="0">
                  <a:pos x="33" y="425"/>
                </a:cxn>
                <a:cxn ang="0">
                  <a:pos x="305" y="29"/>
                </a:cxn>
                <a:cxn ang="0">
                  <a:pos x="307" y="22"/>
                </a:cxn>
                <a:cxn ang="0">
                  <a:pos x="307" y="14"/>
                </a:cxn>
                <a:cxn ang="0">
                  <a:pos x="305" y="8"/>
                </a:cxn>
                <a:cxn ang="0">
                  <a:pos x="300" y="3"/>
                </a:cxn>
                <a:cxn ang="0">
                  <a:pos x="293" y="0"/>
                </a:cxn>
                <a:cxn ang="0">
                  <a:pos x="286" y="0"/>
                </a:cxn>
                <a:cxn ang="0">
                  <a:pos x="280" y="3"/>
                </a:cxn>
                <a:cxn ang="0">
                  <a:pos x="275" y="8"/>
                </a:cxn>
              </a:cxnLst>
              <a:rect l="0" t="0" r="r" b="b"/>
              <a:pathLst>
                <a:path w="307" h="433">
                  <a:moveTo>
                    <a:pt x="275" y="8"/>
                  </a:moveTo>
                  <a:lnTo>
                    <a:pt x="2" y="405"/>
                  </a:lnTo>
                  <a:lnTo>
                    <a:pt x="0" y="411"/>
                  </a:lnTo>
                  <a:lnTo>
                    <a:pt x="0" y="419"/>
                  </a:lnTo>
                  <a:lnTo>
                    <a:pt x="2" y="425"/>
                  </a:lnTo>
                  <a:lnTo>
                    <a:pt x="7" y="430"/>
                  </a:lnTo>
                  <a:lnTo>
                    <a:pt x="14" y="433"/>
                  </a:lnTo>
                  <a:lnTo>
                    <a:pt x="20" y="433"/>
                  </a:lnTo>
                  <a:lnTo>
                    <a:pt x="28" y="430"/>
                  </a:lnTo>
                  <a:lnTo>
                    <a:pt x="33" y="425"/>
                  </a:lnTo>
                  <a:lnTo>
                    <a:pt x="305" y="29"/>
                  </a:lnTo>
                  <a:lnTo>
                    <a:pt x="307" y="22"/>
                  </a:lnTo>
                  <a:lnTo>
                    <a:pt x="307" y="14"/>
                  </a:lnTo>
                  <a:lnTo>
                    <a:pt x="305" y="8"/>
                  </a:lnTo>
                  <a:lnTo>
                    <a:pt x="300" y="3"/>
                  </a:lnTo>
                  <a:lnTo>
                    <a:pt x="293" y="0"/>
                  </a:lnTo>
                  <a:lnTo>
                    <a:pt x="286" y="0"/>
                  </a:lnTo>
                  <a:lnTo>
                    <a:pt x="280" y="3"/>
                  </a:lnTo>
                  <a:lnTo>
                    <a:pt x="275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9"/>
            <p:cNvSpPr>
              <a:spLocks/>
            </p:cNvSpPr>
            <p:nvPr/>
          </p:nvSpPr>
          <p:spPr bwMode="auto">
            <a:xfrm>
              <a:off x="454" y="823"/>
              <a:ext cx="36" cy="26"/>
            </a:xfrm>
            <a:custGeom>
              <a:avLst/>
              <a:gdLst/>
              <a:ahLst/>
              <a:cxnLst>
                <a:cxn ang="0">
                  <a:pos x="0" y="38"/>
                </a:cxn>
                <a:cxn ang="0">
                  <a:pos x="2" y="46"/>
                </a:cxn>
                <a:cxn ang="0">
                  <a:pos x="4" y="54"/>
                </a:cxn>
                <a:cxn ang="0">
                  <a:pos x="9" y="61"/>
                </a:cxn>
                <a:cxn ang="0">
                  <a:pos x="16" y="66"/>
                </a:cxn>
                <a:cxn ang="0">
                  <a:pos x="23" y="72"/>
                </a:cxn>
                <a:cxn ang="0">
                  <a:pos x="32" y="75"/>
                </a:cxn>
                <a:cxn ang="0">
                  <a:pos x="43" y="77"/>
                </a:cxn>
                <a:cxn ang="0">
                  <a:pos x="54" y="78"/>
                </a:cxn>
                <a:cxn ang="0">
                  <a:pos x="66" y="77"/>
                </a:cxn>
                <a:cxn ang="0">
                  <a:pos x="76" y="75"/>
                </a:cxn>
                <a:cxn ang="0">
                  <a:pos x="85" y="72"/>
                </a:cxn>
                <a:cxn ang="0">
                  <a:pos x="93" y="66"/>
                </a:cxn>
                <a:cxn ang="0">
                  <a:pos x="99" y="61"/>
                </a:cxn>
                <a:cxn ang="0">
                  <a:pos x="104" y="54"/>
                </a:cxn>
                <a:cxn ang="0">
                  <a:pos x="107" y="46"/>
                </a:cxn>
                <a:cxn ang="0">
                  <a:pos x="108" y="38"/>
                </a:cxn>
                <a:cxn ang="0">
                  <a:pos x="107" y="31"/>
                </a:cxn>
                <a:cxn ang="0">
                  <a:pos x="104" y="23"/>
                </a:cxn>
                <a:cxn ang="0">
                  <a:pos x="99" y="16"/>
                </a:cxn>
                <a:cxn ang="0">
                  <a:pos x="93" y="11"/>
                </a:cxn>
                <a:cxn ang="0">
                  <a:pos x="85" y="6"/>
                </a:cxn>
                <a:cxn ang="0">
                  <a:pos x="76" y="2"/>
                </a:cxn>
                <a:cxn ang="0">
                  <a:pos x="66" y="1"/>
                </a:cxn>
                <a:cxn ang="0">
                  <a:pos x="54" y="0"/>
                </a:cxn>
                <a:cxn ang="0">
                  <a:pos x="43" y="1"/>
                </a:cxn>
                <a:cxn ang="0">
                  <a:pos x="32" y="2"/>
                </a:cxn>
                <a:cxn ang="0">
                  <a:pos x="23" y="6"/>
                </a:cxn>
                <a:cxn ang="0">
                  <a:pos x="16" y="11"/>
                </a:cxn>
                <a:cxn ang="0">
                  <a:pos x="9" y="16"/>
                </a:cxn>
                <a:cxn ang="0">
                  <a:pos x="4" y="23"/>
                </a:cxn>
                <a:cxn ang="0">
                  <a:pos x="2" y="31"/>
                </a:cxn>
                <a:cxn ang="0">
                  <a:pos x="0" y="38"/>
                </a:cxn>
              </a:cxnLst>
              <a:rect l="0" t="0" r="r" b="b"/>
              <a:pathLst>
                <a:path w="108" h="78">
                  <a:moveTo>
                    <a:pt x="0" y="38"/>
                  </a:moveTo>
                  <a:lnTo>
                    <a:pt x="2" y="46"/>
                  </a:lnTo>
                  <a:lnTo>
                    <a:pt x="4" y="54"/>
                  </a:lnTo>
                  <a:lnTo>
                    <a:pt x="9" y="61"/>
                  </a:lnTo>
                  <a:lnTo>
                    <a:pt x="16" y="66"/>
                  </a:lnTo>
                  <a:lnTo>
                    <a:pt x="23" y="72"/>
                  </a:lnTo>
                  <a:lnTo>
                    <a:pt x="32" y="75"/>
                  </a:lnTo>
                  <a:lnTo>
                    <a:pt x="43" y="77"/>
                  </a:lnTo>
                  <a:lnTo>
                    <a:pt x="54" y="78"/>
                  </a:lnTo>
                  <a:lnTo>
                    <a:pt x="66" y="77"/>
                  </a:lnTo>
                  <a:lnTo>
                    <a:pt x="76" y="75"/>
                  </a:lnTo>
                  <a:lnTo>
                    <a:pt x="85" y="72"/>
                  </a:lnTo>
                  <a:lnTo>
                    <a:pt x="93" y="66"/>
                  </a:lnTo>
                  <a:lnTo>
                    <a:pt x="99" y="61"/>
                  </a:lnTo>
                  <a:lnTo>
                    <a:pt x="104" y="54"/>
                  </a:lnTo>
                  <a:lnTo>
                    <a:pt x="107" y="46"/>
                  </a:lnTo>
                  <a:lnTo>
                    <a:pt x="108" y="38"/>
                  </a:lnTo>
                  <a:lnTo>
                    <a:pt x="107" y="31"/>
                  </a:lnTo>
                  <a:lnTo>
                    <a:pt x="104" y="23"/>
                  </a:lnTo>
                  <a:lnTo>
                    <a:pt x="99" y="16"/>
                  </a:lnTo>
                  <a:lnTo>
                    <a:pt x="93" y="11"/>
                  </a:lnTo>
                  <a:lnTo>
                    <a:pt x="85" y="6"/>
                  </a:lnTo>
                  <a:lnTo>
                    <a:pt x="76" y="2"/>
                  </a:lnTo>
                  <a:lnTo>
                    <a:pt x="66" y="1"/>
                  </a:lnTo>
                  <a:lnTo>
                    <a:pt x="54" y="0"/>
                  </a:lnTo>
                  <a:lnTo>
                    <a:pt x="43" y="1"/>
                  </a:lnTo>
                  <a:lnTo>
                    <a:pt x="32" y="2"/>
                  </a:lnTo>
                  <a:lnTo>
                    <a:pt x="23" y="6"/>
                  </a:lnTo>
                  <a:lnTo>
                    <a:pt x="16" y="11"/>
                  </a:lnTo>
                  <a:lnTo>
                    <a:pt x="9" y="16"/>
                  </a:lnTo>
                  <a:lnTo>
                    <a:pt x="4" y="23"/>
                  </a:lnTo>
                  <a:lnTo>
                    <a:pt x="2" y="31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0"/>
            <p:cNvSpPr>
              <a:spLocks/>
            </p:cNvSpPr>
            <p:nvPr/>
          </p:nvSpPr>
          <p:spPr bwMode="auto">
            <a:xfrm>
              <a:off x="29" y="822"/>
              <a:ext cx="36" cy="27"/>
            </a:xfrm>
            <a:custGeom>
              <a:avLst/>
              <a:gdLst/>
              <a:ahLst/>
              <a:cxnLst>
                <a:cxn ang="0">
                  <a:pos x="0" y="40"/>
                </a:cxn>
                <a:cxn ang="0">
                  <a:pos x="2" y="48"/>
                </a:cxn>
                <a:cxn ang="0">
                  <a:pos x="4" y="56"/>
                </a:cxn>
                <a:cxn ang="0">
                  <a:pos x="9" y="62"/>
                </a:cxn>
                <a:cxn ang="0">
                  <a:pos x="16" y="67"/>
                </a:cxn>
                <a:cxn ang="0">
                  <a:pos x="24" y="72"/>
                </a:cxn>
                <a:cxn ang="0">
                  <a:pos x="33" y="76"/>
                </a:cxn>
                <a:cxn ang="0">
                  <a:pos x="43" y="77"/>
                </a:cxn>
                <a:cxn ang="0">
                  <a:pos x="54" y="79"/>
                </a:cxn>
                <a:cxn ang="0">
                  <a:pos x="66" y="77"/>
                </a:cxn>
                <a:cxn ang="0">
                  <a:pos x="76" y="76"/>
                </a:cxn>
                <a:cxn ang="0">
                  <a:pos x="85" y="72"/>
                </a:cxn>
                <a:cxn ang="0">
                  <a:pos x="93" y="67"/>
                </a:cxn>
                <a:cxn ang="0">
                  <a:pos x="99" y="62"/>
                </a:cxn>
                <a:cxn ang="0">
                  <a:pos x="104" y="56"/>
                </a:cxn>
                <a:cxn ang="0">
                  <a:pos x="107" y="48"/>
                </a:cxn>
                <a:cxn ang="0">
                  <a:pos x="108" y="40"/>
                </a:cxn>
                <a:cxn ang="0">
                  <a:pos x="107" y="31"/>
                </a:cxn>
                <a:cxn ang="0">
                  <a:pos x="104" y="25"/>
                </a:cxn>
                <a:cxn ang="0">
                  <a:pos x="99" y="17"/>
                </a:cxn>
                <a:cxn ang="0">
                  <a:pos x="93" y="12"/>
                </a:cxn>
                <a:cxn ang="0">
                  <a:pos x="85" y="7"/>
                </a:cxn>
                <a:cxn ang="0">
                  <a:pos x="76" y="3"/>
                </a:cxn>
                <a:cxn ang="0">
                  <a:pos x="66" y="2"/>
                </a:cxn>
                <a:cxn ang="0">
                  <a:pos x="54" y="0"/>
                </a:cxn>
                <a:cxn ang="0">
                  <a:pos x="43" y="2"/>
                </a:cxn>
                <a:cxn ang="0">
                  <a:pos x="33" y="3"/>
                </a:cxn>
                <a:cxn ang="0">
                  <a:pos x="24" y="7"/>
                </a:cxn>
                <a:cxn ang="0">
                  <a:pos x="16" y="12"/>
                </a:cxn>
                <a:cxn ang="0">
                  <a:pos x="9" y="17"/>
                </a:cxn>
                <a:cxn ang="0">
                  <a:pos x="4" y="25"/>
                </a:cxn>
                <a:cxn ang="0">
                  <a:pos x="2" y="31"/>
                </a:cxn>
                <a:cxn ang="0">
                  <a:pos x="0" y="40"/>
                </a:cxn>
              </a:cxnLst>
              <a:rect l="0" t="0" r="r" b="b"/>
              <a:pathLst>
                <a:path w="108" h="79">
                  <a:moveTo>
                    <a:pt x="0" y="40"/>
                  </a:moveTo>
                  <a:lnTo>
                    <a:pt x="2" y="48"/>
                  </a:lnTo>
                  <a:lnTo>
                    <a:pt x="4" y="56"/>
                  </a:lnTo>
                  <a:lnTo>
                    <a:pt x="9" y="62"/>
                  </a:lnTo>
                  <a:lnTo>
                    <a:pt x="16" y="67"/>
                  </a:lnTo>
                  <a:lnTo>
                    <a:pt x="24" y="72"/>
                  </a:lnTo>
                  <a:lnTo>
                    <a:pt x="33" y="76"/>
                  </a:lnTo>
                  <a:lnTo>
                    <a:pt x="43" y="77"/>
                  </a:lnTo>
                  <a:lnTo>
                    <a:pt x="54" y="79"/>
                  </a:lnTo>
                  <a:lnTo>
                    <a:pt x="66" y="77"/>
                  </a:lnTo>
                  <a:lnTo>
                    <a:pt x="76" y="76"/>
                  </a:lnTo>
                  <a:lnTo>
                    <a:pt x="85" y="72"/>
                  </a:lnTo>
                  <a:lnTo>
                    <a:pt x="93" y="67"/>
                  </a:lnTo>
                  <a:lnTo>
                    <a:pt x="99" y="62"/>
                  </a:lnTo>
                  <a:lnTo>
                    <a:pt x="104" y="56"/>
                  </a:lnTo>
                  <a:lnTo>
                    <a:pt x="107" y="48"/>
                  </a:lnTo>
                  <a:lnTo>
                    <a:pt x="108" y="40"/>
                  </a:lnTo>
                  <a:lnTo>
                    <a:pt x="107" y="31"/>
                  </a:lnTo>
                  <a:lnTo>
                    <a:pt x="104" y="25"/>
                  </a:lnTo>
                  <a:lnTo>
                    <a:pt x="99" y="17"/>
                  </a:lnTo>
                  <a:lnTo>
                    <a:pt x="93" y="12"/>
                  </a:lnTo>
                  <a:lnTo>
                    <a:pt x="85" y="7"/>
                  </a:lnTo>
                  <a:lnTo>
                    <a:pt x="76" y="3"/>
                  </a:lnTo>
                  <a:lnTo>
                    <a:pt x="66" y="2"/>
                  </a:lnTo>
                  <a:lnTo>
                    <a:pt x="54" y="0"/>
                  </a:lnTo>
                  <a:lnTo>
                    <a:pt x="43" y="2"/>
                  </a:lnTo>
                  <a:lnTo>
                    <a:pt x="33" y="3"/>
                  </a:lnTo>
                  <a:lnTo>
                    <a:pt x="24" y="7"/>
                  </a:lnTo>
                  <a:lnTo>
                    <a:pt x="16" y="12"/>
                  </a:lnTo>
                  <a:lnTo>
                    <a:pt x="9" y="17"/>
                  </a:lnTo>
                  <a:lnTo>
                    <a:pt x="4" y="25"/>
                  </a:lnTo>
                  <a:lnTo>
                    <a:pt x="2" y="31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1"/>
            <p:cNvSpPr>
              <a:spLocks/>
            </p:cNvSpPr>
            <p:nvPr/>
          </p:nvSpPr>
          <p:spPr bwMode="auto">
            <a:xfrm>
              <a:off x="610" y="824"/>
              <a:ext cx="36" cy="26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" y="47"/>
                </a:cxn>
                <a:cxn ang="0">
                  <a:pos x="4" y="54"/>
                </a:cxn>
                <a:cxn ang="0">
                  <a:pos x="9" y="62"/>
                </a:cxn>
                <a:cxn ang="0">
                  <a:pos x="16" y="67"/>
                </a:cxn>
                <a:cxn ang="0">
                  <a:pos x="23" y="72"/>
                </a:cxn>
                <a:cxn ang="0">
                  <a:pos x="32" y="76"/>
                </a:cxn>
                <a:cxn ang="0">
                  <a:pos x="43" y="77"/>
                </a:cxn>
                <a:cxn ang="0">
                  <a:pos x="54" y="79"/>
                </a:cxn>
                <a:cxn ang="0">
                  <a:pos x="66" y="77"/>
                </a:cxn>
                <a:cxn ang="0">
                  <a:pos x="76" y="76"/>
                </a:cxn>
                <a:cxn ang="0">
                  <a:pos x="85" y="72"/>
                </a:cxn>
                <a:cxn ang="0">
                  <a:pos x="93" y="67"/>
                </a:cxn>
                <a:cxn ang="0">
                  <a:pos x="99" y="62"/>
                </a:cxn>
                <a:cxn ang="0">
                  <a:pos x="104" y="54"/>
                </a:cxn>
                <a:cxn ang="0">
                  <a:pos x="107" y="47"/>
                </a:cxn>
                <a:cxn ang="0">
                  <a:pos x="108" y="39"/>
                </a:cxn>
                <a:cxn ang="0">
                  <a:pos x="107" y="31"/>
                </a:cxn>
                <a:cxn ang="0">
                  <a:pos x="104" y="23"/>
                </a:cxn>
                <a:cxn ang="0">
                  <a:pos x="99" y="17"/>
                </a:cxn>
                <a:cxn ang="0">
                  <a:pos x="93" y="12"/>
                </a:cxn>
                <a:cxn ang="0">
                  <a:pos x="85" y="7"/>
                </a:cxn>
                <a:cxn ang="0">
                  <a:pos x="76" y="3"/>
                </a:cxn>
                <a:cxn ang="0">
                  <a:pos x="66" y="2"/>
                </a:cxn>
                <a:cxn ang="0">
                  <a:pos x="54" y="0"/>
                </a:cxn>
                <a:cxn ang="0">
                  <a:pos x="43" y="2"/>
                </a:cxn>
                <a:cxn ang="0">
                  <a:pos x="32" y="3"/>
                </a:cxn>
                <a:cxn ang="0">
                  <a:pos x="23" y="7"/>
                </a:cxn>
                <a:cxn ang="0">
                  <a:pos x="16" y="12"/>
                </a:cxn>
                <a:cxn ang="0">
                  <a:pos x="9" y="17"/>
                </a:cxn>
                <a:cxn ang="0">
                  <a:pos x="4" y="23"/>
                </a:cxn>
                <a:cxn ang="0">
                  <a:pos x="2" y="31"/>
                </a:cxn>
                <a:cxn ang="0">
                  <a:pos x="0" y="39"/>
                </a:cxn>
              </a:cxnLst>
              <a:rect l="0" t="0" r="r" b="b"/>
              <a:pathLst>
                <a:path w="108" h="79">
                  <a:moveTo>
                    <a:pt x="0" y="39"/>
                  </a:moveTo>
                  <a:lnTo>
                    <a:pt x="2" y="47"/>
                  </a:lnTo>
                  <a:lnTo>
                    <a:pt x="4" y="54"/>
                  </a:lnTo>
                  <a:lnTo>
                    <a:pt x="9" y="62"/>
                  </a:lnTo>
                  <a:lnTo>
                    <a:pt x="16" y="67"/>
                  </a:lnTo>
                  <a:lnTo>
                    <a:pt x="23" y="72"/>
                  </a:lnTo>
                  <a:lnTo>
                    <a:pt x="32" y="76"/>
                  </a:lnTo>
                  <a:lnTo>
                    <a:pt x="43" y="77"/>
                  </a:lnTo>
                  <a:lnTo>
                    <a:pt x="54" y="79"/>
                  </a:lnTo>
                  <a:lnTo>
                    <a:pt x="66" y="77"/>
                  </a:lnTo>
                  <a:lnTo>
                    <a:pt x="76" y="76"/>
                  </a:lnTo>
                  <a:lnTo>
                    <a:pt x="85" y="72"/>
                  </a:lnTo>
                  <a:lnTo>
                    <a:pt x="93" y="67"/>
                  </a:lnTo>
                  <a:lnTo>
                    <a:pt x="99" y="62"/>
                  </a:lnTo>
                  <a:lnTo>
                    <a:pt x="104" y="54"/>
                  </a:lnTo>
                  <a:lnTo>
                    <a:pt x="107" y="47"/>
                  </a:lnTo>
                  <a:lnTo>
                    <a:pt x="108" y="39"/>
                  </a:lnTo>
                  <a:lnTo>
                    <a:pt x="107" y="31"/>
                  </a:lnTo>
                  <a:lnTo>
                    <a:pt x="104" y="23"/>
                  </a:lnTo>
                  <a:lnTo>
                    <a:pt x="99" y="17"/>
                  </a:lnTo>
                  <a:lnTo>
                    <a:pt x="93" y="12"/>
                  </a:lnTo>
                  <a:lnTo>
                    <a:pt x="85" y="7"/>
                  </a:lnTo>
                  <a:lnTo>
                    <a:pt x="76" y="3"/>
                  </a:lnTo>
                  <a:lnTo>
                    <a:pt x="66" y="2"/>
                  </a:lnTo>
                  <a:lnTo>
                    <a:pt x="54" y="0"/>
                  </a:lnTo>
                  <a:lnTo>
                    <a:pt x="43" y="2"/>
                  </a:lnTo>
                  <a:lnTo>
                    <a:pt x="32" y="3"/>
                  </a:lnTo>
                  <a:lnTo>
                    <a:pt x="23" y="7"/>
                  </a:lnTo>
                  <a:lnTo>
                    <a:pt x="16" y="12"/>
                  </a:lnTo>
                  <a:lnTo>
                    <a:pt x="9" y="17"/>
                  </a:lnTo>
                  <a:lnTo>
                    <a:pt x="4" y="23"/>
                  </a:lnTo>
                  <a:lnTo>
                    <a:pt x="2" y="31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2"/>
            <p:cNvSpPr>
              <a:spLocks/>
            </p:cNvSpPr>
            <p:nvPr/>
          </p:nvSpPr>
          <p:spPr bwMode="auto">
            <a:xfrm>
              <a:off x="43" y="682"/>
              <a:ext cx="60" cy="161"/>
            </a:xfrm>
            <a:custGeom>
              <a:avLst/>
              <a:gdLst/>
              <a:ahLst/>
              <a:cxnLst>
                <a:cxn ang="0">
                  <a:pos x="145" y="13"/>
                </a:cxn>
                <a:cxn ang="0">
                  <a:pos x="0" y="459"/>
                </a:cxn>
                <a:cxn ang="0">
                  <a:pos x="0" y="465"/>
                </a:cxn>
                <a:cxn ang="0">
                  <a:pos x="2" y="472"/>
                </a:cxn>
                <a:cxn ang="0">
                  <a:pos x="5" y="478"/>
                </a:cxn>
                <a:cxn ang="0">
                  <a:pos x="12" y="482"/>
                </a:cxn>
                <a:cxn ang="0">
                  <a:pos x="19" y="482"/>
                </a:cxn>
                <a:cxn ang="0">
                  <a:pos x="26" y="480"/>
                </a:cxn>
                <a:cxn ang="0">
                  <a:pos x="31" y="477"/>
                </a:cxn>
                <a:cxn ang="0">
                  <a:pos x="35" y="470"/>
                </a:cxn>
                <a:cxn ang="0">
                  <a:pos x="180" y="23"/>
                </a:cxn>
                <a:cxn ang="0">
                  <a:pos x="181" y="17"/>
                </a:cxn>
                <a:cxn ang="0">
                  <a:pos x="180" y="9"/>
                </a:cxn>
                <a:cxn ang="0">
                  <a:pos x="175" y="4"/>
                </a:cxn>
                <a:cxn ang="0">
                  <a:pos x="168" y="0"/>
                </a:cxn>
                <a:cxn ang="0">
                  <a:pos x="162" y="0"/>
                </a:cxn>
                <a:cxn ang="0">
                  <a:pos x="155" y="2"/>
                </a:cxn>
                <a:cxn ang="0">
                  <a:pos x="149" y="7"/>
                </a:cxn>
                <a:cxn ang="0">
                  <a:pos x="145" y="13"/>
                </a:cxn>
              </a:cxnLst>
              <a:rect l="0" t="0" r="r" b="b"/>
              <a:pathLst>
                <a:path w="181" h="482">
                  <a:moveTo>
                    <a:pt x="145" y="13"/>
                  </a:moveTo>
                  <a:lnTo>
                    <a:pt x="0" y="459"/>
                  </a:lnTo>
                  <a:lnTo>
                    <a:pt x="0" y="465"/>
                  </a:lnTo>
                  <a:lnTo>
                    <a:pt x="2" y="472"/>
                  </a:lnTo>
                  <a:lnTo>
                    <a:pt x="5" y="478"/>
                  </a:lnTo>
                  <a:lnTo>
                    <a:pt x="12" y="482"/>
                  </a:lnTo>
                  <a:lnTo>
                    <a:pt x="19" y="482"/>
                  </a:lnTo>
                  <a:lnTo>
                    <a:pt x="26" y="480"/>
                  </a:lnTo>
                  <a:lnTo>
                    <a:pt x="31" y="477"/>
                  </a:lnTo>
                  <a:lnTo>
                    <a:pt x="35" y="470"/>
                  </a:lnTo>
                  <a:lnTo>
                    <a:pt x="180" y="23"/>
                  </a:lnTo>
                  <a:lnTo>
                    <a:pt x="181" y="17"/>
                  </a:lnTo>
                  <a:lnTo>
                    <a:pt x="180" y="9"/>
                  </a:lnTo>
                  <a:lnTo>
                    <a:pt x="175" y="4"/>
                  </a:lnTo>
                  <a:lnTo>
                    <a:pt x="168" y="0"/>
                  </a:lnTo>
                  <a:lnTo>
                    <a:pt x="162" y="0"/>
                  </a:lnTo>
                  <a:lnTo>
                    <a:pt x="155" y="2"/>
                  </a:lnTo>
                  <a:lnTo>
                    <a:pt x="149" y="7"/>
                  </a:lnTo>
                  <a:lnTo>
                    <a:pt x="145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3"/>
            <p:cNvSpPr>
              <a:spLocks/>
            </p:cNvSpPr>
            <p:nvPr/>
          </p:nvSpPr>
          <p:spPr bwMode="auto">
            <a:xfrm>
              <a:off x="140" y="698"/>
              <a:ext cx="60" cy="64"/>
            </a:xfrm>
            <a:custGeom>
              <a:avLst/>
              <a:gdLst/>
              <a:ahLst/>
              <a:cxnLst>
                <a:cxn ang="0">
                  <a:pos x="66" y="3"/>
                </a:cxn>
                <a:cxn ang="0">
                  <a:pos x="66" y="3"/>
                </a:cxn>
                <a:cxn ang="0">
                  <a:pos x="61" y="4"/>
                </a:cxn>
                <a:cxn ang="0">
                  <a:pos x="48" y="8"/>
                </a:cxn>
                <a:cxn ang="0">
                  <a:pos x="37" y="14"/>
                </a:cxn>
                <a:cxn ang="0">
                  <a:pos x="28" y="23"/>
                </a:cxn>
                <a:cxn ang="0">
                  <a:pos x="5" y="69"/>
                </a:cxn>
                <a:cxn ang="0">
                  <a:pos x="1" y="155"/>
                </a:cxn>
                <a:cxn ang="0">
                  <a:pos x="6" y="182"/>
                </a:cxn>
                <a:cxn ang="0">
                  <a:pos x="18" y="191"/>
                </a:cxn>
                <a:cxn ang="0">
                  <a:pos x="32" y="189"/>
                </a:cxn>
                <a:cxn ang="0">
                  <a:pos x="39" y="177"/>
                </a:cxn>
                <a:cxn ang="0">
                  <a:pos x="37" y="145"/>
                </a:cxn>
                <a:cxn ang="0">
                  <a:pos x="41" y="77"/>
                </a:cxn>
                <a:cxn ang="0">
                  <a:pos x="56" y="46"/>
                </a:cxn>
                <a:cxn ang="0">
                  <a:pos x="66" y="40"/>
                </a:cxn>
                <a:cxn ang="0">
                  <a:pos x="73" y="39"/>
                </a:cxn>
                <a:cxn ang="0">
                  <a:pos x="74" y="39"/>
                </a:cxn>
                <a:cxn ang="0">
                  <a:pos x="77" y="37"/>
                </a:cxn>
                <a:cxn ang="0">
                  <a:pos x="84" y="36"/>
                </a:cxn>
                <a:cxn ang="0">
                  <a:pos x="96" y="37"/>
                </a:cxn>
                <a:cxn ang="0">
                  <a:pos x="110" y="41"/>
                </a:cxn>
                <a:cxn ang="0">
                  <a:pos x="127" y="59"/>
                </a:cxn>
                <a:cxn ang="0">
                  <a:pos x="142" y="116"/>
                </a:cxn>
                <a:cxn ang="0">
                  <a:pos x="141" y="171"/>
                </a:cxn>
                <a:cxn ang="0">
                  <a:pos x="150" y="181"/>
                </a:cxn>
                <a:cxn ang="0">
                  <a:pos x="164" y="182"/>
                </a:cxn>
                <a:cxn ang="0">
                  <a:pos x="174" y="173"/>
                </a:cxn>
                <a:cxn ang="0">
                  <a:pos x="178" y="140"/>
                </a:cxn>
                <a:cxn ang="0">
                  <a:pos x="175" y="95"/>
                </a:cxn>
                <a:cxn ang="0">
                  <a:pos x="166" y="57"/>
                </a:cxn>
                <a:cxn ang="0">
                  <a:pos x="150" y="28"/>
                </a:cxn>
                <a:cxn ang="0">
                  <a:pos x="127" y="9"/>
                </a:cxn>
                <a:cxn ang="0">
                  <a:pos x="101" y="1"/>
                </a:cxn>
                <a:cxn ang="0">
                  <a:pos x="80" y="1"/>
                </a:cxn>
                <a:cxn ang="0">
                  <a:pos x="68" y="3"/>
                </a:cxn>
              </a:cxnLst>
              <a:rect l="0" t="0" r="r" b="b"/>
              <a:pathLst>
                <a:path w="178" h="191">
                  <a:moveTo>
                    <a:pt x="65" y="4"/>
                  </a:moveTo>
                  <a:lnTo>
                    <a:pt x="66" y="3"/>
                  </a:lnTo>
                  <a:lnTo>
                    <a:pt x="66" y="3"/>
                  </a:lnTo>
                  <a:lnTo>
                    <a:pt x="66" y="3"/>
                  </a:lnTo>
                  <a:lnTo>
                    <a:pt x="68" y="3"/>
                  </a:lnTo>
                  <a:lnTo>
                    <a:pt x="61" y="4"/>
                  </a:lnTo>
                  <a:lnTo>
                    <a:pt x="55" y="5"/>
                  </a:lnTo>
                  <a:lnTo>
                    <a:pt x="48" y="8"/>
                  </a:lnTo>
                  <a:lnTo>
                    <a:pt x="43" y="12"/>
                  </a:lnTo>
                  <a:lnTo>
                    <a:pt x="37" y="14"/>
                  </a:lnTo>
                  <a:lnTo>
                    <a:pt x="32" y="19"/>
                  </a:lnTo>
                  <a:lnTo>
                    <a:pt x="28" y="23"/>
                  </a:lnTo>
                  <a:lnTo>
                    <a:pt x="23" y="28"/>
                  </a:lnTo>
                  <a:lnTo>
                    <a:pt x="5" y="69"/>
                  </a:lnTo>
                  <a:lnTo>
                    <a:pt x="0" y="116"/>
                  </a:lnTo>
                  <a:lnTo>
                    <a:pt x="1" y="155"/>
                  </a:lnTo>
                  <a:lnTo>
                    <a:pt x="4" y="176"/>
                  </a:lnTo>
                  <a:lnTo>
                    <a:pt x="6" y="182"/>
                  </a:lnTo>
                  <a:lnTo>
                    <a:pt x="11" y="188"/>
                  </a:lnTo>
                  <a:lnTo>
                    <a:pt x="18" y="191"/>
                  </a:lnTo>
                  <a:lnTo>
                    <a:pt x="25" y="191"/>
                  </a:lnTo>
                  <a:lnTo>
                    <a:pt x="32" y="189"/>
                  </a:lnTo>
                  <a:lnTo>
                    <a:pt x="37" y="184"/>
                  </a:lnTo>
                  <a:lnTo>
                    <a:pt x="39" y="177"/>
                  </a:lnTo>
                  <a:lnTo>
                    <a:pt x="39" y="171"/>
                  </a:lnTo>
                  <a:lnTo>
                    <a:pt x="37" y="145"/>
                  </a:lnTo>
                  <a:lnTo>
                    <a:pt x="37" y="112"/>
                  </a:lnTo>
                  <a:lnTo>
                    <a:pt x="41" y="77"/>
                  </a:lnTo>
                  <a:lnTo>
                    <a:pt x="52" y="50"/>
                  </a:lnTo>
                  <a:lnTo>
                    <a:pt x="56" y="46"/>
                  </a:lnTo>
                  <a:lnTo>
                    <a:pt x="61" y="43"/>
                  </a:lnTo>
                  <a:lnTo>
                    <a:pt x="66" y="40"/>
                  </a:lnTo>
                  <a:lnTo>
                    <a:pt x="72" y="39"/>
                  </a:lnTo>
                  <a:lnTo>
                    <a:pt x="73" y="39"/>
                  </a:lnTo>
                  <a:lnTo>
                    <a:pt x="74" y="39"/>
                  </a:lnTo>
                  <a:lnTo>
                    <a:pt x="74" y="39"/>
                  </a:lnTo>
                  <a:lnTo>
                    <a:pt x="75" y="39"/>
                  </a:lnTo>
                  <a:lnTo>
                    <a:pt x="77" y="37"/>
                  </a:lnTo>
                  <a:lnTo>
                    <a:pt x="79" y="37"/>
                  </a:lnTo>
                  <a:lnTo>
                    <a:pt x="84" y="36"/>
                  </a:lnTo>
                  <a:lnTo>
                    <a:pt x="89" y="36"/>
                  </a:lnTo>
                  <a:lnTo>
                    <a:pt x="96" y="37"/>
                  </a:lnTo>
                  <a:lnTo>
                    <a:pt x="102" y="39"/>
                  </a:lnTo>
                  <a:lnTo>
                    <a:pt x="110" y="41"/>
                  </a:lnTo>
                  <a:lnTo>
                    <a:pt x="116" y="46"/>
                  </a:lnTo>
                  <a:lnTo>
                    <a:pt x="127" y="59"/>
                  </a:lnTo>
                  <a:lnTo>
                    <a:pt x="137" y="81"/>
                  </a:lnTo>
                  <a:lnTo>
                    <a:pt x="142" y="116"/>
                  </a:lnTo>
                  <a:lnTo>
                    <a:pt x="141" y="163"/>
                  </a:lnTo>
                  <a:lnTo>
                    <a:pt x="141" y="171"/>
                  </a:lnTo>
                  <a:lnTo>
                    <a:pt x="145" y="177"/>
                  </a:lnTo>
                  <a:lnTo>
                    <a:pt x="150" y="181"/>
                  </a:lnTo>
                  <a:lnTo>
                    <a:pt x="156" y="184"/>
                  </a:lnTo>
                  <a:lnTo>
                    <a:pt x="164" y="182"/>
                  </a:lnTo>
                  <a:lnTo>
                    <a:pt x="170" y="179"/>
                  </a:lnTo>
                  <a:lnTo>
                    <a:pt x="174" y="173"/>
                  </a:lnTo>
                  <a:lnTo>
                    <a:pt x="177" y="167"/>
                  </a:lnTo>
                  <a:lnTo>
                    <a:pt x="178" y="140"/>
                  </a:lnTo>
                  <a:lnTo>
                    <a:pt x="178" y="117"/>
                  </a:lnTo>
                  <a:lnTo>
                    <a:pt x="175" y="95"/>
                  </a:lnTo>
                  <a:lnTo>
                    <a:pt x="172" y="75"/>
                  </a:lnTo>
                  <a:lnTo>
                    <a:pt x="166" y="57"/>
                  </a:lnTo>
                  <a:lnTo>
                    <a:pt x="159" y="43"/>
                  </a:lnTo>
                  <a:lnTo>
                    <a:pt x="150" y="28"/>
                  </a:lnTo>
                  <a:lnTo>
                    <a:pt x="139" y="18"/>
                  </a:lnTo>
                  <a:lnTo>
                    <a:pt x="127" y="9"/>
                  </a:lnTo>
                  <a:lnTo>
                    <a:pt x="114" y="4"/>
                  </a:lnTo>
                  <a:lnTo>
                    <a:pt x="101" y="1"/>
                  </a:lnTo>
                  <a:lnTo>
                    <a:pt x="91" y="0"/>
                  </a:lnTo>
                  <a:lnTo>
                    <a:pt x="80" y="1"/>
                  </a:lnTo>
                  <a:lnTo>
                    <a:pt x="73" y="1"/>
                  </a:lnTo>
                  <a:lnTo>
                    <a:pt x="68" y="3"/>
                  </a:lnTo>
                  <a:lnTo>
                    <a:pt x="65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4"/>
            <p:cNvSpPr>
              <a:spLocks/>
            </p:cNvSpPr>
            <p:nvPr/>
          </p:nvSpPr>
          <p:spPr bwMode="auto">
            <a:xfrm>
              <a:off x="260" y="752"/>
              <a:ext cx="214" cy="77"/>
            </a:xfrm>
            <a:custGeom>
              <a:avLst/>
              <a:gdLst/>
              <a:ahLst/>
              <a:cxnLst>
                <a:cxn ang="0">
                  <a:pos x="2" y="213"/>
                </a:cxn>
                <a:cxn ang="0">
                  <a:pos x="0" y="232"/>
                </a:cxn>
                <a:cxn ang="0">
                  <a:pos x="641" y="232"/>
                </a:cxn>
                <a:cxn ang="0">
                  <a:pos x="637" y="213"/>
                </a:cxn>
                <a:cxn ang="0">
                  <a:pos x="632" y="190"/>
                </a:cxn>
                <a:cxn ang="0">
                  <a:pos x="623" y="169"/>
                </a:cxn>
                <a:cxn ang="0">
                  <a:pos x="613" y="147"/>
                </a:cxn>
                <a:cxn ang="0">
                  <a:pos x="600" y="128"/>
                </a:cxn>
                <a:cxn ang="0">
                  <a:pos x="585" y="109"/>
                </a:cxn>
                <a:cxn ang="0">
                  <a:pos x="568" y="92"/>
                </a:cxn>
                <a:cxn ang="0">
                  <a:pos x="550" y="75"/>
                </a:cxn>
                <a:cxn ang="0">
                  <a:pos x="530" y="60"/>
                </a:cxn>
                <a:cxn ang="0">
                  <a:pos x="508" y="47"/>
                </a:cxn>
                <a:cxn ang="0">
                  <a:pos x="483" y="34"/>
                </a:cxn>
                <a:cxn ang="0">
                  <a:pos x="459" y="24"/>
                </a:cxn>
                <a:cxn ang="0">
                  <a:pos x="433" y="16"/>
                </a:cxn>
                <a:cxn ang="0">
                  <a:pos x="405" y="9"/>
                </a:cxn>
                <a:cxn ang="0">
                  <a:pos x="378" y="3"/>
                </a:cxn>
                <a:cxn ang="0">
                  <a:pos x="349" y="1"/>
                </a:cxn>
                <a:cxn ang="0">
                  <a:pos x="319" y="0"/>
                </a:cxn>
                <a:cxn ang="0">
                  <a:pos x="290" y="1"/>
                </a:cxn>
                <a:cxn ang="0">
                  <a:pos x="261" y="3"/>
                </a:cxn>
                <a:cxn ang="0">
                  <a:pos x="233" y="9"/>
                </a:cxn>
                <a:cxn ang="0">
                  <a:pos x="206" y="16"/>
                </a:cxn>
                <a:cxn ang="0">
                  <a:pos x="181" y="24"/>
                </a:cxn>
                <a:cxn ang="0">
                  <a:pos x="156" y="34"/>
                </a:cxn>
                <a:cxn ang="0">
                  <a:pos x="132" y="47"/>
                </a:cxn>
                <a:cxn ang="0">
                  <a:pos x="110" y="60"/>
                </a:cxn>
                <a:cxn ang="0">
                  <a:pos x="90" y="75"/>
                </a:cxn>
                <a:cxn ang="0">
                  <a:pos x="72" y="92"/>
                </a:cxn>
                <a:cxn ang="0">
                  <a:pos x="54" y="109"/>
                </a:cxn>
                <a:cxn ang="0">
                  <a:pos x="40" y="128"/>
                </a:cxn>
                <a:cxn ang="0">
                  <a:pos x="27" y="147"/>
                </a:cxn>
                <a:cxn ang="0">
                  <a:pos x="16" y="169"/>
                </a:cxn>
                <a:cxn ang="0">
                  <a:pos x="8" y="190"/>
                </a:cxn>
                <a:cxn ang="0">
                  <a:pos x="2" y="213"/>
                </a:cxn>
              </a:cxnLst>
              <a:rect l="0" t="0" r="r" b="b"/>
              <a:pathLst>
                <a:path w="641" h="232">
                  <a:moveTo>
                    <a:pt x="2" y="213"/>
                  </a:moveTo>
                  <a:lnTo>
                    <a:pt x="0" y="232"/>
                  </a:lnTo>
                  <a:lnTo>
                    <a:pt x="641" y="232"/>
                  </a:lnTo>
                  <a:lnTo>
                    <a:pt x="637" y="213"/>
                  </a:lnTo>
                  <a:lnTo>
                    <a:pt x="632" y="190"/>
                  </a:lnTo>
                  <a:lnTo>
                    <a:pt x="623" y="169"/>
                  </a:lnTo>
                  <a:lnTo>
                    <a:pt x="613" y="147"/>
                  </a:lnTo>
                  <a:lnTo>
                    <a:pt x="600" y="128"/>
                  </a:lnTo>
                  <a:lnTo>
                    <a:pt x="585" y="109"/>
                  </a:lnTo>
                  <a:lnTo>
                    <a:pt x="568" y="92"/>
                  </a:lnTo>
                  <a:lnTo>
                    <a:pt x="550" y="75"/>
                  </a:lnTo>
                  <a:lnTo>
                    <a:pt x="530" y="60"/>
                  </a:lnTo>
                  <a:lnTo>
                    <a:pt x="508" y="47"/>
                  </a:lnTo>
                  <a:lnTo>
                    <a:pt x="483" y="34"/>
                  </a:lnTo>
                  <a:lnTo>
                    <a:pt x="459" y="24"/>
                  </a:lnTo>
                  <a:lnTo>
                    <a:pt x="433" y="16"/>
                  </a:lnTo>
                  <a:lnTo>
                    <a:pt x="405" y="9"/>
                  </a:lnTo>
                  <a:lnTo>
                    <a:pt x="378" y="3"/>
                  </a:lnTo>
                  <a:lnTo>
                    <a:pt x="349" y="1"/>
                  </a:lnTo>
                  <a:lnTo>
                    <a:pt x="319" y="0"/>
                  </a:lnTo>
                  <a:lnTo>
                    <a:pt x="290" y="1"/>
                  </a:lnTo>
                  <a:lnTo>
                    <a:pt x="261" y="3"/>
                  </a:lnTo>
                  <a:lnTo>
                    <a:pt x="233" y="9"/>
                  </a:lnTo>
                  <a:lnTo>
                    <a:pt x="206" y="16"/>
                  </a:lnTo>
                  <a:lnTo>
                    <a:pt x="181" y="24"/>
                  </a:lnTo>
                  <a:lnTo>
                    <a:pt x="156" y="34"/>
                  </a:lnTo>
                  <a:lnTo>
                    <a:pt x="132" y="47"/>
                  </a:lnTo>
                  <a:lnTo>
                    <a:pt x="110" y="60"/>
                  </a:lnTo>
                  <a:lnTo>
                    <a:pt x="90" y="75"/>
                  </a:lnTo>
                  <a:lnTo>
                    <a:pt x="72" y="92"/>
                  </a:lnTo>
                  <a:lnTo>
                    <a:pt x="54" y="109"/>
                  </a:lnTo>
                  <a:lnTo>
                    <a:pt x="40" y="128"/>
                  </a:lnTo>
                  <a:lnTo>
                    <a:pt x="27" y="147"/>
                  </a:lnTo>
                  <a:lnTo>
                    <a:pt x="16" y="169"/>
                  </a:lnTo>
                  <a:lnTo>
                    <a:pt x="8" y="190"/>
                  </a:lnTo>
                  <a:lnTo>
                    <a:pt x="2" y="2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5"/>
            <p:cNvSpPr>
              <a:spLocks/>
            </p:cNvSpPr>
            <p:nvPr/>
          </p:nvSpPr>
          <p:spPr bwMode="auto">
            <a:xfrm>
              <a:off x="274" y="763"/>
              <a:ext cx="186" cy="56"/>
            </a:xfrm>
            <a:custGeom>
              <a:avLst/>
              <a:gdLst/>
              <a:ahLst/>
              <a:cxnLst>
                <a:cxn ang="0">
                  <a:pos x="278" y="0"/>
                </a:cxn>
                <a:cxn ang="0">
                  <a:pos x="303" y="1"/>
                </a:cxn>
                <a:cxn ang="0">
                  <a:pos x="328" y="4"/>
                </a:cxn>
                <a:cxn ang="0">
                  <a:pos x="351" y="7"/>
                </a:cxn>
                <a:cxn ang="0">
                  <a:pos x="374" y="13"/>
                </a:cxn>
                <a:cxn ang="0">
                  <a:pos x="396" y="19"/>
                </a:cxn>
                <a:cxn ang="0">
                  <a:pos x="418" y="28"/>
                </a:cxn>
                <a:cxn ang="0">
                  <a:pos x="439" y="37"/>
                </a:cxn>
                <a:cxn ang="0">
                  <a:pos x="458" y="47"/>
                </a:cxn>
                <a:cxn ang="0">
                  <a:pos x="476" y="60"/>
                </a:cxn>
                <a:cxn ang="0">
                  <a:pos x="492" y="73"/>
                </a:cxn>
                <a:cxn ang="0">
                  <a:pos x="506" y="86"/>
                </a:cxn>
                <a:cxn ang="0">
                  <a:pos x="521" y="101"/>
                </a:cxn>
                <a:cxn ang="0">
                  <a:pos x="532" y="117"/>
                </a:cxn>
                <a:cxn ang="0">
                  <a:pos x="542" y="133"/>
                </a:cxn>
                <a:cxn ang="0">
                  <a:pos x="551" y="150"/>
                </a:cxn>
                <a:cxn ang="0">
                  <a:pos x="558" y="168"/>
                </a:cxn>
                <a:cxn ang="0">
                  <a:pos x="545" y="168"/>
                </a:cxn>
                <a:cxn ang="0">
                  <a:pos x="524" y="168"/>
                </a:cxn>
                <a:cxn ang="0">
                  <a:pos x="495" y="168"/>
                </a:cxn>
                <a:cxn ang="0">
                  <a:pos x="459" y="168"/>
                </a:cxn>
                <a:cxn ang="0">
                  <a:pos x="418" y="168"/>
                </a:cxn>
                <a:cxn ang="0">
                  <a:pos x="374" y="168"/>
                </a:cxn>
                <a:cxn ang="0">
                  <a:pos x="327" y="168"/>
                </a:cxn>
                <a:cxn ang="0">
                  <a:pos x="278" y="168"/>
                </a:cxn>
                <a:cxn ang="0">
                  <a:pos x="229" y="168"/>
                </a:cxn>
                <a:cxn ang="0">
                  <a:pos x="183" y="168"/>
                </a:cxn>
                <a:cxn ang="0">
                  <a:pos x="138" y="168"/>
                </a:cxn>
                <a:cxn ang="0">
                  <a:pos x="97" y="168"/>
                </a:cxn>
                <a:cxn ang="0">
                  <a:pos x="63" y="168"/>
                </a:cxn>
                <a:cxn ang="0">
                  <a:pos x="33" y="168"/>
                </a:cxn>
                <a:cxn ang="0">
                  <a:pos x="11" y="168"/>
                </a:cxn>
                <a:cxn ang="0">
                  <a:pos x="0" y="168"/>
                </a:cxn>
                <a:cxn ang="0">
                  <a:pos x="6" y="150"/>
                </a:cxn>
                <a:cxn ang="0">
                  <a:pos x="15" y="133"/>
                </a:cxn>
                <a:cxn ang="0">
                  <a:pos x="26" y="117"/>
                </a:cxn>
                <a:cxn ang="0">
                  <a:pos x="37" y="101"/>
                </a:cxn>
                <a:cxn ang="0">
                  <a:pos x="51" y="86"/>
                </a:cxn>
                <a:cxn ang="0">
                  <a:pos x="67" y="73"/>
                </a:cxn>
                <a:cxn ang="0">
                  <a:pos x="82" y="60"/>
                </a:cxn>
                <a:cxn ang="0">
                  <a:pos x="100" y="47"/>
                </a:cxn>
                <a:cxn ang="0">
                  <a:pos x="119" y="37"/>
                </a:cxn>
                <a:cxn ang="0">
                  <a:pos x="140" y="28"/>
                </a:cxn>
                <a:cxn ang="0">
                  <a:pos x="160" y="19"/>
                </a:cxn>
                <a:cxn ang="0">
                  <a:pos x="182" y="13"/>
                </a:cxn>
                <a:cxn ang="0">
                  <a:pos x="205" y="7"/>
                </a:cxn>
                <a:cxn ang="0">
                  <a:pos x="229" y="4"/>
                </a:cxn>
                <a:cxn ang="0">
                  <a:pos x="254" y="1"/>
                </a:cxn>
                <a:cxn ang="0">
                  <a:pos x="278" y="0"/>
                </a:cxn>
              </a:cxnLst>
              <a:rect l="0" t="0" r="r" b="b"/>
              <a:pathLst>
                <a:path w="558" h="168">
                  <a:moveTo>
                    <a:pt x="278" y="0"/>
                  </a:moveTo>
                  <a:lnTo>
                    <a:pt x="303" y="1"/>
                  </a:lnTo>
                  <a:lnTo>
                    <a:pt x="328" y="4"/>
                  </a:lnTo>
                  <a:lnTo>
                    <a:pt x="351" y="7"/>
                  </a:lnTo>
                  <a:lnTo>
                    <a:pt x="374" y="13"/>
                  </a:lnTo>
                  <a:lnTo>
                    <a:pt x="396" y="19"/>
                  </a:lnTo>
                  <a:lnTo>
                    <a:pt x="418" y="28"/>
                  </a:lnTo>
                  <a:lnTo>
                    <a:pt x="439" y="37"/>
                  </a:lnTo>
                  <a:lnTo>
                    <a:pt x="458" y="47"/>
                  </a:lnTo>
                  <a:lnTo>
                    <a:pt x="476" y="60"/>
                  </a:lnTo>
                  <a:lnTo>
                    <a:pt x="492" y="73"/>
                  </a:lnTo>
                  <a:lnTo>
                    <a:pt x="506" y="86"/>
                  </a:lnTo>
                  <a:lnTo>
                    <a:pt x="521" y="101"/>
                  </a:lnTo>
                  <a:lnTo>
                    <a:pt x="532" y="117"/>
                  </a:lnTo>
                  <a:lnTo>
                    <a:pt x="542" y="133"/>
                  </a:lnTo>
                  <a:lnTo>
                    <a:pt x="551" y="150"/>
                  </a:lnTo>
                  <a:lnTo>
                    <a:pt x="558" y="168"/>
                  </a:lnTo>
                  <a:lnTo>
                    <a:pt x="545" y="168"/>
                  </a:lnTo>
                  <a:lnTo>
                    <a:pt x="524" y="168"/>
                  </a:lnTo>
                  <a:lnTo>
                    <a:pt x="495" y="168"/>
                  </a:lnTo>
                  <a:lnTo>
                    <a:pt x="459" y="168"/>
                  </a:lnTo>
                  <a:lnTo>
                    <a:pt x="418" y="168"/>
                  </a:lnTo>
                  <a:lnTo>
                    <a:pt x="374" y="168"/>
                  </a:lnTo>
                  <a:lnTo>
                    <a:pt x="327" y="168"/>
                  </a:lnTo>
                  <a:lnTo>
                    <a:pt x="278" y="168"/>
                  </a:lnTo>
                  <a:lnTo>
                    <a:pt x="229" y="168"/>
                  </a:lnTo>
                  <a:lnTo>
                    <a:pt x="183" y="168"/>
                  </a:lnTo>
                  <a:lnTo>
                    <a:pt x="138" y="168"/>
                  </a:lnTo>
                  <a:lnTo>
                    <a:pt x="97" y="168"/>
                  </a:lnTo>
                  <a:lnTo>
                    <a:pt x="63" y="168"/>
                  </a:lnTo>
                  <a:lnTo>
                    <a:pt x="33" y="168"/>
                  </a:lnTo>
                  <a:lnTo>
                    <a:pt x="11" y="168"/>
                  </a:lnTo>
                  <a:lnTo>
                    <a:pt x="0" y="168"/>
                  </a:lnTo>
                  <a:lnTo>
                    <a:pt x="6" y="150"/>
                  </a:lnTo>
                  <a:lnTo>
                    <a:pt x="15" y="133"/>
                  </a:lnTo>
                  <a:lnTo>
                    <a:pt x="26" y="117"/>
                  </a:lnTo>
                  <a:lnTo>
                    <a:pt x="37" y="101"/>
                  </a:lnTo>
                  <a:lnTo>
                    <a:pt x="51" y="86"/>
                  </a:lnTo>
                  <a:lnTo>
                    <a:pt x="67" y="73"/>
                  </a:lnTo>
                  <a:lnTo>
                    <a:pt x="82" y="60"/>
                  </a:lnTo>
                  <a:lnTo>
                    <a:pt x="100" y="47"/>
                  </a:lnTo>
                  <a:lnTo>
                    <a:pt x="119" y="37"/>
                  </a:lnTo>
                  <a:lnTo>
                    <a:pt x="140" y="28"/>
                  </a:lnTo>
                  <a:lnTo>
                    <a:pt x="160" y="19"/>
                  </a:lnTo>
                  <a:lnTo>
                    <a:pt x="182" y="13"/>
                  </a:lnTo>
                  <a:lnTo>
                    <a:pt x="205" y="7"/>
                  </a:lnTo>
                  <a:lnTo>
                    <a:pt x="229" y="4"/>
                  </a:lnTo>
                  <a:lnTo>
                    <a:pt x="254" y="1"/>
                  </a:lnTo>
                  <a:lnTo>
                    <a:pt x="278" y="0"/>
                  </a:lnTo>
                  <a:close/>
                </a:path>
              </a:pathLst>
            </a:custGeom>
            <a:solidFill>
              <a:srgbClr val="FF99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6"/>
            <p:cNvSpPr>
              <a:spLocks/>
            </p:cNvSpPr>
            <p:nvPr/>
          </p:nvSpPr>
          <p:spPr bwMode="auto">
            <a:xfrm>
              <a:off x="259" y="817"/>
              <a:ext cx="215" cy="38"/>
            </a:xfrm>
            <a:custGeom>
              <a:avLst/>
              <a:gdLst/>
              <a:ahLst/>
              <a:cxnLst>
                <a:cxn ang="0">
                  <a:pos x="624" y="1"/>
                </a:cxn>
                <a:cxn ang="0">
                  <a:pos x="5" y="1"/>
                </a:cxn>
                <a:cxn ang="0">
                  <a:pos x="4" y="17"/>
                </a:cxn>
                <a:cxn ang="0">
                  <a:pos x="0" y="53"/>
                </a:cxn>
                <a:cxn ang="0">
                  <a:pos x="0" y="64"/>
                </a:cxn>
                <a:cxn ang="0">
                  <a:pos x="2" y="76"/>
                </a:cxn>
                <a:cxn ang="0">
                  <a:pos x="4" y="87"/>
                </a:cxn>
                <a:cxn ang="0">
                  <a:pos x="7" y="99"/>
                </a:cxn>
                <a:cxn ang="0">
                  <a:pos x="9" y="113"/>
                </a:cxn>
                <a:cxn ang="0">
                  <a:pos x="636" y="113"/>
                </a:cxn>
                <a:cxn ang="0">
                  <a:pos x="640" y="99"/>
                </a:cxn>
                <a:cxn ang="0">
                  <a:pos x="643" y="87"/>
                </a:cxn>
                <a:cxn ang="0">
                  <a:pos x="644" y="76"/>
                </a:cxn>
                <a:cxn ang="0">
                  <a:pos x="645" y="64"/>
                </a:cxn>
                <a:cxn ang="0">
                  <a:pos x="645" y="53"/>
                </a:cxn>
                <a:cxn ang="0">
                  <a:pos x="640" y="0"/>
                </a:cxn>
                <a:cxn ang="0">
                  <a:pos x="624" y="1"/>
                </a:cxn>
              </a:cxnLst>
              <a:rect l="0" t="0" r="r" b="b"/>
              <a:pathLst>
                <a:path w="645" h="113">
                  <a:moveTo>
                    <a:pt x="624" y="1"/>
                  </a:moveTo>
                  <a:lnTo>
                    <a:pt x="5" y="1"/>
                  </a:lnTo>
                  <a:lnTo>
                    <a:pt x="4" y="17"/>
                  </a:lnTo>
                  <a:lnTo>
                    <a:pt x="0" y="53"/>
                  </a:lnTo>
                  <a:lnTo>
                    <a:pt x="0" y="64"/>
                  </a:lnTo>
                  <a:lnTo>
                    <a:pt x="2" y="76"/>
                  </a:lnTo>
                  <a:lnTo>
                    <a:pt x="4" y="87"/>
                  </a:lnTo>
                  <a:lnTo>
                    <a:pt x="7" y="99"/>
                  </a:lnTo>
                  <a:lnTo>
                    <a:pt x="9" y="113"/>
                  </a:lnTo>
                  <a:lnTo>
                    <a:pt x="636" y="113"/>
                  </a:lnTo>
                  <a:lnTo>
                    <a:pt x="640" y="99"/>
                  </a:lnTo>
                  <a:lnTo>
                    <a:pt x="643" y="87"/>
                  </a:lnTo>
                  <a:lnTo>
                    <a:pt x="644" y="76"/>
                  </a:lnTo>
                  <a:lnTo>
                    <a:pt x="645" y="64"/>
                  </a:lnTo>
                  <a:lnTo>
                    <a:pt x="645" y="53"/>
                  </a:lnTo>
                  <a:lnTo>
                    <a:pt x="640" y="0"/>
                  </a:lnTo>
                  <a:lnTo>
                    <a:pt x="624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7"/>
            <p:cNvSpPr>
              <a:spLocks/>
            </p:cNvSpPr>
            <p:nvPr/>
          </p:nvSpPr>
          <p:spPr bwMode="auto">
            <a:xfrm>
              <a:off x="271" y="830"/>
              <a:ext cx="191" cy="13"/>
            </a:xfrm>
            <a:custGeom>
              <a:avLst/>
              <a:gdLst/>
              <a:ahLst/>
              <a:cxnLst>
                <a:cxn ang="0">
                  <a:pos x="572" y="0"/>
                </a:cxn>
                <a:cxn ang="0">
                  <a:pos x="572" y="5"/>
                </a:cxn>
                <a:cxn ang="0">
                  <a:pos x="573" y="10"/>
                </a:cxn>
                <a:cxn ang="0">
                  <a:pos x="573" y="12"/>
                </a:cxn>
                <a:cxn ang="0">
                  <a:pos x="573" y="14"/>
                </a:cxn>
                <a:cxn ang="0">
                  <a:pos x="573" y="20"/>
                </a:cxn>
                <a:cxn ang="0">
                  <a:pos x="572" y="25"/>
                </a:cxn>
                <a:cxn ang="0">
                  <a:pos x="571" y="32"/>
                </a:cxn>
                <a:cxn ang="0">
                  <a:pos x="570" y="38"/>
                </a:cxn>
                <a:cxn ang="0">
                  <a:pos x="559" y="38"/>
                </a:cxn>
                <a:cxn ang="0">
                  <a:pos x="539" y="38"/>
                </a:cxn>
                <a:cxn ang="0">
                  <a:pos x="509" y="38"/>
                </a:cxn>
                <a:cxn ang="0">
                  <a:pos x="473" y="38"/>
                </a:cxn>
                <a:cxn ang="0">
                  <a:pos x="432" y="38"/>
                </a:cxn>
                <a:cxn ang="0">
                  <a:pos x="386" y="38"/>
                </a:cxn>
                <a:cxn ang="0">
                  <a:pos x="337" y="38"/>
                </a:cxn>
                <a:cxn ang="0">
                  <a:pos x="287" y="38"/>
                </a:cxn>
                <a:cxn ang="0">
                  <a:pos x="237" y="38"/>
                </a:cxn>
                <a:cxn ang="0">
                  <a:pos x="189" y="38"/>
                </a:cxn>
                <a:cxn ang="0">
                  <a:pos x="143" y="38"/>
                </a:cxn>
                <a:cxn ang="0">
                  <a:pos x="101" y="38"/>
                </a:cxn>
                <a:cxn ang="0">
                  <a:pos x="64" y="38"/>
                </a:cxn>
                <a:cxn ang="0">
                  <a:pos x="36" y="38"/>
                </a:cxn>
                <a:cxn ang="0">
                  <a:pos x="16" y="38"/>
                </a:cxn>
                <a:cxn ang="0">
                  <a:pos x="4" y="38"/>
                </a:cxn>
                <a:cxn ang="0">
                  <a:pos x="3" y="32"/>
                </a:cxn>
                <a:cxn ang="0">
                  <a:pos x="1" y="25"/>
                </a:cxn>
                <a:cxn ang="0">
                  <a:pos x="0" y="20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1" y="5"/>
                </a:cxn>
                <a:cxn ang="0">
                  <a:pos x="3" y="0"/>
                </a:cxn>
                <a:cxn ang="0">
                  <a:pos x="14" y="0"/>
                </a:cxn>
                <a:cxn ang="0">
                  <a:pos x="35" y="0"/>
                </a:cxn>
                <a:cxn ang="0">
                  <a:pos x="63" y="0"/>
                </a:cxn>
                <a:cxn ang="0">
                  <a:pos x="100" y="0"/>
                </a:cxn>
                <a:cxn ang="0">
                  <a:pos x="141" y="0"/>
                </a:cxn>
                <a:cxn ang="0">
                  <a:pos x="187" y="0"/>
                </a:cxn>
                <a:cxn ang="0">
                  <a:pos x="236" y="0"/>
                </a:cxn>
                <a:cxn ang="0">
                  <a:pos x="287" y="0"/>
                </a:cxn>
                <a:cxn ang="0">
                  <a:pos x="337" y="0"/>
                </a:cxn>
                <a:cxn ang="0">
                  <a:pos x="386" y="0"/>
                </a:cxn>
                <a:cxn ang="0">
                  <a:pos x="432" y="0"/>
                </a:cxn>
                <a:cxn ang="0">
                  <a:pos x="475" y="0"/>
                </a:cxn>
                <a:cxn ang="0">
                  <a:pos x="511" y="0"/>
                </a:cxn>
                <a:cxn ang="0">
                  <a:pos x="540" y="0"/>
                </a:cxn>
                <a:cxn ang="0">
                  <a:pos x="561" y="0"/>
                </a:cxn>
                <a:cxn ang="0">
                  <a:pos x="572" y="0"/>
                </a:cxn>
              </a:cxnLst>
              <a:rect l="0" t="0" r="r" b="b"/>
              <a:pathLst>
                <a:path w="573" h="38">
                  <a:moveTo>
                    <a:pt x="572" y="0"/>
                  </a:moveTo>
                  <a:lnTo>
                    <a:pt x="572" y="5"/>
                  </a:lnTo>
                  <a:lnTo>
                    <a:pt x="573" y="10"/>
                  </a:lnTo>
                  <a:lnTo>
                    <a:pt x="573" y="12"/>
                  </a:lnTo>
                  <a:lnTo>
                    <a:pt x="573" y="14"/>
                  </a:lnTo>
                  <a:lnTo>
                    <a:pt x="573" y="20"/>
                  </a:lnTo>
                  <a:lnTo>
                    <a:pt x="572" y="25"/>
                  </a:lnTo>
                  <a:lnTo>
                    <a:pt x="571" y="32"/>
                  </a:lnTo>
                  <a:lnTo>
                    <a:pt x="570" y="38"/>
                  </a:lnTo>
                  <a:lnTo>
                    <a:pt x="559" y="38"/>
                  </a:lnTo>
                  <a:lnTo>
                    <a:pt x="539" y="38"/>
                  </a:lnTo>
                  <a:lnTo>
                    <a:pt x="509" y="38"/>
                  </a:lnTo>
                  <a:lnTo>
                    <a:pt x="473" y="38"/>
                  </a:lnTo>
                  <a:lnTo>
                    <a:pt x="432" y="38"/>
                  </a:lnTo>
                  <a:lnTo>
                    <a:pt x="386" y="38"/>
                  </a:lnTo>
                  <a:lnTo>
                    <a:pt x="337" y="38"/>
                  </a:lnTo>
                  <a:lnTo>
                    <a:pt x="287" y="38"/>
                  </a:lnTo>
                  <a:lnTo>
                    <a:pt x="237" y="38"/>
                  </a:lnTo>
                  <a:lnTo>
                    <a:pt x="189" y="38"/>
                  </a:lnTo>
                  <a:lnTo>
                    <a:pt x="143" y="38"/>
                  </a:lnTo>
                  <a:lnTo>
                    <a:pt x="101" y="38"/>
                  </a:lnTo>
                  <a:lnTo>
                    <a:pt x="64" y="38"/>
                  </a:lnTo>
                  <a:lnTo>
                    <a:pt x="36" y="38"/>
                  </a:lnTo>
                  <a:lnTo>
                    <a:pt x="16" y="38"/>
                  </a:lnTo>
                  <a:lnTo>
                    <a:pt x="4" y="38"/>
                  </a:lnTo>
                  <a:lnTo>
                    <a:pt x="3" y="32"/>
                  </a:lnTo>
                  <a:lnTo>
                    <a:pt x="1" y="25"/>
                  </a:lnTo>
                  <a:lnTo>
                    <a:pt x="0" y="20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1" y="5"/>
                  </a:lnTo>
                  <a:lnTo>
                    <a:pt x="3" y="0"/>
                  </a:lnTo>
                  <a:lnTo>
                    <a:pt x="14" y="0"/>
                  </a:lnTo>
                  <a:lnTo>
                    <a:pt x="35" y="0"/>
                  </a:lnTo>
                  <a:lnTo>
                    <a:pt x="63" y="0"/>
                  </a:lnTo>
                  <a:lnTo>
                    <a:pt x="100" y="0"/>
                  </a:lnTo>
                  <a:lnTo>
                    <a:pt x="141" y="0"/>
                  </a:lnTo>
                  <a:lnTo>
                    <a:pt x="187" y="0"/>
                  </a:lnTo>
                  <a:lnTo>
                    <a:pt x="236" y="0"/>
                  </a:lnTo>
                  <a:lnTo>
                    <a:pt x="287" y="0"/>
                  </a:lnTo>
                  <a:lnTo>
                    <a:pt x="337" y="0"/>
                  </a:lnTo>
                  <a:lnTo>
                    <a:pt x="386" y="0"/>
                  </a:lnTo>
                  <a:lnTo>
                    <a:pt x="432" y="0"/>
                  </a:lnTo>
                  <a:lnTo>
                    <a:pt x="475" y="0"/>
                  </a:lnTo>
                  <a:lnTo>
                    <a:pt x="511" y="0"/>
                  </a:lnTo>
                  <a:lnTo>
                    <a:pt x="540" y="0"/>
                  </a:lnTo>
                  <a:lnTo>
                    <a:pt x="561" y="0"/>
                  </a:lnTo>
                  <a:lnTo>
                    <a:pt x="572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8"/>
            <p:cNvSpPr>
              <a:spLocks/>
            </p:cNvSpPr>
            <p:nvPr/>
          </p:nvSpPr>
          <p:spPr bwMode="auto">
            <a:xfrm>
              <a:off x="134" y="550"/>
              <a:ext cx="279" cy="288"/>
            </a:xfrm>
            <a:custGeom>
              <a:avLst/>
              <a:gdLst/>
              <a:ahLst/>
              <a:cxnLst>
                <a:cxn ang="0">
                  <a:pos x="17" y="5"/>
                </a:cxn>
                <a:cxn ang="0">
                  <a:pos x="9" y="9"/>
                </a:cxn>
                <a:cxn ang="0">
                  <a:pos x="4" y="17"/>
                </a:cxn>
                <a:cxn ang="0">
                  <a:pos x="3" y="33"/>
                </a:cxn>
                <a:cxn ang="0">
                  <a:pos x="0" y="69"/>
                </a:cxn>
                <a:cxn ang="0">
                  <a:pos x="3" y="113"/>
                </a:cxn>
                <a:cxn ang="0">
                  <a:pos x="13" y="158"/>
                </a:cxn>
                <a:cxn ang="0">
                  <a:pos x="35" y="199"/>
                </a:cxn>
                <a:cxn ang="0">
                  <a:pos x="72" y="227"/>
                </a:cxn>
                <a:cxn ang="0">
                  <a:pos x="112" y="239"/>
                </a:cxn>
                <a:cxn ang="0">
                  <a:pos x="168" y="249"/>
                </a:cxn>
                <a:cxn ang="0">
                  <a:pos x="236" y="259"/>
                </a:cxn>
                <a:cxn ang="0">
                  <a:pos x="311" y="268"/>
                </a:cxn>
                <a:cxn ang="0">
                  <a:pos x="384" y="276"/>
                </a:cxn>
                <a:cxn ang="0">
                  <a:pos x="453" y="281"/>
                </a:cxn>
                <a:cxn ang="0">
                  <a:pos x="511" y="286"/>
                </a:cxn>
                <a:cxn ang="0">
                  <a:pos x="552" y="289"/>
                </a:cxn>
                <a:cxn ang="0">
                  <a:pos x="513" y="381"/>
                </a:cxn>
                <a:cxn ang="0">
                  <a:pos x="458" y="525"/>
                </a:cxn>
                <a:cxn ang="0">
                  <a:pos x="402" y="692"/>
                </a:cxn>
                <a:cxn ang="0">
                  <a:pos x="363" y="849"/>
                </a:cxn>
                <a:cxn ang="0">
                  <a:pos x="363" y="850"/>
                </a:cxn>
                <a:cxn ang="0">
                  <a:pos x="363" y="851"/>
                </a:cxn>
                <a:cxn ang="0">
                  <a:pos x="365" y="858"/>
                </a:cxn>
                <a:cxn ang="0">
                  <a:pos x="370" y="863"/>
                </a:cxn>
                <a:cxn ang="0">
                  <a:pos x="378" y="864"/>
                </a:cxn>
                <a:cxn ang="0">
                  <a:pos x="384" y="863"/>
                </a:cxn>
                <a:cxn ang="0">
                  <a:pos x="399" y="852"/>
                </a:cxn>
                <a:cxn ang="0">
                  <a:pos x="439" y="827"/>
                </a:cxn>
                <a:cxn ang="0">
                  <a:pos x="497" y="792"/>
                </a:cxn>
                <a:cxn ang="0">
                  <a:pos x="566" y="752"/>
                </a:cxn>
                <a:cxn ang="0">
                  <a:pos x="640" y="712"/>
                </a:cxn>
                <a:cxn ang="0">
                  <a:pos x="712" y="677"/>
                </a:cxn>
                <a:cxn ang="0">
                  <a:pos x="775" y="652"/>
                </a:cxn>
                <a:cxn ang="0">
                  <a:pos x="824" y="643"/>
                </a:cxn>
                <a:cxn ang="0">
                  <a:pos x="829" y="642"/>
                </a:cxn>
                <a:cxn ang="0">
                  <a:pos x="834" y="638"/>
                </a:cxn>
                <a:cxn ang="0">
                  <a:pos x="837" y="634"/>
                </a:cxn>
                <a:cxn ang="0">
                  <a:pos x="837" y="629"/>
                </a:cxn>
                <a:cxn ang="0">
                  <a:pos x="837" y="628"/>
                </a:cxn>
                <a:cxn ang="0">
                  <a:pos x="837" y="628"/>
                </a:cxn>
                <a:cxn ang="0">
                  <a:pos x="819" y="516"/>
                </a:cxn>
                <a:cxn ang="0">
                  <a:pos x="797" y="377"/>
                </a:cxn>
                <a:cxn ang="0">
                  <a:pos x="779" y="255"/>
                </a:cxn>
                <a:cxn ang="0">
                  <a:pos x="771" y="190"/>
                </a:cxn>
                <a:cxn ang="0">
                  <a:pos x="766" y="159"/>
                </a:cxn>
                <a:cxn ang="0">
                  <a:pos x="749" y="131"/>
                </a:cxn>
                <a:cxn ang="0">
                  <a:pos x="723" y="112"/>
                </a:cxn>
                <a:cxn ang="0">
                  <a:pos x="685" y="104"/>
                </a:cxn>
                <a:cxn ang="0">
                  <a:pos x="656" y="103"/>
                </a:cxn>
                <a:cxn ang="0">
                  <a:pos x="606" y="99"/>
                </a:cxn>
                <a:cxn ang="0">
                  <a:pos x="540" y="92"/>
                </a:cxn>
                <a:cxn ang="0">
                  <a:pos x="469" y="85"/>
                </a:cxn>
                <a:cxn ang="0">
                  <a:pos x="395" y="77"/>
                </a:cxn>
                <a:cxn ang="0">
                  <a:pos x="328" y="71"/>
                </a:cxn>
                <a:cxn ang="0">
                  <a:pos x="271" y="64"/>
                </a:cxn>
                <a:cxn ang="0">
                  <a:pos x="235" y="60"/>
                </a:cxn>
                <a:cxn ang="0">
                  <a:pos x="235" y="31"/>
                </a:cxn>
                <a:cxn ang="0">
                  <a:pos x="235" y="13"/>
                </a:cxn>
                <a:cxn ang="0">
                  <a:pos x="234" y="8"/>
                </a:cxn>
                <a:cxn ang="0">
                  <a:pos x="230" y="4"/>
                </a:cxn>
                <a:cxn ang="0">
                  <a:pos x="226" y="0"/>
                </a:cxn>
                <a:cxn ang="0">
                  <a:pos x="221" y="0"/>
                </a:cxn>
              </a:cxnLst>
              <a:rect l="0" t="0" r="r" b="b"/>
              <a:pathLst>
                <a:path w="837" h="864">
                  <a:moveTo>
                    <a:pt x="221" y="0"/>
                  </a:moveTo>
                  <a:lnTo>
                    <a:pt x="17" y="5"/>
                  </a:lnTo>
                  <a:lnTo>
                    <a:pt x="12" y="6"/>
                  </a:lnTo>
                  <a:lnTo>
                    <a:pt x="9" y="9"/>
                  </a:lnTo>
                  <a:lnTo>
                    <a:pt x="6" y="12"/>
                  </a:lnTo>
                  <a:lnTo>
                    <a:pt x="4" y="17"/>
                  </a:lnTo>
                  <a:lnTo>
                    <a:pt x="4" y="22"/>
                  </a:lnTo>
                  <a:lnTo>
                    <a:pt x="3" y="33"/>
                  </a:lnTo>
                  <a:lnTo>
                    <a:pt x="0" y="50"/>
                  </a:lnTo>
                  <a:lnTo>
                    <a:pt x="0" y="69"/>
                  </a:lnTo>
                  <a:lnTo>
                    <a:pt x="0" y="90"/>
                  </a:lnTo>
                  <a:lnTo>
                    <a:pt x="3" y="113"/>
                  </a:lnTo>
                  <a:lnTo>
                    <a:pt x="7" y="136"/>
                  </a:lnTo>
                  <a:lnTo>
                    <a:pt x="13" y="158"/>
                  </a:lnTo>
                  <a:lnTo>
                    <a:pt x="24" y="180"/>
                  </a:lnTo>
                  <a:lnTo>
                    <a:pt x="35" y="199"/>
                  </a:lnTo>
                  <a:lnTo>
                    <a:pt x="52" y="214"/>
                  </a:lnTo>
                  <a:lnTo>
                    <a:pt x="72" y="227"/>
                  </a:lnTo>
                  <a:lnTo>
                    <a:pt x="89" y="234"/>
                  </a:lnTo>
                  <a:lnTo>
                    <a:pt x="112" y="239"/>
                  </a:lnTo>
                  <a:lnTo>
                    <a:pt x="138" y="244"/>
                  </a:lnTo>
                  <a:lnTo>
                    <a:pt x="168" y="249"/>
                  </a:lnTo>
                  <a:lnTo>
                    <a:pt x="201" y="254"/>
                  </a:lnTo>
                  <a:lnTo>
                    <a:pt x="236" y="259"/>
                  </a:lnTo>
                  <a:lnTo>
                    <a:pt x="272" y="264"/>
                  </a:lnTo>
                  <a:lnTo>
                    <a:pt x="311" y="268"/>
                  </a:lnTo>
                  <a:lnTo>
                    <a:pt x="348" y="272"/>
                  </a:lnTo>
                  <a:lnTo>
                    <a:pt x="384" y="276"/>
                  </a:lnTo>
                  <a:lnTo>
                    <a:pt x="420" y="279"/>
                  </a:lnTo>
                  <a:lnTo>
                    <a:pt x="453" y="281"/>
                  </a:lnTo>
                  <a:lnTo>
                    <a:pt x="484" y="284"/>
                  </a:lnTo>
                  <a:lnTo>
                    <a:pt x="511" y="286"/>
                  </a:lnTo>
                  <a:lnTo>
                    <a:pt x="534" y="288"/>
                  </a:lnTo>
                  <a:lnTo>
                    <a:pt x="552" y="289"/>
                  </a:lnTo>
                  <a:lnTo>
                    <a:pt x="537" y="326"/>
                  </a:lnTo>
                  <a:lnTo>
                    <a:pt x="513" y="381"/>
                  </a:lnTo>
                  <a:lnTo>
                    <a:pt x="487" y="448"/>
                  </a:lnTo>
                  <a:lnTo>
                    <a:pt x="458" y="525"/>
                  </a:lnTo>
                  <a:lnTo>
                    <a:pt x="429" y="607"/>
                  </a:lnTo>
                  <a:lnTo>
                    <a:pt x="402" y="692"/>
                  </a:lnTo>
                  <a:lnTo>
                    <a:pt x="379" y="773"/>
                  </a:lnTo>
                  <a:lnTo>
                    <a:pt x="363" y="849"/>
                  </a:lnTo>
                  <a:lnTo>
                    <a:pt x="363" y="850"/>
                  </a:lnTo>
                  <a:lnTo>
                    <a:pt x="363" y="850"/>
                  </a:lnTo>
                  <a:lnTo>
                    <a:pt x="363" y="850"/>
                  </a:lnTo>
                  <a:lnTo>
                    <a:pt x="363" y="851"/>
                  </a:lnTo>
                  <a:lnTo>
                    <a:pt x="363" y="855"/>
                  </a:lnTo>
                  <a:lnTo>
                    <a:pt x="365" y="858"/>
                  </a:lnTo>
                  <a:lnTo>
                    <a:pt x="367" y="860"/>
                  </a:lnTo>
                  <a:lnTo>
                    <a:pt x="370" y="863"/>
                  </a:lnTo>
                  <a:lnTo>
                    <a:pt x="374" y="864"/>
                  </a:lnTo>
                  <a:lnTo>
                    <a:pt x="378" y="864"/>
                  </a:lnTo>
                  <a:lnTo>
                    <a:pt x="380" y="864"/>
                  </a:lnTo>
                  <a:lnTo>
                    <a:pt x="384" y="863"/>
                  </a:lnTo>
                  <a:lnTo>
                    <a:pt x="388" y="860"/>
                  </a:lnTo>
                  <a:lnTo>
                    <a:pt x="399" y="852"/>
                  </a:lnTo>
                  <a:lnTo>
                    <a:pt x="417" y="841"/>
                  </a:lnTo>
                  <a:lnTo>
                    <a:pt x="439" y="827"/>
                  </a:lnTo>
                  <a:lnTo>
                    <a:pt x="467" y="810"/>
                  </a:lnTo>
                  <a:lnTo>
                    <a:pt x="497" y="792"/>
                  </a:lnTo>
                  <a:lnTo>
                    <a:pt x="531" y="773"/>
                  </a:lnTo>
                  <a:lnTo>
                    <a:pt x="566" y="752"/>
                  </a:lnTo>
                  <a:lnTo>
                    <a:pt x="603" y="732"/>
                  </a:lnTo>
                  <a:lnTo>
                    <a:pt x="640" y="712"/>
                  </a:lnTo>
                  <a:lnTo>
                    <a:pt x="676" y="693"/>
                  </a:lnTo>
                  <a:lnTo>
                    <a:pt x="712" y="677"/>
                  </a:lnTo>
                  <a:lnTo>
                    <a:pt x="746" y="664"/>
                  </a:lnTo>
                  <a:lnTo>
                    <a:pt x="775" y="652"/>
                  </a:lnTo>
                  <a:lnTo>
                    <a:pt x="802" y="646"/>
                  </a:lnTo>
                  <a:lnTo>
                    <a:pt x="824" y="643"/>
                  </a:lnTo>
                  <a:lnTo>
                    <a:pt x="826" y="643"/>
                  </a:lnTo>
                  <a:lnTo>
                    <a:pt x="829" y="642"/>
                  </a:lnTo>
                  <a:lnTo>
                    <a:pt x="832" y="641"/>
                  </a:lnTo>
                  <a:lnTo>
                    <a:pt x="834" y="638"/>
                  </a:lnTo>
                  <a:lnTo>
                    <a:pt x="835" y="635"/>
                  </a:lnTo>
                  <a:lnTo>
                    <a:pt x="837" y="634"/>
                  </a:lnTo>
                  <a:lnTo>
                    <a:pt x="837" y="632"/>
                  </a:lnTo>
                  <a:lnTo>
                    <a:pt x="837" y="629"/>
                  </a:lnTo>
                  <a:lnTo>
                    <a:pt x="837" y="629"/>
                  </a:lnTo>
                  <a:lnTo>
                    <a:pt x="837" y="628"/>
                  </a:lnTo>
                  <a:lnTo>
                    <a:pt x="837" y="628"/>
                  </a:lnTo>
                  <a:lnTo>
                    <a:pt x="837" y="628"/>
                  </a:lnTo>
                  <a:lnTo>
                    <a:pt x="829" y="578"/>
                  </a:lnTo>
                  <a:lnTo>
                    <a:pt x="819" y="516"/>
                  </a:lnTo>
                  <a:lnTo>
                    <a:pt x="808" y="448"/>
                  </a:lnTo>
                  <a:lnTo>
                    <a:pt x="797" y="377"/>
                  </a:lnTo>
                  <a:lnTo>
                    <a:pt x="787" y="312"/>
                  </a:lnTo>
                  <a:lnTo>
                    <a:pt x="779" y="255"/>
                  </a:lnTo>
                  <a:lnTo>
                    <a:pt x="774" y="213"/>
                  </a:lnTo>
                  <a:lnTo>
                    <a:pt x="771" y="190"/>
                  </a:lnTo>
                  <a:lnTo>
                    <a:pt x="770" y="175"/>
                  </a:lnTo>
                  <a:lnTo>
                    <a:pt x="766" y="159"/>
                  </a:lnTo>
                  <a:lnTo>
                    <a:pt x="758" y="144"/>
                  </a:lnTo>
                  <a:lnTo>
                    <a:pt x="749" y="131"/>
                  </a:lnTo>
                  <a:lnTo>
                    <a:pt x="738" y="119"/>
                  </a:lnTo>
                  <a:lnTo>
                    <a:pt x="723" y="112"/>
                  </a:lnTo>
                  <a:lnTo>
                    <a:pt x="706" y="107"/>
                  </a:lnTo>
                  <a:lnTo>
                    <a:pt x="685" y="104"/>
                  </a:lnTo>
                  <a:lnTo>
                    <a:pt x="674" y="104"/>
                  </a:lnTo>
                  <a:lnTo>
                    <a:pt x="656" y="103"/>
                  </a:lnTo>
                  <a:lnTo>
                    <a:pt x="633" y="100"/>
                  </a:lnTo>
                  <a:lnTo>
                    <a:pt x="606" y="99"/>
                  </a:lnTo>
                  <a:lnTo>
                    <a:pt x="575" y="95"/>
                  </a:lnTo>
                  <a:lnTo>
                    <a:pt x="540" y="92"/>
                  </a:lnTo>
                  <a:lnTo>
                    <a:pt x="506" y="89"/>
                  </a:lnTo>
                  <a:lnTo>
                    <a:pt x="469" y="85"/>
                  </a:lnTo>
                  <a:lnTo>
                    <a:pt x="431" y="81"/>
                  </a:lnTo>
                  <a:lnTo>
                    <a:pt x="395" y="77"/>
                  </a:lnTo>
                  <a:lnTo>
                    <a:pt x="360" y="74"/>
                  </a:lnTo>
                  <a:lnTo>
                    <a:pt x="328" y="71"/>
                  </a:lnTo>
                  <a:lnTo>
                    <a:pt x="297" y="67"/>
                  </a:lnTo>
                  <a:lnTo>
                    <a:pt x="271" y="64"/>
                  </a:lnTo>
                  <a:lnTo>
                    <a:pt x="251" y="62"/>
                  </a:lnTo>
                  <a:lnTo>
                    <a:pt x="235" y="60"/>
                  </a:lnTo>
                  <a:lnTo>
                    <a:pt x="235" y="46"/>
                  </a:lnTo>
                  <a:lnTo>
                    <a:pt x="235" y="31"/>
                  </a:lnTo>
                  <a:lnTo>
                    <a:pt x="235" y="18"/>
                  </a:lnTo>
                  <a:lnTo>
                    <a:pt x="235" y="13"/>
                  </a:lnTo>
                  <a:lnTo>
                    <a:pt x="235" y="10"/>
                  </a:lnTo>
                  <a:lnTo>
                    <a:pt x="234" y="8"/>
                  </a:lnTo>
                  <a:lnTo>
                    <a:pt x="231" y="6"/>
                  </a:lnTo>
                  <a:lnTo>
                    <a:pt x="230" y="4"/>
                  </a:lnTo>
                  <a:lnTo>
                    <a:pt x="227" y="3"/>
                  </a:lnTo>
                  <a:lnTo>
                    <a:pt x="226" y="0"/>
                  </a:lnTo>
                  <a:lnTo>
                    <a:pt x="224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9"/>
            <p:cNvSpPr>
              <a:spLocks/>
            </p:cNvSpPr>
            <p:nvPr/>
          </p:nvSpPr>
          <p:spPr bwMode="auto">
            <a:xfrm>
              <a:off x="143" y="559"/>
              <a:ext cx="260" cy="266"/>
            </a:xfrm>
            <a:custGeom>
              <a:avLst/>
              <a:gdLst/>
              <a:ahLst/>
              <a:cxnLst>
                <a:cxn ang="0">
                  <a:pos x="181" y="14"/>
                </a:cxn>
                <a:cxn ang="0">
                  <a:pos x="181" y="41"/>
                </a:cxn>
                <a:cxn ang="0">
                  <a:pos x="183" y="51"/>
                </a:cxn>
                <a:cxn ang="0">
                  <a:pos x="188" y="58"/>
                </a:cxn>
                <a:cxn ang="0">
                  <a:pos x="200" y="60"/>
                </a:cxn>
                <a:cxn ang="0">
                  <a:pos x="238" y="64"/>
                </a:cxn>
                <a:cxn ang="0">
                  <a:pos x="298" y="71"/>
                </a:cxn>
                <a:cxn ang="0">
                  <a:pos x="374" y="78"/>
                </a:cxn>
                <a:cxn ang="0">
                  <a:pos x="454" y="86"/>
                </a:cxn>
                <a:cxn ang="0">
                  <a:pos x="533" y="94"/>
                </a:cxn>
                <a:cxn ang="0">
                  <a:pos x="599" y="100"/>
                </a:cxn>
                <a:cxn ang="0">
                  <a:pos x="646" y="104"/>
                </a:cxn>
                <a:cxn ang="0">
                  <a:pos x="672" y="105"/>
                </a:cxn>
                <a:cxn ang="0">
                  <a:pos x="694" y="114"/>
                </a:cxn>
                <a:cxn ang="0">
                  <a:pos x="710" y="131"/>
                </a:cxn>
                <a:cxn ang="0">
                  <a:pos x="716" y="151"/>
                </a:cxn>
                <a:cxn ang="0">
                  <a:pos x="720" y="189"/>
                </a:cxn>
                <a:cxn ang="0">
                  <a:pos x="734" y="295"/>
                </a:cxn>
                <a:cxn ang="0">
                  <a:pos x="756" y="434"/>
                </a:cxn>
                <a:cxn ang="0">
                  <a:pos x="775" y="553"/>
                </a:cxn>
                <a:cxn ang="0">
                  <a:pos x="761" y="594"/>
                </a:cxn>
                <a:cxn ang="0">
                  <a:pos x="711" y="611"/>
                </a:cxn>
                <a:cxn ang="0">
                  <a:pos x="655" y="634"/>
                </a:cxn>
                <a:cxn ang="0">
                  <a:pos x="596" y="664"/>
                </a:cxn>
                <a:cxn ang="0">
                  <a:pos x="535" y="696"/>
                </a:cxn>
                <a:cxn ang="0">
                  <a:pos x="478" y="729"/>
                </a:cxn>
                <a:cxn ang="0">
                  <a:pos x="426" y="760"/>
                </a:cxn>
                <a:cxn ang="0">
                  <a:pos x="385" y="786"/>
                </a:cxn>
                <a:cxn ang="0">
                  <a:pos x="389" y="711"/>
                </a:cxn>
                <a:cxn ang="0">
                  <a:pos x="448" y="530"/>
                </a:cxn>
                <a:cxn ang="0">
                  <a:pos x="510" y="371"/>
                </a:cxn>
                <a:cxn ang="0">
                  <a:pos x="552" y="271"/>
                </a:cxn>
                <a:cxn ang="0">
                  <a:pos x="558" y="254"/>
                </a:cxn>
                <a:cxn ang="0">
                  <a:pos x="560" y="250"/>
                </a:cxn>
                <a:cxn ang="0">
                  <a:pos x="560" y="248"/>
                </a:cxn>
                <a:cxn ang="0">
                  <a:pos x="558" y="244"/>
                </a:cxn>
                <a:cxn ang="0">
                  <a:pos x="556" y="240"/>
                </a:cxn>
                <a:cxn ang="0">
                  <a:pos x="551" y="236"/>
                </a:cxn>
                <a:cxn ang="0">
                  <a:pos x="543" y="236"/>
                </a:cxn>
                <a:cxn ang="0">
                  <a:pos x="508" y="234"/>
                </a:cxn>
                <a:cxn ang="0">
                  <a:pos x="448" y="230"/>
                </a:cxn>
                <a:cxn ang="0">
                  <a:pos x="372" y="223"/>
                </a:cxn>
                <a:cxn ang="0">
                  <a:pos x="289" y="214"/>
                </a:cxn>
                <a:cxn ang="0">
                  <a:pos x="206" y="205"/>
                </a:cxn>
                <a:cxn ang="0">
                  <a:pos x="132" y="194"/>
                </a:cxn>
                <a:cxn ang="0">
                  <a:pos x="76" y="182"/>
                </a:cxn>
                <a:cxn ang="0">
                  <a:pos x="40" y="166"/>
                </a:cxn>
                <a:cxn ang="0">
                  <a:pos x="18" y="137"/>
                </a:cxn>
                <a:cxn ang="0">
                  <a:pos x="6" y="100"/>
                </a:cxn>
                <a:cxn ang="0">
                  <a:pos x="0" y="60"/>
                </a:cxn>
                <a:cxn ang="0">
                  <a:pos x="0" y="31"/>
                </a:cxn>
                <a:cxn ang="0">
                  <a:pos x="2" y="13"/>
                </a:cxn>
                <a:cxn ang="0">
                  <a:pos x="16" y="5"/>
                </a:cxn>
                <a:cxn ang="0">
                  <a:pos x="62" y="4"/>
                </a:cxn>
                <a:cxn ang="0">
                  <a:pos x="120" y="1"/>
                </a:cxn>
                <a:cxn ang="0">
                  <a:pos x="167" y="0"/>
                </a:cxn>
              </a:cxnLst>
              <a:rect l="0" t="0" r="r" b="b"/>
              <a:pathLst>
                <a:path w="781" h="796">
                  <a:moveTo>
                    <a:pt x="181" y="0"/>
                  </a:moveTo>
                  <a:lnTo>
                    <a:pt x="181" y="14"/>
                  </a:lnTo>
                  <a:lnTo>
                    <a:pt x="181" y="29"/>
                  </a:lnTo>
                  <a:lnTo>
                    <a:pt x="181" y="41"/>
                  </a:lnTo>
                  <a:lnTo>
                    <a:pt x="181" y="46"/>
                  </a:lnTo>
                  <a:lnTo>
                    <a:pt x="183" y="51"/>
                  </a:lnTo>
                  <a:lnTo>
                    <a:pt x="185" y="55"/>
                  </a:lnTo>
                  <a:lnTo>
                    <a:pt x="188" y="58"/>
                  </a:lnTo>
                  <a:lnTo>
                    <a:pt x="193" y="59"/>
                  </a:lnTo>
                  <a:lnTo>
                    <a:pt x="200" y="60"/>
                  </a:lnTo>
                  <a:lnTo>
                    <a:pt x="216" y="62"/>
                  </a:lnTo>
                  <a:lnTo>
                    <a:pt x="238" y="64"/>
                  </a:lnTo>
                  <a:lnTo>
                    <a:pt x="266" y="67"/>
                  </a:lnTo>
                  <a:lnTo>
                    <a:pt x="298" y="71"/>
                  </a:lnTo>
                  <a:lnTo>
                    <a:pt x="335" y="74"/>
                  </a:lnTo>
                  <a:lnTo>
                    <a:pt x="374" y="78"/>
                  </a:lnTo>
                  <a:lnTo>
                    <a:pt x="413" y="82"/>
                  </a:lnTo>
                  <a:lnTo>
                    <a:pt x="454" y="86"/>
                  </a:lnTo>
                  <a:lnTo>
                    <a:pt x="494" y="90"/>
                  </a:lnTo>
                  <a:lnTo>
                    <a:pt x="533" y="94"/>
                  </a:lnTo>
                  <a:lnTo>
                    <a:pt x="567" y="97"/>
                  </a:lnTo>
                  <a:lnTo>
                    <a:pt x="599" y="100"/>
                  </a:lnTo>
                  <a:lnTo>
                    <a:pt x="625" y="103"/>
                  </a:lnTo>
                  <a:lnTo>
                    <a:pt x="646" y="104"/>
                  </a:lnTo>
                  <a:lnTo>
                    <a:pt x="658" y="104"/>
                  </a:lnTo>
                  <a:lnTo>
                    <a:pt x="672" y="105"/>
                  </a:lnTo>
                  <a:lnTo>
                    <a:pt x="684" y="109"/>
                  </a:lnTo>
                  <a:lnTo>
                    <a:pt x="694" y="114"/>
                  </a:lnTo>
                  <a:lnTo>
                    <a:pt x="703" y="122"/>
                  </a:lnTo>
                  <a:lnTo>
                    <a:pt x="710" y="131"/>
                  </a:lnTo>
                  <a:lnTo>
                    <a:pt x="714" y="141"/>
                  </a:lnTo>
                  <a:lnTo>
                    <a:pt x="716" y="151"/>
                  </a:lnTo>
                  <a:lnTo>
                    <a:pt x="717" y="163"/>
                  </a:lnTo>
                  <a:lnTo>
                    <a:pt x="720" y="189"/>
                  </a:lnTo>
                  <a:lnTo>
                    <a:pt x="726" y="235"/>
                  </a:lnTo>
                  <a:lnTo>
                    <a:pt x="734" y="295"/>
                  </a:lnTo>
                  <a:lnTo>
                    <a:pt x="746" y="363"/>
                  </a:lnTo>
                  <a:lnTo>
                    <a:pt x="756" y="434"/>
                  </a:lnTo>
                  <a:lnTo>
                    <a:pt x="766" y="499"/>
                  </a:lnTo>
                  <a:lnTo>
                    <a:pt x="775" y="553"/>
                  </a:lnTo>
                  <a:lnTo>
                    <a:pt x="781" y="590"/>
                  </a:lnTo>
                  <a:lnTo>
                    <a:pt x="761" y="594"/>
                  </a:lnTo>
                  <a:lnTo>
                    <a:pt x="737" y="601"/>
                  </a:lnTo>
                  <a:lnTo>
                    <a:pt x="711" y="611"/>
                  </a:lnTo>
                  <a:lnTo>
                    <a:pt x="684" y="621"/>
                  </a:lnTo>
                  <a:lnTo>
                    <a:pt x="655" y="634"/>
                  </a:lnTo>
                  <a:lnTo>
                    <a:pt x="625" y="648"/>
                  </a:lnTo>
                  <a:lnTo>
                    <a:pt x="596" y="664"/>
                  </a:lnTo>
                  <a:lnTo>
                    <a:pt x="565" y="679"/>
                  </a:lnTo>
                  <a:lnTo>
                    <a:pt x="535" y="696"/>
                  </a:lnTo>
                  <a:lnTo>
                    <a:pt x="506" y="712"/>
                  </a:lnTo>
                  <a:lnTo>
                    <a:pt x="478" y="729"/>
                  </a:lnTo>
                  <a:lnTo>
                    <a:pt x="452" y="745"/>
                  </a:lnTo>
                  <a:lnTo>
                    <a:pt x="426" y="760"/>
                  </a:lnTo>
                  <a:lnTo>
                    <a:pt x="404" y="773"/>
                  </a:lnTo>
                  <a:lnTo>
                    <a:pt x="385" y="786"/>
                  </a:lnTo>
                  <a:lnTo>
                    <a:pt x="368" y="796"/>
                  </a:lnTo>
                  <a:lnTo>
                    <a:pt x="389" y="711"/>
                  </a:lnTo>
                  <a:lnTo>
                    <a:pt x="417" y="621"/>
                  </a:lnTo>
                  <a:lnTo>
                    <a:pt x="448" y="530"/>
                  </a:lnTo>
                  <a:lnTo>
                    <a:pt x="480" y="445"/>
                  </a:lnTo>
                  <a:lnTo>
                    <a:pt x="510" y="371"/>
                  </a:lnTo>
                  <a:lnTo>
                    <a:pt x="534" y="311"/>
                  </a:lnTo>
                  <a:lnTo>
                    <a:pt x="552" y="271"/>
                  </a:lnTo>
                  <a:lnTo>
                    <a:pt x="558" y="255"/>
                  </a:lnTo>
                  <a:lnTo>
                    <a:pt x="558" y="254"/>
                  </a:lnTo>
                  <a:lnTo>
                    <a:pt x="560" y="252"/>
                  </a:lnTo>
                  <a:lnTo>
                    <a:pt x="560" y="250"/>
                  </a:lnTo>
                  <a:lnTo>
                    <a:pt x="560" y="249"/>
                  </a:lnTo>
                  <a:lnTo>
                    <a:pt x="560" y="248"/>
                  </a:lnTo>
                  <a:lnTo>
                    <a:pt x="560" y="245"/>
                  </a:lnTo>
                  <a:lnTo>
                    <a:pt x="558" y="244"/>
                  </a:lnTo>
                  <a:lnTo>
                    <a:pt x="558" y="243"/>
                  </a:lnTo>
                  <a:lnTo>
                    <a:pt x="556" y="240"/>
                  </a:lnTo>
                  <a:lnTo>
                    <a:pt x="553" y="237"/>
                  </a:lnTo>
                  <a:lnTo>
                    <a:pt x="551" y="236"/>
                  </a:lnTo>
                  <a:lnTo>
                    <a:pt x="548" y="236"/>
                  </a:lnTo>
                  <a:lnTo>
                    <a:pt x="543" y="236"/>
                  </a:lnTo>
                  <a:lnTo>
                    <a:pt x="529" y="235"/>
                  </a:lnTo>
                  <a:lnTo>
                    <a:pt x="508" y="234"/>
                  </a:lnTo>
                  <a:lnTo>
                    <a:pt x="480" y="231"/>
                  </a:lnTo>
                  <a:lnTo>
                    <a:pt x="448" y="230"/>
                  </a:lnTo>
                  <a:lnTo>
                    <a:pt x="412" y="226"/>
                  </a:lnTo>
                  <a:lnTo>
                    <a:pt x="372" y="223"/>
                  </a:lnTo>
                  <a:lnTo>
                    <a:pt x="331" y="219"/>
                  </a:lnTo>
                  <a:lnTo>
                    <a:pt x="289" y="214"/>
                  </a:lnTo>
                  <a:lnTo>
                    <a:pt x="247" y="210"/>
                  </a:lnTo>
                  <a:lnTo>
                    <a:pt x="206" y="205"/>
                  </a:lnTo>
                  <a:lnTo>
                    <a:pt x="167" y="200"/>
                  </a:lnTo>
                  <a:lnTo>
                    <a:pt x="132" y="194"/>
                  </a:lnTo>
                  <a:lnTo>
                    <a:pt x="102" y="189"/>
                  </a:lnTo>
                  <a:lnTo>
                    <a:pt x="76" y="182"/>
                  </a:lnTo>
                  <a:lnTo>
                    <a:pt x="57" y="176"/>
                  </a:lnTo>
                  <a:lnTo>
                    <a:pt x="40" y="166"/>
                  </a:lnTo>
                  <a:lnTo>
                    <a:pt x="29" y="153"/>
                  </a:lnTo>
                  <a:lnTo>
                    <a:pt x="18" y="137"/>
                  </a:lnTo>
                  <a:lnTo>
                    <a:pt x="11" y="119"/>
                  </a:lnTo>
                  <a:lnTo>
                    <a:pt x="6" y="100"/>
                  </a:lnTo>
                  <a:lnTo>
                    <a:pt x="3" y="81"/>
                  </a:lnTo>
                  <a:lnTo>
                    <a:pt x="0" y="60"/>
                  </a:lnTo>
                  <a:lnTo>
                    <a:pt x="0" y="42"/>
                  </a:lnTo>
                  <a:lnTo>
                    <a:pt x="0" y="31"/>
                  </a:lnTo>
                  <a:lnTo>
                    <a:pt x="2" y="22"/>
                  </a:lnTo>
                  <a:lnTo>
                    <a:pt x="2" y="13"/>
                  </a:lnTo>
                  <a:lnTo>
                    <a:pt x="3" y="5"/>
                  </a:lnTo>
                  <a:lnTo>
                    <a:pt x="16" y="5"/>
                  </a:lnTo>
                  <a:lnTo>
                    <a:pt x="36" y="4"/>
                  </a:lnTo>
                  <a:lnTo>
                    <a:pt x="62" y="4"/>
                  </a:lnTo>
                  <a:lnTo>
                    <a:pt x="90" y="2"/>
                  </a:lnTo>
                  <a:lnTo>
                    <a:pt x="120" y="1"/>
                  </a:lnTo>
                  <a:lnTo>
                    <a:pt x="147" y="1"/>
                  </a:lnTo>
                  <a:lnTo>
                    <a:pt x="167" y="0"/>
                  </a:lnTo>
                  <a:lnTo>
                    <a:pt x="181" y="0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0"/>
            <p:cNvSpPr>
              <a:spLocks/>
            </p:cNvSpPr>
            <p:nvPr/>
          </p:nvSpPr>
          <p:spPr bwMode="auto">
            <a:xfrm>
              <a:off x="134" y="341"/>
              <a:ext cx="113" cy="231"/>
            </a:xfrm>
            <a:custGeom>
              <a:avLst/>
              <a:gdLst/>
              <a:ahLst/>
              <a:cxnLst>
                <a:cxn ang="0">
                  <a:pos x="165" y="16"/>
                </a:cxn>
                <a:cxn ang="0">
                  <a:pos x="114" y="84"/>
                </a:cxn>
                <a:cxn ang="0">
                  <a:pos x="46" y="272"/>
                </a:cxn>
                <a:cxn ang="0">
                  <a:pos x="11" y="475"/>
                </a:cxn>
                <a:cxn ang="0">
                  <a:pos x="1" y="619"/>
                </a:cxn>
                <a:cxn ang="0">
                  <a:pos x="0" y="657"/>
                </a:cxn>
                <a:cxn ang="0">
                  <a:pos x="37" y="673"/>
                </a:cxn>
                <a:cxn ang="0">
                  <a:pos x="87" y="688"/>
                </a:cxn>
                <a:cxn ang="0">
                  <a:pos x="129" y="692"/>
                </a:cxn>
                <a:cxn ang="0">
                  <a:pos x="163" y="688"/>
                </a:cxn>
                <a:cxn ang="0">
                  <a:pos x="190" y="681"/>
                </a:cxn>
                <a:cxn ang="0">
                  <a:pos x="210" y="670"/>
                </a:cxn>
                <a:cxn ang="0">
                  <a:pos x="224" y="660"/>
                </a:cxn>
                <a:cxn ang="0">
                  <a:pos x="231" y="652"/>
                </a:cxn>
                <a:cxn ang="0">
                  <a:pos x="236" y="646"/>
                </a:cxn>
                <a:cxn ang="0">
                  <a:pos x="228" y="564"/>
                </a:cxn>
                <a:cxn ang="0">
                  <a:pos x="229" y="460"/>
                </a:cxn>
                <a:cxn ang="0">
                  <a:pos x="245" y="402"/>
                </a:cxn>
                <a:cxn ang="0">
                  <a:pos x="259" y="379"/>
                </a:cxn>
                <a:cxn ang="0">
                  <a:pos x="281" y="362"/>
                </a:cxn>
                <a:cxn ang="0">
                  <a:pos x="309" y="325"/>
                </a:cxn>
                <a:cxn ang="0">
                  <a:pos x="328" y="289"/>
                </a:cxn>
                <a:cxn ang="0">
                  <a:pos x="337" y="263"/>
                </a:cxn>
                <a:cxn ang="0">
                  <a:pos x="338" y="254"/>
                </a:cxn>
                <a:cxn ang="0">
                  <a:pos x="337" y="243"/>
                </a:cxn>
                <a:cxn ang="0">
                  <a:pos x="327" y="198"/>
                </a:cxn>
                <a:cxn ang="0">
                  <a:pos x="313" y="134"/>
                </a:cxn>
                <a:cxn ang="0">
                  <a:pos x="296" y="70"/>
                </a:cxn>
                <a:cxn ang="0">
                  <a:pos x="283" y="31"/>
                </a:cxn>
                <a:cxn ang="0">
                  <a:pos x="265" y="12"/>
                </a:cxn>
                <a:cxn ang="0">
                  <a:pos x="240" y="1"/>
                </a:cxn>
                <a:cxn ang="0">
                  <a:pos x="213" y="0"/>
                </a:cxn>
                <a:cxn ang="0">
                  <a:pos x="188" y="7"/>
                </a:cxn>
                <a:cxn ang="0">
                  <a:pos x="172" y="13"/>
                </a:cxn>
              </a:cxnLst>
              <a:rect l="0" t="0" r="r" b="b"/>
              <a:pathLst>
                <a:path w="338" h="692">
                  <a:moveTo>
                    <a:pt x="168" y="14"/>
                  </a:moveTo>
                  <a:lnTo>
                    <a:pt x="165" y="16"/>
                  </a:lnTo>
                  <a:lnTo>
                    <a:pt x="164" y="17"/>
                  </a:lnTo>
                  <a:lnTo>
                    <a:pt x="114" y="84"/>
                  </a:lnTo>
                  <a:lnTo>
                    <a:pt x="74" y="172"/>
                  </a:lnTo>
                  <a:lnTo>
                    <a:pt x="46" y="272"/>
                  </a:lnTo>
                  <a:lnTo>
                    <a:pt x="25" y="378"/>
                  </a:lnTo>
                  <a:lnTo>
                    <a:pt x="11" y="475"/>
                  </a:lnTo>
                  <a:lnTo>
                    <a:pt x="4" y="560"/>
                  </a:lnTo>
                  <a:lnTo>
                    <a:pt x="1" y="619"/>
                  </a:lnTo>
                  <a:lnTo>
                    <a:pt x="0" y="646"/>
                  </a:lnTo>
                  <a:lnTo>
                    <a:pt x="0" y="657"/>
                  </a:lnTo>
                  <a:lnTo>
                    <a:pt x="9" y="661"/>
                  </a:lnTo>
                  <a:lnTo>
                    <a:pt x="37" y="673"/>
                  </a:lnTo>
                  <a:lnTo>
                    <a:pt x="63" y="682"/>
                  </a:lnTo>
                  <a:lnTo>
                    <a:pt x="87" y="688"/>
                  </a:lnTo>
                  <a:lnTo>
                    <a:pt x="109" y="691"/>
                  </a:lnTo>
                  <a:lnTo>
                    <a:pt x="129" y="692"/>
                  </a:lnTo>
                  <a:lnTo>
                    <a:pt x="147" y="691"/>
                  </a:lnTo>
                  <a:lnTo>
                    <a:pt x="163" y="688"/>
                  </a:lnTo>
                  <a:lnTo>
                    <a:pt x="178" y="684"/>
                  </a:lnTo>
                  <a:lnTo>
                    <a:pt x="190" y="681"/>
                  </a:lnTo>
                  <a:lnTo>
                    <a:pt x="201" y="675"/>
                  </a:lnTo>
                  <a:lnTo>
                    <a:pt x="210" y="670"/>
                  </a:lnTo>
                  <a:lnTo>
                    <a:pt x="218" y="665"/>
                  </a:lnTo>
                  <a:lnTo>
                    <a:pt x="224" y="660"/>
                  </a:lnTo>
                  <a:lnTo>
                    <a:pt x="228" y="656"/>
                  </a:lnTo>
                  <a:lnTo>
                    <a:pt x="231" y="652"/>
                  </a:lnTo>
                  <a:lnTo>
                    <a:pt x="232" y="651"/>
                  </a:lnTo>
                  <a:lnTo>
                    <a:pt x="236" y="646"/>
                  </a:lnTo>
                  <a:lnTo>
                    <a:pt x="236" y="638"/>
                  </a:lnTo>
                  <a:lnTo>
                    <a:pt x="228" y="564"/>
                  </a:lnTo>
                  <a:lnTo>
                    <a:pt x="227" y="505"/>
                  </a:lnTo>
                  <a:lnTo>
                    <a:pt x="229" y="460"/>
                  </a:lnTo>
                  <a:lnTo>
                    <a:pt x="237" y="425"/>
                  </a:lnTo>
                  <a:lnTo>
                    <a:pt x="245" y="402"/>
                  </a:lnTo>
                  <a:lnTo>
                    <a:pt x="252" y="387"/>
                  </a:lnTo>
                  <a:lnTo>
                    <a:pt x="259" y="379"/>
                  </a:lnTo>
                  <a:lnTo>
                    <a:pt x="261" y="376"/>
                  </a:lnTo>
                  <a:lnTo>
                    <a:pt x="281" y="362"/>
                  </a:lnTo>
                  <a:lnTo>
                    <a:pt x="296" y="344"/>
                  </a:lnTo>
                  <a:lnTo>
                    <a:pt x="309" y="325"/>
                  </a:lnTo>
                  <a:lnTo>
                    <a:pt x="319" y="306"/>
                  </a:lnTo>
                  <a:lnTo>
                    <a:pt x="328" y="289"/>
                  </a:lnTo>
                  <a:lnTo>
                    <a:pt x="333" y="274"/>
                  </a:lnTo>
                  <a:lnTo>
                    <a:pt x="337" y="263"/>
                  </a:lnTo>
                  <a:lnTo>
                    <a:pt x="338" y="258"/>
                  </a:lnTo>
                  <a:lnTo>
                    <a:pt x="338" y="254"/>
                  </a:lnTo>
                  <a:lnTo>
                    <a:pt x="338" y="251"/>
                  </a:lnTo>
                  <a:lnTo>
                    <a:pt x="337" y="243"/>
                  </a:lnTo>
                  <a:lnTo>
                    <a:pt x="333" y="224"/>
                  </a:lnTo>
                  <a:lnTo>
                    <a:pt x="327" y="198"/>
                  </a:lnTo>
                  <a:lnTo>
                    <a:pt x="320" y="167"/>
                  </a:lnTo>
                  <a:lnTo>
                    <a:pt x="313" y="134"/>
                  </a:lnTo>
                  <a:lnTo>
                    <a:pt x="304" y="100"/>
                  </a:lnTo>
                  <a:lnTo>
                    <a:pt x="296" y="70"/>
                  </a:lnTo>
                  <a:lnTo>
                    <a:pt x="288" y="44"/>
                  </a:lnTo>
                  <a:lnTo>
                    <a:pt x="283" y="31"/>
                  </a:lnTo>
                  <a:lnTo>
                    <a:pt x="275" y="21"/>
                  </a:lnTo>
                  <a:lnTo>
                    <a:pt x="265" y="12"/>
                  </a:lnTo>
                  <a:lnTo>
                    <a:pt x="254" y="5"/>
                  </a:lnTo>
                  <a:lnTo>
                    <a:pt x="240" y="1"/>
                  </a:lnTo>
                  <a:lnTo>
                    <a:pt x="225" y="0"/>
                  </a:lnTo>
                  <a:lnTo>
                    <a:pt x="213" y="0"/>
                  </a:lnTo>
                  <a:lnTo>
                    <a:pt x="200" y="3"/>
                  </a:lnTo>
                  <a:lnTo>
                    <a:pt x="188" y="7"/>
                  </a:lnTo>
                  <a:lnTo>
                    <a:pt x="178" y="9"/>
                  </a:lnTo>
                  <a:lnTo>
                    <a:pt x="172" y="13"/>
                  </a:lnTo>
                  <a:lnTo>
                    <a:pt x="168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1"/>
            <p:cNvSpPr>
              <a:spLocks/>
            </p:cNvSpPr>
            <p:nvPr/>
          </p:nvSpPr>
          <p:spPr bwMode="auto">
            <a:xfrm>
              <a:off x="145" y="352"/>
              <a:ext cx="91" cy="209"/>
            </a:xfrm>
            <a:custGeom>
              <a:avLst/>
              <a:gdLst/>
              <a:ahLst/>
              <a:cxnLst>
                <a:cxn ang="0">
                  <a:pos x="210" y="2"/>
                </a:cxn>
                <a:cxn ang="0">
                  <a:pos x="215" y="5"/>
                </a:cxn>
                <a:cxn ang="0">
                  <a:pos x="219" y="9"/>
                </a:cxn>
                <a:cxn ang="0">
                  <a:pos x="223" y="14"/>
                </a:cxn>
                <a:cxn ang="0">
                  <a:pos x="226" y="20"/>
                </a:cxn>
                <a:cxn ang="0">
                  <a:pos x="232" y="43"/>
                </a:cxn>
                <a:cxn ang="0">
                  <a:pos x="240" y="71"/>
                </a:cxn>
                <a:cxn ang="0">
                  <a:pos x="247" y="102"/>
                </a:cxn>
                <a:cxn ang="0">
                  <a:pos x="255" y="133"/>
                </a:cxn>
                <a:cxn ang="0">
                  <a:pos x="261" y="163"/>
                </a:cxn>
                <a:cxn ang="0">
                  <a:pos x="267" y="188"/>
                </a:cxn>
                <a:cxn ang="0">
                  <a:pos x="270" y="208"/>
                </a:cxn>
                <a:cxn ang="0">
                  <a:pos x="273" y="219"/>
                </a:cxn>
                <a:cxn ang="0">
                  <a:pos x="270" y="227"/>
                </a:cxn>
                <a:cxn ang="0">
                  <a:pos x="267" y="237"/>
                </a:cxn>
                <a:cxn ang="0">
                  <a:pos x="261" y="250"/>
                </a:cxn>
                <a:cxn ang="0">
                  <a:pos x="255" y="264"/>
                </a:cxn>
                <a:cxn ang="0">
                  <a:pos x="247" y="278"/>
                </a:cxn>
                <a:cxn ang="0">
                  <a:pos x="237" y="292"/>
                </a:cxn>
                <a:cxn ang="0">
                  <a:pos x="226" y="304"/>
                </a:cxn>
                <a:cxn ang="0">
                  <a:pos x="213" y="314"/>
                </a:cxn>
                <a:cxn ang="0">
                  <a:pos x="209" y="317"/>
                </a:cxn>
                <a:cxn ang="0">
                  <a:pos x="202" y="323"/>
                </a:cxn>
                <a:cxn ang="0">
                  <a:pos x="193" y="335"/>
                </a:cxn>
                <a:cxn ang="0">
                  <a:pos x="184" y="350"/>
                </a:cxn>
                <a:cxn ang="0">
                  <a:pos x="176" y="372"/>
                </a:cxn>
                <a:cxn ang="0">
                  <a:pos x="169" y="401"/>
                </a:cxn>
                <a:cxn ang="0">
                  <a:pos x="164" y="440"/>
                </a:cxn>
                <a:cxn ang="0">
                  <a:pos x="161" y="486"/>
                </a:cxn>
                <a:cxn ang="0">
                  <a:pos x="161" y="512"/>
                </a:cxn>
                <a:cxn ang="0">
                  <a:pos x="164" y="539"/>
                </a:cxn>
                <a:cxn ang="0">
                  <a:pos x="167" y="570"/>
                </a:cxn>
                <a:cxn ang="0">
                  <a:pos x="170" y="602"/>
                </a:cxn>
                <a:cxn ang="0">
                  <a:pos x="164" y="607"/>
                </a:cxn>
                <a:cxn ang="0">
                  <a:pos x="152" y="613"/>
                </a:cxn>
                <a:cxn ang="0">
                  <a:pos x="138" y="620"/>
                </a:cxn>
                <a:cxn ang="0">
                  <a:pos x="120" y="623"/>
                </a:cxn>
                <a:cxn ang="0">
                  <a:pos x="97" y="626"/>
                </a:cxn>
                <a:cxn ang="0">
                  <a:pos x="69" y="623"/>
                </a:cxn>
                <a:cxn ang="0">
                  <a:pos x="37" y="616"/>
                </a:cxn>
                <a:cxn ang="0">
                  <a:pos x="0" y="602"/>
                </a:cxn>
                <a:cxn ang="0">
                  <a:pos x="2" y="562"/>
                </a:cxn>
                <a:cxn ang="0">
                  <a:pos x="7" y="498"/>
                </a:cxn>
                <a:cxn ang="0">
                  <a:pos x="16" y="417"/>
                </a:cxn>
                <a:cxn ang="0">
                  <a:pos x="29" y="326"/>
                </a:cxn>
                <a:cxn ang="0">
                  <a:pos x="49" y="232"/>
                </a:cxn>
                <a:cxn ang="0">
                  <a:pos x="75" y="143"/>
                </a:cxn>
                <a:cxn ang="0">
                  <a:pos x="109" y="66"/>
                </a:cxn>
                <a:cxn ang="0">
                  <a:pos x="152" y="9"/>
                </a:cxn>
                <a:cxn ang="0">
                  <a:pos x="158" y="6"/>
                </a:cxn>
                <a:cxn ang="0">
                  <a:pos x="164" y="5"/>
                </a:cxn>
                <a:cxn ang="0">
                  <a:pos x="172" y="2"/>
                </a:cxn>
                <a:cxn ang="0">
                  <a:pos x="179" y="1"/>
                </a:cxn>
                <a:cxn ang="0">
                  <a:pos x="187" y="0"/>
                </a:cxn>
                <a:cxn ang="0">
                  <a:pos x="195" y="0"/>
                </a:cxn>
                <a:cxn ang="0">
                  <a:pos x="202" y="0"/>
                </a:cxn>
                <a:cxn ang="0">
                  <a:pos x="210" y="2"/>
                </a:cxn>
              </a:cxnLst>
              <a:rect l="0" t="0" r="r" b="b"/>
              <a:pathLst>
                <a:path w="273" h="626">
                  <a:moveTo>
                    <a:pt x="210" y="2"/>
                  </a:moveTo>
                  <a:lnTo>
                    <a:pt x="215" y="5"/>
                  </a:lnTo>
                  <a:lnTo>
                    <a:pt x="219" y="9"/>
                  </a:lnTo>
                  <a:lnTo>
                    <a:pt x="223" y="14"/>
                  </a:lnTo>
                  <a:lnTo>
                    <a:pt x="226" y="20"/>
                  </a:lnTo>
                  <a:lnTo>
                    <a:pt x="232" y="43"/>
                  </a:lnTo>
                  <a:lnTo>
                    <a:pt x="240" y="71"/>
                  </a:lnTo>
                  <a:lnTo>
                    <a:pt x="247" y="102"/>
                  </a:lnTo>
                  <a:lnTo>
                    <a:pt x="255" y="133"/>
                  </a:lnTo>
                  <a:lnTo>
                    <a:pt x="261" y="163"/>
                  </a:lnTo>
                  <a:lnTo>
                    <a:pt x="267" y="188"/>
                  </a:lnTo>
                  <a:lnTo>
                    <a:pt x="270" y="208"/>
                  </a:lnTo>
                  <a:lnTo>
                    <a:pt x="273" y="219"/>
                  </a:lnTo>
                  <a:lnTo>
                    <a:pt x="270" y="227"/>
                  </a:lnTo>
                  <a:lnTo>
                    <a:pt x="267" y="237"/>
                  </a:lnTo>
                  <a:lnTo>
                    <a:pt x="261" y="250"/>
                  </a:lnTo>
                  <a:lnTo>
                    <a:pt x="255" y="264"/>
                  </a:lnTo>
                  <a:lnTo>
                    <a:pt x="247" y="278"/>
                  </a:lnTo>
                  <a:lnTo>
                    <a:pt x="237" y="292"/>
                  </a:lnTo>
                  <a:lnTo>
                    <a:pt x="226" y="304"/>
                  </a:lnTo>
                  <a:lnTo>
                    <a:pt x="213" y="314"/>
                  </a:lnTo>
                  <a:lnTo>
                    <a:pt x="209" y="317"/>
                  </a:lnTo>
                  <a:lnTo>
                    <a:pt x="202" y="323"/>
                  </a:lnTo>
                  <a:lnTo>
                    <a:pt x="193" y="335"/>
                  </a:lnTo>
                  <a:lnTo>
                    <a:pt x="184" y="350"/>
                  </a:lnTo>
                  <a:lnTo>
                    <a:pt x="176" y="372"/>
                  </a:lnTo>
                  <a:lnTo>
                    <a:pt x="169" y="401"/>
                  </a:lnTo>
                  <a:lnTo>
                    <a:pt x="164" y="440"/>
                  </a:lnTo>
                  <a:lnTo>
                    <a:pt x="161" y="486"/>
                  </a:lnTo>
                  <a:lnTo>
                    <a:pt x="161" y="512"/>
                  </a:lnTo>
                  <a:lnTo>
                    <a:pt x="164" y="539"/>
                  </a:lnTo>
                  <a:lnTo>
                    <a:pt x="167" y="570"/>
                  </a:lnTo>
                  <a:lnTo>
                    <a:pt x="170" y="602"/>
                  </a:lnTo>
                  <a:lnTo>
                    <a:pt x="164" y="607"/>
                  </a:lnTo>
                  <a:lnTo>
                    <a:pt x="152" y="613"/>
                  </a:lnTo>
                  <a:lnTo>
                    <a:pt x="138" y="620"/>
                  </a:lnTo>
                  <a:lnTo>
                    <a:pt x="120" y="623"/>
                  </a:lnTo>
                  <a:lnTo>
                    <a:pt x="97" y="626"/>
                  </a:lnTo>
                  <a:lnTo>
                    <a:pt x="69" y="623"/>
                  </a:lnTo>
                  <a:lnTo>
                    <a:pt x="37" y="616"/>
                  </a:lnTo>
                  <a:lnTo>
                    <a:pt x="0" y="602"/>
                  </a:lnTo>
                  <a:lnTo>
                    <a:pt x="2" y="562"/>
                  </a:lnTo>
                  <a:lnTo>
                    <a:pt x="7" y="498"/>
                  </a:lnTo>
                  <a:lnTo>
                    <a:pt x="16" y="417"/>
                  </a:lnTo>
                  <a:lnTo>
                    <a:pt x="29" y="326"/>
                  </a:lnTo>
                  <a:lnTo>
                    <a:pt x="49" y="232"/>
                  </a:lnTo>
                  <a:lnTo>
                    <a:pt x="75" y="143"/>
                  </a:lnTo>
                  <a:lnTo>
                    <a:pt x="109" y="66"/>
                  </a:lnTo>
                  <a:lnTo>
                    <a:pt x="152" y="9"/>
                  </a:lnTo>
                  <a:lnTo>
                    <a:pt x="158" y="6"/>
                  </a:lnTo>
                  <a:lnTo>
                    <a:pt x="164" y="5"/>
                  </a:lnTo>
                  <a:lnTo>
                    <a:pt x="172" y="2"/>
                  </a:lnTo>
                  <a:lnTo>
                    <a:pt x="179" y="1"/>
                  </a:lnTo>
                  <a:lnTo>
                    <a:pt x="187" y="0"/>
                  </a:lnTo>
                  <a:lnTo>
                    <a:pt x="195" y="0"/>
                  </a:lnTo>
                  <a:lnTo>
                    <a:pt x="202" y="0"/>
                  </a:lnTo>
                  <a:lnTo>
                    <a:pt x="210" y="2"/>
                  </a:lnTo>
                  <a:close/>
                </a:path>
              </a:pathLst>
            </a:custGeom>
            <a:solidFill>
              <a:srgbClr val="AAD12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2"/>
            <p:cNvSpPr>
              <a:spLocks/>
            </p:cNvSpPr>
            <p:nvPr/>
          </p:nvSpPr>
          <p:spPr bwMode="auto">
            <a:xfrm>
              <a:off x="201" y="316"/>
              <a:ext cx="16" cy="30"/>
            </a:xfrm>
            <a:custGeom>
              <a:avLst/>
              <a:gdLst/>
              <a:ahLst/>
              <a:cxnLst>
                <a:cxn ang="0">
                  <a:pos x="0" y="88"/>
                </a:cxn>
                <a:cxn ang="0">
                  <a:pos x="32" y="88"/>
                </a:cxn>
                <a:cxn ang="0">
                  <a:pos x="33" y="68"/>
                </a:cxn>
                <a:cxn ang="0">
                  <a:pos x="37" y="49"/>
                </a:cxn>
                <a:cxn ang="0">
                  <a:pos x="41" y="34"/>
                </a:cxn>
                <a:cxn ang="0">
                  <a:pos x="46" y="27"/>
                </a:cxn>
                <a:cxn ang="0">
                  <a:pos x="26" y="0"/>
                </a:cxn>
                <a:cxn ang="0">
                  <a:pos x="12" y="19"/>
                </a:cxn>
                <a:cxn ang="0">
                  <a:pos x="4" y="45"/>
                </a:cxn>
                <a:cxn ang="0">
                  <a:pos x="1" y="70"/>
                </a:cxn>
                <a:cxn ang="0">
                  <a:pos x="0" y="88"/>
                </a:cxn>
              </a:cxnLst>
              <a:rect l="0" t="0" r="r" b="b"/>
              <a:pathLst>
                <a:path w="46" h="88">
                  <a:moveTo>
                    <a:pt x="0" y="88"/>
                  </a:moveTo>
                  <a:lnTo>
                    <a:pt x="32" y="88"/>
                  </a:lnTo>
                  <a:lnTo>
                    <a:pt x="33" y="68"/>
                  </a:lnTo>
                  <a:lnTo>
                    <a:pt x="37" y="49"/>
                  </a:lnTo>
                  <a:lnTo>
                    <a:pt x="41" y="34"/>
                  </a:lnTo>
                  <a:lnTo>
                    <a:pt x="46" y="27"/>
                  </a:lnTo>
                  <a:lnTo>
                    <a:pt x="26" y="0"/>
                  </a:lnTo>
                  <a:lnTo>
                    <a:pt x="12" y="19"/>
                  </a:lnTo>
                  <a:lnTo>
                    <a:pt x="4" y="45"/>
                  </a:lnTo>
                  <a:lnTo>
                    <a:pt x="1" y="70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3"/>
            <p:cNvSpPr>
              <a:spLocks/>
            </p:cNvSpPr>
            <p:nvPr/>
          </p:nvSpPr>
          <p:spPr bwMode="auto">
            <a:xfrm>
              <a:off x="374" y="461"/>
              <a:ext cx="63" cy="47"/>
            </a:xfrm>
            <a:custGeom>
              <a:avLst/>
              <a:gdLst/>
              <a:ahLst/>
              <a:cxnLst>
                <a:cxn ang="0">
                  <a:pos x="75" y="5"/>
                </a:cxn>
                <a:cxn ang="0">
                  <a:pos x="62" y="8"/>
                </a:cxn>
                <a:cxn ang="0">
                  <a:pos x="50" y="10"/>
                </a:cxn>
                <a:cxn ang="0">
                  <a:pos x="40" y="14"/>
                </a:cxn>
                <a:cxn ang="0">
                  <a:pos x="31" y="19"/>
                </a:cxn>
                <a:cxn ang="0">
                  <a:pos x="23" y="24"/>
                </a:cxn>
                <a:cxn ang="0">
                  <a:pos x="16" y="31"/>
                </a:cxn>
                <a:cxn ang="0">
                  <a:pos x="11" y="38"/>
                </a:cxn>
                <a:cxn ang="0">
                  <a:pos x="5" y="46"/>
                </a:cxn>
                <a:cxn ang="0">
                  <a:pos x="3" y="53"/>
                </a:cxn>
                <a:cxn ang="0">
                  <a:pos x="2" y="60"/>
                </a:cxn>
                <a:cxn ang="0">
                  <a:pos x="0" y="68"/>
                </a:cxn>
                <a:cxn ang="0">
                  <a:pos x="0" y="74"/>
                </a:cxn>
                <a:cxn ang="0">
                  <a:pos x="2" y="91"/>
                </a:cxn>
                <a:cxn ang="0">
                  <a:pos x="5" y="104"/>
                </a:cxn>
                <a:cxn ang="0">
                  <a:pos x="9" y="114"/>
                </a:cxn>
                <a:cxn ang="0">
                  <a:pos x="12" y="118"/>
                </a:cxn>
                <a:cxn ang="0">
                  <a:pos x="12" y="119"/>
                </a:cxn>
                <a:cxn ang="0">
                  <a:pos x="13" y="119"/>
                </a:cxn>
                <a:cxn ang="0">
                  <a:pos x="13" y="119"/>
                </a:cxn>
                <a:cxn ang="0">
                  <a:pos x="13" y="121"/>
                </a:cxn>
                <a:cxn ang="0">
                  <a:pos x="26" y="131"/>
                </a:cxn>
                <a:cxn ang="0">
                  <a:pos x="41" y="137"/>
                </a:cxn>
                <a:cxn ang="0">
                  <a:pos x="59" y="140"/>
                </a:cxn>
                <a:cxn ang="0">
                  <a:pos x="77" y="140"/>
                </a:cxn>
                <a:cxn ang="0">
                  <a:pos x="94" y="139"/>
                </a:cxn>
                <a:cxn ang="0">
                  <a:pos x="108" y="136"/>
                </a:cxn>
                <a:cxn ang="0">
                  <a:pos x="118" y="132"/>
                </a:cxn>
                <a:cxn ang="0">
                  <a:pos x="125" y="131"/>
                </a:cxn>
                <a:cxn ang="0">
                  <a:pos x="126" y="130"/>
                </a:cxn>
                <a:cxn ang="0">
                  <a:pos x="127" y="130"/>
                </a:cxn>
                <a:cxn ang="0">
                  <a:pos x="129" y="130"/>
                </a:cxn>
                <a:cxn ang="0">
                  <a:pos x="130" y="128"/>
                </a:cxn>
                <a:cxn ang="0">
                  <a:pos x="131" y="127"/>
                </a:cxn>
                <a:cxn ang="0">
                  <a:pos x="134" y="126"/>
                </a:cxn>
                <a:cxn ang="0">
                  <a:pos x="138" y="122"/>
                </a:cxn>
                <a:cxn ang="0">
                  <a:pos x="144" y="118"/>
                </a:cxn>
                <a:cxn ang="0">
                  <a:pos x="149" y="114"/>
                </a:cxn>
                <a:cxn ang="0">
                  <a:pos x="155" y="109"/>
                </a:cxn>
                <a:cxn ang="0">
                  <a:pos x="162" y="105"/>
                </a:cxn>
                <a:cxn ang="0">
                  <a:pos x="168" y="100"/>
                </a:cxn>
                <a:cxn ang="0">
                  <a:pos x="176" y="97"/>
                </a:cxn>
                <a:cxn ang="0">
                  <a:pos x="181" y="95"/>
                </a:cxn>
                <a:cxn ang="0">
                  <a:pos x="185" y="91"/>
                </a:cxn>
                <a:cxn ang="0">
                  <a:pos x="186" y="87"/>
                </a:cxn>
                <a:cxn ang="0">
                  <a:pos x="188" y="86"/>
                </a:cxn>
                <a:cxn ang="0">
                  <a:pos x="188" y="85"/>
                </a:cxn>
                <a:cxn ang="0">
                  <a:pos x="189" y="82"/>
                </a:cxn>
                <a:cxn ang="0">
                  <a:pos x="189" y="80"/>
                </a:cxn>
                <a:cxn ang="0">
                  <a:pos x="188" y="72"/>
                </a:cxn>
                <a:cxn ang="0">
                  <a:pos x="184" y="62"/>
                </a:cxn>
                <a:cxn ang="0">
                  <a:pos x="175" y="49"/>
                </a:cxn>
                <a:cxn ang="0">
                  <a:pos x="161" y="33"/>
                </a:cxn>
                <a:cxn ang="0">
                  <a:pos x="152" y="20"/>
                </a:cxn>
                <a:cxn ang="0">
                  <a:pos x="141" y="11"/>
                </a:cxn>
                <a:cxn ang="0">
                  <a:pos x="130" y="5"/>
                </a:cxn>
                <a:cxn ang="0">
                  <a:pos x="118" y="1"/>
                </a:cxn>
                <a:cxn ang="0">
                  <a:pos x="105" y="0"/>
                </a:cxn>
                <a:cxn ang="0">
                  <a:pos x="94" y="1"/>
                </a:cxn>
                <a:cxn ang="0">
                  <a:pos x="84" y="2"/>
                </a:cxn>
                <a:cxn ang="0">
                  <a:pos x="75" y="5"/>
                </a:cxn>
              </a:cxnLst>
              <a:rect l="0" t="0" r="r" b="b"/>
              <a:pathLst>
                <a:path w="189" h="140">
                  <a:moveTo>
                    <a:pt x="75" y="5"/>
                  </a:moveTo>
                  <a:lnTo>
                    <a:pt x="62" y="8"/>
                  </a:lnTo>
                  <a:lnTo>
                    <a:pt x="50" y="10"/>
                  </a:lnTo>
                  <a:lnTo>
                    <a:pt x="40" y="14"/>
                  </a:lnTo>
                  <a:lnTo>
                    <a:pt x="31" y="19"/>
                  </a:lnTo>
                  <a:lnTo>
                    <a:pt x="23" y="24"/>
                  </a:lnTo>
                  <a:lnTo>
                    <a:pt x="16" y="31"/>
                  </a:lnTo>
                  <a:lnTo>
                    <a:pt x="11" y="38"/>
                  </a:lnTo>
                  <a:lnTo>
                    <a:pt x="5" y="46"/>
                  </a:lnTo>
                  <a:lnTo>
                    <a:pt x="3" y="53"/>
                  </a:lnTo>
                  <a:lnTo>
                    <a:pt x="2" y="60"/>
                  </a:lnTo>
                  <a:lnTo>
                    <a:pt x="0" y="68"/>
                  </a:lnTo>
                  <a:lnTo>
                    <a:pt x="0" y="74"/>
                  </a:lnTo>
                  <a:lnTo>
                    <a:pt x="2" y="91"/>
                  </a:lnTo>
                  <a:lnTo>
                    <a:pt x="5" y="104"/>
                  </a:lnTo>
                  <a:lnTo>
                    <a:pt x="9" y="114"/>
                  </a:lnTo>
                  <a:lnTo>
                    <a:pt x="12" y="118"/>
                  </a:lnTo>
                  <a:lnTo>
                    <a:pt x="12" y="119"/>
                  </a:lnTo>
                  <a:lnTo>
                    <a:pt x="13" y="119"/>
                  </a:lnTo>
                  <a:lnTo>
                    <a:pt x="13" y="119"/>
                  </a:lnTo>
                  <a:lnTo>
                    <a:pt x="13" y="121"/>
                  </a:lnTo>
                  <a:lnTo>
                    <a:pt x="26" y="131"/>
                  </a:lnTo>
                  <a:lnTo>
                    <a:pt x="41" y="137"/>
                  </a:lnTo>
                  <a:lnTo>
                    <a:pt x="59" y="140"/>
                  </a:lnTo>
                  <a:lnTo>
                    <a:pt x="77" y="140"/>
                  </a:lnTo>
                  <a:lnTo>
                    <a:pt x="94" y="139"/>
                  </a:lnTo>
                  <a:lnTo>
                    <a:pt x="108" y="136"/>
                  </a:lnTo>
                  <a:lnTo>
                    <a:pt x="118" y="132"/>
                  </a:lnTo>
                  <a:lnTo>
                    <a:pt x="125" y="131"/>
                  </a:lnTo>
                  <a:lnTo>
                    <a:pt x="126" y="130"/>
                  </a:lnTo>
                  <a:lnTo>
                    <a:pt x="127" y="130"/>
                  </a:lnTo>
                  <a:lnTo>
                    <a:pt x="129" y="130"/>
                  </a:lnTo>
                  <a:lnTo>
                    <a:pt x="130" y="128"/>
                  </a:lnTo>
                  <a:lnTo>
                    <a:pt x="131" y="127"/>
                  </a:lnTo>
                  <a:lnTo>
                    <a:pt x="134" y="126"/>
                  </a:lnTo>
                  <a:lnTo>
                    <a:pt x="138" y="122"/>
                  </a:lnTo>
                  <a:lnTo>
                    <a:pt x="144" y="118"/>
                  </a:lnTo>
                  <a:lnTo>
                    <a:pt x="149" y="114"/>
                  </a:lnTo>
                  <a:lnTo>
                    <a:pt x="155" y="109"/>
                  </a:lnTo>
                  <a:lnTo>
                    <a:pt x="162" y="105"/>
                  </a:lnTo>
                  <a:lnTo>
                    <a:pt x="168" y="100"/>
                  </a:lnTo>
                  <a:lnTo>
                    <a:pt x="176" y="97"/>
                  </a:lnTo>
                  <a:lnTo>
                    <a:pt x="181" y="95"/>
                  </a:lnTo>
                  <a:lnTo>
                    <a:pt x="185" y="91"/>
                  </a:lnTo>
                  <a:lnTo>
                    <a:pt x="186" y="87"/>
                  </a:lnTo>
                  <a:lnTo>
                    <a:pt x="188" y="86"/>
                  </a:lnTo>
                  <a:lnTo>
                    <a:pt x="188" y="85"/>
                  </a:lnTo>
                  <a:lnTo>
                    <a:pt x="189" y="82"/>
                  </a:lnTo>
                  <a:lnTo>
                    <a:pt x="189" y="80"/>
                  </a:lnTo>
                  <a:lnTo>
                    <a:pt x="188" y="72"/>
                  </a:lnTo>
                  <a:lnTo>
                    <a:pt x="184" y="62"/>
                  </a:lnTo>
                  <a:lnTo>
                    <a:pt x="175" y="49"/>
                  </a:lnTo>
                  <a:lnTo>
                    <a:pt x="161" y="33"/>
                  </a:lnTo>
                  <a:lnTo>
                    <a:pt x="152" y="20"/>
                  </a:lnTo>
                  <a:lnTo>
                    <a:pt x="141" y="11"/>
                  </a:lnTo>
                  <a:lnTo>
                    <a:pt x="130" y="5"/>
                  </a:lnTo>
                  <a:lnTo>
                    <a:pt x="118" y="1"/>
                  </a:lnTo>
                  <a:lnTo>
                    <a:pt x="105" y="0"/>
                  </a:lnTo>
                  <a:lnTo>
                    <a:pt x="94" y="1"/>
                  </a:lnTo>
                  <a:lnTo>
                    <a:pt x="84" y="2"/>
                  </a:lnTo>
                  <a:lnTo>
                    <a:pt x="75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4"/>
            <p:cNvSpPr>
              <a:spLocks/>
            </p:cNvSpPr>
            <p:nvPr/>
          </p:nvSpPr>
          <p:spPr bwMode="auto">
            <a:xfrm>
              <a:off x="385" y="472"/>
              <a:ext cx="40" cy="25"/>
            </a:xfrm>
            <a:custGeom>
              <a:avLst/>
              <a:gdLst/>
              <a:ahLst/>
              <a:cxnLst>
                <a:cxn ang="0">
                  <a:pos x="0" y="41"/>
                </a:cxn>
                <a:cxn ang="0">
                  <a:pos x="0" y="38"/>
                </a:cxn>
                <a:cxn ang="0">
                  <a:pos x="2" y="34"/>
                </a:cxn>
                <a:cxn ang="0">
                  <a:pos x="2" y="30"/>
                </a:cxn>
                <a:cxn ang="0">
                  <a:pos x="3" y="27"/>
                </a:cxn>
                <a:cxn ang="0">
                  <a:pos x="7" y="22"/>
                </a:cxn>
                <a:cxn ang="0">
                  <a:pos x="11" y="18"/>
                </a:cxn>
                <a:cxn ang="0">
                  <a:pos x="16" y="14"/>
                </a:cxn>
                <a:cxn ang="0">
                  <a:pos x="22" y="12"/>
                </a:cxn>
                <a:cxn ang="0">
                  <a:pos x="29" y="9"/>
                </a:cxn>
                <a:cxn ang="0">
                  <a:pos x="35" y="7"/>
                </a:cxn>
                <a:cxn ang="0">
                  <a:pos x="41" y="5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0" y="4"/>
                </a:cxn>
                <a:cxn ang="0">
                  <a:pos x="50" y="4"/>
                </a:cxn>
                <a:cxn ang="0">
                  <a:pos x="52" y="3"/>
                </a:cxn>
                <a:cxn ang="0">
                  <a:pos x="54" y="2"/>
                </a:cxn>
                <a:cxn ang="0">
                  <a:pos x="59" y="0"/>
                </a:cxn>
                <a:cxn ang="0">
                  <a:pos x="66" y="0"/>
                </a:cxn>
                <a:cxn ang="0">
                  <a:pos x="73" y="0"/>
                </a:cxn>
                <a:cxn ang="0">
                  <a:pos x="81" y="2"/>
                </a:cxn>
                <a:cxn ang="0">
                  <a:pos x="89" y="4"/>
                </a:cxn>
                <a:cxn ang="0">
                  <a:pos x="97" y="9"/>
                </a:cxn>
                <a:cxn ang="0">
                  <a:pos x="102" y="18"/>
                </a:cxn>
                <a:cxn ang="0">
                  <a:pos x="102" y="20"/>
                </a:cxn>
                <a:cxn ang="0">
                  <a:pos x="103" y="20"/>
                </a:cxn>
                <a:cxn ang="0">
                  <a:pos x="103" y="21"/>
                </a:cxn>
                <a:cxn ang="0">
                  <a:pos x="104" y="22"/>
                </a:cxn>
                <a:cxn ang="0">
                  <a:pos x="109" y="26"/>
                </a:cxn>
                <a:cxn ang="0">
                  <a:pos x="113" y="30"/>
                </a:cxn>
                <a:cxn ang="0">
                  <a:pos x="117" y="35"/>
                </a:cxn>
                <a:cxn ang="0">
                  <a:pos x="120" y="39"/>
                </a:cxn>
                <a:cxn ang="0">
                  <a:pos x="114" y="43"/>
                </a:cxn>
                <a:cxn ang="0">
                  <a:pos x="108" y="48"/>
                </a:cxn>
                <a:cxn ang="0">
                  <a:pos x="102" y="52"/>
                </a:cxn>
                <a:cxn ang="0">
                  <a:pos x="97" y="56"/>
                </a:cxn>
                <a:cxn ang="0">
                  <a:pos x="91" y="59"/>
                </a:cxn>
                <a:cxn ang="0">
                  <a:pos x="86" y="63"/>
                </a:cxn>
                <a:cxn ang="0">
                  <a:pos x="84" y="66"/>
                </a:cxn>
                <a:cxn ang="0">
                  <a:pos x="81" y="67"/>
                </a:cxn>
                <a:cxn ang="0">
                  <a:pos x="71" y="70"/>
                </a:cxn>
                <a:cxn ang="0">
                  <a:pos x="61" y="72"/>
                </a:cxn>
                <a:cxn ang="0">
                  <a:pos x="50" y="73"/>
                </a:cxn>
                <a:cxn ang="0">
                  <a:pos x="39" y="75"/>
                </a:cxn>
                <a:cxn ang="0">
                  <a:pos x="29" y="75"/>
                </a:cxn>
                <a:cxn ang="0">
                  <a:pos x="20" y="73"/>
                </a:cxn>
                <a:cxn ang="0">
                  <a:pos x="12" y="71"/>
                </a:cxn>
                <a:cxn ang="0">
                  <a:pos x="7" y="67"/>
                </a:cxn>
                <a:cxn ang="0">
                  <a:pos x="4" y="62"/>
                </a:cxn>
                <a:cxn ang="0">
                  <a:pos x="3" y="56"/>
                </a:cxn>
                <a:cxn ang="0">
                  <a:pos x="2" y="49"/>
                </a:cxn>
                <a:cxn ang="0">
                  <a:pos x="0" y="41"/>
                </a:cxn>
              </a:cxnLst>
              <a:rect l="0" t="0" r="r" b="b"/>
              <a:pathLst>
                <a:path w="120" h="75">
                  <a:moveTo>
                    <a:pt x="0" y="41"/>
                  </a:moveTo>
                  <a:lnTo>
                    <a:pt x="0" y="38"/>
                  </a:lnTo>
                  <a:lnTo>
                    <a:pt x="2" y="34"/>
                  </a:lnTo>
                  <a:lnTo>
                    <a:pt x="2" y="30"/>
                  </a:lnTo>
                  <a:lnTo>
                    <a:pt x="3" y="27"/>
                  </a:lnTo>
                  <a:lnTo>
                    <a:pt x="7" y="22"/>
                  </a:lnTo>
                  <a:lnTo>
                    <a:pt x="11" y="18"/>
                  </a:lnTo>
                  <a:lnTo>
                    <a:pt x="16" y="14"/>
                  </a:lnTo>
                  <a:lnTo>
                    <a:pt x="22" y="12"/>
                  </a:lnTo>
                  <a:lnTo>
                    <a:pt x="29" y="9"/>
                  </a:lnTo>
                  <a:lnTo>
                    <a:pt x="35" y="7"/>
                  </a:lnTo>
                  <a:lnTo>
                    <a:pt x="41" y="5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0" y="4"/>
                  </a:lnTo>
                  <a:lnTo>
                    <a:pt x="50" y="4"/>
                  </a:lnTo>
                  <a:lnTo>
                    <a:pt x="52" y="3"/>
                  </a:lnTo>
                  <a:lnTo>
                    <a:pt x="54" y="2"/>
                  </a:lnTo>
                  <a:lnTo>
                    <a:pt x="59" y="0"/>
                  </a:lnTo>
                  <a:lnTo>
                    <a:pt x="66" y="0"/>
                  </a:lnTo>
                  <a:lnTo>
                    <a:pt x="73" y="0"/>
                  </a:lnTo>
                  <a:lnTo>
                    <a:pt x="81" y="2"/>
                  </a:lnTo>
                  <a:lnTo>
                    <a:pt x="89" y="4"/>
                  </a:lnTo>
                  <a:lnTo>
                    <a:pt x="97" y="9"/>
                  </a:lnTo>
                  <a:lnTo>
                    <a:pt x="102" y="18"/>
                  </a:lnTo>
                  <a:lnTo>
                    <a:pt x="102" y="20"/>
                  </a:lnTo>
                  <a:lnTo>
                    <a:pt x="103" y="20"/>
                  </a:lnTo>
                  <a:lnTo>
                    <a:pt x="103" y="21"/>
                  </a:lnTo>
                  <a:lnTo>
                    <a:pt x="104" y="22"/>
                  </a:lnTo>
                  <a:lnTo>
                    <a:pt x="109" y="26"/>
                  </a:lnTo>
                  <a:lnTo>
                    <a:pt x="113" y="30"/>
                  </a:lnTo>
                  <a:lnTo>
                    <a:pt x="117" y="35"/>
                  </a:lnTo>
                  <a:lnTo>
                    <a:pt x="120" y="39"/>
                  </a:lnTo>
                  <a:lnTo>
                    <a:pt x="114" y="43"/>
                  </a:lnTo>
                  <a:lnTo>
                    <a:pt x="108" y="48"/>
                  </a:lnTo>
                  <a:lnTo>
                    <a:pt x="102" y="52"/>
                  </a:lnTo>
                  <a:lnTo>
                    <a:pt x="97" y="56"/>
                  </a:lnTo>
                  <a:lnTo>
                    <a:pt x="91" y="59"/>
                  </a:lnTo>
                  <a:lnTo>
                    <a:pt x="86" y="63"/>
                  </a:lnTo>
                  <a:lnTo>
                    <a:pt x="84" y="66"/>
                  </a:lnTo>
                  <a:lnTo>
                    <a:pt x="81" y="67"/>
                  </a:lnTo>
                  <a:lnTo>
                    <a:pt x="71" y="70"/>
                  </a:lnTo>
                  <a:lnTo>
                    <a:pt x="61" y="72"/>
                  </a:lnTo>
                  <a:lnTo>
                    <a:pt x="50" y="73"/>
                  </a:lnTo>
                  <a:lnTo>
                    <a:pt x="39" y="75"/>
                  </a:lnTo>
                  <a:lnTo>
                    <a:pt x="29" y="75"/>
                  </a:lnTo>
                  <a:lnTo>
                    <a:pt x="20" y="73"/>
                  </a:lnTo>
                  <a:lnTo>
                    <a:pt x="12" y="71"/>
                  </a:lnTo>
                  <a:lnTo>
                    <a:pt x="7" y="67"/>
                  </a:lnTo>
                  <a:lnTo>
                    <a:pt x="4" y="62"/>
                  </a:lnTo>
                  <a:lnTo>
                    <a:pt x="3" y="56"/>
                  </a:lnTo>
                  <a:lnTo>
                    <a:pt x="2" y="49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BC684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5"/>
            <p:cNvSpPr>
              <a:spLocks/>
            </p:cNvSpPr>
            <p:nvPr/>
          </p:nvSpPr>
          <p:spPr bwMode="auto">
            <a:xfrm>
              <a:off x="23" y="145"/>
              <a:ext cx="342" cy="190"/>
            </a:xfrm>
            <a:custGeom>
              <a:avLst/>
              <a:gdLst/>
              <a:ahLst/>
              <a:cxnLst>
                <a:cxn ang="0">
                  <a:pos x="442" y="49"/>
                </a:cxn>
                <a:cxn ang="0">
                  <a:pos x="378" y="80"/>
                </a:cxn>
                <a:cxn ang="0">
                  <a:pos x="321" y="114"/>
                </a:cxn>
                <a:cxn ang="0">
                  <a:pos x="271" y="154"/>
                </a:cxn>
                <a:cxn ang="0">
                  <a:pos x="230" y="198"/>
                </a:cxn>
                <a:cxn ang="0">
                  <a:pos x="197" y="244"/>
                </a:cxn>
                <a:cxn ang="0">
                  <a:pos x="176" y="293"/>
                </a:cxn>
                <a:cxn ang="0">
                  <a:pos x="164" y="342"/>
                </a:cxn>
                <a:cxn ang="0">
                  <a:pos x="163" y="371"/>
                </a:cxn>
                <a:cxn ang="0">
                  <a:pos x="163" y="381"/>
                </a:cxn>
                <a:cxn ang="0">
                  <a:pos x="154" y="390"/>
                </a:cxn>
                <a:cxn ang="0">
                  <a:pos x="119" y="403"/>
                </a:cxn>
                <a:cxn ang="0">
                  <a:pos x="81" y="417"/>
                </a:cxn>
                <a:cxn ang="0">
                  <a:pos x="54" y="428"/>
                </a:cxn>
                <a:cxn ang="0">
                  <a:pos x="50" y="429"/>
                </a:cxn>
                <a:cxn ang="0">
                  <a:pos x="50" y="429"/>
                </a:cxn>
                <a:cxn ang="0">
                  <a:pos x="41" y="434"/>
                </a:cxn>
                <a:cxn ang="0">
                  <a:pos x="27" y="444"/>
                </a:cxn>
                <a:cxn ang="0">
                  <a:pos x="15" y="456"/>
                </a:cxn>
                <a:cxn ang="0">
                  <a:pos x="6" y="469"/>
                </a:cxn>
                <a:cxn ang="0">
                  <a:pos x="3" y="482"/>
                </a:cxn>
                <a:cxn ang="0">
                  <a:pos x="0" y="493"/>
                </a:cxn>
                <a:cxn ang="0">
                  <a:pos x="0" y="506"/>
                </a:cxn>
                <a:cxn ang="0">
                  <a:pos x="4" y="520"/>
                </a:cxn>
                <a:cxn ang="0">
                  <a:pos x="15" y="539"/>
                </a:cxn>
                <a:cxn ang="0">
                  <a:pos x="40" y="559"/>
                </a:cxn>
                <a:cxn ang="0">
                  <a:pos x="71" y="568"/>
                </a:cxn>
                <a:cxn ang="0">
                  <a:pos x="104" y="568"/>
                </a:cxn>
                <a:cxn ang="0">
                  <a:pos x="126" y="561"/>
                </a:cxn>
                <a:cxn ang="0">
                  <a:pos x="155" y="550"/>
                </a:cxn>
                <a:cxn ang="0">
                  <a:pos x="196" y="533"/>
                </a:cxn>
                <a:cxn ang="0">
                  <a:pos x="230" y="520"/>
                </a:cxn>
                <a:cxn ang="0">
                  <a:pos x="273" y="529"/>
                </a:cxn>
                <a:cxn ang="0">
                  <a:pos x="342" y="548"/>
                </a:cxn>
                <a:cxn ang="0">
                  <a:pos x="412" y="560"/>
                </a:cxn>
                <a:cxn ang="0">
                  <a:pos x="480" y="566"/>
                </a:cxn>
                <a:cxn ang="0">
                  <a:pos x="548" y="565"/>
                </a:cxn>
                <a:cxn ang="0">
                  <a:pos x="613" y="557"/>
                </a:cxn>
                <a:cxn ang="0">
                  <a:pos x="680" y="545"/>
                </a:cxn>
                <a:cxn ang="0">
                  <a:pos x="745" y="524"/>
                </a:cxn>
                <a:cxn ang="0">
                  <a:pos x="799" y="502"/>
                </a:cxn>
                <a:cxn ang="0">
                  <a:pos x="840" y="482"/>
                </a:cxn>
                <a:cxn ang="0">
                  <a:pos x="879" y="457"/>
                </a:cxn>
                <a:cxn ang="0">
                  <a:pos x="913" y="432"/>
                </a:cxn>
                <a:cxn ang="0">
                  <a:pos x="944" y="405"/>
                </a:cxn>
                <a:cxn ang="0">
                  <a:pos x="971" y="375"/>
                </a:cxn>
                <a:cxn ang="0">
                  <a:pos x="993" y="344"/>
                </a:cxn>
                <a:cxn ang="0">
                  <a:pos x="1009" y="313"/>
                </a:cxn>
                <a:cxn ang="0">
                  <a:pos x="1025" y="257"/>
                </a:cxn>
                <a:cxn ang="0">
                  <a:pos x="1020" y="181"/>
                </a:cxn>
                <a:cxn ang="0">
                  <a:pos x="990" y="121"/>
                </a:cxn>
                <a:cxn ang="0">
                  <a:pos x="948" y="77"/>
                </a:cxn>
                <a:cxn ang="0">
                  <a:pos x="895" y="44"/>
                </a:cxn>
                <a:cxn ang="0">
                  <a:pos x="832" y="19"/>
                </a:cxn>
                <a:cxn ang="0">
                  <a:pos x="761" y="4"/>
                </a:cxn>
                <a:cxn ang="0">
                  <a:pos x="684" y="0"/>
                </a:cxn>
                <a:cxn ang="0">
                  <a:pos x="603" y="5"/>
                </a:cxn>
                <a:cxn ang="0">
                  <a:pos x="519" y="23"/>
                </a:cxn>
              </a:cxnLst>
              <a:rect l="0" t="0" r="r" b="b"/>
              <a:pathLst>
                <a:path w="1026" h="569">
                  <a:moveTo>
                    <a:pt x="477" y="36"/>
                  </a:moveTo>
                  <a:lnTo>
                    <a:pt x="442" y="49"/>
                  </a:lnTo>
                  <a:lnTo>
                    <a:pt x="409" y="63"/>
                  </a:lnTo>
                  <a:lnTo>
                    <a:pt x="378" y="80"/>
                  </a:lnTo>
                  <a:lnTo>
                    <a:pt x="349" y="96"/>
                  </a:lnTo>
                  <a:lnTo>
                    <a:pt x="321" y="114"/>
                  </a:lnTo>
                  <a:lnTo>
                    <a:pt x="295" y="134"/>
                  </a:lnTo>
                  <a:lnTo>
                    <a:pt x="271" y="154"/>
                  </a:lnTo>
                  <a:lnTo>
                    <a:pt x="249" y="176"/>
                  </a:lnTo>
                  <a:lnTo>
                    <a:pt x="230" y="198"/>
                  </a:lnTo>
                  <a:lnTo>
                    <a:pt x="213" y="221"/>
                  </a:lnTo>
                  <a:lnTo>
                    <a:pt x="197" y="244"/>
                  </a:lnTo>
                  <a:lnTo>
                    <a:pt x="186" y="269"/>
                  </a:lnTo>
                  <a:lnTo>
                    <a:pt x="176" y="293"/>
                  </a:lnTo>
                  <a:lnTo>
                    <a:pt x="168" y="317"/>
                  </a:lnTo>
                  <a:lnTo>
                    <a:pt x="164" y="342"/>
                  </a:lnTo>
                  <a:lnTo>
                    <a:pt x="163" y="366"/>
                  </a:lnTo>
                  <a:lnTo>
                    <a:pt x="163" y="371"/>
                  </a:lnTo>
                  <a:lnTo>
                    <a:pt x="163" y="376"/>
                  </a:lnTo>
                  <a:lnTo>
                    <a:pt x="163" y="381"/>
                  </a:lnTo>
                  <a:lnTo>
                    <a:pt x="164" y="387"/>
                  </a:lnTo>
                  <a:lnTo>
                    <a:pt x="154" y="390"/>
                  </a:lnTo>
                  <a:lnTo>
                    <a:pt x="138" y="396"/>
                  </a:lnTo>
                  <a:lnTo>
                    <a:pt x="119" y="403"/>
                  </a:lnTo>
                  <a:lnTo>
                    <a:pt x="100" y="410"/>
                  </a:lnTo>
                  <a:lnTo>
                    <a:pt x="81" y="417"/>
                  </a:lnTo>
                  <a:lnTo>
                    <a:pt x="65" y="424"/>
                  </a:lnTo>
                  <a:lnTo>
                    <a:pt x="54" y="428"/>
                  </a:lnTo>
                  <a:lnTo>
                    <a:pt x="50" y="429"/>
                  </a:lnTo>
                  <a:lnTo>
                    <a:pt x="50" y="429"/>
                  </a:lnTo>
                  <a:lnTo>
                    <a:pt x="50" y="429"/>
                  </a:lnTo>
                  <a:lnTo>
                    <a:pt x="50" y="429"/>
                  </a:lnTo>
                  <a:lnTo>
                    <a:pt x="50" y="430"/>
                  </a:lnTo>
                  <a:lnTo>
                    <a:pt x="41" y="434"/>
                  </a:lnTo>
                  <a:lnTo>
                    <a:pt x="33" y="438"/>
                  </a:lnTo>
                  <a:lnTo>
                    <a:pt x="27" y="444"/>
                  </a:lnTo>
                  <a:lnTo>
                    <a:pt x="20" y="450"/>
                  </a:lnTo>
                  <a:lnTo>
                    <a:pt x="15" y="456"/>
                  </a:lnTo>
                  <a:lnTo>
                    <a:pt x="10" y="462"/>
                  </a:lnTo>
                  <a:lnTo>
                    <a:pt x="6" y="469"/>
                  </a:lnTo>
                  <a:lnTo>
                    <a:pt x="4" y="476"/>
                  </a:lnTo>
                  <a:lnTo>
                    <a:pt x="3" y="482"/>
                  </a:lnTo>
                  <a:lnTo>
                    <a:pt x="1" y="487"/>
                  </a:lnTo>
                  <a:lnTo>
                    <a:pt x="0" y="493"/>
                  </a:lnTo>
                  <a:lnTo>
                    <a:pt x="0" y="498"/>
                  </a:lnTo>
                  <a:lnTo>
                    <a:pt x="0" y="506"/>
                  </a:lnTo>
                  <a:lnTo>
                    <a:pt x="1" y="512"/>
                  </a:lnTo>
                  <a:lnTo>
                    <a:pt x="4" y="520"/>
                  </a:lnTo>
                  <a:lnTo>
                    <a:pt x="6" y="527"/>
                  </a:lnTo>
                  <a:lnTo>
                    <a:pt x="15" y="539"/>
                  </a:lnTo>
                  <a:lnTo>
                    <a:pt x="26" y="550"/>
                  </a:lnTo>
                  <a:lnTo>
                    <a:pt x="40" y="559"/>
                  </a:lnTo>
                  <a:lnTo>
                    <a:pt x="54" y="565"/>
                  </a:lnTo>
                  <a:lnTo>
                    <a:pt x="71" y="568"/>
                  </a:lnTo>
                  <a:lnTo>
                    <a:pt x="87" y="569"/>
                  </a:lnTo>
                  <a:lnTo>
                    <a:pt x="104" y="568"/>
                  </a:lnTo>
                  <a:lnTo>
                    <a:pt x="121" y="563"/>
                  </a:lnTo>
                  <a:lnTo>
                    <a:pt x="126" y="561"/>
                  </a:lnTo>
                  <a:lnTo>
                    <a:pt x="137" y="556"/>
                  </a:lnTo>
                  <a:lnTo>
                    <a:pt x="155" y="550"/>
                  </a:lnTo>
                  <a:lnTo>
                    <a:pt x="176" y="542"/>
                  </a:lnTo>
                  <a:lnTo>
                    <a:pt x="196" y="533"/>
                  </a:lnTo>
                  <a:lnTo>
                    <a:pt x="214" y="527"/>
                  </a:lnTo>
                  <a:lnTo>
                    <a:pt x="230" y="520"/>
                  </a:lnTo>
                  <a:lnTo>
                    <a:pt x="237" y="518"/>
                  </a:lnTo>
                  <a:lnTo>
                    <a:pt x="273" y="529"/>
                  </a:lnTo>
                  <a:lnTo>
                    <a:pt x="308" y="539"/>
                  </a:lnTo>
                  <a:lnTo>
                    <a:pt x="342" y="548"/>
                  </a:lnTo>
                  <a:lnTo>
                    <a:pt x="377" y="555"/>
                  </a:lnTo>
                  <a:lnTo>
                    <a:pt x="412" y="560"/>
                  </a:lnTo>
                  <a:lnTo>
                    <a:pt x="446" y="564"/>
                  </a:lnTo>
                  <a:lnTo>
                    <a:pt x="480" y="566"/>
                  </a:lnTo>
                  <a:lnTo>
                    <a:pt x="513" y="566"/>
                  </a:lnTo>
                  <a:lnTo>
                    <a:pt x="548" y="565"/>
                  </a:lnTo>
                  <a:lnTo>
                    <a:pt x="580" y="563"/>
                  </a:lnTo>
                  <a:lnTo>
                    <a:pt x="613" y="557"/>
                  </a:lnTo>
                  <a:lnTo>
                    <a:pt x="646" y="552"/>
                  </a:lnTo>
                  <a:lnTo>
                    <a:pt x="680" y="545"/>
                  </a:lnTo>
                  <a:lnTo>
                    <a:pt x="712" y="534"/>
                  </a:lnTo>
                  <a:lnTo>
                    <a:pt x="745" y="524"/>
                  </a:lnTo>
                  <a:lnTo>
                    <a:pt x="777" y="511"/>
                  </a:lnTo>
                  <a:lnTo>
                    <a:pt x="799" y="502"/>
                  </a:lnTo>
                  <a:lnTo>
                    <a:pt x="820" y="492"/>
                  </a:lnTo>
                  <a:lnTo>
                    <a:pt x="840" y="482"/>
                  </a:lnTo>
                  <a:lnTo>
                    <a:pt x="861" y="470"/>
                  </a:lnTo>
                  <a:lnTo>
                    <a:pt x="879" y="457"/>
                  </a:lnTo>
                  <a:lnTo>
                    <a:pt x="897" y="446"/>
                  </a:lnTo>
                  <a:lnTo>
                    <a:pt x="913" y="432"/>
                  </a:lnTo>
                  <a:lnTo>
                    <a:pt x="930" y="419"/>
                  </a:lnTo>
                  <a:lnTo>
                    <a:pt x="944" y="405"/>
                  </a:lnTo>
                  <a:lnTo>
                    <a:pt x="958" y="390"/>
                  </a:lnTo>
                  <a:lnTo>
                    <a:pt x="971" y="375"/>
                  </a:lnTo>
                  <a:lnTo>
                    <a:pt x="982" y="360"/>
                  </a:lnTo>
                  <a:lnTo>
                    <a:pt x="993" y="344"/>
                  </a:lnTo>
                  <a:lnTo>
                    <a:pt x="1002" y="329"/>
                  </a:lnTo>
                  <a:lnTo>
                    <a:pt x="1009" y="313"/>
                  </a:lnTo>
                  <a:lnTo>
                    <a:pt x="1016" y="297"/>
                  </a:lnTo>
                  <a:lnTo>
                    <a:pt x="1025" y="257"/>
                  </a:lnTo>
                  <a:lnTo>
                    <a:pt x="1026" y="218"/>
                  </a:lnTo>
                  <a:lnTo>
                    <a:pt x="1020" y="181"/>
                  </a:lnTo>
                  <a:lnTo>
                    <a:pt x="1006" y="145"/>
                  </a:lnTo>
                  <a:lnTo>
                    <a:pt x="990" y="121"/>
                  </a:lnTo>
                  <a:lnTo>
                    <a:pt x="971" y="98"/>
                  </a:lnTo>
                  <a:lnTo>
                    <a:pt x="948" y="77"/>
                  </a:lnTo>
                  <a:lnTo>
                    <a:pt x="923" y="59"/>
                  </a:lnTo>
                  <a:lnTo>
                    <a:pt x="895" y="44"/>
                  </a:lnTo>
                  <a:lnTo>
                    <a:pt x="864" y="30"/>
                  </a:lnTo>
                  <a:lnTo>
                    <a:pt x="832" y="19"/>
                  </a:lnTo>
                  <a:lnTo>
                    <a:pt x="798" y="10"/>
                  </a:lnTo>
                  <a:lnTo>
                    <a:pt x="761" y="4"/>
                  </a:lnTo>
                  <a:lnTo>
                    <a:pt x="723" y="0"/>
                  </a:lnTo>
                  <a:lnTo>
                    <a:pt x="684" y="0"/>
                  </a:lnTo>
                  <a:lnTo>
                    <a:pt x="644" y="1"/>
                  </a:lnTo>
                  <a:lnTo>
                    <a:pt x="603" y="5"/>
                  </a:lnTo>
                  <a:lnTo>
                    <a:pt x="560" y="13"/>
                  </a:lnTo>
                  <a:lnTo>
                    <a:pt x="519" y="23"/>
                  </a:lnTo>
                  <a:lnTo>
                    <a:pt x="477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6"/>
            <p:cNvSpPr>
              <a:spLocks/>
            </p:cNvSpPr>
            <p:nvPr/>
          </p:nvSpPr>
          <p:spPr bwMode="auto">
            <a:xfrm>
              <a:off x="33" y="156"/>
              <a:ext cx="321" cy="168"/>
            </a:xfrm>
            <a:custGeom>
              <a:avLst/>
              <a:gdLst/>
              <a:ahLst/>
              <a:cxnLst>
                <a:cxn ang="0">
                  <a:pos x="160" y="378"/>
                </a:cxn>
                <a:cxn ang="0">
                  <a:pos x="165" y="367"/>
                </a:cxn>
                <a:cxn ang="0">
                  <a:pos x="163" y="339"/>
                </a:cxn>
                <a:cxn ang="0">
                  <a:pos x="168" y="292"/>
                </a:cxn>
                <a:cxn ang="0">
                  <a:pos x="185" y="244"/>
                </a:cxn>
                <a:cxn ang="0">
                  <a:pos x="213" y="198"/>
                </a:cxn>
                <a:cxn ang="0">
                  <a:pos x="253" y="154"/>
                </a:cxn>
                <a:cxn ang="0">
                  <a:pos x="300" y="115"/>
                </a:cxn>
                <a:cxn ang="0">
                  <a:pos x="358" y="79"/>
                </a:cxn>
                <a:cxn ang="0">
                  <a:pos x="422" y="48"/>
                </a:cxn>
                <a:cxn ang="0">
                  <a:pos x="495" y="23"/>
                </a:cxn>
                <a:cxn ang="0">
                  <a:pos x="572" y="7"/>
                </a:cxn>
                <a:cxn ang="0">
                  <a:pos x="646" y="0"/>
                </a:cxn>
                <a:cxn ang="0">
                  <a:pos x="718" y="4"/>
                </a:cxn>
                <a:cxn ang="0">
                  <a:pos x="785" y="17"/>
                </a:cxn>
                <a:cxn ang="0">
                  <a:pos x="843" y="39"/>
                </a:cxn>
                <a:cxn ang="0">
                  <a:pos x="893" y="68"/>
                </a:cxn>
                <a:cxn ang="0">
                  <a:pos x="930" y="107"/>
                </a:cxn>
                <a:cxn ang="0">
                  <a:pos x="957" y="158"/>
                </a:cxn>
                <a:cxn ang="0">
                  <a:pos x="961" y="221"/>
                </a:cxn>
                <a:cxn ang="0">
                  <a:pos x="947" y="267"/>
                </a:cxn>
                <a:cxn ang="0">
                  <a:pos x="931" y="296"/>
                </a:cxn>
                <a:cxn ang="0">
                  <a:pos x="912" y="324"/>
                </a:cxn>
                <a:cxn ang="0">
                  <a:pos x="886" y="351"/>
                </a:cxn>
                <a:cxn ang="0">
                  <a:pos x="858" y="376"/>
                </a:cxn>
                <a:cxn ang="0">
                  <a:pos x="826" y="400"/>
                </a:cxn>
                <a:cxn ang="0">
                  <a:pos x="791" y="421"/>
                </a:cxn>
                <a:cxn ang="0">
                  <a:pos x="754" y="441"/>
                </a:cxn>
                <a:cxn ang="0">
                  <a:pos x="702" y="461"/>
                </a:cxn>
                <a:cxn ang="0">
                  <a:pos x="639" y="480"/>
                </a:cxn>
                <a:cxn ang="0">
                  <a:pos x="575" y="493"/>
                </a:cxn>
                <a:cxn ang="0">
                  <a:pos x="511" y="501"/>
                </a:cxn>
                <a:cxn ang="0">
                  <a:pos x="445" y="501"/>
                </a:cxn>
                <a:cxn ang="0">
                  <a:pos x="380" y="496"/>
                </a:cxn>
                <a:cxn ang="0">
                  <a:pos x="313" y="483"/>
                </a:cxn>
                <a:cxn ang="0">
                  <a:pos x="245" y="465"/>
                </a:cxn>
                <a:cxn ang="0">
                  <a:pos x="208" y="452"/>
                </a:cxn>
                <a:cxn ang="0">
                  <a:pos x="201" y="452"/>
                </a:cxn>
                <a:cxn ang="0">
                  <a:pos x="77" y="500"/>
                </a:cxn>
                <a:cxn ang="0">
                  <a:pos x="55" y="504"/>
                </a:cxn>
                <a:cxn ang="0">
                  <a:pos x="35" y="501"/>
                </a:cxn>
                <a:cxn ang="0">
                  <a:pos x="17" y="493"/>
                </a:cxn>
                <a:cxn ang="0">
                  <a:pos x="4" y="480"/>
                </a:cxn>
                <a:cxn ang="0">
                  <a:pos x="0" y="468"/>
                </a:cxn>
                <a:cxn ang="0">
                  <a:pos x="3" y="456"/>
                </a:cxn>
                <a:cxn ang="0">
                  <a:pos x="13" y="439"/>
                </a:cxn>
                <a:cxn ang="0">
                  <a:pos x="31" y="428"/>
                </a:cxn>
                <a:cxn ang="0">
                  <a:pos x="31" y="427"/>
                </a:cxn>
                <a:cxn ang="0">
                  <a:pos x="30" y="427"/>
                </a:cxn>
              </a:cxnLst>
              <a:rect l="0" t="0" r="r" b="b"/>
              <a:pathLst>
                <a:path w="962" h="504">
                  <a:moveTo>
                    <a:pt x="155" y="380"/>
                  </a:moveTo>
                  <a:lnTo>
                    <a:pt x="160" y="378"/>
                  </a:lnTo>
                  <a:lnTo>
                    <a:pt x="164" y="373"/>
                  </a:lnTo>
                  <a:lnTo>
                    <a:pt x="165" y="367"/>
                  </a:lnTo>
                  <a:lnTo>
                    <a:pt x="165" y="362"/>
                  </a:lnTo>
                  <a:lnTo>
                    <a:pt x="163" y="339"/>
                  </a:lnTo>
                  <a:lnTo>
                    <a:pt x="164" y="315"/>
                  </a:lnTo>
                  <a:lnTo>
                    <a:pt x="168" y="292"/>
                  </a:lnTo>
                  <a:lnTo>
                    <a:pt x="174" y="267"/>
                  </a:lnTo>
                  <a:lnTo>
                    <a:pt x="185" y="244"/>
                  </a:lnTo>
                  <a:lnTo>
                    <a:pt x="198" y="221"/>
                  </a:lnTo>
                  <a:lnTo>
                    <a:pt x="213" y="198"/>
                  </a:lnTo>
                  <a:lnTo>
                    <a:pt x="232" y="176"/>
                  </a:lnTo>
                  <a:lnTo>
                    <a:pt x="253" y="154"/>
                  </a:lnTo>
                  <a:lnTo>
                    <a:pt x="276" y="134"/>
                  </a:lnTo>
                  <a:lnTo>
                    <a:pt x="300" y="115"/>
                  </a:lnTo>
                  <a:lnTo>
                    <a:pt x="328" y="95"/>
                  </a:lnTo>
                  <a:lnTo>
                    <a:pt x="358" y="79"/>
                  </a:lnTo>
                  <a:lnTo>
                    <a:pt x="389" y="62"/>
                  </a:lnTo>
                  <a:lnTo>
                    <a:pt x="422" y="48"/>
                  </a:lnTo>
                  <a:lnTo>
                    <a:pt x="457" y="35"/>
                  </a:lnTo>
                  <a:lnTo>
                    <a:pt x="495" y="23"/>
                  </a:lnTo>
                  <a:lnTo>
                    <a:pt x="534" y="13"/>
                  </a:lnTo>
                  <a:lnTo>
                    <a:pt x="572" y="7"/>
                  </a:lnTo>
                  <a:lnTo>
                    <a:pt x="609" y="3"/>
                  </a:lnTo>
                  <a:lnTo>
                    <a:pt x="646" y="0"/>
                  </a:lnTo>
                  <a:lnTo>
                    <a:pt x="684" y="2"/>
                  </a:lnTo>
                  <a:lnTo>
                    <a:pt x="718" y="4"/>
                  </a:lnTo>
                  <a:lnTo>
                    <a:pt x="753" y="9"/>
                  </a:lnTo>
                  <a:lnTo>
                    <a:pt x="785" y="17"/>
                  </a:lnTo>
                  <a:lnTo>
                    <a:pt x="814" y="27"/>
                  </a:lnTo>
                  <a:lnTo>
                    <a:pt x="843" y="39"/>
                  </a:lnTo>
                  <a:lnTo>
                    <a:pt x="868" y="53"/>
                  </a:lnTo>
                  <a:lnTo>
                    <a:pt x="893" y="68"/>
                  </a:lnTo>
                  <a:lnTo>
                    <a:pt x="913" y="86"/>
                  </a:lnTo>
                  <a:lnTo>
                    <a:pt x="930" y="107"/>
                  </a:lnTo>
                  <a:lnTo>
                    <a:pt x="944" y="129"/>
                  </a:lnTo>
                  <a:lnTo>
                    <a:pt x="957" y="158"/>
                  </a:lnTo>
                  <a:lnTo>
                    <a:pt x="962" y="189"/>
                  </a:lnTo>
                  <a:lnTo>
                    <a:pt x="961" y="221"/>
                  </a:lnTo>
                  <a:lnTo>
                    <a:pt x="953" y="253"/>
                  </a:lnTo>
                  <a:lnTo>
                    <a:pt x="947" y="267"/>
                  </a:lnTo>
                  <a:lnTo>
                    <a:pt x="940" y="281"/>
                  </a:lnTo>
                  <a:lnTo>
                    <a:pt x="931" y="296"/>
                  </a:lnTo>
                  <a:lnTo>
                    <a:pt x="922" y="310"/>
                  </a:lnTo>
                  <a:lnTo>
                    <a:pt x="912" y="324"/>
                  </a:lnTo>
                  <a:lnTo>
                    <a:pt x="899" y="338"/>
                  </a:lnTo>
                  <a:lnTo>
                    <a:pt x="886" y="351"/>
                  </a:lnTo>
                  <a:lnTo>
                    <a:pt x="873" y="364"/>
                  </a:lnTo>
                  <a:lnTo>
                    <a:pt x="858" y="376"/>
                  </a:lnTo>
                  <a:lnTo>
                    <a:pt x="843" y="388"/>
                  </a:lnTo>
                  <a:lnTo>
                    <a:pt x="826" y="400"/>
                  </a:lnTo>
                  <a:lnTo>
                    <a:pt x="809" y="411"/>
                  </a:lnTo>
                  <a:lnTo>
                    <a:pt x="791" y="421"/>
                  </a:lnTo>
                  <a:lnTo>
                    <a:pt x="773" y="432"/>
                  </a:lnTo>
                  <a:lnTo>
                    <a:pt x="754" y="441"/>
                  </a:lnTo>
                  <a:lnTo>
                    <a:pt x="734" y="450"/>
                  </a:lnTo>
                  <a:lnTo>
                    <a:pt x="702" y="461"/>
                  </a:lnTo>
                  <a:lnTo>
                    <a:pt x="671" y="471"/>
                  </a:lnTo>
                  <a:lnTo>
                    <a:pt x="639" y="480"/>
                  </a:lnTo>
                  <a:lnTo>
                    <a:pt x="607" y="488"/>
                  </a:lnTo>
                  <a:lnTo>
                    <a:pt x="575" y="493"/>
                  </a:lnTo>
                  <a:lnTo>
                    <a:pt x="543" y="498"/>
                  </a:lnTo>
                  <a:lnTo>
                    <a:pt x="511" y="501"/>
                  </a:lnTo>
                  <a:lnTo>
                    <a:pt x="478" y="501"/>
                  </a:lnTo>
                  <a:lnTo>
                    <a:pt x="445" y="501"/>
                  </a:lnTo>
                  <a:lnTo>
                    <a:pt x="413" y="498"/>
                  </a:lnTo>
                  <a:lnTo>
                    <a:pt x="380" y="496"/>
                  </a:lnTo>
                  <a:lnTo>
                    <a:pt x="346" y="489"/>
                  </a:lnTo>
                  <a:lnTo>
                    <a:pt x="313" y="483"/>
                  </a:lnTo>
                  <a:lnTo>
                    <a:pt x="280" y="475"/>
                  </a:lnTo>
                  <a:lnTo>
                    <a:pt x="245" y="465"/>
                  </a:lnTo>
                  <a:lnTo>
                    <a:pt x="210" y="453"/>
                  </a:lnTo>
                  <a:lnTo>
                    <a:pt x="208" y="452"/>
                  </a:lnTo>
                  <a:lnTo>
                    <a:pt x="205" y="452"/>
                  </a:lnTo>
                  <a:lnTo>
                    <a:pt x="201" y="452"/>
                  </a:lnTo>
                  <a:lnTo>
                    <a:pt x="199" y="453"/>
                  </a:lnTo>
                  <a:lnTo>
                    <a:pt x="77" y="500"/>
                  </a:lnTo>
                  <a:lnTo>
                    <a:pt x="67" y="502"/>
                  </a:lnTo>
                  <a:lnTo>
                    <a:pt x="55" y="504"/>
                  </a:lnTo>
                  <a:lnTo>
                    <a:pt x="45" y="504"/>
                  </a:lnTo>
                  <a:lnTo>
                    <a:pt x="35" y="501"/>
                  </a:lnTo>
                  <a:lnTo>
                    <a:pt x="24" y="498"/>
                  </a:lnTo>
                  <a:lnTo>
                    <a:pt x="17" y="493"/>
                  </a:lnTo>
                  <a:lnTo>
                    <a:pt x="9" y="488"/>
                  </a:lnTo>
                  <a:lnTo>
                    <a:pt x="4" y="480"/>
                  </a:lnTo>
                  <a:lnTo>
                    <a:pt x="1" y="474"/>
                  </a:lnTo>
                  <a:lnTo>
                    <a:pt x="0" y="468"/>
                  </a:lnTo>
                  <a:lnTo>
                    <a:pt x="0" y="462"/>
                  </a:lnTo>
                  <a:lnTo>
                    <a:pt x="3" y="456"/>
                  </a:lnTo>
                  <a:lnTo>
                    <a:pt x="6" y="447"/>
                  </a:lnTo>
                  <a:lnTo>
                    <a:pt x="13" y="439"/>
                  </a:lnTo>
                  <a:lnTo>
                    <a:pt x="21" y="433"/>
                  </a:lnTo>
                  <a:lnTo>
                    <a:pt x="31" y="428"/>
                  </a:lnTo>
                  <a:lnTo>
                    <a:pt x="31" y="428"/>
                  </a:lnTo>
                  <a:lnTo>
                    <a:pt x="31" y="427"/>
                  </a:lnTo>
                  <a:lnTo>
                    <a:pt x="30" y="427"/>
                  </a:lnTo>
                  <a:lnTo>
                    <a:pt x="30" y="427"/>
                  </a:lnTo>
                  <a:lnTo>
                    <a:pt x="155" y="380"/>
                  </a:lnTo>
                  <a:close/>
                </a:path>
              </a:pathLst>
            </a:custGeom>
            <a:solidFill>
              <a:srgbClr val="BC684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7"/>
            <p:cNvSpPr>
              <a:spLocks/>
            </p:cNvSpPr>
            <p:nvPr/>
          </p:nvSpPr>
          <p:spPr bwMode="auto">
            <a:xfrm>
              <a:off x="23" y="94"/>
              <a:ext cx="357" cy="201"/>
            </a:xfrm>
            <a:custGeom>
              <a:avLst/>
              <a:gdLst/>
              <a:ahLst/>
              <a:cxnLst>
                <a:cxn ang="0">
                  <a:pos x="255" y="85"/>
                </a:cxn>
                <a:cxn ang="0">
                  <a:pos x="226" y="100"/>
                </a:cxn>
                <a:cxn ang="0">
                  <a:pos x="191" y="121"/>
                </a:cxn>
                <a:cxn ang="0">
                  <a:pos x="154" y="147"/>
                </a:cxn>
                <a:cxn ang="0">
                  <a:pos x="117" y="177"/>
                </a:cxn>
                <a:cxn ang="0">
                  <a:pos x="81" y="213"/>
                </a:cxn>
                <a:cxn ang="0">
                  <a:pos x="50" y="256"/>
                </a:cxn>
                <a:cxn ang="0">
                  <a:pos x="25" y="303"/>
                </a:cxn>
                <a:cxn ang="0">
                  <a:pos x="7" y="360"/>
                </a:cxn>
                <a:cxn ang="0">
                  <a:pos x="0" y="424"/>
                </a:cxn>
                <a:cxn ang="0">
                  <a:pos x="9" y="489"/>
                </a:cxn>
                <a:cxn ang="0">
                  <a:pos x="32" y="557"/>
                </a:cxn>
                <a:cxn ang="0">
                  <a:pos x="54" y="598"/>
                </a:cxn>
                <a:cxn ang="0">
                  <a:pos x="68" y="604"/>
                </a:cxn>
                <a:cxn ang="0">
                  <a:pos x="186" y="575"/>
                </a:cxn>
                <a:cxn ang="0">
                  <a:pos x="188" y="575"/>
                </a:cxn>
                <a:cxn ang="0">
                  <a:pos x="189" y="574"/>
                </a:cxn>
                <a:cxn ang="0">
                  <a:pos x="211" y="566"/>
                </a:cxn>
                <a:cxn ang="0">
                  <a:pos x="258" y="548"/>
                </a:cxn>
                <a:cxn ang="0">
                  <a:pos x="325" y="520"/>
                </a:cxn>
                <a:cxn ang="0">
                  <a:pos x="404" y="484"/>
                </a:cxn>
                <a:cxn ang="0">
                  <a:pos x="490" y="442"/>
                </a:cxn>
                <a:cxn ang="0">
                  <a:pos x="576" y="394"/>
                </a:cxn>
                <a:cxn ang="0">
                  <a:pos x="653" y="343"/>
                </a:cxn>
                <a:cxn ang="0">
                  <a:pos x="717" y="288"/>
                </a:cxn>
                <a:cxn ang="0">
                  <a:pos x="745" y="285"/>
                </a:cxn>
                <a:cxn ang="0">
                  <a:pos x="779" y="284"/>
                </a:cxn>
                <a:cxn ang="0">
                  <a:pos x="816" y="285"/>
                </a:cxn>
                <a:cxn ang="0">
                  <a:pos x="856" y="288"/>
                </a:cxn>
                <a:cxn ang="0">
                  <a:pos x="893" y="294"/>
                </a:cxn>
                <a:cxn ang="0">
                  <a:pos x="928" y="303"/>
                </a:cxn>
                <a:cxn ang="0">
                  <a:pos x="957" y="317"/>
                </a:cxn>
                <a:cxn ang="0">
                  <a:pos x="979" y="335"/>
                </a:cxn>
                <a:cxn ang="0">
                  <a:pos x="990" y="363"/>
                </a:cxn>
                <a:cxn ang="0">
                  <a:pos x="987" y="401"/>
                </a:cxn>
                <a:cxn ang="0">
                  <a:pos x="987" y="419"/>
                </a:cxn>
                <a:cxn ang="0">
                  <a:pos x="999" y="432"/>
                </a:cxn>
                <a:cxn ang="0">
                  <a:pos x="1017" y="432"/>
                </a:cxn>
                <a:cxn ang="0">
                  <a:pos x="1030" y="420"/>
                </a:cxn>
                <a:cxn ang="0">
                  <a:pos x="1040" y="398"/>
                </a:cxn>
                <a:cxn ang="0">
                  <a:pos x="1060" y="345"/>
                </a:cxn>
                <a:cxn ang="0">
                  <a:pos x="1070" y="272"/>
                </a:cxn>
                <a:cxn ang="0">
                  <a:pos x="1058" y="190"/>
                </a:cxn>
                <a:cxn ang="0">
                  <a:pos x="1039" y="148"/>
                </a:cxn>
                <a:cxn ang="0">
                  <a:pos x="1011" y="112"/>
                </a:cxn>
                <a:cxn ang="0">
                  <a:pos x="972" y="80"/>
                </a:cxn>
                <a:cxn ang="0">
                  <a:pos x="925" y="54"/>
                </a:cxn>
                <a:cxn ang="0">
                  <a:pos x="839" y="23"/>
                </a:cxn>
                <a:cxn ang="0">
                  <a:pos x="749" y="5"/>
                </a:cxn>
                <a:cxn ang="0">
                  <a:pos x="657" y="0"/>
                </a:cxn>
                <a:cxn ang="0">
                  <a:pos x="567" y="4"/>
                </a:cxn>
                <a:cxn ang="0">
                  <a:pos x="480" y="16"/>
                </a:cxn>
                <a:cxn ang="0">
                  <a:pos x="400" y="32"/>
                </a:cxn>
                <a:cxn ang="0">
                  <a:pos x="329" y="54"/>
                </a:cxn>
                <a:cxn ang="0">
                  <a:pos x="268" y="78"/>
                </a:cxn>
              </a:cxnLst>
              <a:rect l="0" t="0" r="r" b="b"/>
              <a:pathLst>
                <a:path w="1070" h="604">
                  <a:moveTo>
                    <a:pt x="268" y="78"/>
                  </a:moveTo>
                  <a:lnTo>
                    <a:pt x="255" y="85"/>
                  </a:lnTo>
                  <a:lnTo>
                    <a:pt x="241" y="91"/>
                  </a:lnTo>
                  <a:lnTo>
                    <a:pt x="226" y="100"/>
                  </a:lnTo>
                  <a:lnTo>
                    <a:pt x="209" y="109"/>
                  </a:lnTo>
                  <a:lnTo>
                    <a:pt x="191" y="121"/>
                  </a:lnTo>
                  <a:lnTo>
                    <a:pt x="173" y="132"/>
                  </a:lnTo>
                  <a:lnTo>
                    <a:pt x="154" y="147"/>
                  </a:lnTo>
                  <a:lnTo>
                    <a:pt x="136" y="161"/>
                  </a:lnTo>
                  <a:lnTo>
                    <a:pt x="117" y="177"/>
                  </a:lnTo>
                  <a:lnTo>
                    <a:pt x="99" y="195"/>
                  </a:lnTo>
                  <a:lnTo>
                    <a:pt x="81" y="213"/>
                  </a:lnTo>
                  <a:lnTo>
                    <a:pt x="64" y="234"/>
                  </a:lnTo>
                  <a:lnTo>
                    <a:pt x="50" y="256"/>
                  </a:lnTo>
                  <a:lnTo>
                    <a:pt x="36" y="279"/>
                  </a:lnTo>
                  <a:lnTo>
                    <a:pt x="25" y="303"/>
                  </a:lnTo>
                  <a:lnTo>
                    <a:pt x="14" y="329"/>
                  </a:lnTo>
                  <a:lnTo>
                    <a:pt x="7" y="360"/>
                  </a:lnTo>
                  <a:lnTo>
                    <a:pt x="2" y="392"/>
                  </a:lnTo>
                  <a:lnTo>
                    <a:pt x="0" y="424"/>
                  </a:lnTo>
                  <a:lnTo>
                    <a:pt x="3" y="456"/>
                  </a:lnTo>
                  <a:lnTo>
                    <a:pt x="9" y="489"/>
                  </a:lnTo>
                  <a:lnTo>
                    <a:pt x="18" y="524"/>
                  </a:lnTo>
                  <a:lnTo>
                    <a:pt x="32" y="557"/>
                  </a:lnTo>
                  <a:lnTo>
                    <a:pt x="49" y="592"/>
                  </a:lnTo>
                  <a:lnTo>
                    <a:pt x="54" y="598"/>
                  </a:lnTo>
                  <a:lnTo>
                    <a:pt x="61" y="602"/>
                  </a:lnTo>
                  <a:lnTo>
                    <a:pt x="68" y="604"/>
                  </a:lnTo>
                  <a:lnTo>
                    <a:pt x="76" y="604"/>
                  </a:lnTo>
                  <a:lnTo>
                    <a:pt x="186" y="575"/>
                  </a:lnTo>
                  <a:lnTo>
                    <a:pt x="188" y="575"/>
                  </a:lnTo>
                  <a:lnTo>
                    <a:pt x="188" y="575"/>
                  </a:lnTo>
                  <a:lnTo>
                    <a:pt x="188" y="575"/>
                  </a:lnTo>
                  <a:lnTo>
                    <a:pt x="189" y="574"/>
                  </a:lnTo>
                  <a:lnTo>
                    <a:pt x="195" y="571"/>
                  </a:lnTo>
                  <a:lnTo>
                    <a:pt x="211" y="566"/>
                  </a:lnTo>
                  <a:lnTo>
                    <a:pt x="231" y="559"/>
                  </a:lnTo>
                  <a:lnTo>
                    <a:pt x="258" y="548"/>
                  </a:lnTo>
                  <a:lnTo>
                    <a:pt x="289" y="535"/>
                  </a:lnTo>
                  <a:lnTo>
                    <a:pt x="325" y="520"/>
                  </a:lnTo>
                  <a:lnTo>
                    <a:pt x="363" y="503"/>
                  </a:lnTo>
                  <a:lnTo>
                    <a:pt x="404" y="484"/>
                  </a:lnTo>
                  <a:lnTo>
                    <a:pt x="447" y="465"/>
                  </a:lnTo>
                  <a:lnTo>
                    <a:pt x="490" y="442"/>
                  </a:lnTo>
                  <a:lnTo>
                    <a:pt x="534" y="419"/>
                  </a:lnTo>
                  <a:lnTo>
                    <a:pt x="576" y="394"/>
                  </a:lnTo>
                  <a:lnTo>
                    <a:pt x="616" y="369"/>
                  </a:lnTo>
                  <a:lnTo>
                    <a:pt x="653" y="343"/>
                  </a:lnTo>
                  <a:lnTo>
                    <a:pt x="688" y="316"/>
                  </a:lnTo>
                  <a:lnTo>
                    <a:pt x="717" y="288"/>
                  </a:lnTo>
                  <a:lnTo>
                    <a:pt x="730" y="286"/>
                  </a:lnTo>
                  <a:lnTo>
                    <a:pt x="745" y="285"/>
                  </a:lnTo>
                  <a:lnTo>
                    <a:pt x="761" y="285"/>
                  </a:lnTo>
                  <a:lnTo>
                    <a:pt x="779" y="284"/>
                  </a:lnTo>
                  <a:lnTo>
                    <a:pt x="797" y="285"/>
                  </a:lnTo>
                  <a:lnTo>
                    <a:pt x="816" y="285"/>
                  </a:lnTo>
                  <a:lnTo>
                    <a:pt x="835" y="286"/>
                  </a:lnTo>
                  <a:lnTo>
                    <a:pt x="856" y="288"/>
                  </a:lnTo>
                  <a:lnTo>
                    <a:pt x="875" y="290"/>
                  </a:lnTo>
                  <a:lnTo>
                    <a:pt x="893" y="294"/>
                  </a:lnTo>
                  <a:lnTo>
                    <a:pt x="911" y="298"/>
                  </a:lnTo>
                  <a:lnTo>
                    <a:pt x="928" y="303"/>
                  </a:lnTo>
                  <a:lnTo>
                    <a:pt x="943" y="310"/>
                  </a:lnTo>
                  <a:lnTo>
                    <a:pt x="957" y="317"/>
                  </a:lnTo>
                  <a:lnTo>
                    <a:pt x="969" y="325"/>
                  </a:lnTo>
                  <a:lnTo>
                    <a:pt x="979" y="335"/>
                  </a:lnTo>
                  <a:lnTo>
                    <a:pt x="987" y="348"/>
                  </a:lnTo>
                  <a:lnTo>
                    <a:pt x="990" y="363"/>
                  </a:lnTo>
                  <a:lnTo>
                    <a:pt x="990" y="381"/>
                  </a:lnTo>
                  <a:lnTo>
                    <a:pt x="987" y="401"/>
                  </a:lnTo>
                  <a:lnTo>
                    <a:pt x="985" y="410"/>
                  </a:lnTo>
                  <a:lnTo>
                    <a:pt x="987" y="419"/>
                  </a:lnTo>
                  <a:lnTo>
                    <a:pt x="992" y="426"/>
                  </a:lnTo>
                  <a:lnTo>
                    <a:pt x="999" y="432"/>
                  </a:lnTo>
                  <a:lnTo>
                    <a:pt x="1008" y="434"/>
                  </a:lnTo>
                  <a:lnTo>
                    <a:pt x="1017" y="432"/>
                  </a:lnTo>
                  <a:lnTo>
                    <a:pt x="1024" y="428"/>
                  </a:lnTo>
                  <a:lnTo>
                    <a:pt x="1030" y="420"/>
                  </a:lnTo>
                  <a:lnTo>
                    <a:pt x="1034" y="414"/>
                  </a:lnTo>
                  <a:lnTo>
                    <a:pt x="1040" y="398"/>
                  </a:lnTo>
                  <a:lnTo>
                    <a:pt x="1049" y="375"/>
                  </a:lnTo>
                  <a:lnTo>
                    <a:pt x="1060" y="345"/>
                  </a:lnTo>
                  <a:lnTo>
                    <a:pt x="1066" y="311"/>
                  </a:lnTo>
                  <a:lnTo>
                    <a:pt x="1070" y="272"/>
                  </a:lnTo>
                  <a:lnTo>
                    <a:pt x="1067" y="231"/>
                  </a:lnTo>
                  <a:lnTo>
                    <a:pt x="1058" y="190"/>
                  </a:lnTo>
                  <a:lnTo>
                    <a:pt x="1049" y="168"/>
                  </a:lnTo>
                  <a:lnTo>
                    <a:pt x="1039" y="148"/>
                  </a:lnTo>
                  <a:lnTo>
                    <a:pt x="1026" y="130"/>
                  </a:lnTo>
                  <a:lnTo>
                    <a:pt x="1011" y="112"/>
                  </a:lnTo>
                  <a:lnTo>
                    <a:pt x="993" y="95"/>
                  </a:lnTo>
                  <a:lnTo>
                    <a:pt x="972" y="80"/>
                  </a:lnTo>
                  <a:lnTo>
                    <a:pt x="949" y="67"/>
                  </a:lnTo>
                  <a:lnTo>
                    <a:pt x="925" y="54"/>
                  </a:lnTo>
                  <a:lnTo>
                    <a:pt x="883" y="37"/>
                  </a:lnTo>
                  <a:lnTo>
                    <a:pt x="839" y="23"/>
                  </a:lnTo>
                  <a:lnTo>
                    <a:pt x="794" y="13"/>
                  </a:lnTo>
                  <a:lnTo>
                    <a:pt x="749" y="5"/>
                  </a:lnTo>
                  <a:lnTo>
                    <a:pt x="703" y="1"/>
                  </a:lnTo>
                  <a:lnTo>
                    <a:pt x="657" y="0"/>
                  </a:lnTo>
                  <a:lnTo>
                    <a:pt x="612" y="0"/>
                  </a:lnTo>
                  <a:lnTo>
                    <a:pt x="567" y="4"/>
                  </a:lnTo>
                  <a:lnTo>
                    <a:pt x="522" y="9"/>
                  </a:lnTo>
                  <a:lnTo>
                    <a:pt x="480" y="16"/>
                  </a:lnTo>
                  <a:lnTo>
                    <a:pt x="439" y="23"/>
                  </a:lnTo>
                  <a:lnTo>
                    <a:pt x="400" y="32"/>
                  </a:lnTo>
                  <a:lnTo>
                    <a:pt x="363" y="44"/>
                  </a:lnTo>
                  <a:lnTo>
                    <a:pt x="329" y="54"/>
                  </a:lnTo>
                  <a:lnTo>
                    <a:pt x="297" y="67"/>
                  </a:lnTo>
                  <a:lnTo>
                    <a:pt x="268" y="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8"/>
            <p:cNvSpPr>
              <a:spLocks/>
            </p:cNvSpPr>
            <p:nvPr/>
          </p:nvSpPr>
          <p:spPr bwMode="auto">
            <a:xfrm>
              <a:off x="39" y="110"/>
              <a:ext cx="324" cy="167"/>
            </a:xfrm>
            <a:custGeom>
              <a:avLst/>
              <a:gdLst/>
              <a:ahLst/>
              <a:cxnLst>
                <a:cxn ang="0">
                  <a:pos x="1" y="350"/>
                </a:cxn>
                <a:cxn ang="0">
                  <a:pos x="6" y="313"/>
                </a:cxn>
                <a:cxn ang="0">
                  <a:pos x="21" y="272"/>
                </a:cxn>
                <a:cxn ang="0">
                  <a:pos x="44" y="231"/>
                </a:cxn>
                <a:cxn ang="0">
                  <a:pos x="72" y="195"/>
                </a:cxn>
                <a:cxn ang="0">
                  <a:pos x="104" y="163"/>
                </a:cxn>
                <a:cxn ang="0">
                  <a:pos x="137" y="135"/>
                </a:cxn>
                <a:cxn ang="0">
                  <a:pos x="171" y="112"/>
                </a:cxn>
                <a:cxn ang="0">
                  <a:pos x="201" y="94"/>
                </a:cxn>
                <a:cxn ang="0">
                  <a:pos x="228" y="80"/>
                </a:cxn>
                <a:cxn ang="0">
                  <a:pos x="267" y="63"/>
                </a:cxn>
                <a:cxn ang="0">
                  <a:pos x="328" y="41"/>
                </a:cxn>
                <a:cxn ang="0">
                  <a:pos x="400" y="22"/>
                </a:cxn>
                <a:cxn ang="0">
                  <a:pos x="480" y="8"/>
                </a:cxn>
                <a:cxn ang="0">
                  <a:pos x="563" y="0"/>
                </a:cxn>
                <a:cxn ang="0">
                  <a:pos x="649" y="1"/>
                </a:cxn>
                <a:cxn ang="0">
                  <a:pos x="735" y="11"/>
                </a:cxn>
                <a:cxn ang="0">
                  <a:pos x="818" y="33"/>
                </a:cxn>
                <a:cxn ang="0">
                  <a:pos x="877" y="59"/>
                </a:cxn>
                <a:cxn ang="0">
                  <a:pos x="911" y="82"/>
                </a:cxn>
                <a:cxn ang="0">
                  <a:pos x="938" y="109"/>
                </a:cxn>
                <a:cxn ang="0">
                  <a:pos x="957" y="140"/>
                </a:cxn>
                <a:cxn ang="0">
                  <a:pos x="967" y="171"/>
                </a:cxn>
                <a:cxn ang="0">
                  <a:pos x="972" y="200"/>
                </a:cxn>
                <a:cxn ang="0">
                  <a:pos x="972" y="226"/>
                </a:cxn>
                <a:cxn ang="0">
                  <a:pos x="970" y="246"/>
                </a:cxn>
                <a:cxn ang="0">
                  <a:pos x="968" y="255"/>
                </a:cxn>
                <a:cxn ang="0">
                  <a:pos x="968" y="255"/>
                </a:cxn>
                <a:cxn ang="0">
                  <a:pos x="953" y="240"/>
                </a:cxn>
                <a:cxn ang="0">
                  <a:pos x="914" y="216"/>
                </a:cxn>
                <a:cxn ang="0">
                  <a:pos x="868" y="200"/>
                </a:cxn>
                <a:cxn ang="0">
                  <a:pos x="818" y="191"/>
                </a:cxn>
                <a:cxn ang="0">
                  <a:pos x="770" y="187"/>
                </a:cxn>
                <a:cxn ang="0">
                  <a:pos x="725" y="186"/>
                </a:cxn>
                <a:cxn ang="0">
                  <a:pos x="687" y="187"/>
                </a:cxn>
                <a:cxn ang="0">
                  <a:pos x="662" y="189"/>
                </a:cxn>
                <a:cxn ang="0">
                  <a:pos x="650" y="191"/>
                </a:cxn>
                <a:cxn ang="0">
                  <a:pos x="643" y="195"/>
                </a:cxn>
                <a:cxn ang="0">
                  <a:pos x="613" y="225"/>
                </a:cxn>
                <a:cxn ang="0">
                  <a:pos x="545" y="276"/>
                </a:cxn>
                <a:cxn ang="0">
                  <a:pos x="466" y="325"/>
                </a:cxn>
                <a:cxn ang="0">
                  <a:pos x="380" y="370"/>
                </a:cxn>
                <a:cxn ang="0">
                  <a:pos x="298" y="409"/>
                </a:cxn>
                <a:cxn ang="0">
                  <a:pos x="223" y="440"/>
                </a:cxn>
                <a:cxn ang="0">
                  <a:pos x="165" y="463"/>
                </a:cxn>
                <a:cxn ang="0">
                  <a:pos x="131" y="476"/>
                </a:cxn>
                <a:cxn ang="0">
                  <a:pos x="121" y="480"/>
                </a:cxn>
                <a:cxn ang="0">
                  <a:pos x="101" y="485"/>
                </a:cxn>
                <a:cxn ang="0">
                  <a:pos x="73" y="492"/>
                </a:cxn>
                <a:cxn ang="0">
                  <a:pos x="46" y="499"/>
                </a:cxn>
                <a:cxn ang="0">
                  <a:pos x="19" y="467"/>
                </a:cxn>
                <a:cxn ang="0">
                  <a:pos x="3" y="402"/>
                </a:cxn>
              </a:cxnLst>
              <a:rect l="0" t="0" r="r" b="b"/>
              <a:pathLst>
                <a:path w="972" h="502">
                  <a:moveTo>
                    <a:pt x="0" y="368"/>
                  </a:moveTo>
                  <a:lnTo>
                    <a:pt x="1" y="350"/>
                  </a:lnTo>
                  <a:lnTo>
                    <a:pt x="3" y="331"/>
                  </a:lnTo>
                  <a:lnTo>
                    <a:pt x="6" y="313"/>
                  </a:lnTo>
                  <a:lnTo>
                    <a:pt x="12" y="295"/>
                  </a:lnTo>
                  <a:lnTo>
                    <a:pt x="21" y="272"/>
                  </a:lnTo>
                  <a:lnTo>
                    <a:pt x="31" y="252"/>
                  </a:lnTo>
                  <a:lnTo>
                    <a:pt x="44" y="231"/>
                  </a:lnTo>
                  <a:lnTo>
                    <a:pt x="56" y="212"/>
                  </a:lnTo>
                  <a:lnTo>
                    <a:pt x="72" y="195"/>
                  </a:lnTo>
                  <a:lnTo>
                    <a:pt x="87" y="178"/>
                  </a:lnTo>
                  <a:lnTo>
                    <a:pt x="104" y="163"/>
                  </a:lnTo>
                  <a:lnTo>
                    <a:pt x="121" y="148"/>
                  </a:lnTo>
                  <a:lnTo>
                    <a:pt x="137" y="135"/>
                  </a:lnTo>
                  <a:lnTo>
                    <a:pt x="154" y="123"/>
                  </a:lnTo>
                  <a:lnTo>
                    <a:pt x="171" y="112"/>
                  </a:lnTo>
                  <a:lnTo>
                    <a:pt x="187" y="103"/>
                  </a:lnTo>
                  <a:lnTo>
                    <a:pt x="201" y="94"/>
                  </a:lnTo>
                  <a:lnTo>
                    <a:pt x="215" y="86"/>
                  </a:lnTo>
                  <a:lnTo>
                    <a:pt x="228" y="80"/>
                  </a:lnTo>
                  <a:lnTo>
                    <a:pt x="240" y="74"/>
                  </a:lnTo>
                  <a:lnTo>
                    <a:pt x="267" y="63"/>
                  </a:lnTo>
                  <a:lnTo>
                    <a:pt x="296" y="51"/>
                  </a:lnTo>
                  <a:lnTo>
                    <a:pt x="328" y="41"/>
                  </a:lnTo>
                  <a:lnTo>
                    <a:pt x="363" y="31"/>
                  </a:lnTo>
                  <a:lnTo>
                    <a:pt x="400" y="22"/>
                  </a:lnTo>
                  <a:lnTo>
                    <a:pt x="439" y="14"/>
                  </a:lnTo>
                  <a:lnTo>
                    <a:pt x="480" y="8"/>
                  </a:lnTo>
                  <a:lnTo>
                    <a:pt x="521" y="4"/>
                  </a:lnTo>
                  <a:lnTo>
                    <a:pt x="563" y="0"/>
                  </a:lnTo>
                  <a:lnTo>
                    <a:pt x="605" y="0"/>
                  </a:lnTo>
                  <a:lnTo>
                    <a:pt x="649" y="1"/>
                  </a:lnTo>
                  <a:lnTo>
                    <a:pt x="693" y="5"/>
                  </a:lnTo>
                  <a:lnTo>
                    <a:pt x="735" y="11"/>
                  </a:lnTo>
                  <a:lnTo>
                    <a:pt x="777" y="20"/>
                  </a:lnTo>
                  <a:lnTo>
                    <a:pt x="818" y="33"/>
                  </a:lnTo>
                  <a:lnTo>
                    <a:pt x="858" y="49"/>
                  </a:lnTo>
                  <a:lnTo>
                    <a:pt x="877" y="59"/>
                  </a:lnTo>
                  <a:lnTo>
                    <a:pt x="895" y="69"/>
                  </a:lnTo>
                  <a:lnTo>
                    <a:pt x="911" y="82"/>
                  </a:lnTo>
                  <a:lnTo>
                    <a:pt x="925" y="95"/>
                  </a:lnTo>
                  <a:lnTo>
                    <a:pt x="938" y="109"/>
                  </a:lnTo>
                  <a:lnTo>
                    <a:pt x="948" y="123"/>
                  </a:lnTo>
                  <a:lnTo>
                    <a:pt x="957" y="140"/>
                  </a:lnTo>
                  <a:lnTo>
                    <a:pt x="963" y="157"/>
                  </a:lnTo>
                  <a:lnTo>
                    <a:pt x="967" y="171"/>
                  </a:lnTo>
                  <a:lnTo>
                    <a:pt x="970" y="186"/>
                  </a:lnTo>
                  <a:lnTo>
                    <a:pt x="972" y="200"/>
                  </a:lnTo>
                  <a:lnTo>
                    <a:pt x="972" y="214"/>
                  </a:lnTo>
                  <a:lnTo>
                    <a:pt x="972" y="226"/>
                  </a:lnTo>
                  <a:lnTo>
                    <a:pt x="971" y="236"/>
                  </a:lnTo>
                  <a:lnTo>
                    <a:pt x="970" y="246"/>
                  </a:lnTo>
                  <a:lnTo>
                    <a:pt x="968" y="257"/>
                  </a:lnTo>
                  <a:lnTo>
                    <a:pt x="968" y="255"/>
                  </a:lnTo>
                  <a:lnTo>
                    <a:pt x="968" y="255"/>
                  </a:lnTo>
                  <a:lnTo>
                    <a:pt x="968" y="255"/>
                  </a:lnTo>
                  <a:lnTo>
                    <a:pt x="968" y="255"/>
                  </a:lnTo>
                  <a:lnTo>
                    <a:pt x="953" y="240"/>
                  </a:lnTo>
                  <a:lnTo>
                    <a:pt x="935" y="227"/>
                  </a:lnTo>
                  <a:lnTo>
                    <a:pt x="914" y="216"/>
                  </a:lnTo>
                  <a:lnTo>
                    <a:pt x="893" y="208"/>
                  </a:lnTo>
                  <a:lnTo>
                    <a:pt x="868" y="200"/>
                  </a:lnTo>
                  <a:lnTo>
                    <a:pt x="844" y="195"/>
                  </a:lnTo>
                  <a:lnTo>
                    <a:pt x="818" y="191"/>
                  </a:lnTo>
                  <a:lnTo>
                    <a:pt x="794" y="189"/>
                  </a:lnTo>
                  <a:lnTo>
                    <a:pt x="770" y="187"/>
                  </a:lnTo>
                  <a:lnTo>
                    <a:pt x="746" y="186"/>
                  </a:lnTo>
                  <a:lnTo>
                    <a:pt x="725" y="186"/>
                  </a:lnTo>
                  <a:lnTo>
                    <a:pt x="704" y="186"/>
                  </a:lnTo>
                  <a:lnTo>
                    <a:pt x="687" y="187"/>
                  </a:lnTo>
                  <a:lnTo>
                    <a:pt x="673" y="189"/>
                  </a:lnTo>
                  <a:lnTo>
                    <a:pt x="662" y="189"/>
                  </a:lnTo>
                  <a:lnTo>
                    <a:pt x="655" y="190"/>
                  </a:lnTo>
                  <a:lnTo>
                    <a:pt x="650" y="191"/>
                  </a:lnTo>
                  <a:lnTo>
                    <a:pt x="646" y="193"/>
                  </a:lnTo>
                  <a:lnTo>
                    <a:pt x="643" y="195"/>
                  </a:lnTo>
                  <a:lnTo>
                    <a:pt x="640" y="198"/>
                  </a:lnTo>
                  <a:lnTo>
                    <a:pt x="613" y="225"/>
                  </a:lnTo>
                  <a:lnTo>
                    <a:pt x="581" y="250"/>
                  </a:lnTo>
                  <a:lnTo>
                    <a:pt x="545" y="276"/>
                  </a:lnTo>
                  <a:lnTo>
                    <a:pt x="507" y="302"/>
                  </a:lnTo>
                  <a:lnTo>
                    <a:pt x="466" y="325"/>
                  </a:lnTo>
                  <a:lnTo>
                    <a:pt x="423" y="348"/>
                  </a:lnTo>
                  <a:lnTo>
                    <a:pt x="380" y="370"/>
                  </a:lnTo>
                  <a:lnTo>
                    <a:pt x="339" y="390"/>
                  </a:lnTo>
                  <a:lnTo>
                    <a:pt x="298" y="409"/>
                  </a:lnTo>
                  <a:lnTo>
                    <a:pt x="259" y="426"/>
                  </a:lnTo>
                  <a:lnTo>
                    <a:pt x="223" y="440"/>
                  </a:lnTo>
                  <a:lnTo>
                    <a:pt x="192" y="453"/>
                  </a:lnTo>
                  <a:lnTo>
                    <a:pt x="165" y="463"/>
                  </a:lnTo>
                  <a:lnTo>
                    <a:pt x="145" y="471"/>
                  </a:lnTo>
                  <a:lnTo>
                    <a:pt x="131" y="476"/>
                  </a:lnTo>
                  <a:lnTo>
                    <a:pt x="124" y="479"/>
                  </a:lnTo>
                  <a:lnTo>
                    <a:pt x="121" y="480"/>
                  </a:lnTo>
                  <a:lnTo>
                    <a:pt x="113" y="483"/>
                  </a:lnTo>
                  <a:lnTo>
                    <a:pt x="101" y="485"/>
                  </a:lnTo>
                  <a:lnTo>
                    <a:pt x="88" y="488"/>
                  </a:lnTo>
                  <a:lnTo>
                    <a:pt x="73" y="492"/>
                  </a:lnTo>
                  <a:lnTo>
                    <a:pt x="59" y="495"/>
                  </a:lnTo>
                  <a:lnTo>
                    <a:pt x="46" y="499"/>
                  </a:lnTo>
                  <a:lnTo>
                    <a:pt x="35" y="502"/>
                  </a:lnTo>
                  <a:lnTo>
                    <a:pt x="19" y="467"/>
                  </a:lnTo>
                  <a:lnTo>
                    <a:pt x="9" y="434"/>
                  </a:lnTo>
                  <a:lnTo>
                    <a:pt x="3" y="402"/>
                  </a:lnTo>
                  <a:lnTo>
                    <a:pt x="0" y="368"/>
                  </a:lnTo>
                  <a:close/>
                </a:path>
              </a:pathLst>
            </a:custGeom>
            <a:solidFill>
              <a:srgbClr val="6B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9"/>
            <p:cNvSpPr>
              <a:spLocks/>
            </p:cNvSpPr>
            <p:nvPr/>
          </p:nvSpPr>
          <p:spPr bwMode="auto">
            <a:xfrm>
              <a:off x="273" y="238"/>
              <a:ext cx="25" cy="34"/>
            </a:xfrm>
            <a:custGeom>
              <a:avLst/>
              <a:gdLst/>
              <a:ahLst/>
              <a:cxnLst>
                <a:cxn ang="0">
                  <a:pos x="5" y="6"/>
                </a:cxn>
                <a:cxn ang="0">
                  <a:pos x="3" y="8"/>
                </a:cxn>
                <a:cxn ang="0">
                  <a:pos x="1" y="12"/>
                </a:cxn>
                <a:cxn ang="0">
                  <a:pos x="0" y="15"/>
                </a:cxn>
                <a:cxn ang="0">
                  <a:pos x="0" y="19"/>
                </a:cxn>
                <a:cxn ang="0">
                  <a:pos x="0" y="23"/>
                </a:cxn>
                <a:cxn ang="0">
                  <a:pos x="1" y="26"/>
                </a:cxn>
                <a:cxn ang="0">
                  <a:pos x="3" y="30"/>
                </a:cxn>
                <a:cxn ang="0">
                  <a:pos x="6" y="33"/>
                </a:cxn>
                <a:cxn ang="0">
                  <a:pos x="7" y="34"/>
                </a:cxn>
                <a:cxn ang="0">
                  <a:pos x="12" y="39"/>
                </a:cxn>
                <a:cxn ang="0">
                  <a:pos x="19" y="46"/>
                </a:cxn>
                <a:cxn ang="0">
                  <a:pos x="27" y="53"/>
                </a:cxn>
                <a:cxn ang="0">
                  <a:pos x="21" y="59"/>
                </a:cxn>
                <a:cxn ang="0">
                  <a:pos x="16" y="64"/>
                </a:cxn>
                <a:cxn ang="0">
                  <a:pos x="12" y="66"/>
                </a:cxn>
                <a:cxn ang="0">
                  <a:pos x="11" y="68"/>
                </a:cxn>
                <a:cxn ang="0">
                  <a:pos x="7" y="71"/>
                </a:cxn>
                <a:cxn ang="0">
                  <a:pos x="6" y="75"/>
                </a:cxn>
                <a:cxn ang="0">
                  <a:pos x="3" y="79"/>
                </a:cxn>
                <a:cxn ang="0">
                  <a:pos x="3" y="83"/>
                </a:cxn>
                <a:cxn ang="0">
                  <a:pos x="3" y="86"/>
                </a:cxn>
                <a:cxn ang="0">
                  <a:pos x="5" y="89"/>
                </a:cxn>
                <a:cxn ang="0">
                  <a:pos x="6" y="93"/>
                </a:cxn>
                <a:cxn ang="0">
                  <a:pos x="9" y="96"/>
                </a:cxn>
                <a:cxn ang="0">
                  <a:pos x="15" y="101"/>
                </a:cxn>
                <a:cxn ang="0">
                  <a:pos x="21" y="102"/>
                </a:cxn>
                <a:cxn ang="0">
                  <a:pos x="28" y="101"/>
                </a:cxn>
                <a:cxn ang="0">
                  <a:pos x="34" y="97"/>
                </a:cxn>
                <a:cxn ang="0">
                  <a:pos x="66" y="70"/>
                </a:cxn>
                <a:cxn ang="0">
                  <a:pos x="69" y="68"/>
                </a:cxn>
                <a:cxn ang="0">
                  <a:pos x="71" y="64"/>
                </a:cxn>
                <a:cxn ang="0">
                  <a:pos x="73" y="60"/>
                </a:cxn>
                <a:cxn ang="0">
                  <a:pos x="73" y="56"/>
                </a:cxn>
                <a:cxn ang="0">
                  <a:pos x="73" y="52"/>
                </a:cxn>
                <a:cxn ang="0">
                  <a:pos x="71" y="48"/>
                </a:cxn>
                <a:cxn ang="0">
                  <a:pos x="70" y="44"/>
                </a:cxn>
                <a:cxn ang="0">
                  <a:pos x="68" y="42"/>
                </a:cxn>
                <a:cxn ang="0">
                  <a:pos x="33" y="5"/>
                </a:cxn>
                <a:cxn ang="0">
                  <a:pos x="27" y="1"/>
                </a:cxn>
                <a:cxn ang="0">
                  <a:pos x="19" y="0"/>
                </a:cxn>
                <a:cxn ang="0">
                  <a:pos x="11" y="2"/>
                </a:cxn>
                <a:cxn ang="0">
                  <a:pos x="5" y="6"/>
                </a:cxn>
              </a:cxnLst>
              <a:rect l="0" t="0" r="r" b="b"/>
              <a:pathLst>
                <a:path w="73" h="102">
                  <a:moveTo>
                    <a:pt x="5" y="6"/>
                  </a:moveTo>
                  <a:lnTo>
                    <a:pt x="3" y="8"/>
                  </a:lnTo>
                  <a:lnTo>
                    <a:pt x="1" y="12"/>
                  </a:lnTo>
                  <a:lnTo>
                    <a:pt x="0" y="15"/>
                  </a:lnTo>
                  <a:lnTo>
                    <a:pt x="0" y="19"/>
                  </a:lnTo>
                  <a:lnTo>
                    <a:pt x="0" y="23"/>
                  </a:lnTo>
                  <a:lnTo>
                    <a:pt x="1" y="26"/>
                  </a:lnTo>
                  <a:lnTo>
                    <a:pt x="3" y="30"/>
                  </a:lnTo>
                  <a:lnTo>
                    <a:pt x="6" y="33"/>
                  </a:lnTo>
                  <a:lnTo>
                    <a:pt x="7" y="34"/>
                  </a:lnTo>
                  <a:lnTo>
                    <a:pt x="12" y="39"/>
                  </a:lnTo>
                  <a:lnTo>
                    <a:pt x="19" y="46"/>
                  </a:lnTo>
                  <a:lnTo>
                    <a:pt x="27" y="53"/>
                  </a:lnTo>
                  <a:lnTo>
                    <a:pt x="21" y="59"/>
                  </a:lnTo>
                  <a:lnTo>
                    <a:pt x="16" y="64"/>
                  </a:lnTo>
                  <a:lnTo>
                    <a:pt x="12" y="66"/>
                  </a:lnTo>
                  <a:lnTo>
                    <a:pt x="11" y="68"/>
                  </a:lnTo>
                  <a:lnTo>
                    <a:pt x="7" y="71"/>
                  </a:lnTo>
                  <a:lnTo>
                    <a:pt x="6" y="75"/>
                  </a:lnTo>
                  <a:lnTo>
                    <a:pt x="3" y="79"/>
                  </a:lnTo>
                  <a:lnTo>
                    <a:pt x="3" y="83"/>
                  </a:lnTo>
                  <a:lnTo>
                    <a:pt x="3" y="86"/>
                  </a:lnTo>
                  <a:lnTo>
                    <a:pt x="5" y="89"/>
                  </a:lnTo>
                  <a:lnTo>
                    <a:pt x="6" y="93"/>
                  </a:lnTo>
                  <a:lnTo>
                    <a:pt x="9" y="96"/>
                  </a:lnTo>
                  <a:lnTo>
                    <a:pt x="15" y="101"/>
                  </a:lnTo>
                  <a:lnTo>
                    <a:pt x="21" y="102"/>
                  </a:lnTo>
                  <a:lnTo>
                    <a:pt x="28" y="101"/>
                  </a:lnTo>
                  <a:lnTo>
                    <a:pt x="34" y="97"/>
                  </a:lnTo>
                  <a:lnTo>
                    <a:pt x="66" y="70"/>
                  </a:lnTo>
                  <a:lnTo>
                    <a:pt x="69" y="68"/>
                  </a:lnTo>
                  <a:lnTo>
                    <a:pt x="71" y="64"/>
                  </a:lnTo>
                  <a:lnTo>
                    <a:pt x="73" y="60"/>
                  </a:lnTo>
                  <a:lnTo>
                    <a:pt x="73" y="56"/>
                  </a:lnTo>
                  <a:lnTo>
                    <a:pt x="73" y="52"/>
                  </a:lnTo>
                  <a:lnTo>
                    <a:pt x="71" y="48"/>
                  </a:lnTo>
                  <a:lnTo>
                    <a:pt x="70" y="44"/>
                  </a:lnTo>
                  <a:lnTo>
                    <a:pt x="68" y="4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1" y="2"/>
                  </a:lnTo>
                  <a:lnTo>
                    <a:pt x="5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0"/>
            <p:cNvSpPr>
              <a:spLocks/>
            </p:cNvSpPr>
            <p:nvPr/>
          </p:nvSpPr>
          <p:spPr bwMode="auto">
            <a:xfrm>
              <a:off x="208" y="246"/>
              <a:ext cx="15" cy="15"/>
            </a:xfrm>
            <a:custGeom>
              <a:avLst/>
              <a:gdLst/>
              <a:ahLst/>
              <a:cxnLst>
                <a:cxn ang="0">
                  <a:pos x="1" y="30"/>
                </a:cxn>
                <a:cxn ang="0">
                  <a:pos x="6" y="38"/>
                </a:cxn>
                <a:cxn ang="0">
                  <a:pos x="14" y="42"/>
                </a:cxn>
                <a:cxn ang="0">
                  <a:pos x="21" y="44"/>
                </a:cxn>
                <a:cxn ang="0">
                  <a:pos x="29" y="42"/>
                </a:cxn>
                <a:cxn ang="0">
                  <a:pos x="37" y="38"/>
                </a:cxn>
                <a:cxn ang="0">
                  <a:pos x="42" y="30"/>
                </a:cxn>
                <a:cxn ang="0">
                  <a:pos x="43" y="22"/>
                </a:cxn>
                <a:cxn ang="0">
                  <a:pos x="42" y="13"/>
                </a:cxn>
                <a:cxn ang="0">
                  <a:pos x="37" y="7"/>
                </a:cxn>
                <a:cxn ang="0">
                  <a:pos x="30" y="2"/>
                </a:cxn>
                <a:cxn ang="0">
                  <a:pos x="21" y="0"/>
                </a:cxn>
                <a:cxn ang="0">
                  <a:pos x="14" y="2"/>
                </a:cxn>
                <a:cxn ang="0">
                  <a:pos x="6" y="7"/>
                </a:cxn>
                <a:cxn ang="0">
                  <a:pos x="2" y="13"/>
                </a:cxn>
                <a:cxn ang="0">
                  <a:pos x="0" y="22"/>
                </a:cxn>
                <a:cxn ang="0">
                  <a:pos x="1" y="30"/>
                </a:cxn>
              </a:cxnLst>
              <a:rect l="0" t="0" r="r" b="b"/>
              <a:pathLst>
                <a:path w="43" h="44">
                  <a:moveTo>
                    <a:pt x="1" y="30"/>
                  </a:moveTo>
                  <a:lnTo>
                    <a:pt x="6" y="38"/>
                  </a:lnTo>
                  <a:lnTo>
                    <a:pt x="14" y="42"/>
                  </a:lnTo>
                  <a:lnTo>
                    <a:pt x="21" y="44"/>
                  </a:lnTo>
                  <a:lnTo>
                    <a:pt x="29" y="42"/>
                  </a:lnTo>
                  <a:lnTo>
                    <a:pt x="37" y="38"/>
                  </a:lnTo>
                  <a:lnTo>
                    <a:pt x="42" y="30"/>
                  </a:lnTo>
                  <a:lnTo>
                    <a:pt x="43" y="22"/>
                  </a:lnTo>
                  <a:lnTo>
                    <a:pt x="42" y="13"/>
                  </a:lnTo>
                  <a:lnTo>
                    <a:pt x="37" y="7"/>
                  </a:lnTo>
                  <a:lnTo>
                    <a:pt x="30" y="2"/>
                  </a:lnTo>
                  <a:lnTo>
                    <a:pt x="21" y="0"/>
                  </a:lnTo>
                  <a:lnTo>
                    <a:pt x="14" y="2"/>
                  </a:lnTo>
                  <a:lnTo>
                    <a:pt x="6" y="7"/>
                  </a:lnTo>
                  <a:lnTo>
                    <a:pt x="2" y="13"/>
                  </a:lnTo>
                  <a:lnTo>
                    <a:pt x="0" y="22"/>
                  </a:lnTo>
                  <a:lnTo>
                    <a:pt x="1" y="3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1"/>
            <p:cNvSpPr>
              <a:spLocks/>
            </p:cNvSpPr>
            <p:nvPr/>
          </p:nvSpPr>
          <p:spPr bwMode="auto">
            <a:xfrm>
              <a:off x="306" y="214"/>
              <a:ext cx="14" cy="14"/>
            </a:xfrm>
            <a:custGeom>
              <a:avLst/>
              <a:gdLst/>
              <a:ahLst/>
              <a:cxnLst>
                <a:cxn ang="0">
                  <a:pos x="1" y="30"/>
                </a:cxn>
                <a:cxn ang="0">
                  <a:pos x="6" y="37"/>
                </a:cxn>
                <a:cxn ang="0">
                  <a:pos x="13" y="42"/>
                </a:cxn>
                <a:cxn ang="0">
                  <a:pos x="22" y="43"/>
                </a:cxn>
                <a:cxn ang="0">
                  <a:pos x="30" y="42"/>
                </a:cxn>
                <a:cxn ang="0">
                  <a:pos x="36" y="38"/>
                </a:cxn>
                <a:cxn ang="0">
                  <a:pos x="41" y="30"/>
                </a:cxn>
                <a:cxn ang="0">
                  <a:pos x="42" y="23"/>
                </a:cxn>
                <a:cxn ang="0">
                  <a:pos x="41" y="14"/>
                </a:cxn>
                <a:cxn ang="0">
                  <a:pos x="36" y="6"/>
                </a:cxn>
                <a:cxn ang="0">
                  <a:pos x="30" y="2"/>
                </a:cxn>
                <a:cxn ang="0">
                  <a:pos x="22" y="0"/>
                </a:cxn>
                <a:cxn ang="0">
                  <a:pos x="13" y="2"/>
                </a:cxn>
                <a:cxn ang="0">
                  <a:pos x="6" y="6"/>
                </a:cxn>
                <a:cxn ang="0">
                  <a:pos x="1" y="14"/>
                </a:cxn>
                <a:cxn ang="0">
                  <a:pos x="0" y="21"/>
                </a:cxn>
                <a:cxn ang="0">
                  <a:pos x="1" y="30"/>
                </a:cxn>
              </a:cxnLst>
              <a:rect l="0" t="0" r="r" b="b"/>
              <a:pathLst>
                <a:path w="42" h="43">
                  <a:moveTo>
                    <a:pt x="1" y="30"/>
                  </a:moveTo>
                  <a:lnTo>
                    <a:pt x="6" y="37"/>
                  </a:lnTo>
                  <a:lnTo>
                    <a:pt x="13" y="42"/>
                  </a:lnTo>
                  <a:lnTo>
                    <a:pt x="22" y="43"/>
                  </a:lnTo>
                  <a:lnTo>
                    <a:pt x="30" y="42"/>
                  </a:lnTo>
                  <a:lnTo>
                    <a:pt x="36" y="38"/>
                  </a:lnTo>
                  <a:lnTo>
                    <a:pt x="41" y="30"/>
                  </a:lnTo>
                  <a:lnTo>
                    <a:pt x="42" y="23"/>
                  </a:lnTo>
                  <a:lnTo>
                    <a:pt x="41" y="14"/>
                  </a:lnTo>
                  <a:lnTo>
                    <a:pt x="36" y="6"/>
                  </a:lnTo>
                  <a:lnTo>
                    <a:pt x="30" y="2"/>
                  </a:lnTo>
                  <a:lnTo>
                    <a:pt x="22" y="0"/>
                  </a:lnTo>
                  <a:lnTo>
                    <a:pt x="13" y="2"/>
                  </a:lnTo>
                  <a:lnTo>
                    <a:pt x="6" y="6"/>
                  </a:lnTo>
                  <a:lnTo>
                    <a:pt x="1" y="14"/>
                  </a:lnTo>
                  <a:lnTo>
                    <a:pt x="0" y="21"/>
                  </a:lnTo>
                  <a:lnTo>
                    <a:pt x="1" y="3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42"/>
            <p:cNvSpPr>
              <a:spLocks/>
            </p:cNvSpPr>
            <p:nvPr/>
          </p:nvSpPr>
          <p:spPr bwMode="auto">
            <a:xfrm>
              <a:off x="75" y="71"/>
              <a:ext cx="129" cy="311"/>
            </a:xfrm>
            <a:custGeom>
              <a:avLst/>
              <a:gdLst/>
              <a:ahLst/>
              <a:cxnLst>
                <a:cxn ang="0">
                  <a:pos x="6" y="17"/>
                </a:cxn>
                <a:cxn ang="0">
                  <a:pos x="1" y="116"/>
                </a:cxn>
                <a:cxn ang="0">
                  <a:pos x="0" y="207"/>
                </a:cxn>
                <a:cxn ang="0">
                  <a:pos x="1" y="292"/>
                </a:cxn>
                <a:cxn ang="0">
                  <a:pos x="5" y="369"/>
                </a:cxn>
                <a:cxn ang="0">
                  <a:pos x="11" y="439"/>
                </a:cxn>
                <a:cxn ang="0">
                  <a:pos x="20" y="503"/>
                </a:cxn>
                <a:cxn ang="0">
                  <a:pos x="31" y="562"/>
                </a:cxn>
                <a:cxn ang="0">
                  <a:pos x="43" y="615"/>
                </a:cxn>
                <a:cxn ang="0">
                  <a:pos x="57" y="663"/>
                </a:cxn>
                <a:cxn ang="0">
                  <a:pos x="74" y="705"/>
                </a:cxn>
                <a:cxn ang="0">
                  <a:pos x="91" y="743"/>
                </a:cxn>
                <a:cxn ang="0">
                  <a:pos x="109" y="776"/>
                </a:cxn>
                <a:cxn ang="0">
                  <a:pos x="127" y="805"/>
                </a:cxn>
                <a:cxn ang="0">
                  <a:pos x="146" y="829"/>
                </a:cxn>
                <a:cxn ang="0">
                  <a:pos x="164" y="851"/>
                </a:cxn>
                <a:cxn ang="0">
                  <a:pos x="183" y="869"/>
                </a:cxn>
                <a:cxn ang="0">
                  <a:pos x="218" y="895"/>
                </a:cxn>
                <a:cxn ang="0">
                  <a:pos x="251" y="913"/>
                </a:cxn>
                <a:cxn ang="0">
                  <a:pos x="282" y="924"/>
                </a:cxn>
                <a:cxn ang="0">
                  <a:pos x="310" y="931"/>
                </a:cxn>
                <a:cxn ang="0">
                  <a:pos x="334" y="933"/>
                </a:cxn>
                <a:cxn ang="0">
                  <a:pos x="354" y="933"/>
                </a:cxn>
                <a:cxn ang="0">
                  <a:pos x="367" y="932"/>
                </a:cxn>
                <a:cxn ang="0">
                  <a:pos x="372" y="931"/>
                </a:cxn>
                <a:cxn ang="0">
                  <a:pos x="378" y="928"/>
                </a:cxn>
                <a:cxn ang="0">
                  <a:pos x="383" y="923"/>
                </a:cxn>
                <a:cxn ang="0">
                  <a:pos x="386" y="917"/>
                </a:cxn>
                <a:cxn ang="0">
                  <a:pos x="386" y="909"/>
                </a:cxn>
                <a:cxn ang="0">
                  <a:pos x="383" y="903"/>
                </a:cxn>
                <a:cxn ang="0">
                  <a:pos x="378" y="897"/>
                </a:cxn>
                <a:cxn ang="0">
                  <a:pos x="372" y="895"/>
                </a:cxn>
                <a:cxn ang="0">
                  <a:pos x="364" y="895"/>
                </a:cxn>
                <a:cxn ang="0">
                  <a:pos x="360" y="896"/>
                </a:cxn>
                <a:cxn ang="0">
                  <a:pos x="350" y="896"/>
                </a:cxn>
                <a:cxn ang="0">
                  <a:pos x="333" y="896"/>
                </a:cxn>
                <a:cxn ang="0">
                  <a:pos x="314" y="895"/>
                </a:cxn>
                <a:cxn ang="0">
                  <a:pos x="290" y="888"/>
                </a:cxn>
                <a:cxn ang="0">
                  <a:pos x="264" y="878"/>
                </a:cxn>
                <a:cxn ang="0">
                  <a:pos x="236" y="863"/>
                </a:cxn>
                <a:cxn ang="0">
                  <a:pos x="206" y="841"/>
                </a:cxn>
                <a:cxn ang="0">
                  <a:pos x="170" y="804"/>
                </a:cxn>
                <a:cxn ang="0">
                  <a:pos x="136" y="752"/>
                </a:cxn>
                <a:cxn ang="0">
                  <a:pos x="104" y="684"/>
                </a:cxn>
                <a:cxn ang="0">
                  <a:pos x="77" y="598"/>
                </a:cxn>
                <a:cxn ang="0">
                  <a:pos x="54" y="491"/>
                </a:cxn>
                <a:cxn ang="0">
                  <a:pos x="39" y="360"/>
                </a:cxn>
                <a:cxn ang="0">
                  <a:pos x="36" y="203"/>
                </a:cxn>
                <a:cxn ang="0">
                  <a:pos x="42" y="19"/>
                </a:cxn>
                <a:cxn ang="0">
                  <a:pos x="42" y="12"/>
                </a:cxn>
                <a:cxn ang="0">
                  <a:pos x="38" y="7"/>
                </a:cxn>
                <a:cxn ang="0">
                  <a:pos x="33" y="3"/>
                </a:cxn>
                <a:cxn ang="0">
                  <a:pos x="25" y="0"/>
                </a:cxn>
                <a:cxn ang="0">
                  <a:pos x="18" y="0"/>
                </a:cxn>
                <a:cxn ang="0">
                  <a:pos x="13" y="4"/>
                </a:cxn>
                <a:cxn ang="0">
                  <a:pos x="9" y="9"/>
                </a:cxn>
                <a:cxn ang="0">
                  <a:pos x="6" y="17"/>
                </a:cxn>
              </a:cxnLst>
              <a:rect l="0" t="0" r="r" b="b"/>
              <a:pathLst>
                <a:path w="386" h="933">
                  <a:moveTo>
                    <a:pt x="6" y="17"/>
                  </a:moveTo>
                  <a:lnTo>
                    <a:pt x="1" y="116"/>
                  </a:lnTo>
                  <a:lnTo>
                    <a:pt x="0" y="207"/>
                  </a:lnTo>
                  <a:lnTo>
                    <a:pt x="1" y="292"/>
                  </a:lnTo>
                  <a:lnTo>
                    <a:pt x="5" y="369"/>
                  </a:lnTo>
                  <a:lnTo>
                    <a:pt x="11" y="439"/>
                  </a:lnTo>
                  <a:lnTo>
                    <a:pt x="20" y="503"/>
                  </a:lnTo>
                  <a:lnTo>
                    <a:pt x="31" y="562"/>
                  </a:lnTo>
                  <a:lnTo>
                    <a:pt x="43" y="615"/>
                  </a:lnTo>
                  <a:lnTo>
                    <a:pt x="57" y="663"/>
                  </a:lnTo>
                  <a:lnTo>
                    <a:pt x="74" y="705"/>
                  </a:lnTo>
                  <a:lnTo>
                    <a:pt x="91" y="743"/>
                  </a:lnTo>
                  <a:lnTo>
                    <a:pt x="109" y="776"/>
                  </a:lnTo>
                  <a:lnTo>
                    <a:pt x="127" y="805"/>
                  </a:lnTo>
                  <a:lnTo>
                    <a:pt x="146" y="829"/>
                  </a:lnTo>
                  <a:lnTo>
                    <a:pt x="164" y="851"/>
                  </a:lnTo>
                  <a:lnTo>
                    <a:pt x="183" y="869"/>
                  </a:lnTo>
                  <a:lnTo>
                    <a:pt x="218" y="895"/>
                  </a:lnTo>
                  <a:lnTo>
                    <a:pt x="251" y="913"/>
                  </a:lnTo>
                  <a:lnTo>
                    <a:pt x="282" y="924"/>
                  </a:lnTo>
                  <a:lnTo>
                    <a:pt x="310" y="931"/>
                  </a:lnTo>
                  <a:lnTo>
                    <a:pt x="334" y="933"/>
                  </a:lnTo>
                  <a:lnTo>
                    <a:pt x="354" y="933"/>
                  </a:lnTo>
                  <a:lnTo>
                    <a:pt x="367" y="932"/>
                  </a:lnTo>
                  <a:lnTo>
                    <a:pt x="372" y="931"/>
                  </a:lnTo>
                  <a:lnTo>
                    <a:pt x="378" y="928"/>
                  </a:lnTo>
                  <a:lnTo>
                    <a:pt x="383" y="923"/>
                  </a:lnTo>
                  <a:lnTo>
                    <a:pt x="386" y="917"/>
                  </a:lnTo>
                  <a:lnTo>
                    <a:pt x="386" y="909"/>
                  </a:lnTo>
                  <a:lnTo>
                    <a:pt x="383" y="903"/>
                  </a:lnTo>
                  <a:lnTo>
                    <a:pt x="378" y="897"/>
                  </a:lnTo>
                  <a:lnTo>
                    <a:pt x="372" y="895"/>
                  </a:lnTo>
                  <a:lnTo>
                    <a:pt x="364" y="895"/>
                  </a:lnTo>
                  <a:lnTo>
                    <a:pt x="360" y="896"/>
                  </a:lnTo>
                  <a:lnTo>
                    <a:pt x="350" y="896"/>
                  </a:lnTo>
                  <a:lnTo>
                    <a:pt x="333" y="896"/>
                  </a:lnTo>
                  <a:lnTo>
                    <a:pt x="314" y="895"/>
                  </a:lnTo>
                  <a:lnTo>
                    <a:pt x="290" y="888"/>
                  </a:lnTo>
                  <a:lnTo>
                    <a:pt x="264" y="878"/>
                  </a:lnTo>
                  <a:lnTo>
                    <a:pt x="236" y="863"/>
                  </a:lnTo>
                  <a:lnTo>
                    <a:pt x="206" y="841"/>
                  </a:lnTo>
                  <a:lnTo>
                    <a:pt x="170" y="804"/>
                  </a:lnTo>
                  <a:lnTo>
                    <a:pt x="136" y="752"/>
                  </a:lnTo>
                  <a:lnTo>
                    <a:pt x="104" y="684"/>
                  </a:lnTo>
                  <a:lnTo>
                    <a:pt x="77" y="598"/>
                  </a:lnTo>
                  <a:lnTo>
                    <a:pt x="54" y="491"/>
                  </a:lnTo>
                  <a:lnTo>
                    <a:pt x="39" y="360"/>
                  </a:lnTo>
                  <a:lnTo>
                    <a:pt x="36" y="203"/>
                  </a:lnTo>
                  <a:lnTo>
                    <a:pt x="42" y="19"/>
                  </a:lnTo>
                  <a:lnTo>
                    <a:pt x="42" y="12"/>
                  </a:lnTo>
                  <a:lnTo>
                    <a:pt x="38" y="7"/>
                  </a:lnTo>
                  <a:lnTo>
                    <a:pt x="33" y="3"/>
                  </a:lnTo>
                  <a:lnTo>
                    <a:pt x="25" y="0"/>
                  </a:lnTo>
                  <a:lnTo>
                    <a:pt x="18" y="0"/>
                  </a:lnTo>
                  <a:lnTo>
                    <a:pt x="13" y="4"/>
                  </a:lnTo>
                  <a:lnTo>
                    <a:pt x="9" y="9"/>
                  </a:lnTo>
                  <a:lnTo>
                    <a:pt x="6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3"/>
            <p:cNvSpPr>
              <a:spLocks/>
            </p:cNvSpPr>
            <p:nvPr/>
          </p:nvSpPr>
          <p:spPr bwMode="auto">
            <a:xfrm>
              <a:off x="62" y="0"/>
              <a:ext cx="66" cy="83"/>
            </a:xfrm>
            <a:custGeom>
              <a:avLst/>
              <a:gdLst/>
              <a:ahLst/>
              <a:cxnLst>
                <a:cxn ang="0">
                  <a:pos x="113" y="3"/>
                </a:cxn>
                <a:cxn ang="0">
                  <a:pos x="104" y="9"/>
                </a:cxn>
                <a:cxn ang="0">
                  <a:pos x="97" y="14"/>
                </a:cxn>
                <a:cxn ang="0">
                  <a:pos x="94" y="12"/>
                </a:cxn>
                <a:cxn ang="0">
                  <a:pos x="83" y="10"/>
                </a:cxn>
                <a:cxn ang="0">
                  <a:pos x="65" y="15"/>
                </a:cxn>
                <a:cxn ang="0">
                  <a:pos x="50" y="27"/>
                </a:cxn>
                <a:cxn ang="0">
                  <a:pos x="36" y="41"/>
                </a:cxn>
                <a:cxn ang="0">
                  <a:pos x="29" y="50"/>
                </a:cxn>
                <a:cxn ang="0">
                  <a:pos x="29" y="50"/>
                </a:cxn>
                <a:cxn ang="0">
                  <a:pos x="26" y="55"/>
                </a:cxn>
                <a:cxn ang="0">
                  <a:pos x="12" y="86"/>
                </a:cxn>
                <a:cxn ang="0">
                  <a:pos x="0" y="135"/>
                </a:cxn>
                <a:cxn ang="0">
                  <a:pos x="8" y="191"/>
                </a:cxn>
                <a:cxn ang="0">
                  <a:pos x="29" y="227"/>
                </a:cxn>
                <a:cxn ang="0">
                  <a:pos x="42" y="239"/>
                </a:cxn>
                <a:cxn ang="0">
                  <a:pos x="56" y="246"/>
                </a:cxn>
                <a:cxn ang="0">
                  <a:pos x="72" y="250"/>
                </a:cxn>
                <a:cxn ang="0">
                  <a:pos x="94" y="248"/>
                </a:cxn>
                <a:cxn ang="0">
                  <a:pos x="118" y="234"/>
                </a:cxn>
                <a:cxn ang="0">
                  <a:pos x="137" y="216"/>
                </a:cxn>
                <a:cxn ang="0">
                  <a:pos x="147" y="200"/>
                </a:cxn>
                <a:cxn ang="0">
                  <a:pos x="169" y="168"/>
                </a:cxn>
                <a:cxn ang="0">
                  <a:pos x="191" y="131"/>
                </a:cxn>
                <a:cxn ang="0">
                  <a:pos x="197" y="109"/>
                </a:cxn>
                <a:cxn ang="0">
                  <a:pos x="194" y="99"/>
                </a:cxn>
                <a:cxn ang="0">
                  <a:pos x="183" y="91"/>
                </a:cxn>
                <a:cxn ang="0">
                  <a:pos x="167" y="92"/>
                </a:cxn>
                <a:cxn ang="0">
                  <a:pos x="158" y="90"/>
                </a:cxn>
                <a:cxn ang="0">
                  <a:pos x="159" y="77"/>
                </a:cxn>
                <a:cxn ang="0">
                  <a:pos x="159" y="55"/>
                </a:cxn>
                <a:cxn ang="0">
                  <a:pos x="153" y="27"/>
                </a:cxn>
                <a:cxn ang="0">
                  <a:pos x="142" y="10"/>
                </a:cxn>
                <a:cxn ang="0">
                  <a:pos x="131" y="3"/>
                </a:cxn>
                <a:cxn ang="0">
                  <a:pos x="122" y="0"/>
                </a:cxn>
                <a:cxn ang="0">
                  <a:pos x="117" y="0"/>
                </a:cxn>
              </a:cxnLst>
              <a:rect l="0" t="0" r="r" b="b"/>
              <a:pathLst>
                <a:path w="197" h="250">
                  <a:moveTo>
                    <a:pt x="114" y="1"/>
                  </a:moveTo>
                  <a:lnTo>
                    <a:pt x="113" y="3"/>
                  </a:lnTo>
                  <a:lnTo>
                    <a:pt x="109" y="5"/>
                  </a:lnTo>
                  <a:lnTo>
                    <a:pt x="104" y="9"/>
                  </a:lnTo>
                  <a:lnTo>
                    <a:pt x="99" y="15"/>
                  </a:lnTo>
                  <a:lnTo>
                    <a:pt x="97" y="14"/>
                  </a:lnTo>
                  <a:lnTo>
                    <a:pt x="96" y="13"/>
                  </a:lnTo>
                  <a:lnTo>
                    <a:pt x="94" y="12"/>
                  </a:lnTo>
                  <a:lnTo>
                    <a:pt x="92" y="12"/>
                  </a:lnTo>
                  <a:lnTo>
                    <a:pt x="83" y="10"/>
                  </a:lnTo>
                  <a:lnTo>
                    <a:pt x="74" y="12"/>
                  </a:lnTo>
                  <a:lnTo>
                    <a:pt x="65" y="15"/>
                  </a:lnTo>
                  <a:lnTo>
                    <a:pt x="58" y="21"/>
                  </a:lnTo>
                  <a:lnTo>
                    <a:pt x="50" y="27"/>
                  </a:lnTo>
                  <a:lnTo>
                    <a:pt x="42" y="33"/>
                  </a:lnTo>
                  <a:lnTo>
                    <a:pt x="36" y="41"/>
                  </a:lnTo>
                  <a:lnTo>
                    <a:pt x="29" y="49"/>
                  </a:lnTo>
                  <a:lnTo>
                    <a:pt x="29" y="50"/>
                  </a:lnTo>
                  <a:lnTo>
                    <a:pt x="29" y="50"/>
                  </a:lnTo>
                  <a:lnTo>
                    <a:pt x="29" y="50"/>
                  </a:lnTo>
                  <a:lnTo>
                    <a:pt x="29" y="50"/>
                  </a:lnTo>
                  <a:lnTo>
                    <a:pt x="26" y="55"/>
                  </a:lnTo>
                  <a:lnTo>
                    <a:pt x="19" y="68"/>
                  </a:lnTo>
                  <a:lnTo>
                    <a:pt x="12" y="86"/>
                  </a:lnTo>
                  <a:lnTo>
                    <a:pt x="4" y="109"/>
                  </a:lnTo>
                  <a:lnTo>
                    <a:pt x="0" y="135"/>
                  </a:lnTo>
                  <a:lnTo>
                    <a:pt x="0" y="163"/>
                  </a:lnTo>
                  <a:lnTo>
                    <a:pt x="8" y="191"/>
                  </a:lnTo>
                  <a:lnTo>
                    <a:pt x="23" y="220"/>
                  </a:lnTo>
                  <a:lnTo>
                    <a:pt x="29" y="227"/>
                  </a:lnTo>
                  <a:lnTo>
                    <a:pt x="36" y="234"/>
                  </a:lnTo>
                  <a:lnTo>
                    <a:pt x="42" y="239"/>
                  </a:lnTo>
                  <a:lnTo>
                    <a:pt x="50" y="244"/>
                  </a:lnTo>
                  <a:lnTo>
                    <a:pt x="56" y="246"/>
                  </a:lnTo>
                  <a:lnTo>
                    <a:pt x="64" y="249"/>
                  </a:lnTo>
                  <a:lnTo>
                    <a:pt x="72" y="250"/>
                  </a:lnTo>
                  <a:lnTo>
                    <a:pt x="79" y="250"/>
                  </a:lnTo>
                  <a:lnTo>
                    <a:pt x="94" y="248"/>
                  </a:lnTo>
                  <a:lnTo>
                    <a:pt x="106" y="241"/>
                  </a:lnTo>
                  <a:lnTo>
                    <a:pt x="118" y="234"/>
                  </a:lnTo>
                  <a:lnTo>
                    <a:pt x="128" y="225"/>
                  </a:lnTo>
                  <a:lnTo>
                    <a:pt x="137" y="216"/>
                  </a:lnTo>
                  <a:lnTo>
                    <a:pt x="144" y="207"/>
                  </a:lnTo>
                  <a:lnTo>
                    <a:pt x="147" y="200"/>
                  </a:lnTo>
                  <a:lnTo>
                    <a:pt x="150" y="196"/>
                  </a:lnTo>
                  <a:lnTo>
                    <a:pt x="169" y="168"/>
                  </a:lnTo>
                  <a:lnTo>
                    <a:pt x="183" y="148"/>
                  </a:lnTo>
                  <a:lnTo>
                    <a:pt x="191" y="131"/>
                  </a:lnTo>
                  <a:lnTo>
                    <a:pt x="196" y="118"/>
                  </a:lnTo>
                  <a:lnTo>
                    <a:pt x="197" y="109"/>
                  </a:lnTo>
                  <a:lnTo>
                    <a:pt x="196" y="103"/>
                  </a:lnTo>
                  <a:lnTo>
                    <a:pt x="194" y="99"/>
                  </a:lnTo>
                  <a:lnTo>
                    <a:pt x="191" y="96"/>
                  </a:lnTo>
                  <a:lnTo>
                    <a:pt x="183" y="91"/>
                  </a:lnTo>
                  <a:lnTo>
                    <a:pt x="176" y="90"/>
                  </a:lnTo>
                  <a:lnTo>
                    <a:pt x="167" y="92"/>
                  </a:lnTo>
                  <a:lnTo>
                    <a:pt x="158" y="96"/>
                  </a:lnTo>
                  <a:lnTo>
                    <a:pt x="158" y="90"/>
                  </a:lnTo>
                  <a:lnTo>
                    <a:pt x="159" y="83"/>
                  </a:lnTo>
                  <a:lnTo>
                    <a:pt x="159" y="77"/>
                  </a:lnTo>
                  <a:lnTo>
                    <a:pt x="159" y="69"/>
                  </a:lnTo>
                  <a:lnTo>
                    <a:pt x="159" y="55"/>
                  </a:lnTo>
                  <a:lnTo>
                    <a:pt x="156" y="40"/>
                  </a:lnTo>
                  <a:lnTo>
                    <a:pt x="153" y="27"/>
                  </a:lnTo>
                  <a:lnTo>
                    <a:pt x="147" y="15"/>
                  </a:lnTo>
                  <a:lnTo>
                    <a:pt x="142" y="10"/>
                  </a:lnTo>
                  <a:lnTo>
                    <a:pt x="137" y="5"/>
                  </a:lnTo>
                  <a:lnTo>
                    <a:pt x="131" y="3"/>
                  </a:lnTo>
                  <a:lnTo>
                    <a:pt x="124" y="0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7" y="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4"/>
            <p:cNvSpPr>
              <a:spLocks/>
            </p:cNvSpPr>
            <p:nvPr/>
          </p:nvSpPr>
          <p:spPr bwMode="auto">
            <a:xfrm>
              <a:off x="73" y="13"/>
              <a:ext cx="38" cy="59"/>
            </a:xfrm>
            <a:custGeom>
              <a:avLst/>
              <a:gdLst/>
              <a:ahLst/>
              <a:cxnLst>
                <a:cxn ang="0">
                  <a:pos x="85" y="7"/>
                </a:cxn>
                <a:cxn ang="0">
                  <a:pos x="89" y="2"/>
                </a:cxn>
                <a:cxn ang="0">
                  <a:pos x="91" y="5"/>
                </a:cxn>
                <a:cxn ang="0">
                  <a:pos x="94" y="20"/>
                </a:cxn>
                <a:cxn ang="0">
                  <a:pos x="94" y="43"/>
                </a:cxn>
                <a:cxn ang="0">
                  <a:pos x="91" y="73"/>
                </a:cxn>
                <a:cxn ang="0">
                  <a:pos x="87" y="89"/>
                </a:cxn>
                <a:cxn ang="0">
                  <a:pos x="87" y="91"/>
                </a:cxn>
                <a:cxn ang="0">
                  <a:pos x="89" y="96"/>
                </a:cxn>
                <a:cxn ang="0">
                  <a:pos x="92" y="104"/>
                </a:cxn>
                <a:cxn ang="0">
                  <a:pos x="100" y="109"/>
                </a:cxn>
                <a:cxn ang="0">
                  <a:pos x="110" y="107"/>
                </a:cxn>
                <a:cxn ang="0">
                  <a:pos x="114" y="105"/>
                </a:cxn>
                <a:cxn ang="0">
                  <a:pos x="114" y="105"/>
                </a:cxn>
                <a:cxn ang="0">
                  <a:pos x="109" y="112"/>
                </a:cxn>
                <a:cxn ang="0">
                  <a:pos x="98" y="130"/>
                </a:cxn>
                <a:cxn ang="0">
                  <a:pos x="89" y="145"/>
                </a:cxn>
                <a:cxn ang="0">
                  <a:pos x="78" y="156"/>
                </a:cxn>
                <a:cxn ang="0">
                  <a:pos x="67" y="168"/>
                </a:cxn>
                <a:cxn ang="0">
                  <a:pos x="53" y="177"/>
                </a:cxn>
                <a:cxn ang="0">
                  <a:pos x="39" y="178"/>
                </a:cxn>
                <a:cxn ang="0">
                  <a:pos x="23" y="169"/>
                </a:cxn>
                <a:cxn ang="0">
                  <a:pos x="9" y="148"/>
                </a:cxn>
                <a:cxn ang="0">
                  <a:pos x="1" y="121"/>
                </a:cxn>
                <a:cxn ang="0">
                  <a:pos x="4" y="80"/>
                </a:cxn>
                <a:cxn ang="0">
                  <a:pos x="19" y="38"/>
                </a:cxn>
                <a:cxn ang="0">
                  <a:pos x="33" y="19"/>
                </a:cxn>
                <a:cxn ang="0">
                  <a:pos x="47" y="6"/>
                </a:cxn>
                <a:cxn ang="0">
                  <a:pos x="51" y="6"/>
                </a:cxn>
                <a:cxn ang="0">
                  <a:pos x="51" y="7"/>
                </a:cxn>
                <a:cxn ang="0">
                  <a:pos x="54" y="14"/>
                </a:cxn>
                <a:cxn ang="0">
                  <a:pos x="62" y="21"/>
                </a:cxn>
                <a:cxn ang="0">
                  <a:pos x="72" y="21"/>
                </a:cxn>
                <a:cxn ang="0">
                  <a:pos x="81" y="16"/>
                </a:cxn>
              </a:cxnLst>
              <a:rect l="0" t="0" r="r" b="b"/>
              <a:pathLst>
                <a:path w="115" h="178">
                  <a:moveTo>
                    <a:pt x="83" y="11"/>
                  </a:moveTo>
                  <a:lnTo>
                    <a:pt x="85" y="7"/>
                  </a:lnTo>
                  <a:lnTo>
                    <a:pt x="87" y="5"/>
                  </a:lnTo>
                  <a:lnTo>
                    <a:pt x="89" y="2"/>
                  </a:lnTo>
                  <a:lnTo>
                    <a:pt x="90" y="0"/>
                  </a:lnTo>
                  <a:lnTo>
                    <a:pt x="91" y="5"/>
                  </a:lnTo>
                  <a:lnTo>
                    <a:pt x="92" y="12"/>
                  </a:lnTo>
                  <a:lnTo>
                    <a:pt x="94" y="20"/>
                  </a:lnTo>
                  <a:lnTo>
                    <a:pt x="94" y="30"/>
                  </a:lnTo>
                  <a:lnTo>
                    <a:pt x="94" y="43"/>
                  </a:lnTo>
                  <a:lnTo>
                    <a:pt x="92" y="57"/>
                  </a:lnTo>
                  <a:lnTo>
                    <a:pt x="91" y="73"/>
                  </a:lnTo>
                  <a:lnTo>
                    <a:pt x="89" y="89"/>
                  </a:lnTo>
                  <a:lnTo>
                    <a:pt x="87" y="89"/>
                  </a:lnTo>
                  <a:lnTo>
                    <a:pt x="87" y="91"/>
                  </a:lnTo>
                  <a:lnTo>
                    <a:pt x="87" y="91"/>
                  </a:lnTo>
                  <a:lnTo>
                    <a:pt x="87" y="92"/>
                  </a:lnTo>
                  <a:lnTo>
                    <a:pt x="89" y="96"/>
                  </a:lnTo>
                  <a:lnTo>
                    <a:pt x="90" y="100"/>
                  </a:lnTo>
                  <a:lnTo>
                    <a:pt x="92" y="104"/>
                  </a:lnTo>
                  <a:lnTo>
                    <a:pt x="95" y="106"/>
                  </a:lnTo>
                  <a:lnTo>
                    <a:pt x="100" y="109"/>
                  </a:lnTo>
                  <a:lnTo>
                    <a:pt x="105" y="109"/>
                  </a:lnTo>
                  <a:lnTo>
                    <a:pt x="110" y="107"/>
                  </a:lnTo>
                  <a:lnTo>
                    <a:pt x="114" y="105"/>
                  </a:lnTo>
                  <a:lnTo>
                    <a:pt x="114" y="105"/>
                  </a:lnTo>
                  <a:lnTo>
                    <a:pt x="114" y="105"/>
                  </a:lnTo>
                  <a:lnTo>
                    <a:pt x="114" y="105"/>
                  </a:lnTo>
                  <a:lnTo>
                    <a:pt x="115" y="104"/>
                  </a:lnTo>
                  <a:lnTo>
                    <a:pt x="109" y="112"/>
                  </a:lnTo>
                  <a:lnTo>
                    <a:pt x="104" y="121"/>
                  </a:lnTo>
                  <a:lnTo>
                    <a:pt x="98" y="130"/>
                  </a:lnTo>
                  <a:lnTo>
                    <a:pt x="91" y="139"/>
                  </a:lnTo>
                  <a:lnTo>
                    <a:pt x="89" y="145"/>
                  </a:lnTo>
                  <a:lnTo>
                    <a:pt x="83" y="150"/>
                  </a:lnTo>
                  <a:lnTo>
                    <a:pt x="78" y="156"/>
                  </a:lnTo>
                  <a:lnTo>
                    <a:pt x="73" y="163"/>
                  </a:lnTo>
                  <a:lnTo>
                    <a:pt x="67" y="168"/>
                  </a:lnTo>
                  <a:lnTo>
                    <a:pt x="59" y="173"/>
                  </a:lnTo>
                  <a:lnTo>
                    <a:pt x="53" y="177"/>
                  </a:lnTo>
                  <a:lnTo>
                    <a:pt x="45" y="178"/>
                  </a:lnTo>
                  <a:lnTo>
                    <a:pt x="39" y="178"/>
                  </a:lnTo>
                  <a:lnTo>
                    <a:pt x="31" y="174"/>
                  </a:lnTo>
                  <a:lnTo>
                    <a:pt x="23" y="169"/>
                  </a:lnTo>
                  <a:lnTo>
                    <a:pt x="17" y="161"/>
                  </a:lnTo>
                  <a:lnTo>
                    <a:pt x="9" y="148"/>
                  </a:lnTo>
                  <a:lnTo>
                    <a:pt x="4" y="136"/>
                  </a:lnTo>
                  <a:lnTo>
                    <a:pt x="1" y="121"/>
                  </a:lnTo>
                  <a:lnTo>
                    <a:pt x="0" y="109"/>
                  </a:lnTo>
                  <a:lnTo>
                    <a:pt x="4" y="80"/>
                  </a:lnTo>
                  <a:lnTo>
                    <a:pt x="12" y="56"/>
                  </a:lnTo>
                  <a:lnTo>
                    <a:pt x="19" y="38"/>
                  </a:lnTo>
                  <a:lnTo>
                    <a:pt x="24" y="30"/>
                  </a:lnTo>
                  <a:lnTo>
                    <a:pt x="33" y="19"/>
                  </a:lnTo>
                  <a:lnTo>
                    <a:pt x="41" y="11"/>
                  </a:lnTo>
                  <a:lnTo>
                    <a:pt x="47" y="6"/>
                  </a:lnTo>
                  <a:lnTo>
                    <a:pt x="50" y="5"/>
                  </a:lnTo>
                  <a:lnTo>
                    <a:pt x="51" y="6"/>
                  </a:lnTo>
                  <a:lnTo>
                    <a:pt x="51" y="6"/>
                  </a:lnTo>
                  <a:lnTo>
                    <a:pt x="51" y="7"/>
                  </a:lnTo>
                  <a:lnTo>
                    <a:pt x="53" y="9"/>
                  </a:lnTo>
                  <a:lnTo>
                    <a:pt x="54" y="14"/>
                  </a:lnTo>
                  <a:lnTo>
                    <a:pt x="58" y="17"/>
                  </a:lnTo>
                  <a:lnTo>
                    <a:pt x="62" y="21"/>
                  </a:lnTo>
                  <a:lnTo>
                    <a:pt x="67" y="23"/>
                  </a:lnTo>
                  <a:lnTo>
                    <a:pt x="72" y="21"/>
                  </a:lnTo>
                  <a:lnTo>
                    <a:pt x="77" y="20"/>
                  </a:lnTo>
                  <a:lnTo>
                    <a:pt x="81" y="16"/>
                  </a:lnTo>
                  <a:lnTo>
                    <a:pt x="83" y="11"/>
                  </a:lnTo>
                  <a:close/>
                </a:path>
              </a:pathLst>
            </a:custGeom>
            <a:solidFill>
              <a:srgbClr val="BC684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it looks like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The top of your document should look like this: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a memo using Microsoft Word</a:t>
            </a:r>
            <a:endParaRPr lang="en-GB" dirty="0"/>
          </a:p>
        </p:txBody>
      </p:sp>
      <p:grpSp>
        <p:nvGrpSpPr>
          <p:cNvPr id="7" name="Group 6"/>
          <p:cNvGrpSpPr/>
          <p:nvPr/>
        </p:nvGrpSpPr>
        <p:grpSpPr>
          <a:xfrm>
            <a:off x="1357290" y="2357430"/>
            <a:ext cx="6429420" cy="3429024"/>
            <a:chOff x="1357290" y="2857496"/>
            <a:chExt cx="6429420" cy="3429024"/>
          </a:xfrm>
        </p:grpSpPr>
        <p:sp>
          <p:nvSpPr>
            <p:cNvPr id="8" name="Double Wave 7"/>
            <p:cNvSpPr/>
            <p:nvPr/>
          </p:nvSpPr>
          <p:spPr>
            <a:xfrm>
              <a:off x="1357290" y="5143512"/>
              <a:ext cx="6429420" cy="1143008"/>
            </a:xfrm>
            <a:prstGeom prst="doubleWave">
              <a:avLst>
                <a:gd name="adj1" fmla="val 9120"/>
                <a:gd name="adj2" fmla="val 0"/>
              </a:avLst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57290" y="2857496"/>
              <a:ext cx="6429420" cy="310854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>
                  <a:lumMod val="95000"/>
                  <a:lumOff val="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GB" sz="1200" dirty="0" smtClean="0"/>
            </a:p>
            <a:p>
              <a:pPr algn="ctr"/>
              <a:r>
                <a:rPr lang="en-GB" sz="1600" dirty="0" smtClean="0"/>
                <a:t>Hartsdown Technology College</a:t>
              </a:r>
            </a:p>
            <a:p>
              <a:pPr algn="ctr"/>
              <a:r>
                <a:rPr lang="en-GB" b="1" dirty="0" smtClean="0"/>
                <a:t>Memorandum</a:t>
              </a:r>
            </a:p>
            <a:p>
              <a:endParaRPr lang="en-GB" sz="1200" dirty="0" smtClean="0"/>
            </a:p>
            <a:p>
              <a:pPr lvl="1"/>
              <a:r>
                <a:rPr lang="en-GB" sz="1400" dirty="0" smtClean="0"/>
                <a:t>To:</a:t>
              </a:r>
            </a:p>
            <a:p>
              <a:pPr lvl="1"/>
              <a:endParaRPr lang="en-GB" sz="1400" dirty="0" smtClean="0"/>
            </a:p>
            <a:p>
              <a:pPr lvl="1"/>
              <a:r>
                <a:rPr lang="en-GB" sz="1400" dirty="0" smtClean="0"/>
                <a:t>From:</a:t>
              </a:r>
            </a:p>
            <a:p>
              <a:pPr lvl="1"/>
              <a:endParaRPr lang="en-GB" sz="1400" dirty="0" smtClean="0"/>
            </a:p>
            <a:p>
              <a:pPr lvl="1"/>
              <a:r>
                <a:rPr lang="en-GB" sz="1400" dirty="0" smtClean="0"/>
                <a:t>Date:</a:t>
              </a:r>
            </a:p>
            <a:p>
              <a:pPr lvl="1"/>
              <a:endParaRPr lang="en-GB" sz="1400" dirty="0" smtClean="0"/>
            </a:p>
            <a:p>
              <a:pPr lvl="1"/>
              <a:r>
                <a:rPr lang="en-GB" sz="1400" dirty="0" smtClean="0"/>
                <a:t>Subject:</a:t>
              </a:r>
            </a:p>
            <a:p>
              <a:pPr lvl="1"/>
              <a:endParaRPr lang="en-GB" sz="1400" dirty="0" smtClean="0"/>
            </a:p>
            <a:p>
              <a:pPr lvl="1"/>
              <a:r>
                <a:rPr lang="en-GB" sz="1400" dirty="0" smtClean="0"/>
                <a:t>&lt; Message goes here &gt;</a:t>
              </a:r>
            </a:p>
            <a:p>
              <a:endParaRPr lang="en-GB" sz="12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71577" y="5715016"/>
              <a:ext cx="6405607" cy="276999"/>
            </a:xfrm>
            <a:prstGeom prst="rect">
              <a:avLst/>
            </a:prstGeom>
            <a:solidFill>
              <a:schemeClr val="bg1"/>
            </a:solidFill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endParaRPr lang="en-GB" sz="12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13" name="Group 60"/>
            <p:cNvGrpSpPr>
              <a:grpSpLocks noChangeAspect="1"/>
            </p:cNvGrpSpPr>
            <p:nvPr/>
          </p:nvGrpSpPr>
          <p:grpSpPr bwMode="auto">
            <a:xfrm>
              <a:off x="0" y="3273"/>
              <a:ext cx="1080129" cy="1112061"/>
              <a:chOff x="-548" y="1546"/>
              <a:chExt cx="958" cy="999"/>
            </a:xfrm>
          </p:grpSpPr>
          <p:sp>
            <p:nvSpPr>
              <p:cNvPr id="47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14" name="Group 6"/>
            <p:cNvGrpSpPr>
              <a:grpSpLocks noChangeAspect="1"/>
            </p:cNvGrpSpPr>
            <p:nvPr/>
          </p:nvGrpSpPr>
          <p:grpSpPr bwMode="auto">
            <a:xfrm>
              <a:off x="428595" y="289965"/>
              <a:ext cx="1080123" cy="1138778"/>
              <a:chOff x="290" y="1477"/>
              <a:chExt cx="958" cy="1023"/>
            </a:xfrm>
          </p:grpSpPr>
          <p:sp>
            <p:nvSpPr>
              <p:cNvPr id="15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Write a memo containing the following information:</a:t>
            </a:r>
          </a:p>
          <a:p>
            <a:pPr lvl="1"/>
            <a:r>
              <a:rPr lang="en-GB" dirty="0" smtClean="0"/>
              <a:t>To: </a:t>
            </a:r>
            <a:r>
              <a:rPr lang="en-GB" b="1" dirty="0" smtClean="0"/>
              <a:t>Students</a:t>
            </a:r>
          </a:p>
          <a:p>
            <a:pPr lvl="1"/>
            <a:r>
              <a:rPr lang="en-GB" dirty="0" smtClean="0"/>
              <a:t>Subject: </a:t>
            </a:r>
            <a:r>
              <a:rPr lang="en-GB" b="1" dirty="0" smtClean="0"/>
              <a:t>Clubs</a:t>
            </a:r>
          </a:p>
          <a:p>
            <a:pPr lvl="1"/>
            <a:r>
              <a:rPr lang="en-GB" dirty="0" smtClean="0"/>
              <a:t>For the </a:t>
            </a:r>
            <a:r>
              <a:rPr lang="en-GB" b="1" dirty="0" smtClean="0"/>
              <a:t>message</a:t>
            </a:r>
            <a:r>
              <a:rPr lang="en-GB" dirty="0" smtClean="0"/>
              <a:t> explain what </a:t>
            </a:r>
            <a:r>
              <a:rPr lang="en-GB" dirty="0" smtClean="0"/>
              <a:t>clubs </a:t>
            </a:r>
            <a:r>
              <a:rPr lang="en-GB" dirty="0" smtClean="0"/>
              <a:t>are on in college and what times they are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pPr algn="ctr">
              <a:buNone/>
            </a:pPr>
            <a:r>
              <a:rPr lang="en-GB" dirty="0" smtClean="0"/>
              <a:t>(You can use the school website to help.)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a memo using Microsoft Word</a:t>
            </a:r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6" name="Group 60"/>
            <p:cNvGrpSpPr>
              <a:grpSpLocks noChangeAspect="1"/>
            </p:cNvGrpSpPr>
            <p:nvPr/>
          </p:nvGrpSpPr>
          <p:grpSpPr bwMode="auto">
            <a:xfrm>
              <a:off x="0" y="3271"/>
              <a:ext cx="1080129" cy="1112061"/>
              <a:chOff x="-548" y="1546"/>
              <a:chExt cx="958" cy="999"/>
            </a:xfrm>
          </p:grpSpPr>
          <p:sp>
            <p:nvSpPr>
              <p:cNvPr id="40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7" name="Group 6"/>
            <p:cNvGrpSpPr>
              <a:grpSpLocks noChangeAspect="1"/>
            </p:cNvGrpSpPr>
            <p:nvPr/>
          </p:nvGrpSpPr>
          <p:grpSpPr bwMode="auto">
            <a:xfrm>
              <a:off x="428596" y="289965"/>
              <a:ext cx="1080122" cy="1138778"/>
              <a:chOff x="290" y="1477"/>
              <a:chExt cx="958" cy="1023"/>
            </a:xfrm>
          </p:grpSpPr>
          <p:sp>
            <p:nvSpPr>
              <p:cNvPr id="8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  <p:pic>
        <p:nvPicPr>
          <p:cNvPr id="1026" name="Picture 2" descr="C:\Users\maddamsn\AppData\Local\Microsoft\Windows\Temporary Internet Files\Content.IE5\OWMJWF85\MCj029093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900" y="4845060"/>
            <a:ext cx="626826" cy="9418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a memo using Microsoft Word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Extension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Create a poster using </a:t>
            </a:r>
            <a:r>
              <a:rPr lang="en-GB" b="1" dirty="0" smtClean="0"/>
              <a:t>Microsoft Publisher</a:t>
            </a:r>
            <a:r>
              <a:rPr lang="en-GB" dirty="0" smtClean="0"/>
              <a:t> to advertise one of the clubs. </a:t>
            </a:r>
          </a:p>
          <a:p>
            <a:endParaRPr lang="en-GB" dirty="0" smtClean="0"/>
          </a:p>
          <a:p>
            <a:r>
              <a:rPr lang="en-GB" dirty="0" smtClean="0"/>
              <a:t>Don’t forget to include:</a:t>
            </a:r>
          </a:p>
          <a:p>
            <a:pPr lvl="1"/>
            <a:r>
              <a:rPr lang="en-GB" dirty="0" smtClean="0"/>
              <a:t>Time/Day</a:t>
            </a:r>
          </a:p>
          <a:p>
            <a:pPr lvl="1"/>
            <a:r>
              <a:rPr lang="en-GB" dirty="0" smtClean="0"/>
              <a:t>Who runs it</a:t>
            </a:r>
          </a:p>
          <a:p>
            <a:pPr lvl="1"/>
            <a:r>
              <a:rPr lang="en-GB" dirty="0" smtClean="0"/>
              <a:t>Where it is</a:t>
            </a:r>
          </a:p>
          <a:p>
            <a:pPr lvl="1"/>
            <a:r>
              <a:rPr lang="en-GB" dirty="0" smtClean="0"/>
              <a:t>Does it cost anything?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7" name="Group 60"/>
            <p:cNvGrpSpPr>
              <a:grpSpLocks noChangeAspect="1"/>
            </p:cNvGrpSpPr>
            <p:nvPr/>
          </p:nvGrpSpPr>
          <p:grpSpPr bwMode="auto">
            <a:xfrm>
              <a:off x="0" y="3269"/>
              <a:ext cx="1080129" cy="1112061"/>
              <a:chOff x="-548" y="1546"/>
              <a:chExt cx="958" cy="999"/>
            </a:xfrm>
          </p:grpSpPr>
          <p:sp>
            <p:nvSpPr>
              <p:cNvPr id="41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8" name="Group 6"/>
            <p:cNvGrpSpPr>
              <a:grpSpLocks noChangeAspect="1"/>
            </p:cNvGrpSpPr>
            <p:nvPr/>
          </p:nvGrpSpPr>
          <p:grpSpPr bwMode="auto">
            <a:xfrm>
              <a:off x="428598" y="289965"/>
              <a:ext cx="1080122" cy="1138778"/>
              <a:chOff x="290" y="1477"/>
              <a:chExt cx="958" cy="1023"/>
            </a:xfrm>
          </p:grpSpPr>
          <p:sp>
            <p:nvSpPr>
              <p:cNvPr id="9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create a memo using Microsoft Word”.</a:t>
            </a:r>
          </a:p>
          <a:p>
            <a:endParaRPr lang="en-GB" dirty="0" smtClean="0"/>
          </a:p>
          <a:p>
            <a:r>
              <a:rPr lang="en-GB" dirty="0" smtClean="0"/>
              <a:t>Put </a:t>
            </a:r>
            <a:r>
              <a:rPr lang="en-GB" dirty="0" smtClean="0">
                <a:sym typeface="Wingdings" pitchFamily="2" charset="2"/>
              </a:rPr>
              <a:t> or  onto your </a:t>
            </a:r>
            <a:r>
              <a:rPr lang="en-GB" b="1" dirty="0" smtClean="0">
                <a:sym typeface="Wingdings" pitchFamily="2" charset="2"/>
              </a:rPr>
              <a:t>Self Assessment</a:t>
            </a:r>
            <a:r>
              <a:rPr lang="en-GB" dirty="0" smtClean="0">
                <a:sym typeface="Wingdings" pitchFamily="2" charset="2"/>
              </a:rPr>
              <a:t> sheet to show whether or not you have achieved today’s learning objective.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fld id="{236194F1-23A6-4DD7-846A-2A3A13D06003}" type="datetime2">
              <a:rPr lang="en-GB" smtClean="0"/>
              <a:pPr/>
              <a:t>Monday, 29 September 2008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1456</TotalTime>
  <Words>228</Words>
  <Application>Microsoft Office PowerPoint</Application>
  <PresentationFormat>On-screen Show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Creating a Memo</vt:lpstr>
      <vt:lpstr>Learning Objective</vt:lpstr>
      <vt:lpstr>Memo</vt:lpstr>
      <vt:lpstr>What it looks like</vt:lpstr>
      <vt:lpstr>Task</vt:lpstr>
      <vt:lpstr>Extension Task</vt:lpstr>
      <vt:lpstr>Learning Objective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Nicki Maddams</dc:creator>
  <cp:lastModifiedBy>maddamsn</cp:lastModifiedBy>
  <cp:revision>46</cp:revision>
  <dcterms:created xsi:type="dcterms:W3CDTF">2008-01-28T15:32:11Z</dcterms:created>
  <dcterms:modified xsi:type="dcterms:W3CDTF">2008-09-29T12:30:27Z</dcterms:modified>
</cp:coreProperties>
</file>