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6" r:id="rId4"/>
    <p:sldId id="274" r:id="rId5"/>
    <p:sldId id="275" r:id="rId6"/>
    <p:sldId id="273" r:id="rId7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000" autoAdjust="0"/>
  </p:normalViewPr>
  <p:slideViewPr>
    <p:cSldViewPr>
      <p:cViewPr>
        <p:scale>
          <a:sx n="66" d="100"/>
          <a:sy n="66" d="100"/>
        </p:scale>
        <p:origin x="-12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nkuknow.co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Brochure</a:t>
            </a:r>
            <a:endParaRPr lang="en-GB" dirty="0"/>
          </a:p>
        </p:txBody>
      </p:sp>
      <p:pic>
        <p:nvPicPr>
          <p:cNvPr id="5" name="Picture 4" descr="image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00702"/>
            <a:ext cx="143218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brochure using Microsoft Publisher”.</a:t>
            </a:r>
          </a:p>
          <a:p>
            <a:endParaRPr lang="en-GB" dirty="0" smtClean="0"/>
          </a:p>
          <a:p>
            <a:r>
              <a:rPr lang="en-GB" dirty="0" smtClean="0"/>
              <a:t>You should already have written this onto your self assessment sheets last lesson</a:t>
            </a:r>
            <a:r>
              <a:rPr lang="en-GB" b="1" dirty="0" smtClean="0"/>
              <a:t>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Tuesday, 02 September 2008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brochure using Microsoft Publisher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This Lesson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. . . you will be creating the </a:t>
            </a:r>
            <a:r>
              <a:rPr lang="en-GB" b="1" dirty="0" smtClean="0"/>
              <a:t>inside</a:t>
            </a:r>
            <a:r>
              <a:rPr lang="en-GB" dirty="0" smtClean="0"/>
              <a:t> pages of your brochure. You should have created the </a:t>
            </a:r>
            <a:r>
              <a:rPr lang="en-GB" b="1" dirty="0" smtClean="0"/>
              <a:t>outside</a:t>
            </a:r>
            <a:r>
              <a:rPr lang="en-GB" dirty="0" smtClean="0"/>
              <a:t> pages already.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Complete the </a:t>
            </a:r>
            <a:r>
              <a:rPr lang="en-GB" sz="2800" b="1" dirty="0" smtClean="0"/>
              <a:t>inside</a:t>
            </a:r>
            <a:r>
              <a:rPr lang="en-GB" sz="2800" dirty="0" smtClean="0"/>
              <a:t> pages of your brochure today: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Use </a:t>
            </a:r>
            <a:r>
              <a:rPr lang="en-GB" sz="2800" dirty="0" smtClean="0">
                <a:hlinkClick r:id="rId2"/>
              </a:rPr>
              <a:t>www.thinkuknow.co.uk</a:t>
            </a:r>
            <a:r>
              <a:rPr lang="en-GB" sz="2800" dirty="0" smtClean="0"/>
              <a:t> to help!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brochure using Microsoft Publisher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3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4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 flipV="1">
            <a:off x="2786050" y="2214554"/>
            <a:ext cx="3500462" cy="2857520"/>
            <a:chOff x="2643173" y="3071809"/>
            <a:chExt cx="4566537" cy="3009922"/>
          </a:xfrm>
        </p:grpSpPr>
        <p:sp>
          <p:nvSpPr>
            <p:cNvPr id="83" name="Rectangle 82"/>
            <p:cNvSpPr/>
            <p:nvPr/>
          </p:nvSpPr>
          <p:spPr>
            <a:xfrm>
              <a:off x="4143372" y="3652839"/>
              <a:ext cx="1571636" cy="24288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Flowchart: Data 83"/>
            <p:cNvSpPr/>
            <p:nvPr/>
          </p:nvSpPr>
          <p:spPr>
            <a:xfrm rot="5400000">
              <a:off x="1890325" y="3824657"/>
              <a:ext cx="3000397" cy="1494701"/>
            </a:xfrm>
            <a:prstGeom prst="flowChartInputOut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Flowchart: Data 84"/>
            <p:cNvSpPr/>
            <p:nvPr/>
          </p:nvSpPr>
          <p:spPr>
            <a:xfrm rot="16200000" flipH="1">
              <a:off x="4962162" y="3824659"/>
              <a:ext cx="3000396" cy="1494701"/>
            </a:xfrm>
            <a:prstGeom prst="flowChartInputOut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7" name="Rounded Rectangular Callout 86"/>
          <p:cNvSpPr/>
          <p:nvPr/>
        </p:nvSpPr>
        <p:spPr>
          <a:xfrm>
            <a:off x="214282" y="2500306"/>
            <a:ext cx="2428892" cy="1285884"/>
          </a:xfrm>
          <a:prstGeom prst="wedgeRoundRectCallout">
            <a:avLst>
              <a:gd name="adj1" fmla="val 77594"/>
              <a:gd name="adj2" fmla="val 2243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Comic Sans MS" pitchFamily="66" charset="0"/>
              </a:rPr>
              <a:t>The Risks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Explain here what the risk are online.</a:t>
            </a:r>
          </a:p>
        </p:txBody>
      </p:sp>
      <p:sp>
        <p:nvSpPr>
          <p:cNvPr id="88" name="Rounded Rectangular Callout 87"/>
          <p:cNvSpPr/>
          <p:nvPr/>
        </p:nvSpPr>
        <p:spPr>
          <a:xfrm>
            <a:off x="6357950" y="2214554"/>
            <a:ext cx="2500330" cy="1071570"/>
          </a:xfrm>
          <a:prstGeom prst="wedgeRoundRectCallout">
            <a:avLst>
              <a:gd name="adj1" fmla="val -78574"/>
              <a:gd name="adj2" fmla="val 1629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Comic Sans MS" pitchFamily="66" charset="0"/>
              </a:rPr>
              <a:t>Reporting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Explain how to report a problem.</a:t>
            </a:r>
          </a:p>
        </p:txBody>
      </p:sp>
      <p:sp>
        <p:nvSpPr>
          <p:cNvPr id="89" name="Rounded Rectangular Callout 88"/>
          <p:cNvSpPr/>
          <p:nvPr/>
        </p:nvSpPr>
        <p:spPr>
          <a:xfrm>
            <a:off x="6429388" y="3714752"/>
            <a:ext cx="2428892" cy="1143008"/>
          </a:xfrm>
          <a:prstGeom prst="wedgeRoundRectCallout">
            <a:avLst>
              <a:gd name="adj1" fmla="val -125498"/>
              <a:gd name="adj2" fmla="val -84667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Comic Sans MS" pitchFamily="66" charset="0"/>
              </a:rPr>
              <a:t>Staying Safe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Explain how to stay safe online.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allAtOnce" animBg="1"/>
      <p:bldP spid="88" grpId="0" build="allAtOnce" animBg="1"/>
      <p:bldP spid="8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Word Document with the title </a:t>
            </a:r>
            <a:r>
              <a:rPr lang="en-GB" b="1" u="sng" dirty="0" smtClean="0"/>
              <a:t>Brochure Self Assessment</a:t>
            </a:r>
            <a:r>
              <a:rPr lang="en-GB" dirty="0" smtClean="0"/>
              <a:t> at the top and answer the following questions in </a:t>
            </a:r>
            <a:r>
              <a:rPr lang="en-GB" b="1" dirty="0" smtClean="0"/>
              <a:t>FULL SENTENCES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What is good about your brochure?</a:t>
            </a:r>
          </a:p>
          <a:p>
            <a:pPr lvl="1"/>
            <a:r>
              <a:rPr lang="en-GB" dirty="0" smtClean="0"/>
              <a:t>What is not so good about your brochure?</a:t>
            </a:r>
          </a:p>
          <a:p>
            <a:pPr lvl="1"/>
            <a:r>
              <a:rPr lang="en-GB" dirty="0" smtClean="0"/>
              <a:t>What could be done to improve your brochure? (be specific)</a:t>
            </a:r>
          </a:p>
          <a:p>
            <a:pPr lvl="1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brochure using Microsoft Publisher</a:t>
            </a:r>
          </a:p>
          <a:p>
            <a:endParaRPr lang="en-GB" dirty="0"/>
          </a:p>
        </p:txBody>
      </p:sp>
      <p:grpSp>
        <p:nvGrpSpPr>
          <p:cNvPr id="76" name="Group 75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7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11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7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brochure using Microsoft Publisher”.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Tuesday, 02 September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216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Creating a Brochure</vt:lpstr>
      <vt:lpstr>Learning Objective</vt:lpstr>
      <vt:lpstr>This Lesson . . .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54</cp:revision>
  <dcterms:created xsi:type="dcterms:W3CDTF">2008-01-28T15:32:11Z</dcterms:created>
  <dcterms:modified xsi:type="dcterms:W3CDTF">2008-09-02T07:31:44Z</dcterms:modified>
</cp:coreProperties>
</file>