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0"/>
  </p:notesMasterIdLst>
  <p:handoutMasterIdLst>
    <p:handoutMasterId r:id="rId41"/>
  </p:handoutMasterIdLst>
  <p:sldIdLst>
    <p:sldId id="256" r:id="rId3"/>
    <p:sldId id="258" r:id="rId4"/>
    <p:sldId id="279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274" r:id="rId37"/>
    <p:sldId id="282" r:id="rId38"/>
    <p:sldId id="273" r:id="rId39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000" autoAdjust="0"/>
  </p:normalViewPr>
  <p:slideViewPr>
    <p:cSldViewPr>
      <p:cViewPr varScale="1">
        <p:scale>
          <a:sx n="75" d="100"/>
          <a:sy n="75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236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ABDA3-BD09-4993-83D1-8EF48CA339D4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B8647-502F-4518-BF5F-9CEA510D72D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133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142876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97" y="2131788"/>
            <a:ext cx="7773206" cy="14695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794" y="3885596"/>
            <a:ext cx="6402413" cy="1753810"/>
          </a:xfrm>
        </p:spPr>
        <p:txBody>
          <a:bodyPr/>
          <a:lstStyle>
            <a:lvl1pPr marL="0" indent="0" algn="ctr">
              <a:buNone/>
              <a:defRPr/>
            </a:lvl1pPr>
            <a:lvl2pPr marL="1015990" indent="0" algn="ctr">
              <a:buNone/>
              <a:defRPr/>
            </a:lvl2pPr>
            <a:lvl3pPr marL="2031980" indent="0" algn="ctr">
              <a:buNone/>
              <a:defRPr/>
            </a:lvl3pPr>
            <a:lvl4pPr marL="3047970" indent="0" algn="ctr">
              <a:buNone/>
              <a:defRPr/>
            </a:lvl4pPr>
            <a:lvl5pPr marL="4063959" indent="0" algn="ctr">
              <a:buNone/>
              <a:defRPr/>
            </a:lvl5pPr>
            <a:lvl6pPr marL="5079949" indent="0" algn="ctr">
              <a:buNone/>
              <a:defRPr/>
            </a:lvl6pPr>
            <a:lvl7pPr marL="6095939" indent="0" algn="ctr">
              <a:buNone/>
              <a:defRPr/>
            </a:lvl7pPr>
            <a:lvl8pPr marL="7111929" indent="0" algn="ctr">
              <a:buNone/>
              <a:defRPr/>
            </a:lvl8pPr>
            <a:lvl9pPr marL="812791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defTabSz="913686" rtl="0" fontAlgn="base">
              <a:spcBef>
                <a:spcPct val="0"/>
              </a:spcBef>
              <a:spcAft>
                <a:spcPct val="0"/>
              </a:spcAft>
            </a:pPr>
            <a:fld id="{1C51765A-E698-494C-A98D-CA35E6AF56B0}" type="slidenum">
              <a:rPr lang="en-GB" sz="13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defTabSz="913686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7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defTabSz="913686" rtl="0" fontAlgn="base">
              <a:spcBef>
                <a:spcPct val="0"/>
              </a:spcBef>
              <a:spcAft>
                <a:spcPct val="0"/>
              </a:spcAft>
            </a:pPr>
            <a:fld id="{169598F8-699F-4FD2-9527-D66B7D818420}" type="slidenum">
              <a:rPr lang="en-GB" sz="13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defTabSz="913686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7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84" y="4405692"/>
            <a:ext cx="7773206" cy="1363737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684" y="2905882"/>
            <a:ext cx="7773206" cy="1499810"/>
          </a:xfrm>
        </p:spPr>
        <p:txBody>
          <a:bodyPr anchor="b"/>
          <a:lstStyle>
            <a:lvl1pPr marL="0" indent="0">
              <a:buNone/>
              <a:defRPr sz="4400"/>
            </a:lvl1pPr>
            <a:lvl2pPr marL="1015990" indent="0">
              <a:buNone/>
              <a:defRPr sz="4000"/>
            </a:lvl2pPr>
            <a:lvl3pPr marL="2031980" indent="0">
              <a:buNone/>
              <a:defRPr sz="3600"/>
            </a:lvl3pPr>
            <a:lvl4pPr marL="3047970" indent="0">
              <a:buNone/>
              <a:defRPr sz="3100"/>
            </a:lvl4pPr>
            <a:lvl5pPr marL="4063959" indent="0">
              <a:buNone/>
              <a:defRPr sz="3100"/>
            </a:lvl5pPr>
            <a:lvl6pPr marL="5079949" indent="0">
              <a:buNone/>
              <a:defRPr sz="3100"/>
            </a:lvl6pPr>
            <a:lvl7pPr marL="6095939" indent="0">
              <a:buNone/>
              <a:defRPr sz="3100"/>
            </a:lvl7pPr>
            <a:lvl8pPr marL="7111929" indent="0">
              <a:buNone/>
              <a:defRPr sz="3100"/>
            </a:lvl8pPr>
            <a:lvl9pPr marL="8127919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defTabSz="913686" rtl="0" fontAlgn="base">
              <a:spcBef>
                <a:spcPct val="0"/>
              </a:spcBef>
              <a:spcAft>
                <a:spcPct val="0"/>
              </a:spcAft>
            </a:pPr>
            <a:fld id="{A3C52230-9E55-483A-9DF9-670291B173FE}" type="slidenum">
              <a:rPr lang="en-GB" sz="13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defTabSz="913686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7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590" y="1599597"/>
            <a:ext cx="3922888" cy="4526642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5524" y="1599597"/>
            <a:ext cx="3922890" cy="4526642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defTabSz="913686" rtl="0" fontAlgn="base">
              <a:spcBef>
                <a:spcPct val="0"/>
              </a:spcBef>
              <a:spcAft>
                <a:spcPct val="0"/>
              </a:spcAft>
            </a:pPr>
            <a:fld id="{93F384A9-8311-40EE-B2C9-8A2CFE80F3A4}" type="slidenum">
              <a:rPr lang="en-GB" sz="13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defTabSz="913686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7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590" y="1536096"/>
            <a:ext cx="4039810" cy="638025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5990" indent="0">
              <a:buNone/>
              <a:defRPr sz="4400" b="1"/>
            </a:lvl2pPr>
            <a:lvl3pPr marL="2031980" indent="0">
              <a:buNone/>
              <a:defRPr sz="4000" b="1"/>
            </a:lvl3pPr>
            <a:lvl4pPr marL="3047970" indent="0">
              <a:buNone/>
              <a:defRPr sz="3600" b="1"/>
            </a:lvl4pPr>
            <a:lvl5pPr marL="4063959" indent="0">
              <a:buNone/>
              <a:defRPr sz="3600" b="1"/>
            </a:lvl5pPr>
            <a:lvl6pPr marL="5079949" indent="0">
              <a:buNone/>
              <a:defRPr sz="3600" b="1"/>
            </a:lvl6pPr>
            <a:lvl7pPr marL="6095939" indent="0">
              <a:buNone/>
              <a:defRPr sz="3600" b="1"/>
            </a:lvl7pPr>
            <a:lvl8pPr marL="7111929" indent="0">
              <a:buNone/>
              <a:defRPr sz="3600" b="1"/>
            </a:lvl8pPr>
            <a:lvl9pPr marL="8127919" indent="0">
              <a:buNone/>
              <a:defRPr sz="3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590" y="2174120"/>
            <a:ext cx="4039810" cy="3952118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72" y="1536096"/>
            <a:ext cx="4043843" cy="638025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5990" indent="0">
              <a:buNone/>
              <a:defRPr sz="4400" b="1"/>
            </a:lvl2pPr>
            <a:lvl3pPr marL="2031980" indent="0">
              <a:buNone/>
              <a:defRPr sz="4000" b="1"/>
            </a:lvl3pPr>
            <a:lvl4pPr marL="3047970" indent="0">
              <a:buNone/>
              <a:defRPr sz="3600" b="1"/>
            </a:lvl4pPr>
            <a:lvl5pPr marL="4063959" indent="0">
              <a:buNone/>
              <a:defRPr sz="3600" b="1"/>
            </a:lvl5pPr>
            <a:lvl6pPr marL="5079949" indent="0">
              <a:buNone/>
              <a:defRPr sz="3600" b="1"/>
            </a:lvl6pPr>
            <a:lvl7pPr marL="6095939" indent="0">
              <a:buNone/>
              <a:defRPr sz="3600" b="1"/>
            </a:lvl7pPr>
            <a:lvl8pPr marL="7111929" indent="0">
              <a:buNone/>
              <a:defRPr sz="3600" b="1"/>
            </a:lvl8pPr>
            <a:lvl9pPr marL="8127919" indent="0">
              <a:buNone/>
              <a:defRPr sz="3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72" y="2174120"/>
            <a:ext cx="4043843" cy="3952118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defTabSz="913686" rtl="0" fontAlgn="base">
              <a:spcBef>
                <a:spcPct val="0"/>
              </a:spcBef>
              <a:spcAft>
                <a:spcPct val="0"/>
              </a:spcAft>
            </a:pPr>
            <a:fld id="{195C1058-FE94-4E7A-9DC4-63060B96650F}" type="slidenum">
              <a:rPr lang="en-GB" sz="13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defTabSz="913686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7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defTabSz="913686" rtl="0" fontAlgn="base">
              <a:spcBef>
                <a:spcPct val="0"/>
              </a:spcBef>
              <a:spcAft>
                <a:spcPct val="0"/>
              </a:spcAft>
            </a:pPr>
            <a:fld id="{163AD73F-554F-4EFF-A7C9-3EE557FF80A3}" type="slidenum">
              <a:rPr lang="en-GB" sz="13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defTabSz="913686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7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defTabSz="913686" rtl="0" fontAlgn="base">
              <a:spcBef>
                <a:spcPct val="0"/>
              </a:spcBef>
              <a:spcAft>
                <a:spcPct val="0"/>
              </a:spcAft>
            </a:pPr>
            <a:fld id="{04BC3647-348F-476C-A276-1ECFDD687BD0}" type="slidenum">
              <a:rPr lang="en-GB" sz="13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defTabSz="913686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7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589" y="272143"/>
            <a:ext cx="3011713" cy="1164168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6160" y="272143"/>
            <a:ext cx="5112254" cy="5854095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5589" y="1436310"/>
            <a:ext cx="3011713" cy="4689928"/>
          </a:xfrm>
        </p:spPr>
        <p:txBody>
          <a:bodyPr/>
          <a:lstStyle>
            <a:lvl1pPr marL="0" indent="0">
              <a:buNone/>
              <a:defRPr sz="3100"/>
            </a:lvl1pPr>
            <a:lvl2pPr marL="1015990" indent="0">
              <a:buNone/>
              <a:defRPr sz="2700"/>
            </a:lvl2pPr>
            <a:lvl3pPr marL="2031980" indent="0">
              <a:buNone/>
              <a:defRPr sz="2200"/>
            </a:lvl3pPr>
            <a:lvl4pPr marL="3047970" indent="0">
              <a:buNone/>
              <a:defRPr sz="2000"/>
            </a:lvl4pPr>
            <a:lvl5pPr marL="4063959" indent="0">
              <a:buNone/>
              <a:defRPr sz="2000"/>
            </a:lvl5pPr>
            <a:lvl6pPr marL="5079949" indent="0">
              <a:buNone/>
              <a:defRPr sz="2000"/>
            </a:lvl6pPr>
            <a:lvl7pPr marL="6095939" indent="0">
              <a:buNone/>
              <a:defRPr sz="2000"/>
            </a:lvl7pPr>
            <a:lvl8pPr marL="7111929" indent="0">
              <a:buNone/>
              <a:defRPr sz="2000"/>
            </a:lvl8pPr>
            <a:lvl9pPr marL="8127919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defTabSz="913686" rtl="0" fontAlgn="base">
              <a:spcBef>
                <a:spcPct val="0"/>
              </a:spcBef>
              <a:spcAft>
                <a:spcPct val="0"/>
              </a:spcAft>
            </a:pPr>
            <a:fld id="{10531F2A-41A4-49FD-BB65-8E63E62843E7}" type="slidenum">
              <a:rPr lang="en-GB" sz="13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defTabSz="913686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7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4128" y="4801811"/>
            <a:ext cx="5483175" cy="565453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4128" y="613834"/>
            <a:ext cx="5483175" cy="4112381"/>
          </a:xfrm>
        </p:spPr>
        <p:txBody>
          <a:bodyPr/>
          <a:lstStyle>
            <a:lvl1pPr marL="0" indent="0">
              <a:buNone/>
              <a:defRPr sz="7100"/>
            </a:lvl1pPr>
            <a:lvl2pPr marL="1015990" indent="0">
              <a:buNone/>
              <a:defRPr sz="6200"/>
            </a:lvl2pPr>
            <a:lvl3pPr marL="2031980" indent="0">
              <a:buNone/>
              <a:defRPr sz="5300"/>
            </a:lvl3pPr>
            <a:lvl4pPr marL="3047970" indent="0">
              <a:buNone/>
              <a:defRPr sz="4400"/>
            </a:lvl4pPr>
            <a:lvl5pPr marL="4063959" indent="0">
              <a:buNone/>
              <a:defRPr sz="4400"/>
            </a:lvl5pPr>
            <a:lvl6pPr marL="5079949" indent="0">
              <a:buNone/>
              <a:defRPr sz="4400"/>
            </a:lvl6pPr>
            <a:lvl7pPr marL="6095939" indent="0">
              <a:buNone/>
              <a:defRPr sz="4400"/>
            </a:lvl7pPr>
            <a:lvl8pPr marL="7111929" indent="0">
              <a:buNone/>
              <a:defRPr sz="4400"/>
            </a:lvl8pPr>
            <a:lvl9pPr marL="8127919" indent="0">
              <a:buNone/>
              <a:defRPr sz="44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4128" y="5367264"/>
            <a:ext cx="5483175" cy="804333"/>
          </a:xfrm>
        </p:spPr>
        <p:txBody>
          <a:bodyPr/>
          <a:lstStyle>
            <a:lvl1pPr marL="0" indent="0">
              <a:buNone/>
              <a:defRPr sz="3100"/>
            </a:lvl1pPr>
            <a:lvl2pPr marL="1015990" indent="0">
              <a:buNone/>
              <a:defRPr sz="2700"/>
            </a:lvl2pPr>
            <a:lvl3pPr marL="2031980" indent="0">
              <a:buNone/>
              <a:defRPr sz="2200"/>
            </a:lvl3pPr>
            <a:lvl4pPr marL="3047970" indent="0">
              <a:buNone/>
              <a:defRPr sz="2000"/>
            </a:lvl4pPr>
            <a:lvl5pPr marL="4063959" indent="0">
              <a:buNone/>
              <a:defRPr sz="2000"/>
            </a:lvl5pPr>
            <a:lvl6pPr marL="5079949" indent="0">
              <a:buNone/>
              <a:defRPr sz="2000"/>
            </a:lvl6pPr>
            <a:lvl7pPr marL="6095939" indent="0">
              <a:buNone/>
              <a:defRPr sz="2000"/>
            </a:lvl7pPr>
            <a:lvl8pPr marL="7111929" indent="0">
              <a:buNone/>
              <a:defRPr sz="2000"/>
            </a:lvl8pPr>
            <a:lvl9pPr marL="8127919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defTabSz="913686" rtl="0" fontAlgn="base">
              <a:spcBef>
                <a:spcPct val="0"/>
              </a:spcBef>
              <a:spcAft>
                <a:spcPct val="0"/>
              </a:spcAft>
            </a:pPr>
            <a:fld id="{ECC10C6E-6D18-458F-A8FB-321C9EAF3278}" type="slidenum">
              <a:rPr lang="en-GB" sz="13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defTabSz="913686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7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defTabSz="913686" rtl="0" fontAlgn="base">
              <a:spcBef>
                <a:spcPct val="0"/>
              </a:spcBef>
              <a:spcAft>
                <a:spcPct val="0"/>
              </a:spcAft>
            </a:pPr>
            <a:fld id="{C517B119-DC47-4374-BE8D-C8A511A0B7F9}" type="slidenum">
              <a:rPr lang="en-GB" sz="13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defTabSz="913686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7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2225" y="275168"/>
            <a:ext cx="2056190" cy="58510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589" y="275168"/>
            <a:ext cx="5789587" cy="58510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defTabSz="913686" rtl="0" fontAlgn="base">
              <a:spcBef>
                <a:spcPct val="0"/>
              </a:spcBef>
              <a:spcAft>
                <a:spcPct val="0"/>
              </a:spcAft>
            </a:pPr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defTabSz="913686" rtl="0" fontAlgn="base">
              <a:spcBef>
                <a:spcPct val="0"/>
              </a:spcBef>
              <a:spcAft>
                <a:spcPct val="0"/>
              </a:spcAft>
            </a:pPr>
            <a:fld id="{C4252E0F-4FA2-42B1-9DBC-50C06A0D8726}" type="slidenum">
              <a:rPr lang="en-GB" sz="13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defTabSz="913686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3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7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1/30/2011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5590" y="275169"/>
            <a:ext cx="82328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20" rIns="91439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590" y="1599597"/>
            <a:ext cx="8232825" cy="452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20" rIns="91439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590" y="6244169"/>
            <a:ext cx="2136825" cy="47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20" rIns="91439" bIns="45720" numCol="1" anchor="t" anchorCtr="0" compatLnSpc="1">
            <a:prstTxWarp prst="textNoShape">
              <a:avLst/>
            </a:prstTxWarp>
          </a:bodyPr>
          <a:lstStyle>
            <a:lvl1pPr defTabSz="913686">
              <a:defRPr sz="1300"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606" y="6244169"/>
            <a:ext cx="2894794" cy="47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20" rIns="91439" bIns="45720" numCol="1" anchor="t" anchorCtr="0" compatLnSpc="1">
            <a:prstTxWarp prst="textNoShape">
              <a:avLst/>
            </a:prstTxWarp>
          </a:bodyPr>
          <a:lstStyle>
            <a:lvl1pPr algn="ctr" defTabSz="913686">
              <a:defRPr sz="13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GB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1590" y="6244169"/>
            <a:ext cx="2136825" cy="47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20" rIns="91439" bIns="45720" numCol="1" anchor="t" anchorCtr="0" compatLnSpc="1">
            <a:prstTxWarp prst="textNoShape">
              <a:avLst/>
            </a:prstTxWarp>
          </a:bodyPr>
          <a:lstStyle>
            <a:lvl1pPr algn="r" defTabSz="913686">
              <a:defRPr sz="13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3D3CFCA5-9049-46C7-A856-A9293F29E354}" type="slidenum">
              <a:rPr lang="en-GB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advTm="70"/>
  <p:txStyles>
    <p:titleStyle>
      <a:lvl1pPr algn="ctr" defTabSz="91368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1368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defTabSz="91368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defTabSz="91368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defTabSz="91368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1015990" algn="ctr" defTabSz="91368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2031980" algn="ctr" defTabSz="91368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3047970" algn="ctr" defTabSz="91368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4063959" algn="ctr" defTabSz="91368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192" indent="-342192" algn="l" defTabSz="913686" rtl="0" fontAlgn="base">
        <a:spcBef>
          <a:spcPct val="20000"/>
        </a:spcBef>
        <a:spcAft>
          <a:spcPct val="0"/>
        </a:spcAft>
        <a:buChar char="•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4355" indent="-285748" algn="l" defTabSz="913686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2989" indent="-229304" algn="l" defTabSz="913686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1595" indent="-229304" algn="l" defTabSz="913686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6675" indent="-229304" algn="l" defTabSz="913686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3072665" indent="-229304" algn="l" defTabSz="913686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4088655" indent="-229304" algn="l" defTabSz="913686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5104645" indent="-229304" algn="l" defTabSz="913686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6120634" indent="-229304" algn="l" defTabSz="913686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03198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15990" algn="l" defTabSz="203198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1980" algn="l" defTabSz="203198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47970" algn="l" defTabSz="203198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63959" algn="l" defTabSz="203198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79949" algn="l" defTabSz="203198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95939" algn="l" defTabSz="203198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111929" algn="l" defTabSz="203198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127919" algn="l" defTabSz="2031980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 Frames</a:t>
            </a:r>
            <a:endParaRPr lang="en-GB" dirty="0"/>
          </a:p>
        </p:txBody>
      </p:sp>
      <p:pic>
        <p:nvPicPr>
          <p:cNvPr id="4" name="Picture 3" descr="image00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500702"/>
            <a:ext cx="1432183" cy="1357298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116291" y="5624288"/>
            <a:ext cx="1100665" cy="1097644"/>
            <a:chOff x="953" y="1860"/>
            <a:chExt cx="273" cy="363"/>
          </a:xfrm>
        </p:grpSpPr>
        <p:sp>
          <p:nvSpPr>
            <p:cNvPr id="8201" name="Oval 9"/>
            <p:cNvSpPr>
              <a:spLocks noChangeArrowheads="1"/>
            </p:cNvSpPr>
            <p:nvPr/>
          </p:nvSpPr>
          <p:spPr bwMode="auto">
            <a:xfrm>
              <a:off x="953" y="1950"/>
              <a:ext cx="273" cy="27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202" name="Oval 10"/>
            <p:cNvSpPr>
              <a:spLocks noChangeArrowheads="1"/>
            </p:cNvSpPr>
            <p:nvPr/>
          </p:nvSpPr>
          <p:spPr bwMode="auto">
            <a:xfrm>
              <a:off x="1121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203" name="Oval 11"/>
            <p:cNvSpPr>
              <a:spLocks noChangeArrowheads="1"/>
            </p:cNvSpPr>
            <p:nvPr/>
          </p:nvSpPr>
          <p:spPr bwMode="auto">
            <a:xfrm>
              <a:off x="1075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3678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204" name="AutoShape 12"/>
            <p:cNvSpPr>
              <a:spLocks noChangeArrowheads="1"/>
            </p:cNvSpPr>
            <p:nvPr/>
          </p:nvSpPr>
          <p:spPr bwMode="auto">
            <a:xfrm>
              <a:off x="1138" y="1938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auto">
            <a:xfrm>
              <a:off x="1093" y="1936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>
              <a:off x="1089" y="2087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3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50" name="Oval 10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53" name="AutoShape 13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5664608" y="6310691"/>
            <a:ext cx="3628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203196" tIns="101599" rIns="203196" bIns="101599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5664608" y="6310691"/>
            <a:ext cx="3628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203196" tIns="101599" rIns="203196" bIns="101599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1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4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5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7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302" name="Oval 14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6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9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48321" y="-4387549"/>
            <a:ext cx="8414255" cy="4526644"/>
            <a:chOff x="136" y="-408"/>
            <a:chExt cx="2087" cy="1497"/>
          </a:xfrm>
        </p:grpSpPr>
        <p:sp>
          <p:nvSpPr>
            <p:cNvPr id="14360" name="Rectangle 24"/>
            <p:cNvSpPr>
              <a:spLocks noChangeArrowheads="1"/>
            </p:cNvSpPr>
            <p:nvPr/>
          </p:nvSpPr>
          <p:spPr bwMode="auto">
            <a:xfrm>
              <a:off x="1270" y="-408"/>
              <a:ext cx="907" cy="58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52" name="Rectangle 16"/>
            <p:cNvSpPr>
              <a:spLocks noChangeArrowheads="1"/>
            </p:cNvSpPr>
            <p:nvPr/>
          </p:nvSpPr>
          <p:spPr bwMode="auto">
            <a:xfrm>
              <a:off x="136" y="953"/>
              <a:ext cx="1361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53" name="Rectangle 17"/>
            <p:cNvSpPr>
              <a:spLocks noChangeArrowheads="1"/>
            </p:cNvSpPr>
            <p:nvPr/>
          </p:nvSpPr>
          <p:spPr bwMode="auto">
            <a:xfrm>
              <a:off x="1588" y="953"/>
              <a:ext cx="589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54" name="AutoShape 18"/>
            <p:cNvSpPr>
              <a:spLocks noChangeArrowheads="1"/>
            </p:cNvSpPr>
            <p:nvPr/>
          </p:nvSpPr>
          <p:spPr bwMode="auto">
            <a:xfrm>
              <a:off x="1361" y="953"/>
              <a:ext cx="226" cy="136"/>
            </a:xfrm>
            <a:prstGeom prst="parallelogram">
              <a:avLst>
                <a:gd name="adj" fmla="val 419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55" name="Rectangle 19"/>
            <p:cNvSpPr>
              <a:spLocks noChangeArrowheads="1"/>
            </p:cNvSpPr>
            <p:nvPr/>
          </p:nvSpPr>
          <p:spPr bwMode="auto">
            <a:xfrm>
              <a:off x="1497" y="953"/>
              <a:ext cx="91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56" name="Oval 20"/>
            <p:cNvSpPr>
              <a:spLocks noChangeArrowheads="1"/>
            </p:cNvSpPr>
            <p:nvPr/>
          </p:nvSpPr>
          <p:spPr bwMode="auto">
            <a:xfrm>
              <a:off x="136" y="227"/>
              <a:ext cx="1406" cy="72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57" name="Rectangle 21"/>
            <p:cNvSpPr>
              <a:spLocks noChangeArrowheads="1"/>
            </p:cNvSpPr>
            <p:nvPr/>
          </p:nvSpPr>
          <p:spPr bwMode="auto">
            <a:xfrm>
              <a:off x="136" y="590"/>
              <a:ext cx="2041" cy="363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58" name="Rectangle 22"/>
            <p:cNvSpPr>
              <a:spLocks noChangeArrowheads="1"/>
            </p:cNvSpPr>
            <p:nvPr/>
          </p:nvSpPr>
          <p:spPr bwMode="auto">
            <a:xfrm>
              <a:off x="907" y="227"/>
              <a:ext cx="1270" cy="408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359" name="AutoShape 23"/>
            <p:cNvSpPr>
              <a:spLocks noChangeArrowheads="1"/>
            </p:cNvSpPr>
            <p:nvPr/>
          </p:nvSpPr>
          <p:spPr bwMode="auto">
            <a:xfrm>
              <a:off x="1225" y="91"/>
              <a:ext cx="998" cy="227"/>
            </a:xfrm>
            <a:prstGeom prst="flowChartTerminator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73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48321" y="-3979333"/>
            <a:ext cx="8414255" cy="4526644"/>
            <a:chOff x="136" y="-408"/>
            <a:chExt cx="2087" cy="1497"/>
          </a:xfrm>
        </p:grpSpPr>
        <p:sp>
          <p:nvSpPr>
            <p:cNvPr id="15375" name="Rectangle 15"/>
            <p:cNvSpPr>
              <a:spLocks noChangeArrowheads="1"/>
            </p:cNvSpPr>
            <p:nvPr/>
          </p:nvSpPr>
          <p:spPr bwMode="auto">
            <a:xfrm>
              <a:off x="1270" y="-408"/>
              <a:ext cx="907" cy="58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5376" name="Rectangle 16"/>
            <p:cNvSpPr>
              <a:spLocks noChangeArrowheads="1"/>
            </p:cNvSpPr>
            <p:nvPr/>
          </p:nvSpPr>
          <p:spPr bwMode="auto">
            <a:xfrm>
              <a:off x="136" y="953"/>
              <a:ext cx="1361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5377" name="Rectangle 17"/>
            <p:cNvSpPr>
              <a:spLocks noChangeArrowheads="1"/>
            </p:cNvSpPr>
            <p:nvPr/>
          </p:nvSpPr>
          <p:spPr bwMode="auto">
            <a:xfrm>
              <a:off x="1588" y="953"/>
              <a:ext cx="589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5378" name="AutoShape 18"/>
            <p:cNvSpPr>
              <a:spLocks noChangeArrowheads="1"/>
            </p:cNvSpPr>
            <p:nvPr/>
          </p:nvSpPr>
          <p:spPr bwMode="auto">
            <a:xfrm>
              <a:off x="1361" y="953"/>
              <a:ext cx="226" cy="136"/>
            </a:xfrm>
            <a:prstGeom prst="parallelogram">
              <a:avLst>
                <a:gd name="adj" fmla="val 419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5379" name="Rectangle 19"/>
            <p:cNvSpPr>
              <a:spLocks noChangeArrowheads="1"/>
            </p:cNvSpPr>
            <p:nvPr/>
          </p:nvSpPr>
          <p:spPr bwMode="auto">
            <a:xfrm>
              <a:off x="1497" y="953"/>
              <a:ext cx="91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136" y="227"/>
              <a:ext cx="1406" cy="72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5381" name="Rectangle 21"/>
            <p:cNvSpPr>
              <a:spLocks noChangeArrowheads="1"/>
            </p:cNvSpPr>
            <p:nvPr/>
          </p:nvSpPr>
          <p:spPr bwMode="auto">
            <a:xfrm>
              <a:off x="136" y="590"/>
              <a:ext cx="2041" cy="363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5382" name="Rectangle 22"/>
            <p:cNvSpPr>
              <a:spLocks noChangeArrowheads="1"/>
            </p:cNvSpPr>
            <p:nvPr/>
          </p:nvSpPr>
          <p:spPr bwMode="auto">
            <a:xfrm>
              <a:off x="907" y="227"/>
              <a:ext cx="1270" cy="408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5383" name="AutoShape 23"/>
            <p:cNvSpPr>
              <a:spLocks noChangeArrowheads="1"/>
            </p:cNvSpPr>
            <p:nvPr/>
          </p:nvSpPr>
          <p:spPr bwMode="auto">
            <a:xfrm>
              <a:off x="1225" y="91"/>
              <a:ext cx="998" cy="227"/>
            </a:xfrm>
            <a:prstGeom prst="flowChartTerminator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1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21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48321" y="-3565072"/>
            <a:ext cx="8414255" cy="4526644"/>
            <a:chOff x="136" y="-408"/>
            <a:chExt cx="2087" cy="1497"/>
          </a:xfrm>
        </p:grpSpPr>
        <p:sp>
          <p:nvSpPr>
            <p:cNvPr id="17423" name="Rectangle 15"/>
            <p:cNvSpPr>
              <a:spLocks noChangeArrowheads="1"/>
            </p:cNvSpPr>
            <p:nvPr/>
          </p:nvSpPr>
          <p:spPr bwMode="auto">
            <a:xfrm>
              <a:off x="1270" y="-408"/>
              <a:ext cx="907" cy="58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24" name="Rectangle 16"/>
            <p:cNvSpPr>
              <a:spLocks noChangeArrowheads="1"/>
            </p:cNvSpPr>
            <p:nvPr/>
          </p:nvSpPr>
          <p:spPr bwMode="auto">
            <a:xfrm>
              <a:off x="136" y="953"/>
              <a:ext cx="1361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25" name="Rectangle 17"/>
            <p:cNvSpPr>
              <a:spLocks noChangeArrowheads="1"/>
            </p:cNvSpPr>
            <p:nvPr/>
          </p:nvSpPr>
          <p:spPr bwMode="auto">
            <a:xfrm>
              <a:off x="1588" y="953"/>
              <a:ext cx="589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26" name="AutoShape 18"/>
            <p:cNvSpPr>
              <a:spLocks noChangeArrowheads="1"/>
            </p:cNvSpPr>
            <p:nvPr/>
          </p:nvSpPr>
          <p:spPr bwMode="auto">
            <a:xfrm>
              <a:off x="1361" y="953"/>
              <a:ext cx="226" cy="136"/>
            </a:xfrm>
            <a:prstGeom prst="parallelogram">
              <a:avLst>
                <a:gd name="adj" fmla="val 419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27" name="Rectangle 19"/>
            <p:cNvSpPr>
              <a:spLocks noChangeArrowheads="1"/>
            </p:cNvSpPr>
            <p:nvPr/>
          </p:nvSpPr>
          <p:spPr bwMode="auto">
            <a:xfrm>
              <a:off x="1497" y="953"/>
              <a:ext cx="91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28" name="Oval 20"/>
            <p:cNvSpPr>
              <a:spLocks noChangeArrowheads="1"/>
            </p:cNvSpPr>
            <p:nvPr/>
          </p:nvSpPr>
          <p:spPr bwMode="auto">
            <a:xfrm>
              <a:off x="136" y="227"/>
              <a:ext cx="1406" cy="72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29" name="Rectangle 21"/>
            <p:cNvSpPr>
              <a:spLocks noChangeArrowheads="1"/>
            </p:cNvSpPr>
            <p:nvPr/>
          </p:nvSpPr>
          <p:spPr bwMode="auto">
            <a:xfrm>
              <a:off x="136" y="590"/>
              <a:ext cx="2041" cy="363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30" name="Rectangle 22"/>
            <p:cNvSpPr>
              <a:spLocks noChangeArrowheads="1"/>
            </p:cNvSpPr>
            <p:nvPr/>
          </p:nvSpPr>
          <p:spPr bwMode="auto">
            <a:xfrm>
              <a:off x="907" y="227"/>
              <a:ext cx="1270" cy="408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31" name="AutoShape 23"/>
            <p:cNvSpPr>
              <a:spLocks noChangeArrowheads="1"/>
            </p:cNvSpPr>
            <p:nvPr/>
          </p:nvSpPr>
          <p:spPr bwMode="auto">
            <a:xfrm>
              <a:off x="1225" y="91"/>
              <a:ext cx="998" cy="227"/>
            </a:xfrm>
            <a:prstGeom prst="flowChartTerminator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5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42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43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44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45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48321" y="-3153834"/>
            <a:ext cx="8414255" cy="4526644"/>
            <a:chOff x="136" y="-408"/>
            <a:chExt cx="2087" cy="1497"/>
          </a:xfrm>
        </p:grpSpPr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270" y="-408"/>
              <a:ext cx="907" cy="58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136" y="953"/>
              <a:ext cx="1361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1588" y="953"/>
              <a:ext cx="589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450" name="AutoShape 18"/>
            <p:cNvSpPr>
              <a:spLocks noChangeArrowheads="1"/>
            </p:cNvSpPr>
            <p:nvPr/>
          </p:nvSpPr>
          <p:spPr bwMode="auto">
            <a:xfrm>
              <a:off x="1361" y="953"/>
              <a:ext cx="226" cy="136"/>
            </a:xfrm>
            <a:prstGeom prst="parallelogram">
              <a:avLst>
                <a:gd name="adj" fmla="val 419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497" y="953"/>
              <a:ext cx="91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452" name="Oval 20"/>
            <p:cNvSpPr>
              <a:spLocks noChangeArrowheads="1"/>
            </p:cNvSpPr>
            <p:nvPr/>
          </p:nvSpPr>
          <p:spPr bwMode="auto">
            <a:xfrm>
              <a:off x="136" y="227"/>
              <a:ext cx="1406" cy="72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136" y="590"/>
              <a:ext cx="2041" cy="363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907" y="227"/>
              <a:ext cx="1270" cy="408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455" name="AutoShape 23"/>
            <p:cNvSpPr>
              <a:spLocks noChangeArrowheads="1"/>
            </p:cNvSpPr>
            <p:nvPr/>
          </p:nvSpPr>
          <p:spPr bwMode="auto">
            <a:xfrm>
              <a:off x="1225" y="91"/>
              <a:ext cx="998" cy="227"/>
            </a:xfrm>
            <a:prstGeom prst="flowChartTerminator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7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48321" y="-2742596"/>
            <a:ext cx="8414255" cy="4526644"/>
            <a:chOff x="136" y="-408"/>
            <a:chExt cx="2087" cy="1497"/>
          </a:xfrm>
        </p:grpSpPr>
        <p:sp>
          <p:nvSpPr>
            <p:cNvPr id="19471" name="Rectangle 15"/>
            <p:cNvSpPr>
              <a:spLocks noChangeArrowheads="1"/>
            </p:cNvSpPr>
            <p:nvPr/>
          </p:nvSpPr>
          <p:spPr bwMode="auto">
            <a:xfrm>
              <a:off x="1270" y="-408"/>
              <a:ext cx="907" cy="58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2" name="Rectangle 16"/>
            <p:cNvSpPr>
              <a:spLocks noChangeArrowheads="1"/>
            </p:cNvSpPr>
            <p:nvPr/>
          </p:nvSpPr>
          <p:spPr bwMode="auto">
            <a:xfrm>
              <a:off x="136" y="953"/>
              <a:ext cx="1361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3" name="Rectangle 17"/>
            <p:cNvSpPr>
              <a:spLocks noChangeArrowheads="1"/>
            </p:cNvSpPr>
            <p:nvPr/>
          </p:nvSpPr>
          <p:spPr bwMode="auto">
            <a:xfrm>
              <a:off x="1588" y="953"/>
              <a:ext cx="589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4" name="AutoShape 18"/>
            <p:cNvSpPr>
              <a:spLocks noChangeArrowheads="1"/>
            </p:cNvSpPr>
            <p:nvPr/>
          </p:nvSpPr>
          <p:spPr bwMode="auto">
            <a:xfrm>
              <a:off x="1361" y="953"/>
              <a:ext cx="226" cy="136"/>
            </a:xfrm>
            <a:prstGeom prst="parallelogram">
              <a:avLst>
                <a:gd name="adj" fmla="val 419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5" name="Rectangle 19"/>
            <p:cNvSpPr>
              <a:spLocks noChangeArrowheads="1"/>
            </p:cNvSpPr>
            <p:nvPr/>
          </p:nvSpPr>
          <p:spPr bwMode="auto">
            <a:xfrm>
              <a:off x="1497" y="953"/>
              <a:ext cx="91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6" name="Oval 20"/>
            <p:cNvSpPr>
              <a:spLocks noChangeArrowheads="1"/>
            </p:cNvSpPr>
            <p:nvPr/>
          </p:nvSpPr>
          <p:spPr bwMode="auto">
            <a:xfrm>
              <a:off x="136" y="227"/>
              <a:ext cx="1406" cy="72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7" name="Rectangle 21"/>
            <p:cNvSpPr>
              <a:spLocks noChangeArrowheads="1"/>
            </p:cNvSpPr>
            <p:nvPr/>
          </p:nvSpPr>
          <p:spPr bwMode="auto">
            <a:xfrm>
              <a:off x="136" y="590"/>
              <a:ext cx="2041" cy="363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8" name="Rectangle 22"/>
            <p:cNvSpPr>
              <a:spLocks noChangeArrowheads="1"/>
            </p:cNvSpPr>
            <p:nvPr/>
          </p:nvSpPr>
          <p:spPr bwMode="auto">
            <a:xfrm>
              <a:off x="907" y="227"/>
              <a:ext cx="1270" cy="408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9" name="AutoShape 23"/>
            <p:cNvSpPr>
              <a:spLocks noChangeArrowheads="1"/>
            </p:cNvSpPr>
            <p:nvPr/>
          </p:nvSpPr>
          <p:spPr bwMode="auto">
            <a:xfrm>
              <a:off x="1225" y="91"/>
              <a:ext cx="998" cy="227"/>
            </a:xfrm>
            <a:prstGeom prst="flowChartTerminator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90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91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92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93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48321" y="-2331358"/>
            <a:ext cx="8414255" cy="4526644"/>
            <a:chOff x="136" y="-408"/>
            <a:chExt cx="2087" cy="1497"/>
          </a:xfrm>
        </p:grpSpPr>
        <p:sp>
          <p:nvSpPr>
            <p:cNvPr id="20495" name="Rectangle 15"/>
            <p:cNvSpPr>
              <a:spLocks noChangeArrowheads="1"/>
            </p:cNvSpPr>
            <p:nvPr/>
          </p:nvSpPr>
          <p:spPr bwMode="auto">
            <a:xfrm>
              <a:off x="1270" y="-408"/>
              <a:ext cx="907" cy="58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496" name="Rectangle 16"/>
            <p:cNvSpPr>
              <a:spLocks noChangeArrowheads="1"/>
            </p:cNvSpPr>
            <p:nvPr/>
          </p:nvSpPr>
          <p:spPr bwMode="auto">
            <a:xfrm>
              <a:off x="136" y="953"/>
              <a:ext cx="1361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497" name="Rectangle 17"/>
            <p:cNvSpPr>
              <a:spLocks noChangeArrowheads="1"/>
            </p:cNvSpPr>
            <p:nvPr/>
          </p:nvSpPr>
          <p:spPr bwMode="auto">
            <a:xfrm>
              <a:off x="1588" y="953"/>
              <a:ext cx="589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498" name="AutoShape 18"/>
            <p:cNvSpPr>
              <a:spLocks noChangeArrowheads="1"/>
            </p:cNvSpPr>
            <p:nvPr/>
          </p:nvSpPr>
          <p:spPr bwMode="auto">
            <a:xfrm>
              <a:off x="1361" y="953"/>
              <a:ext cx="226" cy="136"/>
            </a:xfrm>
            <a:prstGeom prst="parallelogram">
              <a:avLst>
                <a:gd name="adj" fmla="val 419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499" name="Rectangle 19"/>
            <p:cNvSpPr>
              <a:spLocks noChangeArrowheads="1"/>
            </p:cNvSpPr>
            <p:nvPr/>
          </p:nvSpPr>
          <p:spPr bwMode="auto">
            <a:xfrm>
              <a:off x="1497" y="953"/>
              <a:ext cx="91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500" name="Oval 20"/>
            <p:cNvSpPr>
              <a:spLocks noChangeArrowheads="1"/>
            </p:cNvSpPr>
            <p:nvPr/>
          </p:nvSpPr>
          <p:spPr bwMode="auto">
            <a:xfrm>
              <a:off x="136" y="227"/>
              <a:ext cx="1406" cy="72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501" name="Rectangle 21"/>
            <p:cNvSpPr>
              <a:spLocks noChangeArrowheads="1"/>
            </p:cNvSpPr>
            <p:nvPr/>
          </p:nvSpPr>
          <p:spPr bwMode="auto">
            <a:xfrm>
              <a:off x="136" y="590"/>
              <a:ext cx="2041" cy="363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502" name="Rectangle 22"/>
            <p:cNvSpPr>
              <a:spLocks noChangeArrowheads="1"/>
            </p:cNvSpPr>
            <p:nvPr/>
          </p:nvSpPr>
          <p:spPr bwMode="auto">
            <a:xfrm>
              <a:off x="907" y="227"/>
              <a:ext cx="1270" cy="408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503" name="AutoShape 23"/>
            <p:cNvSpPr>
              <a:spLocks noChangeArrowheads="1"/>
            </p:cNvSpPr>
            <p:nvPr/>
          </p:nvSpPr>
          <p:spPr bwMode="auto">
            <a:xfrm>
              <a:off x="1225" y="91"/>
              <a:ext cx="998" cy="227"/>
            </a:xfrm>
            <a:prstGeom prst="flowChartTerminator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animation frames in PowerPoint”.</a:t>
            </a:r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Sunday, 30 January 2011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5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6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17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48321" y="-1920120"/>
            <a:ext cx="8414255" cy="4526644"/>
            <a:chOff x="136" y="-408"/>
            <a:chExt cx="2087" cy="1497"/>
          </a:xfrm>
        </p:grpSpPr>
        <p:sp>
          <p:nvSpPr>
            <p:cNvPr id="21519" name="Rectangle 15"/>
            <p:cNvSpPr>
              <a:spLocks noChangeArrowheads="1"/>
            </p:cNvSpPr>
            <p:nvPr/>
          </p:nvSpPr>
          <p:spPr bwMode="auto">
            <a:xfrm>
              <a:off x="1270" y="-408"/>
              <a:ext cx="907" cy="58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/>
          </p:nvSpPr>
          <p:spPr bwMode="auto">
            <a:xfrm>
              <a:off x="136" y="953"/>
              <a:ext cx="1361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/>
          </p:nvSpPr>
          <p:spPr bwMode="auto">
            <a:xfrm>
              <a:off x="1588" y="953"/>
              <a:ext cx="589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22" name="AutoShape 18"/>
            <p:cNvSpPr>
              <a:spLocks noChangeArrowheads="1"/>
            </p:cNvSpPr>
            <p:nvPr/>
          </p:nvSpPr>
          <p:spPr bwMode="auto">
            <a:xfrm>
              <a:off x="1361" y="953"/>
              <a:ext cx="226" cy="136"/>
            </a:xfrm>
            <a:prstGeom prst="parallelogram">
              <a:avLst>
                <a:gd name="adj" fmla="val 419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/>
          </p:nvSpPr>
          <p:spPr bwMode="auto">
            <a:xfrm>
              <a:off x="1497" y="953"/>
              <a:ext cx="91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24" name="Oval 20"/>
            <p:cNvSpPr>
              <a:spLocks noChangeArrowheads="1"/>
            </p:cNvSpPr>
            <p:nvPr/>
          </p:nvSpPr>
          <p:spPr bwMode="auto">
            <a:xfrm>
              <a:off x="136" y="227"/>
              <a:ext cx="1406" cy="72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/>
          </p:nvSpPr>
          <p:spPr bwMode="auto">
            <a:xfrm>
              <a:off x="136" y="590"/>
              <a:ext cx="2041" cy="363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/>
          </p:nvSpPr>
          <p:spPr bwMode="auto">
            <a:xfrm>
              <a:off x="907" y="227"/>
              <a:ext cx="1270" cy="408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27" name="AutoShape 23"/>
            <p:cNvSpPr>
              <a:spLocks noChangeArrowheads="1"/>
            </p:cNvSpPr>
            <p:nvPr/>
          </p:nvSpPr>
          <p:spPr bwMode="auto">
            <a:xfrm>
              <a:off x="1225" y="91"/>
              <a:ext cx="998" cy="227"/>
            </a:xfrm>
            <a:prstGeom prst="flowChartTerminator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1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8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9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40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48321" y="-1508882"/>
            <a:ext cx="8414255" cy="4526644"/>
            <a:chOff x="136" y="-408"/>
            <a:chExt cx="2087" cy="1497"/>
          </a:xfrm>
        </p:grpSpPr>
        <p:sp>
          <p:nvSpPr>
            <p:cNvPr id="22543" name="Rectangle 15"/>
            <p:cNvSpPr>
              <a:spLocks noChangeArrowheads="1"/>
            </p:cNvSpPr>
            <p:nvPr/>
          </p:nvSpPr>
          <p:spPr bwMode="auto">
            <a:xfrm>
              <a:off x="1270" y="-408"/>
              <a:ext cx="907" cy="58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/>
          </p:nvSpPr>
          <p:spPr bwMode="auto">
            <a:xfrm>
              <a:off x="136" y="953"/>
              <a:ext cx="1361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/>
          </p:nvSpPr>
          <p:spPr bwMode="auto">
            <a:xfrm>
              <a:off x="1588" y="953"/>
              <a:ext cx="589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546" name="AutoShape 18"/>
            <p:cNvSpPr>
              <a:spLocks noChangeArrowheads="1"/>
            </p:cNvSpPr>
            <p:nvPr/>
          </p:nvSpPr>
          <p:spPr bwMode="auto">
            <a:xfrm>
              <a:off x="1361" y="953"/>
              <a:ext cx="226" cy="136"/>
            </a:xfrm>
            <a:prstGeom prst="parallelogram">
              <a:avLst>
                <a:gd name="adj" fmla="val 419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/>
          </p:nvSpPr>
          <p:spPr bwMode="auto">
            <a:xfrm>
              <a:off x="1497" y="953"/>
              <a:ext cx="91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548" name="Oval 20"/>
            <p:cNvSpPr>
              <a:spLocks noChangeArrowheads="1"/>
            </p:cNvSpPr>
            <p:nvPr/>
          </p:nvSpPr>
          <p:spPr bwMode="auto">
            <a:xfrm>
              <a:off x="136" y="227"/>
              <a:ext cx="1406" cy="72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/>
          </p:nvSpPr>
          <p:spPr bwMode="auto">
            <a:xfrm>
              <a:off x="136" y="590"/>
              <a:ext cx="2041" cy="363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/>
          </p:nvSpPr>
          <p:spPr bwMode="auto">
            <a:xfrm>
              <a:off x="907" y="227"/>
              <a:ext cx="1270" cy="408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551" name="AutoShape 23"/>
            <p:cNvSpPr>
              <a:spLocks noChangeArrowheads="1"/>
            </p:cNvSpPr>
            <p:nvPr/>
          </p:nvSpPr>
          <p:spPr bwMode="auto">
            <a:xfrm>
              <a:off x="1225" y="91"/>
              <a:ext cx="998" cy="227"/>
            </a:xfrm>
            <a:prstGeom prst="flowChartTerminator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63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64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48321" y="-1097644"/>
            <a:ext cx="8414255" cy="4526644"/>
            <a:chOff x="136" y="-408"/>
            <a:chExt cx="2087" cy="1497"/>
          </a:xfrm>
        </p:grpSpPr>
        <p:sp>
          <p:nvSpPr>
            <p:cNvPr id="23567" name="Rectangle 15"/>
            <p:cNvSpPr>
              <a:spLocks noChangeArrowheads="1"/>
            </p:cNvSpPr>
            <p:nvPr/>
          </p:nvSpPr>
          <p:spPr bwMode="auto">
            <a:xfrm>
              <a:off x="1270" y="-408"/>
              <a:ext cx="907" cy="58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3568" name="Rectangle 16"/>
            <p:cNvSpPr>
              <a:spLocks noChangeArrowheads="1"/>
            </p:cNvSpPr>
            <p:nvPr/>
          </p:nvSpPr>
          <p:spPr bwMode="auto">
            <a:xfrm>
              <a:off x="136" y="953"/>
              <a:ext cx="1361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3569" name="Rectangle 17"/>
            <p:cNvSpPr>
              <a:spLocks noChangeArrowheads="1"/>
            </p:cNvSpPr>
            <p:nvPr/>
          </p:nvSpPr>
          <p:spPr bwMode="auto">
            <a:xfrm>
              <a:off x="1588" y="953"/>
              <a:ext cx="589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3570" name="AutoShape 18"/>
            <p:cNvSpPr>
              <a:spLocks noChangeArrowheads="1"/>
            </p:cNvSpPr>
            <p:nvPr/>
          </p:nvSpPr>
          <p:spPr bwMode="auto">
            <a:xfrm>
              <a:off x="1361" y="953"/>
              <a:ext cx="226" cy="136"/>
            </a:xfrm>
            <a:prstGeom prst="parallelogram">
              <a:avLst>
                <a:gd name="adj" fmla="val 419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3571" name="Rectangle 19"/>
            <p:cNvSpPr>
              <a:spLocks noChangeArrowheads="1"/>
            </p:cNvSpPr>
            <p:nvPr/>
          </p:nvSpPr>
          <p:spPr bwMode="auto">
            <a:xfrm>
              <a:off x="1497" y="953"/>
              <a:ext cx="91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3572" name="Oval 20"/>
            <p:cNvSpPr>
              <a:spLocks noChangeArrowheads="1"/>
            </p:cNvSpPr>
            <p:nvPr/>
          </p:nvSpPr>
          <p:spPr bwMode="auto">
            <a:xfrm>
              <a:off x="136" y="227"/>
              <a:ext cx="1406" cy="72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3573" name="Rectangle 21"/>
            <p:cNvSpPr>
              <a:spLocks noChangeArrowheads="1"/>
            </p:cNvSpPr>
            <p:nvPr/>
          </p:nvSpPr>
          <p:spPr bwMode="auto">
            <a:xfrm>
              <a:off x="136" y="590"/>
              <a:ext cx="2041" cy="363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3574" name="Rectangle 22"/>
            <p:cNvSpPr>
              <a:spLocks noChangeArrowheads="1"/>
            </p:cNvSpPr>
            <p:nvPr/>
          </p:nvSpPr>
          <p:spPr bwMode="auto">
            <a:xfrm>
              <a:off x="907" y="227"/>
              <a:ext cx="1270" cy="408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3575" name="AutoShape 23"/>
            <p:cNvSpPr>
              <a:spLocks noChangeArrowheads="1"/>
            </p:cNvSpPr>
            <p:nvPr/>
          </p:nvSpPr>
          <p:spPr bwMode="auto">
            <a:xfrm>
              <a:off x="1225" y="91"/>
              <a:ext cx="998" cy="227"/>
            </a:xfrm>
            <a:prstGeom prst="flowChartTerminator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79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6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7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8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9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48321" y="-686406"/>
            <a:ext cx="8414255" cy="4526644"/>
            <a:chOff x="136" y="-408"/>
            <a:chExt cx="2087" cy="1497"/>
          </a:xfrm>
        </p:grpSpPr>
        <p:sp>
          <p:nvSpPr>
            <p:cNvPr id="24591" name="Rectangle 15"/>
            <p:cNvSpPr>
              <a:spLocks noChangeArrowheads="1"/>
            </p:cNvSpPr>
            <p:nvPr/>
          </p:nvSpPr>
          <p:spPr bwMode="auto">
            <a:xfrm>
              <a:off x="1270" y="-408"/>
              <a:ext cx="907" cy="58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2" name="Rectangle 16"/>
            <p:cNvSpPr>
              <a:spLocks noChangeArrowheads="1"/>
            </p:cNvSpPr>
            <p:nvPr/>
          </p:nvSpPr>
          <p:spPr bwMode="auto">
            <a:xfrm>
              <a:off x="136" y="953"/>
              <a:ext cx="1361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3" name="Rectangle 17"/>
            <p:cNvSpPr>
              <a:spLocks noChangeArrowheads="1"/>
            </p:cNvSpPr>
            <p:nvPr/>
          </p:nvSpPr>
          <p:spPr bwMode="auto">
            <a:xfrm>
              <a:off x="1588" y="953"/>
              <a:ext cx="589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4" name="AutoShape 18"/>
            <p:cNvSpPr>
              <a:spLocks noChangeArrowheads="1"/>
            </p:cNvSpPr>
            <p:nvPr/>
          </p:nvSpPr>
          <p:spPr bwMode="auto">
            <a:xfrm>
              <a:off x="1361" y="953"/>
              <a:ext cx="226" cy="136"/>
            </a:xfrm>
            <a:prstGeom prst="parallelogram">
              <a:avLst>
                <a:gd name="adj" fmla="val 419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5" name="Rectangle 19"/>
            <p:cNvSpPr>
              <a:spLocks noChangeArrowheads="1"/>
            </p:cNvSpPr>
            <p:nvPr/>
          </p:nvSpPr>
          <p:spPr bwMode="auto">
            <a:xfrm>
              <a:off x="1497" y="953"/>
              <a:ext cx="91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6" name="Oval 20"/>
            <p:cNvSpPr>
              <a:spLocks noChangeArrowheads="1"/>
            </p:cNvSpPr>
            <p:nvPr/>
          </p:nvSpPr>
          <p:spPr bwMode="auto">
            <a:xfrm>
              <a:off x="136" y="227"/>
              <a:ext cx="1406" cy="72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7" name="Rectangle 21"/>
            <p:cNvSpPr>
              <a:spLocks noChangeArrowheads="1"/>
            </p:cNvSpPr>
            <p:nvPr/>
          </p:nvSpPr>
          <p:spPr bwMode="auto">
            <a:xfrm>
              <a:off x="136" y="590"/>
              <a:ext cx="2041" cy="363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907" y="227"/>
              <a:ext cx="1270" cy="408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4599" name="AutoShape 23"/>
            <p:cNvSpPr>
              <a:spLocks noChangeArrowheads="1"/>
            </p:cNvSpPr>
            <p:nvPr/>
          </p:nvSpPr>
          <p:spPr bwMode="auto">
            <a:xfrm>
              <a:off x="1225" y="91"/>
              <a:ext cx="998" cy="227"/>
            </a:xfrm>
            <a:prstGeom prst="flowChartTerminator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9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10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12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13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48321" y="-275168"/>
            <a:ext cx="8414255" cy="4526644"/>
            <a:chOff x="136" y="-408"/>
            <a:chExt cx="2087" cy="1497"/>
          </a:xfrm>
        </p:grpSpPr>
        <p:sp>
          <p:nvSpPr>
            <p:cNvPr id="25615" name="Rectangle 15"/>
            <p:cNvSpPr>
              <a:spLocks noChangeArrowheads="1"/>
            </p:cNvSpPr>
            <p:nvPr/>
          </p:nvSpPr>
          <p:spPr bwMode="auto">
            <a:xfrm>
              <a:off x="1270" y="-408"/>
              <a:ext cx="907" cy="58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5616" name="Rectangle 16"/>
            <p:cNvSpPr>
              <a:spLocks noChangeArrowheads="1"/>
            </p:cNvSpPr>
            <p:nvPr/>
          </p:nvSpPr>
          <p:spPr bwMode="auto">
            <a:xfrm>
              <a:off x="136" y="953"/>
              <a:ext cx="1361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5617" name="Rectangle 17"/>
            <p:cNvSpPr>
              <a:spLocks noChangeArrowheads="1"/>
            </p:cNvSpPr>
            <p:nvPr/>
          </p:nvSpPr>
          <p:spPr bwMode="auto">
            <a:xfrm>
              <a:off x="1588" y="953"/>
              <a:ext cx="589" cy="1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5618" name="AutoShape 18"/>
            <p:cNvSpPr>
              <a:spLocks noChangeArrowheads="1"/>
            </p:cNvSpPr>
            <p:nvPr/>
          </p:nvSpPr>
          <p:spPr bwMode="auto">
            <a:xfrm>
              <a:off x="1361" y="953"/>
              <a:ext cx="226" cy="136"/>
            </a:xfrm>
            <a:prstGeom prst="parallelogram">
              <a:avLst>
                <a:gd name="adj" fmla="val 419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5619" name="Rectangle 19"/>
            <p:cNvSpPr>
              <a:spLocks noChangeArrowheads="1"/>
            </p:cNvSpPr>
            <p:nvPr/>
          </p:nvSpPr>
          <p:spPr bwMode="auto">
            <a:xfrm>
              <a:off x="1497" y="953"/>
              <a:ext cx="91" cy="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5620" name="Oval 20"/>
            <p:cNvSpPr>
              <a:spLocks noChangeArrowheads="1"/>
            </p:cNvSpPr>
            <p:nvPr/>
          </p:nvSpPr>
          <p:spPr bwMode="auto">
            <a:xfrm>
              <a:off x="136" y="227"/>
              <a:ext cx="1406" cy="72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5621" name="Rectangle 21"/>
            <p:cNvSpPr>
              <a:spLocks noChangeArrowheads="1"/>
            </p:cNvSpPr>
            <p:nvPr/>
          </p:nvSpPr>
          <p:spPr bwMode="auto">
            <a:xfrm>
              <a:off x="136" y="590"/>
              <a:ext cx="2041" cy="363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5622" name="Rectangle 22"/>
            <p:cNvSpPr>
              <a:spLocks noChangeArrowheads="1"/>
            </p:cNvSpPr>
            <p:nvPr/>
          </p:nvSpPr>
          <p:spPr bwMode="auto">
            <a:xfrm>
              <a:off x="907" y="227"/>
              <a:ext cx="1270" cy="408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5623" name="AutoShape 23"/>
            <p:cNvSpPr>
              <a:spLocks noChangeArrowheads="1"/>
            </p:cNvSpPr>
            <p:nvPr/>
          </p:nvSpPr>
          <p:spPr bwMode="auto">
            <a:xfrm>
              <a:off x="1225" y="91"/>
              <a:ext cx="998" cy="227"/>
            </a:xfrm>
            <a:prstGeom prst="flowChartTerminator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27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30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31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32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33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34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36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5120321" y="3"/>
            <a:ext cx="3656795" cy="191709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548317" y="4251476"/>
            <a:ext cx="5487208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6402413" y="4251476"/>
            <a:ext cx="2374700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42" name="AutoShape 18"/>
          <p:cNvSpPr>
            <a:spLocks noChangeArrowheads="1"/>
          </p:cNvSpPr>
          <p:nvPr/>
        </p:nvSpPr>
        <p:spPr bwMode="auto">
          <a:xfrm>
            <a:off x="5487211" y="4251476"/>
            <a:ext cx="911175" cy="411238"/>
          </a:xfrm>
          <a:prstGeom prst="parallelogram">
            <a:avLst>
              <a:gd name="adj" fmla="val 4191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6035525" y="4251479"/>
            <a:ext cx="366888" cy="27214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44" name="Oval 20"/>
          <p:cNvSpPr>
            <a:spLocks noChangeArrowheads="1"/>
          </p:cNvSpPr>
          <p:nvPr/>
        </p:nvSpPr>
        <p:spPr bwMode="auto">
          <a:xfrm>
            <a:off x="548321" y="2056191"/>
            <a:ext cx="5668635" cy="2195286"/>
          </a:xfrm>
          <a:prstGeom prst="ellipse">
            <a:avLst/>
          </a:prstGeom>
          <a:solidFill>
            <a:srgbClr val="996633"/>
          </a:solidFill>
          <a:ln w="9525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548317" y="3153834"/>
            <a:ext cx="8228795" cy="1097642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3656799" y="2056191"/>
            <a:ext cx="5120317" cy="1233714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47" name="AutoShape 23"/>
          <p:cNvSpPr>
            <a:spLocks noChangeArrowheads="1"/>
          </p:cNvSpPr>
          <p:nvPr/>
        </p:nvSpPr>
        <p:spPr bwMode="auto">
          <a:xfrm>
            <a:off x="4938894" y="1644953"/>
            <a:ext cx="4023683" cy="686406"/>
          </a:xfrm>
          <a:prstGeom prst="flowChartTerminator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1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4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5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6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7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61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5120321" y="3"/>
            <a:ext cx="3656795" cy="232833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548317" y="4662714"/>
            <a:ext cx="5487208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6402413" y="4662714"/>
            <a:ext cx="2374700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66" name="AutoShape 18"/>
          <p:cNvSpPr>
            <a:spLocks noChangeArrowheads="1"/>
          </p:cNvSpPr>
          <p:nvPr/>
        </p:nvSpPr>
        <p:spPr bwMode="auto">
          <a:xfrm>
            <a:off x="5487211" y="4662714"/>
            <a:ext cx="911175" cy="411238"/>
          </a:xfrm>
          <a:prstGeom prst="parallelogram">
            <a:avLst>
              <a:gd name="adj" fmla="val 4191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6035525" y="4662717"/>
            <a:ext cx="366888" cy="27214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68" name="Oval 20"/>
          <p:cNvSpPr>
            <a:spLocks noChangeArrowheads="1"/>
          </p:cNvSpPr>
          <p:nvPr/>
        </p:nvSpPr>
        <p:spPr bwMode="auto">
          <a:xfrm>
            <a:off x="548321" y="2467429"/>
            <a:ext cx="5668635" cy="2195286"/>
          </a:xfrm>
          <a:prstGeom prst="ellipse">
            <a:avLst/>
          </a:prstGeom>
          <a:solidFill>
            <a:srgbClr val="996633"/>
          </a:solidFill>
          <a:ln w="9525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548317" y="3565072"/>
            <a:ext cx="8228795" cy="1097642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3656799" y="2467429"/>
            <a:ext cx="5120317" cy="1233714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71" name="AutoShape 23"/>
          <p:cNvSpPr>
            <a:spLocks noChangeArrowheads="1"/>
          </p:cNvSpPr>
          <p:nvPr/>
        </p:nvSpPr>
        <p:spPr bwMode="auto">
          <a:xfrm>
            <a:off x="4938894" y="2056191"/>
            <a:ext cx="4023683" cy="686406"/>
          </a:xfrm>
          <a:prstGeom prst="flowChartTerminator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75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81" name="Oval 9"/>
          <p:cNvSpPr>
            <a:spLocks noChangeArrowheads="1"/>
          </p:cNvSpPr>
          <p:nvPr/>
        </p:nvSpPr>
        <p:spPr bwMode="auto">
          <a:xfrm>
            <a:off x="579362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5608164" y="5624286"/>
            <a:ext cx="278189" cy="414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5862159" y="5624289"/>
            <a:ext cx="181430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5680735" y="5624289"/>
            <a:ext cx="181427" cy="139095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85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5120321" y="3"/>
            <a:ext cx="3656795" cy="273957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548317" y="5073952"/>
            <a:ext cx="5487208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6402413" y="5073952"/>
            <a:ext cx="2374700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90" name="AutoShape 18"/>
          <p:cNvSpPr>
            <a:spLocks noChangeArrowheads="1"/>
          </p:cNvSpPr>
          <p:nvPr/>
        </p:nvSpPr>
        <p:spPr bwMode="auto">
          <a:xfrm>
            <a:off x="5487211" y="5073952"/>
            <a:ext cx="911175" cy="411238"/>
          </a:xfrm>
          <a:prstGeom prst="parallelogram">
            <a:avLst>
              <a:gd name="adj" fmla="val 4191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6035525" y="5073955"/>
            <a:ext cx="366888" cy="27214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92" name="Oval 20"/>
          <p:cNvSpPr>
            <a:spLocks noChangeArrowheads="1"/>
          </p:cNvSpPr>
          <p:nvPr/>
        </p:nvSpPr>
        <p:spPr bwMode="auto">
          <a:xfrm>
            <a:off x="548321" y="2878667"/>
            <a:ext cx="5668635" cy="2195286"/>
          </a:xfrm>
          <a:prstGeom prst="ellipse">
            <a:avLst/>
          </a:prstGeom>
          <a:solidFill>
            <a:srgbClr val="996633"/>
          </a:solidFill>
          <a:ln w="9525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548317" y="3976310"/>
            <a:ext cx="8228795" cy="1097642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656799" y="2878667"/>
            <a:ext cx="5120317" cy="1233714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95" name="AutoShape 23"/>
          <p:cNvSpPr>
            <a:spLocks noChangeArrowheads="1"/>
          </p:cNvSpPr>
          <p:nvPr/>
        </p:nvSpPr>
        <p:spPr bwMode="auto">
          <a:xfrm>
            <a:off x="4938894" y="2467429"/>
            <a:ext cx="4023683" cy="686406"/>
          </a:xfrm>
          <a:prstGeom prst="flowChartTerminator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val 2"/>
          <p:cNvSpPr>
            <a:spLocks noChangeArrowheads="1"/>
          </p:cNvSpPr>
          <p:nvPr/>
        </p:nvSpPr>
        <p:spPr bwMode="auto">
          <a:xfrm>
            <a:off x="182234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699" name="Oval 3"/>
          <p:cNvSpPr>
            <a:spLocks noChangeArrowheads="1"/>
          </p:cNvSpPr>
          <p:nvPr/>
        </p:nvSpPr>
        <p:spPr bwMode="auto">
          <a:xfrm>
            <a:off x="237066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2918984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346730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015619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4563936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5116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5793624" y="5896431"/>
            <a:ext cx="278189" cy="14212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5608164" y="5896431"/>
            <a:ext cx="278189" cy="14212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07" name="AutoShape 11"/>
          <p:cNvSpPr>
            <a:spLocks noChangeArrowheads="1"/>
          </p:cNvSpPr>
          <p:nvPr/>
        </p:nvSpPr>
        <p:spPr bwMode="auto">
          <a:xfrm>
            <a:off x="5862159" y="5630333"/>
            <a:ext cx="181430" cy="133048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08" name="AutoShape 12"/>
          <p:cNvSpPr>
            <a:spLocks noChangeArrowheads="1"/>
          </p:cNvSpPr>
          <p:nvPr/>
        </p:nvSpPr>
        <p:spPr bwMode="auto">
          <a:xfrm>
            <a:off x="5680735" y="5630333"/>
            <a:ext cx="181427" cy="133048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09" name="Oval 13"/>
          <p:cNvSpPr>
            <a:spLocks noChangeArrowheads="1"/>
          </p:cNvSpPr>
          <p:nvPr/>
        </p:nvSpPr>
        <p:spPr bwMode="auto">
          <a:xfrm>
            <a:off x="5854095" y="6310695"/>
            <a:ext cx="181430" cy="13607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120321" y="3"/>
            <a:ext cx="3656795" cy="315081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48317" y="5485191"/>
            <a:ext cx="5487208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6402413" y="5485191"/>
            <a:ext cx="2374700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14" name="AutoShape 18"/>
          <p:cNvSpPr>
            <a:spLocks noChangeArrowheads="1"/>
          </p:cNvSpPr>
          <p:nvPr/>
        </p:nvSpPr>
        <p:spPr bwMode="auto">
          <a:xfrm>
            <a:off x="5487211" y="5485191"/>
            <a:ext cx="911175" cy="411238"/>
          </a:xfrm>
          <a:prstGeom prst="parallelogram">
            <a:avLst>
              <a:gd name="adj" fmla="val 4191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035525" y="5485193"/>
            <a:ext cx="366888" cy="27214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16" name="Oval 20"/>
          <p:cNvSpPr>
            <a:spLocks noChangeArrowheads="1"/>
          </p:cNvSpPr>
          <p:nvPr/>
        </p:nvSpPr>
        <p:spPr bwMode="auto">
          <a:xfrm>
            <a:off x="548321" y="3289907"/>
            <a:ext cx="5668635" cy="2195286"/>
          </a:xfrm>
          <a:prstGeom prst="ellipse">
            <a:avLst/>
          </a:prstGeom>
          <a:solidFill>
            <a:srgbClr val="996633"/>
          </a:solidFill>
          <a:ln w="9525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548317" y="4387549"/>
            <a:ext cx="8228795" cy="1097642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3656799" y="3289905"/>
            <a:ext cx="5120317" cy="1233714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19" name="AutoShape 23"/>
          <p:cNvSpPr>
            <a:spLocks noChangeArrowheads="1"/>
          </p:cNvSpPr>
          <p:nvPr/>
        </p:nvSpPr>
        <p:spPr bwMode="auto">
          <a:xfrm>
            <a:off x="4938894" y="2878667"/>
            <a:ext cx="4023683" cy="686406"/>
          </a:xfrm>
          <a:prstGeom prst="flowChartTerminator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val 2"/>
          <p:cNvSpPr>
            <a:spLocks noChangeArrowheads="1"/>
          </p:cNvSpPr>
          <p:nvPr/>
        </p:nvSpPr>
        <p:spPr bwMode="auto">
          <a:xfrm>
            <a:off x="183041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23" name="Oval 3"/>
          <p:cNvSpPr>
            <a:spLocks noChangeArrowheads="1"/>
          </p:cNvSpPr>
          <p:nvPr/>
        </p:nvSpPr>
        <p:spPr bwMode="auto">
          <a:xfrm>
            <a:off x="237873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2927049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3475369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402368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27" name="Oval 7"/>
          <p:cNvSpPr>
            <a:spLocks noChangeArrowheads="1"/>
          </p:cNvSpPr>
          <p:nvPr/>
        </p:nvSpPr>
        <p:spPr bwMode="auto">
          <a:xfrm>
            <a:off x="4572001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28" name="Oval 8"/>
          <p:cNvSpPr>
            <a:spLocks noChangeArrowheads="1"/>
          </p:cNvSpPr>
          <p:nvPr/>
        </p:nvSpPr>
        <p:spPr bwMode="auto">
          <a:xfrm>
            <a:off x="5124350" y="6310691"/>
            <a:ext cx="1092602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29" name="Oval 9"/>
          <p:cNvSpPr>
            <a:spLocks noChangeArrowheads="1"/>
          </p:cNvSpPr>
          <p:nvPr/>
        </p:nvSpPr>
        <p:spPr bwMode="auto">
          <a:xfrm>
            <a:off x="5797651" y="5905501"/>
            <a:ext cx="274159" cy="13304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0" name="Oval 10"/>
          <p:cNvSpPr>
            <a:spLocks noChangeArrowheads="1"/>
          </p:cNvSpPr>
          <p:nvPr/>
        </p:nvSpPr>
        <p:spPr bwMode="auto">
          <a:xfrm>
            <a:off x="5612190" y="5905501"/>
            <a:ext cx="274159" cy="13304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>
            <a:off x="5862159" y="5630333"/>
            <a:ext cx="181430" cy="133048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2" name="AutoShape 12"/>
          <p:cNvSpPr>
            <a:spLocks noChangeArrowheads="1"/>
          </p:cNvSpPr>
          <p:nvPr/>
        </p:nvSpPr>
        <p:spPr bwMode="auto">
          <a:xfrm>
            <a:off x="5680735" y="5630333"/>
            <a:ext cx="181427" cy="133048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5120321" y="1"/>
            <a:ext cx="3656795" cy="356507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548317" y="5899453"/>
            <a:ext cx="5487208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6402413" y="5899453"/>
            <a:ext cx="2374700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8" name="AutoShape 18"/>
          <p:cNvSpPr>
            <a:spLocks noChangeArrowheads="1"/>
          </p:cNvSpPr>
          <p:nvPr/>
        </p:nvSpPr>
        <p:spPr bwMode="auto">
          <a:xfrm>
            <a:off x="5487211" y="5899453"/>
            <a:ext cx="911175" cy="411238"/>
          </a:xfrm>
          <a:prstGeom prst="parallelogram">
            <a:avLst>
              <a:gd name="adj" fmla="val 4191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6035525" y="5899456"/>
            <a:ext cx="366888" cy="27214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40" name="Oval 20"/>
          <p:cNvSpPr>
            <a:spLocks noChangeArrowheads="1"/>
          </p:cNvSpPr>
          <p:nvPr/>
        </p:nvSpPr>
        <p:spPr bwMode="auto">
          <a:xfrm>
            <a:off x="548321" y="3704168"/>
            <a:ext cx="5668635" cy="2195286"/>
          </a:xfrm>
          <a:prstGeom prst="ellipse">
            <a:avLst/>
          </a:prstGeom>
          <a:solidFill>
            <a:srgbClr val="996633"/>
          </a:solidFill>
          <a:ln w="9525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548317" y="4801810"/>
            <a:ext cx="8228795" cy="1097644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656799" y="3704168"/>
            <a:ext cx="5120317" cy="1233714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43" name="AutoShape 23"/>
          <p:cNvSpPr>
            <a:spLocks noChangeArrowheads="1"/>
          </p:cNvSpPr>
          <p:nvPr/>
        </p:nvSpPr>
        <p:spPr bwMode="auto">
          <a:xfrm>
            <a:off x="4938894" y="3292929"/>
            <a:ext cx="4023683" cy="686404"/>
          </a:xfrm>
          <a:prstGeom prst="flowChartTerminator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46" name="Freeform 26"/>
          <p:cNvSpPr>
            <a:spLocks/>
          </p:cNvSpPr>
          <p:nvPr/>
        </p:nvSpPr>
        <p:spPr bwMode="auto">
          <a:xfrm>
            <a:off x="5487208" y="6446762"/>
            <a:ext cx="548317" cy="136072"/>
          </a:xfrm>
          <a:custGeom>
            <a:avLst/>
            <a:gdLst/>
            <a:ahLst/>
            <a:cxnLst>
              <a:cxn ang="0">
                <a:pos x="91" y="45"/>
              </a:cxn>
              <a:cxn ang="0">
                <a:pos x="46" y="0"/>
              </a:cxn>
              <a:cxn ang="0">
                <a:pos x="0" y="45"/>
              </a:cxn>
            </a:cxnLst>
            <a:rect l="0" t="0" r="r" b="b"/>
            <a:pathLst>
              <a:path w="91" h="45">
                <a:moveTo>
                  <a:pt x="91" y="45"/>
                </a:moveTo>
                <a:cubicBezTo>
                  <a:pt x="76" y="22"/>
                  <a:pt x="61" y="0"/>
                  <a:pt x="46" y="0"/>
                </a:cubicBezTo>
                <a:cubicBezTo>
                  <a:pt x="31" y="0"/>
                  <a:pt x="15" y="22"/>
                  <a:pt x="0" y="4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203196" tIns="101599" rIns="203196" bIns="101599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Creating Frames in PowerPoint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animation frames in PowerPoint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 t="18507" r="19726" b="7467"/>
          <a:stretch>
            <a:fillRect/>
          </a:stretch>
        </p:blipFill>
        <p:spPr bwMode="auto">
          <a:xfrm>
            <a:off x="1686280" y="1643050"/>
            <a:ext cx="6825126" cy="37862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9" name="Rounded Rectangular Callout 8"/>
          <p:cNvSpPr/>
          <p:nvPr/>
        </p:nvSpPr>
        <p:spPr>
          <a:xfrm>
            <a:off x="142844" y="2643182"/>
            <a:ext cx="1357354" cy="2357454"/>
          </a:xfrm>
          <a:prstGeom prst="wedgeRoundRectCallout">
            <a:avLst>
              <a:gd name="adj1" fmla="val 70613"/>
              <a:gd name="adj2" fmla="val -25758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ysClr val="windowText" lastClr="000000"/>
                </a:solidFill>
                <a:latin typeface="Comic Sans MS" pitchFamily="66" charset="0"/>
              </a:rPr>
              <a:t>Each slide is a frame – picture moved </a:t>
            </a:r>
            <a:r>
              <a:rPr lang="en-GB" b="1" dirty="0" smtClean="0">
                <a:solidFill>
                  <a:sysClr val="windowText" lastClr="000000"/>
                </a:solidFill>
                <a:latin typeface="Comic Sans MS" pitchFamily="66" charset="0"/>
              </a:rPr>
              <a:t>slightly </a:t>
            </a:r>
            <a:r>
              <a:rPr lang="en-GB" dirty="0" smtClean="0">
                <a:solidFill>
                  <a:sysClr val="windowText" lastClr="000000"/>
                </a:solidFill>
                <a:latin typeface="Comic Sans MS" pitchFamily="66" charset="0"/>
              </a:rPr>
              <a:t>in each one</a:t>
            </a:r>
            <a:endParaRPr lang="en-GB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6786578" y="2500306"/>
            <a:ext cx="1571636" cy="1571636"/>
          </a:xfrm>
          <a:prstGeom prst="wedgeRoundRectCallout">
            <a:avLst>
              <a:gd name="adj1" fmla="val -80630"/>
              <a:gd name="adj2" fmla="val 97450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ysClr val="windowText" lastClr="000000"/>
                </a:solidFill>
                <a:latin typeface="Comic Sans MS" pitchFamily="66" charset="0"/>
              </a:rPr>
              <a:t>Use auto shapes to create pictures</a:t>
            </a:r>
            <a:endParaRPr lang="en-GB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2"/>
          <p:cNvSpPr>
            <a:spLocks noChangeArrowheads="1"/>
          </p:cNvSpPr>
          <p:nvPr/>
        </p:nvSpPr>
        <p:spPr bwMode="auto">
          <a:xfrm>
            <a:off x="183041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>
            <a:off x="237873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2927049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3475369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402368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4572001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52" name="Oval 8"/>
          <p:cNvSpPr>
            <a:spLocks noChangeArrowheads="1"/>
          </p:cNvSpPr>
          <p:nvPr/>
        </p:nvSpPr>
        <p:spPr bwMode="auto">
          <a:xfrm>
            <a:off x="5124350" y="6310691"/>
            <a:ext cx="1092602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5797651" y="5905501"/>
            <a:ext cx="274159" cy="13304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5612190" y="5905501"/>
            <a:ext cx="274159" cy="13304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5862159" y="5630333"/>
            <a:ext cx="181430" cy="133048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56" name="AutoShape 12"/>
          <p:cNvSpPr>
            <a:spLocks noChangeArrowheads="1"/>
          </p:cNvSpPr>
          <p:nvPr/>
        </p:nvSpPr>
        <p:spPr bwMode="auto">
          <a:xfrm>
            <a:off x="5680735" y="5630333"/>
            <a:ext cx="181427" cy="133048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5854095" y="6313714"/>
            <a:ext cx="181430" cy="13304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5120321" y="-136072"/>
            <a:ext cx="3656795" cy="424845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548317" y="6446762"/>
            <a:ext cx="5487208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6402413" y="6446762"/>
            <a:ext cx="2374700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62" name="AutoShape 18"/>
          <p:cNvSpPr>
            <a:spLocks noChangeArrowheads="1"/>
          </p:cNvSpPr>
          <p:nvPr/>
        </p:nvSpPr>
        <p:spPr bwMode="auto">
          <a:xfrm>
            <a:off x="5487211" y="6446762"/>
            <a:ext cx="911175" cy="411238"/>
          </a:xfrm>
          <a:prstGeom prst="parallelogram">
            <a:avLst>
              <a:gd name="adj" fmla="val 4191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6035525" y="6446765"/>
            <a:ext cx="366888" cy="27214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64" name="Oval 20"/>
          <p:cNvSpPr>
            <a:spLocks noChangeArrowheads="1"/>
          </p:cNvSpPr>
          <p:nvPr/>
        </p:nvSpPr>
        <p:spPr bwMode="auto">
          <a:xfrm>
            <a:off x="548321" y="4251479"/>
            <a:ext cx="5668635" cy="2195286"/>
          </a:xfrm>
          <a:prstGeom prst="ellipse">
            <a:avLst/>
          </a:prstGeom>
          <a:solidFill>
            <a:srgbClr val="996633"/>
          </a:solidFill>
          <a:ln w="9525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548317" y="5349120"/>
            <a:ext cx="8228795" cy="1097642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656799" y="4251476"/>
            <a:ext cx="5120317" cy="1233714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767" name="AutoShape 23"/>
          <p:cNvSpPr>
            <a:spLocks noChangeArrowheads="1"/>
          </p:cNvSpPr>
          <p:nvPr/>
        </p:nvSpPr>
        <p:spPr bwMode="auto">
          <a:xfrm>
            <a:off x="4938894" y="3840241"/>
            <a:ext cx="4023683" cy="686406"/>
          </a:xfrm>
          <a:prstGeom prst="flowChartTerminator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Oval 2"/>
          <p:cNvSpPr>
            <a:spLocks noChangeArrowheads="1"/>
          </p:cNvSpPr>
          <p:nvPr/>
        </p:nvSpPr>
        <p:spPr bwMode="auto">
          <a:xfrm>
            <a:off x="183041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1" name="Oval 3"/>
          <p:cNvSpPr>
            <a:spLocks noChangeArrowheads="1"/>
          </p:cNvSpPr>
          <p:nvPr/>
        </p:nvSpPr>
        <p:spPr bwMode="auto">
          <a:xfrm>
            <a:off x="237873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2927049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3" name="Oval 5"/>
          <p:cNvSpPr>
            <a:spLocks noChangeArrowheads="1"/>
          </p:cNvSpPr>
          <p:nvPr/>
        </p:nvSpPr>
        <p:spPr bwMode="auto">
          <a:xfrm>
            <a:off x="3475369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4" name="Oval 6"/>
          <p:cNvSpPr>
            <a:spLocks noChangeArrowheads="1"/>
          </p:cNvSpPr>
          <p:nvPr/>
        </p:nvSpPr>
        <p:spPr bwMode="auto">
          <a:xfrm>
            <a:off x="402368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5" name="Oval 7"/>
          <p:cNvSpPr>
            <a:spLocks noChangeArrowheads="1"/>
          </p:cNvSpPr>
          <p:nvPr/>
        </p:nvSpPr>
        <p:spPr bwMode="auto">
          <a:xfrm>
            <a:off x="4572001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6" name="Oval 8"/>
          <p:cNvSpPr>
            <a:spLocks noChangeArrowheads="1"/>
          </p:cNvSpPr>
          <p:nvPr/>
        </p:nvSpPr>
        <p:spPr bwMode="auto">
          <a:xfrm>
            <a:off x="5124350" y="6310691"/>
            <a:ext cx="1092602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7" name="Oval 9"/>
          <p:cNvSpPr>
            <a:spLocks noChangeArrowheads="1"/>
          </p:cNvSpPr>
          <p:nvPr/>
        </p:nvSpPr>
        <p:spPr bwMode="auto">
          <a:xfrm>
            <a:off x="5797651" y="5905501"/>
            <a:ext cx="274159" cy="13304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8" name="Oval 10"/>
          <p:cNvSpPr>
            <a:spLocks noChangeArrowheads="1"/>
          </p:cNvSpPr>
          <p:nvPr/>
        </p:nvSpPr>
        <p:spPr bwMode="auto">
          <a:xfrm>
            <a:off x="5612190" y="5905501"/>
            <a:ext cx="274159" cy="13304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9" name="AutoShape 11"/>
          <p:cNvSpPr>
            <a:spLocks noChangeArrowheads="1"/>
          </p:cNvSpPr>
          <p:nvPr/>
        </p:nvSpPr>
        <p:spPr bwMode="auto">
          <a:xfrm>
            <a:off x="5862159" y="5630333"/>
            <a:ext cx="181430" cy="133048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80" name="AutoShape 12"/>
          <p:cNvSpPr>
            <a:spLocks noChangeArrowheads="1"/>
          </p:cNvSpPr>
          <p:nvPr/>
        </p:nvSpPr>
        <p:spPr bwMode="auto">
          <a:xfrm>
            <a:off x="5680735" y="5630333"/>
            <a:ext cx="181427" cy="133048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81" name="Oval 13"/>
          <p:cNvSpPr>
            <a:spLocks noChangeArrowheads="1"/>
          </p:cNvSpPr>
          <p:nvPr/>
        </p:nvSpPr>
        <p:spPr bwMode="auto">
          <a:xfrm>
            <a:off x="5854095" y="6313714"/>
            <a:ext cx="181430" cy="13304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5120321" y="-136072"/>
            <a:ext cx="3656795" cy="424845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548317" y="6446762"/>
            <a:ext cx="5487208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6402413" y="6446762"/>
            <a:ext cx="2374700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85" name="AutoShape 17"/>
          <p:cNvSpPr>
            <a:spLocks noChangeArrowheads="1"/>
          </p:cNvSpPr>
          <p:nvPr/>
        </p:nvSpPr>
        <p:spPr bwMode="auto">
          <a:xfrm>
            <a:off x="5487211" y="6446762"/>
            <a:ext cx="911175" cy="411238"/>
          </a:xfrm>
          <a:prstGeom prst="parallelogram">
            <a:avLst>
              <a:gd name="adj" fmla="val 4191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6035525" y="6446765"/>
            <a:ext cx="366888" cy="27214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87" name="Oval 19"/>
          <p:cNvSpPr>
            <a:spLocks noChangeArrowheads="1"/>
          </p:cNvSpPr>
          <p:nvPr/>
        </p:nvSpPr>
        <p:spPr bwMode="auto">
          <a:xfrm>
            <a:off x="548321" y="4251479"/>
            <a:ext cx="5668635" cy="2195286"/>
          </a:xfrm>
          <a:prstGeom prst="ellipse">
            <a:avLst/>
          </a:prstGeom>
          <a:solidFill>
            <a:srgbClr val="996633"/>
          </a:solidFill>
          <a:ln w="9525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548317" y="5349120"/>
            <a:ext cx="8228795" cy="1097642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89" name="Rectangle 21"/>
          <p:cNvSpPr>
            <a:spLocks noChangeArrowheads="1"/>
          </p:cNvSpPr>
          <p:nvPr/>
        </p:nvSpPr>
        <p:spPr bwMode="auto">
          <a:xfrm>
            <a:off x="3656799" y="4251476"/>
            <a:ext cx="5120317" cy="1233714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90" name="AutoShape 22"/>
          <p:cNvSpPr>
            <a:spLocks noChangeArrowheads="1"/>
          </p:cNvSpPr>
          <p:nvPr/>
        </p:nvSpPr>
        <p:spPr bwMode="auto">
          <a:xfrm>
            <a:off x="4938894" y="3840241"/>
            <a:ext cx="4023683" cy="686406"/>
          </a:xfrm>
          <a:prstGeom prst="flowChartTerminator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val 2"/>
          <p:cNvSpPr>
            <a:spLocks noChangeArrowheads="1"/>
          </p:cNvSpPr>
          <p:nvPr/>
        </p:nvSpPr>
        <p:spPr bwMode="auto">
          <a:xfrm>
            <a:off x="183041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795" name="Oval 3"/>
          <p:cNvSpPr>
            <a:spLocks noChangeArrowheads="1"/>
          </p:cNvSpPr>
          <p:nvPr/>
        </p:nvSpPr>
        <p:spPr bwMode="auto">
          <a:xfrm>
            <a:off x="237873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2927049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3475369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4023684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4572001" y="6310691"/>
            <a:ext cx="1092604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00" name="Oval 8"/>
          <p:cNvSpPr>
            <a:spLocks noChangeArrowheads="1"/>
          </p:cNvSpPr>
          <p:nvPr/>
        </p:nvSpPr>
        <p:spPr bwMode="auto">
          <a:xfrm>
            <a:off x="5124350" y="6310691"/>
            <a:ext cx="1092602" cy="411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01" name="Oval 9"/>
          <p:cNvSpPr>
            <a:spLocks noChangeArrowheads="1"/>
          </p:cNvSpPr>
          <p:nvPr/>
        </p:nvSpPr>
        <p:spPr bwMode="auto">
          <a:xfrm>
            <a:off x="5797651" y="5905501"/>
            <a:ext cx="274159" cy="13304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02" name="Oval 10"/>
          <p:cNvSpPr>
            <a:spLocks noChangeArrowheads="1"/>
          </p:cNvSpPr>
          <p:nvPr/>
        </p:nvSpPr>
        <p:spPr bwMode="auto">
          <a:xfrm>
            <a:off x="5612190" y="5905501"/>
            <a:ext cx="274159" cy="13304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ctr" defTabSz="913678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03" name="AutoShape 11"/>
          <p:cNvSpPr>
            <a:spLocks noChangeArrowheads="1"/>
          </p:cNvSpPr>
          <p:nvPr/>
        </p:nvSpPr>
        <p:spPr bwMode="auto">
          <a:xfrm>
            <a:off x="5862159" y="5630333"/>
            <a:ext cx="181430" cy="133048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04" name="AutoShape 12"/>
          <p:cNvSpPr>
            <a:spLocks noChangeArrowheads="1"/>
          </p:cNvSpPr>
          <p:nvPr/>
        </p:nvSpPr>
        <p:spPr bwMode="auto">
          <a:xfrm>
            <a:off x="5680735" y="5630333"/>
            <a:ext cx="181427" cy="133048"/>
          </a:xfrm>
          <a:prstGeom prst="flowChartConnector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05" name="Oval 13"/>
          <p:cNvSpPr>
            <a:spLocks noChangeArrowheads="1"/>
          </p:cNvSpPr>
          <p:nvPr/>
        </p:nvSpPr>
        <p:spPr bwMode="auto">
          <a:xfrm>
            <a:off x="5854095" y="6313714"/>
            <a:ext cx="181430" cy="13304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5120321" y="-136072"/>
            <a:ext cx="3656795" cy="424845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548317" y="6446762"/>
            <a:ext cx="5487208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6402413" y="6446762"/>
            <a:ext cx="2374700" cy="4112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09" name="AutoShape 17"/>
          <p:cNvSpPr>
            <a:spLocks noChangeArrowheads="1"/>
          </p:cNvSpPr>
          <p:nvPr/>
        </p:nvSpPr>
        <p:spPr bwMode="auto">
          <a:xfrm>
            <a:off x="5487211" y="6446762"/>
            <a:ext cx="911175" cy="411238"/>
          </a:xfrm>
          <a:prstGeom prst="parallelogram">
            <a:avLst>
              <a:gd name="adj" fmla="val 4191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6035525" y="6446765"/>
            <a:ext cx="366888" cy="27214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11" name="Oval 19"/>
          <p:cNvSpPr>
            <a:spLocks noChangeArrowheads="1"/>
          </p:cNvSpPr>
          <p:nvPr/>
        </p:nvSpPr>
        <p:spPr bwMode="auto">
          <a:xfrm>
            <a:off x="548321" y="4251479"/>
            <a:ext cx="5668635" cy="2195286"/>
          </a:xfrm>
          <a:prstGeom prst="ellipse">
            <a:avLst/>
          </a:prstGeom>
          <a:solidFill>
            <a:srgbClr val="996633"/>
          </a:solidFill>
          <a:ln w="9525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548317" y="5349120"/>
            <a:ext cx="8228795" cy="1097642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656799" y="4251476"/>
            <a:ext cx="5120317" cy="1233714"/>
          </a:xfrm>
          <a:prstGeom prst="rect">
            <a:avLst/>
          </a:prstGeom>
          <a:solidFill>
            <a:srgbClr val="996633"/>
          </a:solidFill>
          <a:ln w="9525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814" name="AutoShape 22"/>
          <p:cNvSpPr>
            <a:spLocks noChangeArrowheads="1"/>
          </p:cNvSpPr>
          <p:nvPr/>
        </p:nvSpPr>
        <p:spPr bwMode="auto">
          <a:xfrm>
            <a:off x="4938894" y="3840241"/>
            <a:ext cx="4023683" cy="686406"/>
          </a:xfrm>
          <a:prstGeom prst="flowChartTerminator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Did you miss that?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Play again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animation frames in PowerPoint</a:t>
            </a:r>
            <a:endParaRPr lang="en-GB" dirty="0"/>
          </a:p>
        </p:txBody>
      </p:sp>
      <p:sp>
        <p:nvSpPr>
          <p:cNvPr id="6" name="Isosceles Triangle 5">
            <a:hlinkClick r:id="rId2" action="ppaction://hlinksldjump"/>
          </p:cNvPr>
          <p:cNvSpPr/>
          <p:nvPr/>
        </p:nvSpPr>
        <p:spPr>
          <a:xfrm rot="5400000">
            <a:off x="2941243" y="1987923"/>
            <a:ext cx="857256" cy="739014"/>
          </a:xfrm>
          <a:prstGeom prst="triangle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Automatic Timing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animation frames in PowerPoint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32"/>
          <a:stretch/>
        </p:blipFill>
        <p:spPr bwMode="auto">
          <a:xfrm>
            <a:off x="364922" y="3190929"/>
            <a:ext cx="8455550" cy="90818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ular Callout 5"/>
          <p:cNvSpPr/>
          <p:nvPr/>
        </p:nvSpPr>
        <p:spPr>
          <a:xfrm>
            <a:off x="2000232" y="1500174"/>
            <a:ext cx="3643338" cy="1357322"/>
          </a:xfrm>
          <a:prstGeom prst="wedgeRoundRectCallout">
            <a:avLst>
              <a:gd name="adj1" fmla="val 105639"/>
              <a:gd name="adj2" fmla="val 118332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ysClr val="windowText" lastClr="000000"/>
                </a:solidFill>
                <a:latin typeface="Comic Sans MS" pitchFamily="66" charset="0"/>
              </a:rPr>
              <a:t>Change timing here. You’ll have to try different timings - 00:00.07 works well for the Worm example.</a:t>
            </a:r>
            <a:endParaRPr lang="en-GB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2643174" y="4286256"/>
            <a:ext cx="2000264" cy="1285884"/>
          </a:xfrm>
          <a:prstGeom prst="wedgeRoundRectCallout">
            <a:avLst>
              <a:gd name="adj1" fmla="val 135642"/>
              <a:gd name="adj2" fmla="val -77498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ysClr val="windowText" lastClr="000000"/>
                </a:solidFill>
                <a:latin typeface="Comic Sans MS" pitchFamily="66" charset="0"/>
              </a:rPr>
              <a:t>Apply the settings to all slides here.</a:t>
            </a:r>
            <a:endParaRPr lang="en-GB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Create the frames needed for a </a:t>
            </a:r>
            <a:r>
              <a:rPr lang="en-GB" b="1" dirty="0" smtClean="0"/>
              <a:t>simple</a:t>
            </a:r>
            <a:r>
              <a:rPr lang="en-GB" dirty="0" smtClean="0"/>
              <a:t> animation in PowerPoint.</a:t>
            </a:r>
          </a:p>
          <a:p>
            <a:endParaRPr lang="en-GB" dirty="0" smtClean="0"/>
          </a:p>
          <a:p>
            <a:r>
              <a:rPr lang="en-GB" dirty="0" smtClean="0"/>
              <a:t>Change the timings so the animation plays automatically.</a:t>
            </a:r>
          </a:p>
          <a:p>
            <a:endParaRPr lang="en-GB" b="1" dirty="0" smtClean="0"/>
          </a:p>
          <a:p>
            <a:endParaRPr lang="en-GB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animation frames in PowerPoint</a:t>
            </a:r>
            <a:endParaRPr lang="en-GB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13" name="Group 60"/>
            <p:cNvGrpSpPr>
              <a:grpSpLocks noChangeAspect="1"/>
            </p:cNvGrpSpPr>
            <p:nvPr/>
          </p:nvGrpSpPr>
          <p:grpSpPr bwMode="auto">
            <a:xfrm>
              <a:off x="0" y="3273"/>
              <a:ext cx="1080129" cy="1112061"/>
              <a:chOff x="-548" y="1546"/>
              <a:chExt cx="958" cy="999"/>
            </a:xfrm>
          </p:grpSpPr>
          <p:sp>
            <p:nvSpPr>
              <p:cNvPr id="47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4" name="Group 6"/>
            <p:cNvGrpSpPr>
              <a:grpSpLocks noChangeAspect="1"/>
            </p:cNvGrpSpPr>
            <p:nvPr/>
          </p:nvGrpSpPr>
          <p:grpSpPr bwMode="auto">
            <a:xfrm>
              <a:off x="428595" y="289965"/>
              <a:ext cx="1080123" cy="1138778"/>
              <a:chOff x="290" y="1477"/>
              <a:chExt cx="958" cy="1023"/>
            </a:xfrm>
          </p:grpSpPr>
          <p:sp>
            <p:nvSpPr>
              <p:cNvPr id="15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Does your animation run smoothly?</a:t>
            </a:r>
          </a:p>
          <a:p>
            <a:endParaRPr lang="en-GB" dirty="0" smtClean="0"/>
          </a:p>
          <a:p>
            <a:r>
              <a:rPr lang="en-GB" dirty="0" smtClean="0"/>
              <a:t>Try adding some more frames to ensure the animation is as smooth as possible.</a:t>
            </a:r>
          </a:p>
          <a:p>
            <a:endParaRPr lang="en-GB" dirty="0" smtClean="0"/>
          </a:p>
          <a:p>
            <a:r>
              <a:rPr lang="en-GB" dirty="0" smtClean="0"/>
              <a:t>Add characters with speech bubbles to create a story.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animation frames in PowerPoint</a:t>
            </a: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6" name="Group 60"/>
            <p:cNvGrpSpPr>
              <a:grpSpLocks noChangeAspect="1"/>
            </p:cNvGrpSpPr>
            <p:nvPr/>
          </p:nvGrpSpPr>
          <p:grpSpPr bwMode="auto">
            <a:xfrm>
              <a:off x="0" y="3271"/>
              <a:ext cx="1080129" cy="1112061"/>
              <a:chOff x="-548" y="1546"/>
              <a:chExt cx="958" cy="999"/>
            </a:xfrm>
          </p:grpSpPr>
          <p:sp>
            <p:nvSpPr>
              <p:cNvPr id="40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7" name="Group 6"/>
            <p:cNvGrpSpPr>
              <a:grpSpLocks noChangeAspect="1"/>
            </p:cNvGrpSpPr>
            <p:nvPr/>
          </p:nvGrpSpPr>
          <p:grpSpPr bwMode="auto">
            <a:xfrm>
              <a:off x="428596" y="289965"/>
              <a:ext cx="1080122" cy="1138778"/>
              <a:chOff x="290" y="1477"/>
              <a:chExt cx="958" cy="1023"/>
            </a:xfrm>
          </p:grpSpPr>
          <p:sp>
            <p:nvSpPr>
              <p:cNvPr id="8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animation frames in PowerPoint”.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fld id="{236194F1-23A6-4DD7-846A-2A3A13D06003}" type="datetime2">
              <a:rPr lang="en-GB" smtClean="0"/>
              <a:pPr/>
              <a:t>Sunday, 30 January 2011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Oval 4"/>
          <p:cNvSpPr>
            <a:spLocks noChangeArrowheads="1"/>
          </p:cNvSpPr>
          <p:nvPr/>
        </p:nvSpPr>
        <p:spPr bwMode="auto">
          <a:xfrm>
            <a:off x="0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3" name="Oval 5"/>
          <p:cNvSpPr>
            <a:spLocks noChangeArrowheads="1"/>
          </p:cNvSpPr>
          <p:nvPr/>
        </p:nvSpPr>
        <p:spPr bwMode="auto">
          <a:xfrm>
            <a:off x="54831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4" name="Oval 6"/>
          <p:cNvSpPr>
            <a:spLocks noChangeArrowheads="1"/>
          </p:cNvSpPr>
          <p:nvPr/>
        </p:nvSpPr>
        <p:spPr bwMode="auto">
          <a:xfrm>
            <a:off x="1096635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1644952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6" name="Oval 8"/>
          <p:cNvSpPr>
            <a:spLocks noChangeArrowheads="1"/>
          </p:cNvSpPr>
          <p:nvPr/>
        </p:nvSpPr>
        <p:spPr bwMode="auto">
          <a:xfrm>
            <a:off x="2193270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7" name="Oval 9"/>
          <p:cNvSpPr>
            <a:spLocks noChangeArrowheads="1"/>
          </p:cNvSpPr>
          <p:nvPr/>
        </p:nvSpPr>
        <p:spPr bwMode="auto">
          <a:xfrm>
            <a:off x="2741587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293942" y="5624288"/>
            <a:ext cx="1100665" cy="1097644"/>
            <a:chOff x="953" y="1860"/>
            <a:chExt cx="273" cy="363"/>
          </a:xfrm>
        </p:grpSpPr>
        <p:sp>
          <p:nvSpPr>
            <p:cNvPr id="2058" name="Oval 10"/>
            <p:cNvSpPr>
              <a:spLocks noChangeArrowheads="1"/>
            </p:cNvSpPr>
            <p:nvPr/>
          </p:nvSpPr>
          <p:spPr bwMode="auto">
            <a:xfrm>
              <a:off x="953" y="1950"/>
              <a:ext cx="273" cy="27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>
              <a:off x="1121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>
              <a:off x="1075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3678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62" name="AutoShape 14"/>
            <p:cNvSpPr>
              <a:spLocks noChangeArrowheads="1"/>
            </p:cNvSpPr>
            <p:nvPr/>
          </p:nvSpPr>
          <p:spPr bwMode="auto">
            <a:xfrm>
              <a:off x="1138" y="1938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63" name="AutoShape 15"/>
            <p:cNvSpPr>
              <a:spLocks noChangeArrowheads="1"/>
            </p:cNvSpPr>
            <p:nvPr/>
          </p:nvSpPr>
          <p:spPr bwMode="auto">
            <a:xfrm>
              <a:off x="1093" y="1936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64" name="Line 16"/>
            <p:cNvSpPr>
              <a:spLocks noChangeShapeType="1"/>
            </p:cNvSpPr>
            <p:nvPr/>
          </p:nvSpPr>
          <p:spPr bwMode="auto">
            <a:xfrm>
              <a:off x="1089" y="2087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val 2"/>
          <p:cNvSpPr>
            <a:spLocks noChangeArrowheads="1"/>
          </p:cNvSpPr>
          <p:nvPr/>
        </p:nvSpPr>
        <p:spPr bwMode="auto">
          <a:xfrm>
            <a:off x="35883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5" name="Oval 3"/>
          <p:cNvSpPr>
            <a:spLocks noChangeArrowheads="1"/>
          </p:cNvSpPr>
          <p:nvPr/>
        </p:nvSpPr>
        <p:spPr bwMode="auto">
          <a:xfrm>
            <a:off x="907148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1455466" y="5760361"/>
            <a:ext cx="1100665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2003783" y="5760361"/>
            <a:ext cx="1100665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255210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3100418" y="6032504"/>
            <a:ext cx="1100665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652762" y="5624288"/>
            <a:ext cx="1100668" cy="1097644"/>
            <a:chOff x="953" y="1860"/>
            <a:chExt cx="273" cy="363"/>
          </a:xfrm>
        </p:grpSpPr>
        <p:sp>
          <p:nvSpPr>
            <p:cNvPr id="3081" name="Oval 9"/>
            <p:cNvSpPr>
              <a:spLocks noChangeArrowheads="1"/>
            </p:cNvSpPr>
            <p:nvPr/>
          </p:nvSpPr>
          <p:spPr bwMode="auto">
            <a:xfrm>
              <a:off x="953" y="1950"/>
              <a:ext cx="273" cy="27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082" name="Oval 10"/>
            <p:cNvSpPr>
              <a:spLocks noChangeArrowheads="1"/>
            </p:cNvSpPr>
            <p:nvPr/>
          </p:nvSpPr>
          <p:spPr bwMode="auto">
            <a:xfrm>
              <a:off x="1121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1075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3678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084" name="AutoShape 12"/>
            <p:cNvSpPr>
              <a:spLocks noChangeArrowheads="1"/>
            </p:cNvSpPr>
            <p:nvPr/>
          </p:nvSpPr>
          <p:spPr bwMode="auto">
            <a:xfrm>
              <a:off x="1138" y="1938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085" name="AutoShape 13"/>
            <p:cNvSpPr>
              <a:spLocks noChangeArrowheads="1"/>
            </p:cNvSpPr>
            <p:nvPr/>
          </p:nvSpPr>
          <p:spPr bwMode="auto">
            <a:xfrm>
              <a:off x="1093" y="1936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>
              <a:off x="1089" y="2087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54429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9" name="Oval 3"/>
          <p:cNvSpPr>
            <a:spLocks noChangeArrowheads="1"/>
          </p:cNvSpPr>
          <p:nvPr/>
        </p:nvSpPr>
        <p:spPr bwMode="auto">
          <a:xfrm>
            <a:off x="1096635" y="5760361"/>
            <a:ext cx="1100668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1648989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2197307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2745624" y="5760361"/>
            <a:ext cx="1100665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3293942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838222" y="5624288"/>
            <a:ext cx="1100668" cy="1097644"/>
            <a:chOff x="953" y="1860"/>
            <a:chExt cx="273" cy="363"/>
          </a:xfrm>
        </p:grpSpPr>
        <p:sp>
          <p:nvSpPr>
            <p:cNvPr id="4105" name="Oval 9"/>
            <p:cNvSpPr>
              <a:spLocks noChangeArrowheads="1"/>
            </p:cNvSpPr>
            <p:nvPr/>
          </p:nvSpPr>
          <p:spPr bwMode="auto">
            <a:xfrm>
              <a:off x="953" y="1950"/>
              <a:ext cx="273" cy="27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1121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1075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3678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108" name="AutoShape 12"/>
            <p:cNvSpPr>
              <a:spLocks noChangeArrowheads="1"/>
            </p:cNvSpPr>
            <p:nvPr/>
          </p:nvSpPr>
          <p:spPr bwMode="auto">
            <a:xfrm>
              <a:off x="1138" y="1938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109" name="AutoShape 13"/>
            <p:cNvSpPr>
              <a:spLocks noChangeArrowheads="1"/>
            </p:cNvSpPr>
            <p:nvPr/>
          </p:nvSpPr>
          <p:spPr bwMode="auto">
            <a:xfrm>
              <a:off x="1093" y="1936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110" name="Line 14"/>
            <p:cNvSpPr>
              <a:spLocks noChangeShapeType="1"/>
            </p:cNvSpPr>
            <p:nvPr/>
          </p:nvSpPr>
          <p:spPr bwMode="auto">
            <a:xfrm>
              <a:off x="1089" y="2087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915212" y="5760361"/>
            <a:ext cx="1100665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3" name="Oval 3"/>
          <p:cNvSpPr>
            <a:spLocks noChangeArrowheads="1"/>
          </p:cNvSpPr>
          <p:nvPr/>
        </p:nvSpPr>
        <p:spPr bwMode="auto">
          <a:xfrm>
            <a:off x="1463529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2011847" y="5760361"/>
            <a:ext cx="1100665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2560164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3108481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7" name="Oval 7"/>
          <p:cNvSpPr>
            <a:spLocks noChangeArrowheads="1"/>
          </p:cNvSpPr>
          <p:nvPr/>
        </p:nvSpPr>
        <p:spPr bwMode="auto">
          <a:xfrm>
            <a:off x="3656799" y="5760361"/>
            <a:ext cx="1100665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201079" y="5624288"/>
            <a:ext cx="1100668" cy="1097644"/>
            <a:chOff x="953" y="1860"/>
            <a:chExt cx="273" cy="363"/>
          </a:xfrm>
        </p:grpSpPr>
        <p:sp>
          <p:nvSpPr>
            <p:cNvPr id="5129" name="Oval 9"/>
            <p:cNvSpPr>
              <a:spLocks noChangeArrowheads="1"/>
            </p:cNvSpPr>
            <p:nvPr/>
          </p:nvSpPr>
          <p:spPr bwMode="auto">
            <a:xfrm>
              <a:off x="953" y="1950"/>
              <a:ext cx="273" cy="27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130" name="Oval 10"/>
            <p:cNvSpPr>
              <a:spLocks noChangeArrowheads="1"/>
            </p:cNvSpPr>
            <p:nvPr/>
          </p:nvSpPr>
          <p:spPr bwMode="auto">
            <a:xfrm>
              <a:off x="1121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131" name="Oval 11"/>
            <p:cNvSpPr>
              <a:spLocks noChangeArrowheads="1"/>
            </p:cNvSpPr>
            <p:nvPr/>
          </p:nvSpPr>
          <p:spPr bwMode="auto">
            <a:xfrm>
              <a:off x="1075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3678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132" name="AutoShape 12"/>
            <p:cNvSpPr>
              <a:spLocks noChangeArrowheads="1"/>
            </p:cNvSpPr>
            <p:nvPr/>
          </p:nvSpPr>
          <p:spPr bwMode="auto">
            <a:xfrm>
              <a:off x="1138" y="1938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133" name="AutoShape 13"/>
            <p:cNvSpPr>
              <a:spLocks noChangeArrowheads="1"/>
            </p:cNvSpPr>
            <p:nvPr/>
          </p:nvSpPr>
          <p:spPr bwMode="auto">
            <a:xfrm>
              <a:off x="1093" y="1936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5134" name="Line 14"/>
            <p:cNvSpPr>
              <a:spLocks noChangeShapeType="1"/>
            </p:cNvSpPr>
            <p:nvPr/>
          </p:nvSpPr>
          <p:spPr bwMode="auto">
            <a:xfrm>
              <a:off x="1089" y="2087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2"/>
          <p:cNvSpPr>
            <a:spLocks noChangeArrowheads="1"/>
          </p:cNvSpPr>
          <p:nvPr/>
        </p:nvSpPr>
        <p:spPr bwMode="auto">
          <a:xfrm>
            <a:off x="1282095" y="5760361"/>
            <a:ext cx="1100668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7" name="Oval 3"/>
          <p:cNvSpPr>
            <a:spLocks noChangeArrowheads="1"/>
          </p:cNvSpPr>
          <p:nvPr/>
        </p:nvSpPr>
        <p:spPr bwMode="auto">
          <a:xfrm>
            <a:off x="1830413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2378730" y="5760361"/>
            <a:ext cx="1100668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2927048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3475365" y="5896430"/>
            <a:ext cx="1100668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4023683" y="5760361"/>
            <a:ext cx="1100668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567974" y="5624288"/>
            <a:ext cx="1100665" cy="1097644"/>
            <a:chOff x="953" y="1860"/>
            <a:chExt cx="273" cy="363"/>
          </a:xfrm>
        </p:grpSpPr>
        <p:sp>
          <p:nvSpPr>
            <p:cNvPr id="6153" name="Oval 9"/>
            <p:cNvSpPr>
              <a:spLocks noChangeArrowheads="1"/>
            </p:cNvSpPr>
            <p:nvPr/>
          </p:nvSpPr>
          <p:spPr bwMode="auto">
            <a:xfrm>
              <a:off x="953" y="1950"/>
              <a:ext cx="273" cy="27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154" name="Oval 10"/>
            <p:cNvSpPr>
              <a:spLocks noChangeArrowheads="1"/>
            </p:cNvSpPr>
            <p:nvPr/>
          </p:nvSpPr>
          <p:spPr bwMode="auto">
            <a:xfrm>
              <a:off x="1121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155" name="Oval 11"/>
            <p:cNvSpPr>
              <a:spLocks noChangeArrowheads="1"/>
            </p:cNvSpPr>
            <p:nvPr/>
          </p:nvSpPr>
          <p:spPr bwMode="auto">
            <a:xfrm>
              <a:off x="1075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3678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156" name="AutoShape 12"/>
            <p:cNvSpPr>
              <a:spLocks noChangeArrowheads="1"/>
            </p:cNvSpPr>
            <p:nvPr/>
          </p:nvSpPr>
          <p:spPr bwMode="auto">
            <a:xfrm>
              <a:off x="1138" y="1938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157" name="AutoShape 13"/>
            <p:cNvSpPr>
              <a:spLocks noChangeArrowheads="1"/>
            </p:cNvSpPr>
            <p:nvPr/>
          </p:nvSpPr>
          <p:spPr bwMode="auto">
            <a:xfrm>
              <a:off x="1093" y="1936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1089" y="2087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1463529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1" name="Oval 3"/>
          <p:cNvSpPr>
            <a:spLocks noChangeArrowheads="1"/>
          </p:cNvSpPr>
          <p:nvPr/>
        </p:nvSpPr>
        <p:spPr bwMode="auto">
          <a:xfrm>
            <a:off x="2011847" y="5760361"/>
            <a:ext cx="1100665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2560164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3108481" y="5760361"/>
            <a:ext cx="1100665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3656799" y="5760361"/>
            <a:ext cx="1100665" cy="8254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4205116" y="5896430"/>
            <a:ext cx="1100665" cy="82550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203196" tIns="101599" rIns="203196" bIns="101599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753434" y="5624288"/>
            <a:ext cx="1100665" cy="1097644"/>
            <a:chOff x="953" y="1860"/>
            <a:chExt cx="273" cy="363"/>
          </a:xfrm>
        </p:grpSpPr>
        <p:sp>
          <p:nvSpPr>
            <p:cNvPr id="7177" name="Oval 9"/>
            <p:cNvSpPr>
              <a:spLocks noChangeArrowheads="1"/>
            </p:cNvSpPr>
            <p:nvPr/>
          </p:nvSpPr>
          <p:spPr bwMode="auto">
            <a:xfrm>
              <a:off x="953" y="1950"/>
              <a:ext cx="273" cy="27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178" name="Oval 10"/>
            <p:cNvSpPr>
              <a:spLocks noChangeArrowheads="1"/>
            </p:cNvSpPr>
            <p:nvPr/>
          </p:nvSpPr>
          <p:spPr bwMode="auto">
            <a:xfrm>
              <a:off x="1121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179" name="Oval 11"/>
            <p:cNvSpPr>
              <a:spLocks noChangeArrowheads="1"/>
            </p:cNvSpPr>
            <p:nvPr/>
          </p:nvSpPr>
          <p:spPr bwMode="auto">
            <a:xfrm>
              <a:off x="1075" y="1860"/>
              <a:ext cx="69" cy="1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3678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180" name="AutoShape 12"/>
            <p:cNvSpPr>
              <a:spLocks noChangeArrowheads="1"/>
            </p:cNvSpPr>
            <p:nvPr/>
          </p:nvSpPr>
          <p:spPr bwMode="auto">
            <a:xfrm>
              <a:off x="1138" y="1938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181" name="AutoShape 13"/>
            <p:cNvSpPr>
              <a:spLocks noChangeArrowheads="1"/>
            </p:cNvSpPr>
            <p:nvPr/>
          </p:nvSpPr>
          <p:spPr bwMode="auto">
            <a:xfrm>
              <a:off x="1093" y="1936"/>
              <a:ext cx="45" cy="46"/>
            </a:xfrm>
            <a:prstGeom prst="flowChartConnector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>
              <a:off x="1089" y="2087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advTm="7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11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11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1831</TotalTime>
  <Words>211</Words>
  <Application>Microsoft Office PowerPoint</Application>
  <PresentationFormat>On-screen Show (4:3)</PresentationFormat>
  <Paragraphs>44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Office Theme</vt:lpstr>
      <vt:lpstr>Default Design</vt:lpstr>
      <vt:lpstr>Animation Frames</vt:lpstr>
      <vt:lpstr>Learning Objective</vt:lpstr>
      <vt:lpstr>Creating Frames in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Did you miss that?</vt:lpstr>
      <vt:lpstr>Automatic Timing</vt:lpstr>
      <vt:lpstr>Task</vt:lpstr>
      <vt:lpstr>Extension Task</vt:lpstr>
      <vt:lpstr>Learning Objective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maddamsn</cp:lastModifiedBy>
  <cp:revision>65</cp:revision>
  <dcterms:created xsi:type="dcterms:W3CDTF">2008-01-28T15:32:11Z</dcterms:created>
  <dcterms:modified xsi:type="dcterms:W3CDTF">2011-01-30T20:37:10Z</dcterms:modified>
</cp:coreProperties>
</file>