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8" r:id="rId3"/>
    <p:sldId id="271" r:id="rId4"/>
    <p:sldId id="272" r:id="rId5"/>
    <p:sldId id="273" r:id="rId6"/>
    <p:sldId id="269" r:id="rId7"/>
    <p:sldId id="266" r:id="rId8"/>
    <p:sldId id="270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8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70" y="-102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FF4054E9-6D23-4BCA-875A-B67B82FC3262}" type="datetimeFigureOut">
              <a:rPr lang="en-US" smtClean="0"/>
              <a:pPr/>
              <a:t>3/13/2011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299CD83D-E460-45DC-AE4E-91C2F7D7FF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863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1618"/>
          <a:stretch>
            <a:fillRect/>
          </a:stretch>
        </p:blipFill>
        <p:spPr bwMode="auto">
          <a:xfrm>
            <a:off x="3643306" y="0"/>
            <a:ext cx="5500694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785926"/>
            <a:ext cx="4714908" cy="2786082"/>
          </a:xfrm>
          <a:prstGeom prst="roundRect">
            <a:avLst>
              <a:gd name="adj" fmla="val 14346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3/13/2011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42844" y="0"/>
            <a:ext cx="1214446" cy="1135629"/>
            <a:chOff x="2928926" y="571480"/>
            <a:chExt cx="4672012" cy="4368800"/>
          </a:xfrm>
        </p:grpSpPr>
        <p:pic>
          <p:nvPicPr>
            <p:cNvPr id="9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10" name="Rounded Rectangle 9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352593" y="1395953"/>
              <a:ext cx="1320928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55208" y="3280363"/>
              <a:ext cx="1246931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67346" y="3280363"/>
              <a:ext cx="1401097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1285852" y="0"/>
            <a:ext cx="44214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54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54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3/13/2011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3/13/2011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3/13/2011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3/13/2011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3571868" y="6143644"/>
            <a:ext cx="5000660" cy="571504"/>
          </a:xfrm>
          <a:prstGeom prst="roundRect">
            <a:avLst>
              <a:gd name="adj" fmla="val 28413"/>
            </a:avLst>
          </a:prstGeom>
          <a:solidFill>
            <a:srgbClr val="FFFF00"/>
          </a:solidFill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262633" y="6018230"/>
            <a:ext cx="822661" cy="785818"/>
            <a:chOff x="8262633" y="6018230"/>
            <a:chExt cx="822661" cy="785818"/>
          </a:xfrm>
        </p:grpSpPr>
        <p:sp>
          <p:nvSpPr>
            <p:cNvPr id="21" name="Oval 20"/>
            <p:cNvSpPr/>
            <p:nvPr userDrawn="1"/>
          </p:nvSpPr>
          <p:spPr>
            <a:xfrm>
              <a:off x="8283600" y="6018230"/>
              <a:ext cx="785818" cy="785818"/>
            </a:xfrm>
            <a:prstGeom prst="ellipse">
              <a:avLst/>
            </a:prstGeom>
            <a:solidFill>
              <a:srgbClr val="00B0F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8262633" y="6140255"/>
              <a:ext cx="82266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2700">
                    <a:solidFill>
                      <a:srgbClr val="FF99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Gill Sans Ultra Bold" pitchFamily="34" charset="0"/>
                </a:rPr>
                <a:t>LO</a:t>
              </a:r>
              <a:endParaRPr lang="en-US" sz="3200" b="1" cap="none" spc="0" dirty="0">
                <a:ln w="12700">
                  <a:solidFill>
                    <a:srgbClr val="FF99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ill Sans Ultra Bold" pitchFamily="34" charset="0"/>
              </a:endParaRP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3571868" y="6181744"/>
            <a:ext cx="4714899" cy="50006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>
            <a:noAutofit/>
          </a:bodyPr>
          <a:lstStyle>
            <a:lvl1pPr algn="ctr">
              <a:buNone/>
              <a:defRPr sz="1400" b="0" i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3/13/2011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500438" y="6143625"/>
            <a:ext cx="5214937" cy="571500"/>
          </a:xfrm>
          <a:prstGeom prst="roundRect">
            <a:avLst>
              <a:gd name="adj" fmla="val 26836"/>
            </a:avLst>
          </a:prstGeom>
          <a:solidFill>
            <a:srgbClr val="FFFF00"/>
          </a:solidFill>
          <a:ln>
            <a:solidFill>
              <a:srgbClr val="FF9900"/>
            </a:solidFill>
          </a:ln>
        </p:spPr>
        <p:txBody>
          <a:bodyPr>
            <a:noAutofit/>
          </a:bodyPr>
          <a:lstStyle>
            <a:lvl1pPr algn="ctr">
              <a:buNone/>
              <a:defRPr sz="2400" b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fld id="{C903C796-15AE-40E3-9730-6F48E1DEDB0D}" type="datetime2">
              <a:rPr lang="en-GB" smtClean="0"/>
              <a:pPr lvl="0"/>
              <a:t>Tuesday, 13 May 2008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3/13/2011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3/13/2011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3/13/2011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3/13/2011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3/13/2011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3/13/2011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oundRect">
            <a:avLst>
              <a:gd name="adj" fmla="val 31212"/>
            </a:avLst>
          </a:prstGeom>
          <a:solidFill>
            <a:srgbClr val="FF990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oundRect">
            <a:avLst>
              <a:gd name="adj" fmla="val 6518"/>
            </a:avLst>
          </a:prstGeom>
          <a:ln w="76200"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6436-82A9-40DB-A140-871FA6B4C2D7}" type="datetimeFigureOut">
              <a:rPr lang="en-US" smtClean="0"/>
              <a:pPr/>
              <a:t>3/13/2011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2700" cmpd="sng">
            <a:solidFill>
              <a:schemeClr val="tx1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Creating graphs in Excel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5" name="Picture 4" descr="image00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92361"/>
            <a:ext cx="1440985" cy="1365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“Learn how to create graphs using Microsoft Excel”.</a:t>
            </a:r>
          </a:p>
          <a:p>
            <a:endParaRPr lang="en-GB" dirty="0" smtClean="0"/>
          </a:p>
          <a:p>
            <a:r>
              <a:rPr lang="en-GB" dirty="0" smtClean="0"/>
              <a:t>Write this Learning Objective onto your </a:t>
            </a:r>
            <a:r>
              <a:rPr lang="en-GB" b="1" dirty="0" smtClean="0"/>
              <a:t>Self Assessment Sheet.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fld id="{BF6489F4-01F3-414D-82F7-82A38F083C1B}" type="datetime2">
              <a:rPr lang="en-GB" smtClean="0"/>
              <a:pPr algn="ctr"/>
              <a:t>Sunday, 13 March 2011</a:t>
            </a:fld>
            <a:endParaRPr lang="en-GB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auto">
          <a:xfrm>
            <a:off x="0" y="0"/>
            <a:ext cx="1285875" cy="1443038"/>
            <a:chOff x="0" y="0"/>
            <a:chExt cx="810" cy="909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0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76" y="660"/>
              <a:ext cx="240" cy="133"/>
            </a:xfrm>
            <a:custGeom>
              <a:avLst/>
              <a:gdLst/>
              <a:ahLst/>
              <a:cxnLst>
                <a:cxn ang="0">
                  <a:pos x="593" y="6"/>
                </a:cxn>
                <a:cxn ang="0">
                  <a:pos x="585" y="17"/>
                </a:cxn>
                <a:cxn ang="0">
                  <a:pos x="583" y="25"/>
                </a:cxn>
                <a:cxn ang="0">
                  <a:pos x="585" y="29"/>
                </a:cxn>
                <a:cxn ang="0">
                  <a:pos x="589" y="41"/>
                </a:cxn>
                <a:cxn ang="0">
                  <a:pos x="612" y="102"/>
                </a:cxn>
                <a:cxn ang="0">
                  <a:pos x="643" y="186"/>
                </a:cxn>
                <a:cxn ang="0">
                  <a:pos x="667" y="252"/>
                </a:cxn>
                <a:cxn ang="0">
                  <a:pos x="668" y="280"/>
                </a:cxn>
                <a:cxn ang="0">
                  <a:pos x="655" y="330"/>
                </a:cxn>
                <a:cxn ang="0">
                  <a:pos x="639" y="352"/>
                </a:cxn>
                <a:cxn ang="0">
                  <a:pos x="587" y="352"/>
                </a:cxn>
                <a:cxn ang="0">
                  <a:pos x="507" y="352"/>
                </a:cxn>
                <a:cxn ang="0">
                  <a:pos x="411" y="352"/>
                </a:cxn>
                <a:cxn ang="0">
                  <a:pos x="310" y="352"/>
                </a:cxn>
                <a:cxn ang="0">
                  <a:pos x="214" y="352"/>
                </a:cxn>
                <a:cxn ang="0">
                  <a:pos x="134" y="352"/>
                </a:cxn>
                <a:cxn ang="0">
                  <a:pos x="83" y="352"/>
                </a:cxn>
                <a:cxn ang="0">
                  <a:pos x="65" y="326"/>
                </a:cxn>
                <a:cxn ang="0">
                  <a:pos x="50" y="261"/>
                </a:cxn>
                <a:cxn ang="0">
                  <a:pos x="49" y="233"/>
                </a:cxn>
                <a:cxn ang="0">
                  <a:pos x="65" y="172"/>
                </a:cxn>
                <a:cxn ang="0">
                  <a:pos x="87" y="95"/>
                </a:cxn>
                <a:cxn ang="0">
                  <a:pos x="102" y="38"/>
                </a:cxn>
                <a:cxn ang="0">
                  <a:pos x="106" y="27"/>
                </a:cxn>
                <a:cxn ang="0">
                  <a:pos x="106" y="25"/>
                </a:cxn>
                <a:cxn ang="0">
                  <a:pos x="104" y="17"/>
                </a:cxn>
                <a:cxn ang="0">
                  <a:pos x="96" y="4"/>
                </a:cxn>
                <a:cxn ang="0">
                  <a:pos x="80" y="0"/>
                </a:cxn>
                <a:cxn ang="0">
                  <a:pos x="65" y="10"/>
                </a:cxn>
                <a:cxn ang="0">
                  <a:pos x="0" y="238"/>
                </a:cxn>
                <a:cxn ang="0">
                  <a:pos x="0" y="244"/>
                </a:cxn>
                <a:cxn ang="0">
                  <a:pos x="0" y="249"/>
                </a:cxn>
                <a:cxn ang="0">
                  <a:pos x="34" y="387"/>
                </a:cxn>
                <a:cxn ang="0">
                  <a:pos x="45" y="397"/>
                </a:cxn>
                <a:cxn ang="0">
                  <a:pos x="667" y="398"/>
                </a:cxn>
                <a:cxn ang="0">
                  <a:pos x="681" y="394"/>
                </a:cxn>
                <a:cxn ang="0">
                  <a:pos x="689" y="382"/>
                </a:cxn>
                <a:cxn ang="0">
                  <a:pos x="720" y="267"/>
                </a:cxn>
                <a:cxn ang="0">
                  <a:pos x="720" y="260"/>
                </a:cxn>
                <a:cxn ang="0">
                  <a:pos x="628" y="15"/>
                </a:cxn>
                <a:cxn ang="0">
                  <a:pos x="616" y="2"/>
                </a:cxn>
                <a:cxn ang="0">
                  <a:pos x="598" y="2"/>
                </a:cxn>
              </a:cxnLst>
              <a:rect l="0" t="0" r="r" b="b"/>
              <a:pathLst>
                <a:path w="720" h="398">
                  <a:moveTo>
                    <a:pt x="598" y="2"/>
                  </a:moveTo>
                  <a:lnTo>
                    <a:pt x="593" y="6"/>
                  </a:lnTo>
                  <a:lnTo>
                    <a:pt x="587" y="10"/>
                  </a:lnTo>
                  <a:lnTo>
                    <a:pt x="585" y="17"/>
                  </a:lnTo>
                  <a:lnTo>
                    <a:pt x="583" y="23"/>
                  </a:lnTo>
                  <a:lnTo>
                    <a:pt x="583" y="25"/>
                  </a:lnTo>
                  <a:lnTo>
                    <a:pt x="585" y="27"/>
                  </a:lnTo>
                  <a:lnTo>
                    <a:pt x="585" y="29"/>
                  </a:lnTo>
                  <a:lnTo>
                    <a:pt x="585" y="31"/>
                  </a:lnTo>
                  <a:lnTo>
                    <a:pt x="589" y="41"/>
                  </a:lnTo>
                  <a:lnTo>
                    <a:pt x="598" y="67"/>
                  </a:lnTo>
                  <a:lnTo>
                    <a:pt x="612" y="102"/>
                  </a:lnTo>
                  <a:lnTo>
                    <a:pt x="626" y="144"/>
                  </a:lnTo>
                  <a:lnTo>
                    <a:pt x="643" y="186"/>
                  </a:lnTo>
                  <a:lnTo>
                    <a:pt x="658" y="224"/>
                  </a:lnTo>
                  <a:lnTo>
                    <a:pt x="667" y="252"/>
                  </a:lnTo>
                  <a:lnTo>
                    <a:pt x="672" y="265"/>
                  </a:lnTo>
                  <a:lnTo>
                    <a:pt x="668" y="280"/>
                  </a:lnTo>
                  <a:lnTo>
                    <a:pt x="662" y="305"/>
                  </a:lnTo>
                  <a:lnTo>
                    <a:pt x="655" y="330"/>
                  </a:lnTo>
                  <a:lnTo>
                    <a:pt x="649" y="352"/>
                  </a:lnTo>
                  <a:lnTo>
                    <a:pt x="639" y="352"/>
                  </a:lnTo>
                  <a:lnTo>
                    <a:pt x="617" y="352"/>
                  </a:lnTo>
                  <a:lnTo>
                    <a:pt x="587" y="352"/>
                  </a:lnTo>
                  <a:lnTo>
                    <a:pt x="551" y="352"/>
                  </a:lnTo>
                  <a:lnTo>
                    <a:pt x="507" y="352"/>
                  </a:lnTo>
                  <a:lnTo>
                    <a:pt x="461" y="352"/>
                  </a:lnTo>
                  <a:lnTo>
                    <a:pt x="411" y="352"/>
                  </a:lnTo>
                  <a:lnTo>
                    <a:pt x="361" y="352"/>
                  </a:lnTo>
                  <a:lnTo>
                    <a:pt x="310" y="352"/>
                  </a:lnTo>
                  <a:lnTo>
                    <a:pt x="260" y="352"/>
                  </a:lnTo>
                  <a:lnTo>
                    <a:pt x="214" y="352"/>
                  </a:lnTo>
                  <a:lnTo>
                    <a:pt x="171" y="352"/>
                  </a:lnTo>
                  <a:lnTo>
                    <a:pt x="134" y="352"/>
                  </a:lnTo>
                  <a:lnTo>
                    <a:pt x="104" y="352"/>
                  </a:lnTo>
                  <a:lnTo>
                    <a:pt x="83" y="352"/>
                  </a:lnTo>
                  <a:lnTo>
                    <a:pt x="72" y="352"/>
                  </a:lnTo>
                  <a:lnTo>
                    <a:pt x="65" y="326"/>
                  </a:lnTo>
                  <a:lnTo>
                    <a:pt x="57" y="293"/>
                  </a:lnTo>
                  <a:lnTo>
                    <a:pt x="50" y="261"/>
                  </a:lnTo>
                  <a:lnTo>
                    <a:pt x="46" y="245"/>
                  </a:lnTo>
                  <a:lnTo>
                    <a:pt x="49" y="233"/>
                  </a:lnTo>
                  <a:lnTo>
                    <a:pt x="57" y="207"/>
                  </a:lnTo>
                  <a:lnTo>
                    <a:pt x="65" y="172"/>
                  </a:lnTo>
                  <a:lnTo>
                    <a:pt x="76" y="133"/>
                  </a:lnTo>
                  <a:lnTo>
                    <a:pt x="87" y="95"/>
                  </a:lnTo>
                  <a:lnTo>
                    <a:pt x="96" y="61"/>
                  </a:lnTo>
                  <a:lnTo>
                    <a:pt x="102" y="38"/>
                  </a:lnTo>
                  <a:lnTo>
                    <a:pt x="104" y="29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4" y="17"/>
                  </a:lnTo>
                  <a:lnTo>
                    <a:pt x="102" y="10"/>
                  </a:lnTo>
                  <a:lnTo>
                    <a:pt x="96" y="4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3"/>
                  </a:lnTo>
                  <a:lnTo>
                    <a:pt x="65" y="10"/>
                  </a:lnTo>
                  <a:lnTo>
                    <a:pt x="61" y="18"/>
                  </a:lnTo>
                  <a:lnTo>
                    <a:pt x="0" y="238"/>
                  </a:lnTo>
                  <a:lnTo>
                    <a:pt x="0" y="241"/>
                  </a:lnTo>
                  <a:lnTo>
                    <a:pt x="0" y="244"/>
                  </a:lnTo>
                  <a:lnTo>
                    <a:pt x="0" y="247"/>
                  </a:lnTo>
                  <a:lnTo>
                    <a:pt x="0" y="249"/>
                  </a:lnTo>
                  <a:lnTo>
                    <a:pt x="31" y="380"/>
                  </a:lnTo>
                  <a:lnTo>
                    <a:pt x="34" y="387"/>
                  </a:lnTo>
                  <a:lnTo>
                    <a:pt x="40" y="393"/>
                  </a:lnTo>
                  <a:lnTo>
                    <a:pt x="45" y="397"/>
                  </a:lnTo>
                  <a:lnTo>
                    <a:pt x="53" y="398"/>
                  </a:lnTo>
                  <a:lnTo>
                    <a:pt x="667" y="398"/>
                  </a:lnTo>
                  <a:lnTo>
                    <a:pt x="674" y="397"/>
                  </a:lnTo>
                  <a:lnTo>
                    <a:pt x="681" y="394"/>
                  </a:lnTo>
                  <a:lnTo>
                    <a:pt x="686" y="389"/>
                  </a:lnTo>
                  <a:lnTo>
                    <a:pt x="689" y="382"/>
                  </a:lnTo>
                  <a:lnTo>
                    <a:pt x="718" y="271"/>
                  </a:lnTo>
                  <a:lnTo>
                    <a:pt x="720" y="267"/>
                  </a:lnTo>
                  <a:lnTo>
                    <a:pt x="720" y="264"/>
                  </a:lnTo>
                  <a:lnTo>
                    <a:pt x="720" y="260"/>
                  </a:lnTo>
                  <a:lnTo>
                    <a:pt x="718" y="257"/>
                  </a:lnTo>
                  <a:lnTo>
                    <a:pt x="628" y="15"/>
                  </a:lnTo>
                  <a:lnTo>
                    <a:pt x="624" y="7"/>
                  </a:lnTo>
                  <a:lnTo>
                    <a:pt x="616" y="2"/>
                  </a:lnTo>
                  <a:lnTo>
                    <a:pt x="607" y="0"/>
                  </a:lnTo>
                  <a:lnTo>
                    <a:pt x="59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96" y="870"/>
              <a:ext cx="45" cy="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2" y="54"/>
                </a:cxn>
                <a:cxn ang="0">
                  <a:pos x="4" y="64"/>
                </a:cxn>
                <a:cxn ang="0">
                  <a:pos x="10" y="73"/>
                </a:cxn>
                <a:cxn ang="0">
                  <a:pos x="18" y="80"/>
                </a:cxn>
                <a:cxn ang="0">
                  <a:pos x="27" y="87"/>
                </a:cxn>
                <a:cxn ang="0">
                  <a:pos x="38" y="92"/>
                </a:cxn>
                <a:cxn ang="0">
                  <a:pos x="52" y="96"/>
                </a:cxn>
                <a:cxn ang="0">
                  <a:pos x="65" y="98"/>
                </a:cxn>
                <a:cxn ang="0">
                  <a:pos x="79" y="98"/>
                </a:cxn>
                <a:cxn ang="0">
                  <a:pos x="92" y="96"/>
                </a:cxn>
                <a:cxn ang="0">
                  <a:pos x="103" y="92"/>
                </a:cxn>
                <a:cxn ang="0">
                  <a:pos x="114" y="87"/>
                </a:cxn>
                <a:cxn ang="0">
                  <a:pos x="122" y="80"/>
                </a:cxn>
                <a:cxn ang="0">
                  <a:pos x="129" y="73"/>
                </a:cxn>
                <a:cxn ang="0">
                  <a:pos x="134" y="64"/>
                </a:cxn>
                <a:cxn ang="0">
                  <a:pos x="135" y="54"/>
                </a:cxn>
                <a:cxn ang="0">
                  <a:pos x="135" y="44"/>
                </a:cxn>
                <a:cxn ang="0">
                  <a:pos x="131" y="34"/>
                </a:cxn>
                <a:cxn ang="0">
                  <a:pos x="126" y="26"/>
                </a:cxn>
                <a:cxn ang="0">
                  <a:pos x="119" y="18"/>
                </a:cxn>
                <a:cxn ang="0">
                  <a:pos x="110" y="11"/>
                </a:cxn>
                <a:cxn ang="0">
                  <a:pos x="98" y="6"/>
                </a:cxn>
                <a:cxn ang="0">
                  <a:pos x="85" y="2"/>
                </a:cxn>
                <a:cxn ang="0">
                  <a:pos x="72" y="0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3" y="6"/>
                </a:cxn>
                <a:cxn ang="0">
                  <a:pos x="22" y="11"/>
                </a:cxn>
                <a:cxn ang="0">
                  <a:pos x="14" y="18"/>
                </a:cxn>
                <a:cxn ang="0">
                  <a:pos x="7" y="26"/>
                </a:cxn>
                <a:cxn ang="0">
                  <a:pos x="3" y="34"/>
                </a:cxn>
                <a:cxn ang="0">
                  <a:pos x="0" y="45"/>
                </a:cxn>
              </a:cxnLst>
              <a:rect l="0" t="0" r="r" b="b"/>
              <a:pathLst>
                <a:path w="135" h="98">
                  <a:moveTo>
                    <a:pt x="0" y="45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10" y="73"/>
                  </a:lnTo>
                  <a:lnTo>
                    <a:pt x="18" y="80"/>
                  </a:lnTo>
                  <a:lnTo>
                    <a:pt x="27" y="87"/>
                  </a:lnTo>
                  <a:lnTo>
                    <a:pt x="38" y="92"/>
                  </a:lnTo>
                  <a:lnTo>
                    <a:pt x="52" y="96"/>
                  </a:lnTo>
                  <a:lnTo>
                    <a:pt x="65" y="98"/>
                  </a:lnTo>
                  <a:lnTo>
                    <a:pt x="79" y="98"/>
                  </a:lnTo>
                  <a:lnTo>
                    <a:pt x="92" y="96"/>
                  </a:lnTo>
                  <a:lnTo>
                    <a:pt x="103" y="92"/>
                  </a:lnTo>
                  <a:lnTo>
                    <a:pt x="114" y="87"/>
                  </a:lnTo>
                  <a:lnTo>
                    <a:pt x="122" y="80"/>
                  </a:lnTo>
                  <a:lnTo>
                    <a:pt x="129" y="73"/>
                  </a:lnTo>
                  <a:lnTo>
                    <a:pt x="134" y="64"/>
                  </a:lnTo>
                  <a:lnTo>
                    <a:pt x="135" y="54"/>
                  </a:lnTo>
                  <a:lnTo>
                    <a:pt x="135" y="44"/>
                  </a:lnTo>
                  <a:lnTo>
                    <a:pt x="131" y="34"/>
                  </a:lnTo>
                  <a:lnTo>
                    <a:pt x="126" y="26"/>
                  </a:lnTo>
                  <a:lnTo>
                    <a:pt x="119" y="18"/>
                  </a:lnTo>
                  <a:lnTo>
                    <a:pt x="110" y="11"/>
                  </a:lnTo>
                  <a:lnTo>
                    <a:pt x="98" y="6"/>
                  </a:lnTo>
                  <a:lnTo>
                    <a:pt x="85" y="2"/>
                  </a:lnTo>
                  <a:lnTo>
                    <a:pt x="72" y="0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3" y="6"/>
                  </a:lnTo>
                  <a:lnTo>
                    <a:pt x="22" y="11"/>
                  </a:lnTo>
                  <a:lnTo>
                    <a:pt x="14" y="18"/>
                  </a:lnTo>
                  <a:lnTo>
                    <a:pt x="7" y="26"/>
                  </a:lnTo>
                  <a:lnTo>
                    <a:pt x="3" y="3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61" y="664"/>
              <a:ext cx="64" cy="2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" y="4"/>
                </a:cxn>
                <a:cxn ang="0">
                  <a:pos x="3" y="10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148" y="676"/>
                </a:cxn>
                <a:cxn ang="0">
                  <a:pos x="152" y="685"/>
                </a:cxn>
                <a:cxn ang="0">
                  <a:pos x="159" y="690"/>
                </a:cxn>
                <a:cxn ang="0">
                  <a:pos x="167" y="693"/>
                </a:cxn>
                <a:cxn ang="0">
                  <a:pos x="176" y="693"/>
                </a:cxn>
                <a:cxn ang="0">
                  <a:pos x="184" y="689"/>
                </a:cxn>
                <a:cxn ang="0">
                  <a:pos x="190" y="683"/>
                </a:cxn>
                <a:cxn ang="0">
                  <a:pos x="192" y="675"/>
                </a:cxn>
                <a:cxn ang="0">
                  <a:pos x="192" y="666"/>
                </a:cxn>
                <a:cxn ang="0">
                  <a:pos x="45" y="18"/>
                </a:cxn>
                <a:cxn ang="0">
                  <a:pos x="41" y="10"/>
                </a:cxn>
                <a:cxn ang="0">
                  <a:pos x="36" y="3"/>
                </a:cxn>
                <a:cxn ang="0">
                  <a:pos x="27" y="0"/>
                </a:cxn>
                <a:cxn ang="0">
                  <a:pos x="18" y="0"/>
                </a:cxn>
              </a:cxnLst>
              <a:rect l="0" t="0" r="r" b="b"/>
              <a:pathLst>
                <a:path w="192" h="693">
                  <a:moveTo>
                    <a:pt x="18" y="0"/>
                  </a:moveTo>
                  <a:lnTo>
                    <a:pt x="10" y="4"/>
                  </a:lnTo>
                  <a:lnTo>
                    <a:pt x="3" y="10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48" y="676"/>
                  </a:lnTo>
                  <a:lnTo>
                    <a:pt x="152" y="685"/>
                  </a:lnTo>
                  <a:lnTo>
                    <a:pt x="159" y="690"/>
                  </a:lnTo>
                  <a:lnTo>
                    <a:pt x="167" y="693"/>
                  </a:lnTo>
                  <a:lnTo>
                    <a:pt x="176" y="693"/>
                  </a:lnTo>
                  <a:lnTo>
                    <a:pt x="184" y="689"/>
                  </a:lnTo>
                  <a:lnTo>
                    <a:pt x="190" y="683"/>
                  </a:lnTo>
                  <a:lnTo>
                    <a:pt x="192" y="675"/>
                  </a:lnTo>
                  <a:lnTo>
                    <a:pt x="192" y="666"/>
                  </a:lnTo>
                  <a:lnTo>
                    <a:pt x="45" y="18"/>
                  </a:lnTo>
                  <a:lnTo>
                    <a:pt x="41" y="10"/>
                  </a:lnTo>
                  <a:lnTo>
                    <a:pt x="36" y="3"/>
                  </a:lnTo>
                  <a:lnTo>
                    <a:pt x="2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54" y="335"/>
              <a:ext cx="341" cy="341"/>
            </a:xfrm>
            <a:custGeom>
              <a:avLst/>
              <a:gdLst/>
              <a:ahLst/>
              <a:cxnLst>
                <a:cxn ang="0">
                  <a:pos x="917" y="34"/>
                </a:cxn>
                <a:cxn ang="0">
                  <a:pos x="916" y="38"/>
                </a:cxn>
                <a:cxn ang="0">
                  <a:pos x="907" y="72"/>
                </a:cxn>
                <a:cxn ang="0">
                  <a:pos x="856" y="277"/>
                </a:cxn>
                <a:cxn ang="0">
                  <a:pos x="787" y="555"/>
                </a:cxn>
                <a:cxn ang="0">
                  <a:pos x="736" y="762"/>
                </a:cxn>
                <a:cxn ang="0">
                  <a:pos x="719" y="816"/>
                </a:cxn>
                <a:cxn ang="0">
                  <a:pos x="703" y="845"/>
                </a:cxn>
                <a:cxn ang="0">
                  <a:pos x="690" y="863"/>
                </a:cxn>
                <a:cxn ang="0">
                  <a:pos x="680" y="871"/>
                </a:cxn>
                <a:cxn ang="0">
                  <a:pos x="672" y="874"/>
                </a:cxn>
                <a:cxn ang="0">
                  <a:pos x="668" y="874"/>
                </a:cxn>
                <a:cxn ang="0">
                  <a:pos x="664" y="873"/>
                </a:cxn>
                <a:cxn ang="0">
                  <a:pos x="659" y="871"/>
                </a:cxn>
                <a:cxn ang="0">
                  <a:pos x="634" y="871"/>
                </a:cxn>
                <a:cxn ang="0">
                  <a:pos x="568" y="874"/>
                </a:cxn>
                <a:cxn ang="0">
                  <a:pos x="480" y="877"/>
                </a:cxn>
                <a:cxn ang="0">
                  <a:pos x="381" y="881"/>
                </a:cxn>
                <a:cxn ang="0">
                  <a:pos x="279" y="886"/>
                </a:cxn>
                <a:cxn ang="0">
                  <a:pos x="184" y="891"/>
                </a:cxn>
                <a:cxn ang="0">
                  <a:pos x="106" y="898"/>
                </a:cxn>
                <a:cxn ang="0">
                  <a:pos x="53" y="906"/>
                </a:cxn>
                <a:cxn ang="0">
                  <a:pos x="23" y="921"/>
                </a:cxn>
                <a:cxn ang="0">
                  <a:pos x="5" y="947"/>
                </a:cxn>
                <a:cxn ang="0">
                  <a:pos x="0" y="975"/>
                </a:cxn>
                <a:cxn ang="0">
                  <a:pos x="4" y="1001"/>
                </a:cxn>
                <a:cxn ang="0">
                  <a:pos x="11" y="1017"/>
                </a:cxn>
                <a:cxn ang="0">
                  <a:pos x="20" y="1023"/>
                </a:cxn>
                <a:cxn ang="0">
                  <a:pos x="732" y="1024"/>
                </a:cxn>
                <a:cxn ang="0">
                  <a:pos x="733" y="1024"/>
                </a:cxn>
                <a:cxn ang="0">
                  <a:pos x="734" y="1024"/>
                </a:cxn>
                <a:cxn ang="0">
                  <a:pos x="802" y="1004"/>
                </a:cxn>
                <a:cxn ang="0">
                  <a:pos x="844" y="970"/>
                </a:cxn>
                <a:cxn ang="0">
                  <a:pos x="866" y="932"/>
                </a:cxn>
                <a:cxn ang="0">
                  <a:pos x="872" y="900"/>
                </a:cxn>
                <a:cxn ang="0">
                  <a:pos x="872" y="901"/>
                </a:cxn>
                <a:cxn ang="0">
                  <a:pos x="872" y="902"/>
                </a:cxn>
                <a:cxn ang="0">
                  <a:pos x="1022" y="45"/>
                </a:cxn>
                <a:cxn ang="0">
                  <a:pos x="1021" y="37"/>
                </a:cxn>
                <a:cxn ang="0">
                  <a:pos x="1014" y="24"/>
                </a:cxn>
                <a:cxn ang="0">
                  <a:pos x="1002" y="12"/>
                </a:cxn>
                <a:cxn ang="0">
                  <a:pos x="990" y="4"/>
                </a:cxn>
                <a:cxn ang="0">
                  <a:pos x="979" y="1"/>
                </a:cxn>
                <a:cxn ang="0">
                  <a:pos x="963" y="1"/>
                </a:cxn>
                <a:cxn ang="0">
                  <a:pos x="943" y="8"/>
                </a:cxn>
                <a:cxn ang="0">
                  <a:pos x="929" y="20"/>
                </a:cxn>
                <a:cxn ang="0">
                  <a:pos x="920" y="30"/>
                </a:cxn>
              </a:cxnLst>
              <a:rect l="0" t="0" r="r" b="b"/>
              <a:pathLst>
                <a:path w="1022" h="1024">
                  <a:moveTo>
                    <a:pt x="918" y="33"/>
                  </a:moveTo>
                  <a:lnTo>
                    <a:pt x="917" y="34"/>
                  </a:lnTo>
                  <a:lnTo>
                    <a:pt x="917" y="35"/>
                  </a:lnTo>
                  <a:lnTo>
                    <a:pt x="916" y="38"/>
                  </a:lnTo>
                  <a:lnTo>
                    <a:pt x="916" y="39"/>
                  </a:lnTo>
                  <a:lnTo>
                    <a:pt x="907" y="72"/>
                  </a:lnTo>
                  <a:lnTo>
                    <a:pt x="886" y="157"/>
                  </a:lnTo>
                  <a:lnTo>
                    <a:pt x="856" y="277"/>
                  </a:lnTo>
                  <a:lnTo>
                    <a:pt x="822" y="415"/>
                  </a:lnTo>
                  <a:lnTo>
                    <a:pt x="787" y="555"/>
                  </a:lnTo>
                  <a:lnTo>
                    <a:pt x="757" y="675"/>
                  </a:lnTo>
                  <a:lnTo>
                    <a:pt x="736" y="762"/>
                  </a:lnTo>
                  <a:lnTo>
                    <a:pt x="728" y="795"/>
                  </a:lnTo>
                  <a:lnTo>
                    <a:pt x="719" y="816"/>
                  </a:lnTo>
                  <a:lnTo>
                    <a:pt x="711" y="833"/>
                  </a:lnTo>
                  <a:lnTo>
                    <a:pt x="703" y="845"/>
                  </a:lnTo>
                  <a:lnTo>
                    <a:pt x="696" y="856"/>
                  </a:lnTo>
                  <a:lnTo>
                    <a:pt x="690" y="863"/>
                  </a:lnTo>
                  <a:lnTo>
                    <a:pt x="684" y="868"/>
                  </a:lnTo>
                  <a:lnTo>
                    <a:pt x="680" y="871"/>
                  </a:lnTo>
                  <a:lnTo>
                    <a:pt x="676" y="873"/>
                  </a:lnTo>
                  <a:lnTo>
                    <a:pt x="672" y="874"/>
                  </a:lnTo>
                  <a:lnTo>
                    <a:pt x="669" y="874"/>
                  </a:lnTo>
                  <a:lnTo>
                    <a:pt x="668" y="874"/>
                  </a:lnTo>
                  <a:lnTo>
                    <a:pt x="667" y="874"/>
                  </a:lnTo>
                  <a:lnTo>
                    <a:pt x="664" y="873"/>
                  </a:lnTo>
                  <a:lnTo>
                    <a:pt x="661" y="873"/>
                  </a:lnTo>
                  <a:lnTo>
                    <a:pt x="659" y="871"/>
                  </a:lnTo>
                  <a:lnTo>
                    <a:pt x="656" y="871"/>
                  </a:lnTo>
                  <a:lnTo>
                    <a:pt x="634" y="871"/>
                  </a:lnTo>
                  <a:lnTo>
                    <a:pt x="605" y="873"/>
                  </a:lnTo>
                  <a:lnTo>
                    <a:pt x="568" y="874"/>
                  </a:lnTo>
                  <a:lnTo>
                    <a:pt x="526" y="875"/>
                  </a:lnTo>
                  <a:lnTo>
                    <a:pt x="480" y="877"/>
                  </a:lnTo>
                  <a:lnTo>
                    <a:pt x="431" y="879"/>
                  </a:lnTo>
                  <a:lnTo>
                    <a:pt x="381" y="881"/>
                  </a:lnTo>
                  <a:lnTo>
                    <a:pt x="330" y="883"/>
                  </a:lnTo>
                  <a:lnTo>
                    <a:pt x="279" y="886"/>
                  </a:lnTo>
                  <a:lnTo>
                    <a:pt x="230" y="889"/>
                  </a:lnTo>
                  <a:lnTo>
                    <a:pt x="184" y="891"/>
                  </a:lnTo>
                  <a:lnTo>
                    <a:pt x="142" y="896"/>
                  </a:lnTo>
                  <a:lnTo>
                    <a:pt x="106" y="898"/>
                  </a:lnTo>
                  <a:lnTo>
                    <a:pt x="76" y="902"/>
                  </a:lnTo>
                  <a:lnTo>
                    <a:pt x="53" y="906"/>
                  </a:lnTo>
                  <a:lnTo>
                    <a:pt x="39" y="910"/>
                  </a:lnTo>
                  <a:lnTo>
                    <a:pt x="23" y="921"/>
                  </a:lnTo>
                  <a:lnTo>
                    <a:pt x="12" y="933"/>
                  </a:lnTo>
                  <a:lnTo>
                    <a:pt x="5" y="947"/>
                  </a:lnTo>
                  <a:lnTo>
                    <a:pt x="1" y="960"/>
                  </a:lnTo>
                  <a:lnTo>
                    <a:pt x="0" y="975"/>
                  </a:lnTo>
                  <a:lnTo>
                    <a:pt x="1" y="989"/>
                  </a:lnTo>
                  <a:lnTo>
                    <a:pt x="4" y="1001"/>
                  </a:lnTo>
                  <a:lnTo>
                    <a:pt x="7" y="1012"/>
                  </a:lnTo>
                  <a:lnTo>
                    <a:pt x="11" y="1017"/>
                  </a:lnTo>
                  <a:lnTo>
                    <a:pt x="15" y="1021"/>
                  </a:lnTo>
                  <a:lnTo>
                    <a:pt x="20" y="1023"/>
                  </a:lnTo>
                  <a:lnTo>
                    <a:pt x="26" y="1024"/>
                  </a:lnTo>
                  <a:lnTo>
                    <a:pt x="732" y="1024"/>
                  </a:lnTo>
                  <a:lnTo>
                    <a:pt x="733" y="1024"/>
                  </a:lnTo>
                  <a:lnTo>
                    <a:pt x="733" y="1024"/>
                  </a:lnTo>
                  <a:lnTo>
                    <a:pt x="734" y="1024"/>
                  </a:lnTo>
                  <a:lnTo>
                    <a:pt x="734" y="1024"/>
                  </a:lnTo>
                  <a:lnTo>
                    <a:pt x="772" y="1016"/>
                  </a:lnTo>
                  <a:lnTo>
                    <a:pt x="802" y="1004"/>
                  </a:lnTo>
                  <a:lnTo>
                    <a:pt x="826" y="989"/>
                  </a:lnTo>
                  <a:lnTo>
                    <a:pt x="844" y="970"/>
                  </a:lnTo>
                  <a:lnTo>
                    <a:pt x="857" y="951"/>
                  </a:lnTo>
                  <a:lnTo>
                    <a:pt x="866" y="932"/>
                  </a:lnTo>
                  <a:lnTo>
                    <a:pt x="871" y="914"/>
                  </a:lnTo>
                  <a:lnTo>
                    <a:pt x="872" y="900"/>
                  </a:lnTo>
                  <a:lnTo>
                    <a:pt x="872" y="900"/>
                  </a:lnTo>
                  <a:lnTo>
                    <a:pt x="872" y="901"/>
                  </a:lnTo>
                  <a:lnTo>
                    <a:pt x="872" y="901"/>
                  </a:lnTo>
                  <a:lnTo>
                    <a:pt x="872" y="902"/>
                  </a:lnTo>
                  <a:lnTo>
                    <a:pt x="1022" y="47"/>
                  </a:lnTo>
                  <a:lnTo>
                    <a:pt x="1022" y="45"/>
                  </a:lnTo>
                  <a:lnTo>
                    <a:pt x="1022" y="41"/>
                  </a:lnTo>
                  <a:lnTo>
                    <a:pt x="1021" y="37"/>
                  </a:lnTo>
                  <a:lnTo>
                    <a:pt x="1020" y="34"/>
                  </a:lnTo>
                  <a:lnTo>
                    <a:pt x="1014" y="24"/>
                  </a:lnTo>
                  <a:lnTo>
                    <a:pt x="1008" y="18"/>
                  </a:lnTo>
                  <a:lnTo>
                    <a:pt x="1002" y="12"/>
                  </a:lnTo>
                  <a:lnTo>
                    <a:pt x="995" y="7"/>
                  </a:lnTo>
                  <a:lnTo>
                    <a:pt x="990" y="4"/>
                  </a:lnTo>
                  <a:lnTo>
                    <a:pt x="985" y="3"/>
                  </a:lnTo>
                  <a:lnTo>
                    <a:pt x="979" y="1"/>
                  </a:lnTo>
                  <a:lnTo>
                    <a:pt x="974" y="0"/>
                  </a:lnTo>
                  <a:lnTo>
                    <a:pt x="963" y="1"/>
                  </a:lnTo>
                  <a:lnTo>
                    <a:pt x="952" y="4"/>
                  </a:lnTo>
                  <a:lnTo>
                    <a:pt x="943" y="8"/>
                  </a:lnTo>
                  <a:lnTo>
                    <a:pt x="936" y="14"/>
                  </a:lnTo>
                  <a:lnTo>
                    <a:pt x="929" y="20"/>
                  </a:lnTo>
                  <a:lnTo>
                    <a:pt x="924" y="26"/>
                  </a:lnTo>
                  <a:lnTo>
                    <a:pt x="920" y="30"/>
                  </a:lnTo>
                  <a:lnTo>
                    <a:pt x="91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68" y="349"/>
              <a:ext cx="313" cy="314"/>
            </a:xfrm>
            <a:custGeom>
              <a:avLst/>
              <a:gdLst/>
              <a:ahLst/>
              <a:cxnLst>
                <a:cxn ang="0">
                  <a:pos x="933" y="1"/>
                </a:cxn>
                <a:cxn ang="0">
                  <a:pos x="937" y="5"/>
                </a:cxn>
                <a:cxn ang="0">
                  <a:pos x="933" y="48"/>
                </a:cxn>
                <a:cxn ang="0">
                  <a:pos x="891" y="282"/>
                </a:cxn>
                <a:cxn ang="0">
                  <a:pos x="837" y="591"/>
                </a:cxn>
                <a:cxn ang="0">
                  <a:pos x="797" y="819"/>
                </a:cxn>
                <a:cxn ang="0">
                  <a:pos x="791" y="856"/>
                </a:cxn>
                <a:cxn ang="0">
                  <a:pos x="791" y="857"/>
                </a:cxn>
                <a:cxn ang="0">
                  <a:pos x="791" y="861"/>
                </a:cxn>
                <a:cxn ang="0">
                  <a:pos x="785" y="883"/>
                </a:cxn>
                <a:cxn ang="0">
                  <a:pos x="765" y="911"/>
                </a:cxn>
                <a:cxn ang="0">
                  <a:pos x="722" y="936"/>
                </a:cxn>
                <a:cxn ang="0">
                  <a:pos x="681" y="942"/>
                </a:cxn>
                <a:cxn ang="0">
                  <a:pos x="627" y="942"/>
                </a:cxn>
                <a:cxn ang="0">
                  <a:pos x="534" y="942"/>
                </a:cxn>
                <a:cxn ang="0">
                  <a:pos x="417" y="942"/>
                </a:cxn>
                <a:cxn ang="0">
                  <a:pos x="292" y="942"/>
                </a:cxn>
                <a:cxn ang="0">
                  <a:pos x="173" y="942"/>
                </a:cxn>
                <a:cxn ang="0">
                  <a:pos x="75" y="942"/>
                </a:cxn>
                <a:cxn ang="0">
                  <a:pos x="13" y="942"/>
                </a:cxn>
                <a:cxn ang="0">
                  <a:pos x="1" y="940"/>
                </a:cxn>
                <a:cxn ang="0">
                  <a:pos x="0" y="936"/>
                </a:cxn>
                <a:cxn ang="0">
                  <a:pos x="1" y="926"/>
                </a:cxn>
                <a:cxn ang="0">
                  <a:pos x="9" y="911"/>
                </a:cxn>
                <a:cxn ang="0">
                  <a:pos x="25" y="903"/>
                </a:cxn>
                <a:cxn ang="0">
                  <a:pos x="59" y="898"/>
                </a:cxn>
                <a:cxn ang="0">
                  <a:pos x="113" y="894"/>
                </a:cxn>
                <a:cxn ang="0">
                  <a:pos x="185" y="888"/>
                </a:cxn>
                <a:cxn ang="0">
                  <a:pos x="269" y="883"/>
                </a:cxn>
                <a:cxn ang="0">
                  <a:pos x="361" y="879"/>
                </a:cxn>
                <a:cxn ang="0">
                  <a:pos x="461" y="875"/>
                </a:cxn>
                <a:cxn ang="0">
                  <a:pos x="562" y="872"/>
                </a:cxn>
                <a:cxn ang="0">
                  <a:pos x="619" y="873"/>
                </a:cxn>
                <a:cxn ang="0">
                  <a:pos x="637" y="875"/>
                </a:cxn>
                <a:cxn ang="0">
                  <a:pos x="657" y="867"/>
                </a:cxn>
                <a:cxn ang="0">
                  <a:pos x="678" y="850"/>
                </a:cxn>
                <a:cxn ang="0">
                  <a:pos x="699" y="825"/>
                </a:cxn>
                <a:cxn ang="0">
                  <a:pos x="716" y="790"/>
                </a:cxn>
                <a:cxn ang="0">
                  <a:pos x="726" y="767"/>
                </a:cxn>
                <a:cxn ang="0">
                  <a:pos x="726" y="767"/>
                </a:cxn>
                <a:cxn ang="0">
                  <a:pos x="734" y="733"/>
                </a:cxn>
                <a:cxn ang="0">
                  <a:pos x="784" y="530"/>
                </a:cxn>
                <a:cxn ang="0">
                  <a:pos x="852" y="255"/>
                </a:cxn>
                <a:cxn ang="0">
                  <a:pos x="903" y="48"/>
                </a:cxn>
                <a:cxn ang="0">
                  <a:pos x="916" y="8"/>
                </a:cxn>
                <a:cxn ang="0">
                  <a:pos x="927" y="1"/>
                </a:cxn>
              </a:cxnLst>
              <a:rect l="0" t="0" r="r" b="b"/>
              <a:pathLst>
                <a:path w="939" h="942">
                  <a:moveTo>
                    <a:pt x="931" y="0"/>
                  </a:moveTo>
                  <a:lnTo>
                    <a:pt x="933" y="1"/>
                  </a:lnTo>
                  <a:lnTo>
                    <a:pt x="935" y="2"/>
                  </a:lnTo>
                  <a:lnTo>
                    <a:pt x="937" y="5"/>
                  </a:lnTo>
                  <a:lnTo>
                    <a:pt x="939" y="8"/>
                  </a:lnTo>
                  <a:lnTo>
                    <a:pt x="933" y="48"/>
                  </a:lnTo>
                  <a:lnTo>
                    <a:pt x="915" y="147"/>
                  </a:lnTo>
                  <a:lnTo>
                    <a:pt x="891" y="282"/>
                  </a:lnTo>
                  <a:lnTo>
                    <a:pt x="864" y="437"/>
                  </a:lnTo>
                  <a:lnTo>
                    <a:pt x="837" y="591"/>
                  </a:lnTo>
                  <a:lnTo>
                    <a:pt x="814" y="725"/>
                  </a:lnTo>
                  <a:lnTo>
                    <a:pt x="797" y="819"/>
                  </a:lnTo>
                  <a:lnTo>
                    <a:pt x="791" y="855"/>
                  </a:lnTo>
                  <a:lnTo>
                    <a:pt x="791" y="856"/>
                  </a:lnTo>
                  <a:lnTo>
                    <a:pt x="791" y="856"/>
                  </a:lnTo>
                  <a:lnTo>
                    <a:pt x="791" y="857"/>
                  </a:lnTo>
                  <a:lnTo>
                    <a:pt x="791" y="857"/>
                  </a:lnTo>
                  <a:lnTo>
                    <a:pt x="791" y="861"/>
                  </a:lnTo>
                  <a:lnTo>
                    <a:pt x="789" y="871"/>
                  </a:lnTo>
                  <a:lnTo>
                    <a:pt x="785" y="883"/>
                  </a:lnTo>
                  <a:lnTo>
                    <a:pt x="777" y="896"/>
                  </a:lnTo>
                  <a:lnTo>
                    <a:pt x="765" y="911"/>
                  </a:lnTo>
                  <a:lnTo>
                    <a:pt x="747" y="925"/>
                  </a:lnTo>
                  <a:lnTo>
                    <a:pt x="722" y="936"/>
                  </a:lnTo>
                  <a:lnTo>
                    <a:pt x="689" y="942"/>
                  </a:lnTo>
                  <a:lnTo>
                    <a:pt x="681" y="942"/>
                  </a:lnTo>
                  <a:lnTo>
                    <a:pt x="660" y="942"/>
                  </a:lnTo>
                  <a:lnTo>
                    <a:pt x="627" y="942"/>
                  </a:lnTo>
                  <a:lnTo>
                    <a:pt x="584" y="942"/>
                  </a:lnTo>
                  <a:lnTo>
                    <a:pt x="534" y="942"/>
                  </a:lnTo>
                  <a:lnTo>
                    <a:pt x="477" y="942"/>
                  </a:lnTo>
                  <a:lnTo>
                    <a:pt x="417" y="942"/>
                  </a:lnTo>
                  <a:lnTo>
                    <a:pt x="355" y="942"/>
                  </a:lnTo>
                  <a:lnTo>
                    <a:pt x="292" y="942"/>
                  </a:lnTo>
                  <a:lnTo>
                    <a:pt x="231" y="942"/>
                  </a:lnTo>
                  <a:lnTo>
                    <a:pt x="173" y="942"/>
                  </a:lnTo>
                  <a:lnTo>
                    <a:pt x="120" y="942"/>
                  </a:lnTo>
                  <a:lnTo>
                    <a:pt x="75" y="942"/>
                  </a:lnTo>
                  <a:lnTo>
                    <a:pt x="39" y="942"/>
                  </a:lnTo>
                  <a:lnTo>
                    <a:pt x="13" y="942"/>
                  </a:lnTo>
                  <a:lnTo>
                    <a:pt x="1" y="942"/>
                  </a:lnTo>
                  <a:lnTo>
                    <a:pt x="1" y="940"/>
                  </a:lnTo>
                  <a:lnTo>
                    <a:pt x="1" y="938"/>
                  </a:lnTo>
                  <a:lnTo>
                    <a:pt x="0" y="936"/>
                  </a:lnTo>
                  <a:lnTo>
                    <a:pt x="0" y="934"/>
                  </a:lnTo>
                  <a:lnTo>
                    <a:pt x="1" y="926"/>
                  </a:lnTo>
                  <a:lnTo>
                    <a:pt x="4" y="919"/>
                  </a:lnTo>
                  <a:lnTo>
                    <a:pt x="9" y="911"/>
                  </a:lnTo>
                  <a:lnTo>
                    <a:pt x="17" y="906"/>
                  </a:lnTo>
                  <a:lnTo>
                    <a:pt x="25" y="903"/>
                  </a:lnTo>
                  <a:lnTo>
                    <a:pt x="40" y="901"/>
                  </a:lnTo>
                  <a:lnTo>
                    <a:pt x="59" y="898"/>
                  </a:lnTo>
                  <a:lnTo>
                    <a:pt x="85" y="895"/>
                  </a:lnTo>
                  <a:lnTo>
                    <a:pt x="113" y="894"/>
                  </a:lnTo>
                  <a:lnTo>
                    <a:pt x="147" y="891"/>
                  </a:lnTo>
                  <a:lnTo>
                    <a:pt x="185" y="888"/>
                  </a:lnTo>
                  <a:lnTo>
                    <a:pt x="225" y="886"/>
                  </a:lnTo>
                  <a:lnTo>
                    <a:pt x="269" y="883"/>
                  </a:lnTo>
                  <a:lnTo>
                    <a:pt x="313" y="882"/>
                  </a:lnTo>
                  <a:lnTo>
                    <a:pt x="361" y="879"/>
                  </a:lnTo>
                  <a:lnTo>
                    <a:pt x="411" y="878"/>
                  </a:lnTo>
                  <a:lnTo>
                    <a:pt x="461" y="875"/>
                  </a:lnTo>
                  <a:lnTo>
                    <a:pt x="511" y="873"/>
                  </a:lnTo>
                  <a:lnTo>
                    <a:pt x="562" y="872"/>
                  </a:lnTo>
                  <a:lnTo>
                    <a:pt x="612" y="871"/>
                  </a:lnTo>
                  <a:lnTo>
                    <a:pt x="619" y="873"/>
                  </a:lnTo>
                  <a:lnTo>
                    <a:pt x="627" y="875"/>
                  </a:lnTo>
                  <a:lnTo>
                    <a:pt x="637" y="875"/>
                  </a:lnTo>
                  <a:lnTo>
                    <a:pt x="646" y="872"/>
                  </a:lnTo>
                  <a:lnTo>
                    <a:pt x="657" y="867"/>
                  </a:lnTo>
                  <a:lnTo>
                    <a:pt x="668" y="860"/>
                  </a:lnTo>
                  <a:lnTo>
                    <a:pt x="678" y="850"/>
                  </a:lnTo>
                  <a:lnTo>
                    <a:pt x="688" y="838"/>
                  </a:lnTo>
                  <a:lnTo>
                    <a:pt x="699" y="825"/>
                  </a:lnTo>
                  <a:lnTo>
                    <a:pt x="708" y="807"/>
                  </a:lnTo>
                  <a:lnTo>
                    <a:pt x="716" y="790"/>
                  </a:lnTo>
                  <a:lnTo>
                    <a:pt x="726" y="768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5"/>
                  </a:lnTo>
                  <a:lnTo>
                    <a:pt x="734" y="733"/>
                  </a:lnTo>
                  <a:lnTo>
                    <a:pt x="754" y="649"/>
                  </a:lnTo>
                  <a:lnTo>
                    <a:pt x="784" y="530"/>
                  </a:lnTo>
                  <a:lnTo>
                    <a:pt x="818" y="393"/>
                  </a:lnTo>
                  <a:lnTo>
                    <a:pt x="852" y="255"/>
                  </a:lnTo>
                  <a:lnTo>
                    <a:pt x="883" y="135"/>
                  </a:lnTo>
                  <a:lnTo>
                    <a:pt x="903" y="48"/>
                  </a:lnTo>
                  <a:lnTo>
                    <a:pt x="912" y="13"/>
                  </a:lnTo>
                  <a:lnTo>
                    <a:pt x="916" y="8"/>
                  </a:lnTo>
                  <a:lnTo>
                    <a:pt x="922" y="4"/>
                  </a:lnTo>
                  <a:lnTo>
                    <a:pt x="927" y="1"/>
                  </a:lnTo>
                  <a:lnTo>
                    <a:pt x="931" y="0"/>
                  </a:lnTo>
                  <a:close/>
                </a:path>
              </a:pathLst>
            </a:custGeom>
            <a:solidFill>
              <a:srgbClr val="F766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" y="453"/>
              <a:ext cx="117" cy="439"/>
            </a:xfrm>
            <a:custGeom>
              <a:avLst/>
              <a:gdLst/>
              <a:ahLst/>
              <a:cxnLst>
                <a:cxn ang="0">
                  <a:pos x="322" y="1"/>
                </a:cxn>
                <a:cxn ang="0">
                  <a:pos x="309" y="6"/>
                </a:cxn>
                <a:cxn ang="0">
                  <a:pos x="290" y="12"/>
                </a:cxn>
                <a:cxn ang="0">
                  <a:pos x="267" y="23"/>
                </a:cxn>
                <a:cxn ang="0">
                  <a:pos x="243" y="35"/>
                </a:cxn>
                <a:cxn ang="0">
                  <a:pos x="219" y="50"/>
                </a:cxn>
                <a:cxn ang="0">
                  <a:pos x="196" y="66"/>
                </a:cxn>
                <a:cxn ang="0">
                  <a:pos x="180" y="87"/>
                </a:cxn>
                <a:cxn ang="0">
                  <a:pos x="169" y="107"/>
                </a:cxn>
                <a:cxn ang="0">
                  <a:pos x="158" y="166"/>
                </a:cxn>
                <a:cxn ang="0">
                  <a:pos x="139" y="296"/>
                </a:cxn>
                <a:cxn ang="0">
                  <a:pos x="113" y="472"/>
                </a:cxn>
                <a:cxn ang="0">
                  <a:pos x="85" y="674"/>
                </a:cxn>
                <a:cxn ang="0">
                  <a:pos x="56" y="879"/>
                </a:cxn>
                <a:cxn ang="0">
                  <a:pos x="31" y="1065"/>
                </a:cxn>
                <a:cxn ang="0">
                  <a:pos x="10" y="1209"/>
                </a:cxn>
                <a:cxn ang="0">
                  <a:pos x="0" y="1292"/>
                </a:cxn>
                <a:cxn ang="0">
                  <a:pos x="0" y="1300"/>
                </a:cxn>
                <a:cxn ang="0">
                  <a:pos x="4" y="1308"/>
                </a:cxn>
                <a:cxn ang="0">
                  <a:pos x="10" y="1314"/>
                </a:cxn>
                <a:cxn ang="0">
                  <a:pos x="19" y="1318"/>
                </a:cxn>
                <a:cxn ang="0">
                  <a:pos x="28" y="1316"/>
                </a:cxn>
                <a:cxn ang="0">
                  <a:pos x="36" y="1312"/>
                </a:cxn>
                <a:cxn ang="0">
                  <a:pos x="42" y="1305"/>
                </a:cxn>
                <a:cxn ang="0">
                  <a:pos x="44" y="1297"/>
                </a:cxn>
                <a:cxn ang="0">
                  <a:pos x="69" y="1117"/>
                </a:cxn>
                <a:cxn ang="0">
                  <a:pos x="96" y="927"/>
                </a:cxn>
                <a:cxn ang="0">
                  <a:pos x="123" y="735"/>
                </a:cxn>
                <a:cxn ang="0">
                  <a:pos x="148" y="551"/>
                </a:cxn>
                <a:cxn ang="0">
                  <a:pos x="171" y="387"/>
                </a:cxn>
                <a:cxn ang="0">
                  <a:pos x="190" y="254"/>
                </a:cxn>
                <a:cxn ang="0">
                  <a:pos x="205" y="161"/>
                </a:cxn>
                <a:cxn ang="0">
                  <a:pos x="212" y="119"/>
                </a:cxn>
                <a:cxn ang="0">
                  <a:pos x="217" y="110"/>
                </a:cxn>
                <a:cxn ang="0">
                  <a:pos x="228" y="99"/>
                </a:cxn>
                <a:cxn ang="0">
                  <a:pos x="243" y="88"/>
                </a:cxn>
                <a:cxn ang="0">
                  <a:pos x="259" y="77"/>
                </a:cxn>
                <a:cxn ang="0">
                  <a:pos x="278" y="68"/>
                </a:cxn>
                <a:cxn ang="0">
                  <a:pos x="299" y="60"/>
                </a:cxn>
                <a:cxn ang="0">
                  <a:pos x="317" y="51"/>
                </a:cxn>
                <a:cxn ang="0">
                  <a:pos x="335" y="45"/>
                </a:cxn>
                <a:cxn ang="0">
                  <a:pos x="343" y="41"/>
                </a:cxn>
                <a:cxn ang="0">
                  <a:pos x="349" y="34"/>
                </a:cxn>
                <a:cxn ang="0">
                  <a:pos x="351" y="26"/>
                </a:cxn>
                <a:cxn ang="0">
                  <a:pos x="350" y="16"/>
                </a:cxn>
                <a:cxn ang="0">
                  <a:pos x="346" y="8"/>
                </a:cxn>
                <a:cxn ang="0">
                  <a:pos x="339" y="3"/>
                </a:cxn>
                <a:cxn ang="0">
                  <a:pos x="331" y="0"/>
                </a:cxn>
                <a:cxn ang="0">
                  <a:pos x="322" y="1"/>
                </a:cxn>
              </a:cxnLst>
              <a:rect l="0" t="0" r="r" b="b"/>
              <a:pathLst>
                <a:path w="351" h="1318">
                  <a:moveTo>
                    <a:pt x="322" y="1"/>
                  </a:moveTo>
                  <a:lnTo>
                    <a:pt x="309" y="6"/>
                  </a:lnTo>
                  <a:lnTo>
                    <a:pt x="290" y="12"/>
                  </a:lnTo>
                  <a:lnTo>
                    <a:pt x="267" y="23"/>
                  </a:lnTo>
                  <a:lnTo>
                    <a:pt x="243" y="35"/>
                  </a:lnTo>
                  <a:lnTo>
                    <a:pt x="219" y="50"/>
                  </a:lnTo>
                  <a:lnTo>
                    <a:pt x="196" y="66"/>
                  </a:lnTo>
                  <a:lnTo>
                    <a:pt x="180" y="87"/>
                  </a:lnTo>
                  <a:lnTo>
                    <a:pt x="169" y="107"/>
                  </a:lnTo>
                  <a:lnTo>
                    <a:pt x="158" y="166"/>
                  </a:lnTo>
                  <a:lnTo>
                    <a:pt x="139" y="296"/>
                  </a:lnTo>
                  <a:lnTo>
                    <a:pt x="113" y="472"/>
                  </a:lnTo>
                  <a:lnTo>
                    <a:pt x="85" y="674"/>
                  </a:lnTo>
                  <a:lnTo>
                    <a:pt x="56" y="879"/>
                  </a:lnTo>
                  <a:lnTo>
                    <a:pt x="31" y="1065"/>
                  </a:lnTo>
                  <a:lnTo>
                    <a:pt x="10" y="1209"/>
                  </a:lnTo>
                  <a:lnTo>
                    <a:pt x="0" y="1292"/>
                  </a:lnTo>
                  <a:lnTo>
                    <a:pt x="0" y="1300"/>
                  </a:lnTo>
                  <a:lnTo>
                    <a:pt x="4" y="1308"/>
                  </a:lnTo>
                  <a:lnTo>
                    <a:pt x="10" y="1314"/>
                  </a:lnTo>
                  <a:lnTo>
                    <a:pt x="19" y="1318"/>
                  </a:lnTo>
                  <a:lnTo>
                    <a:pt x="28" y="1316"/>
                  </a:lnTo>
                  <a:lnTo>
                    <a:pt x="36" y="1312"/>
                  </a:lnTo>
                  <a:lnTo>
                    <a:pt x="42" y="1305"/>
                  </a:lnTo>
                  <a:lnTo>
                    <a:pt x="44" y="1297"/>
                  </a:lnTo>
                  <a:lnTo>
                    <a:pt x="69" y="1117"/>
                  </a:lnTo>
                  <a:lnTo>
                    <a:pt x="96" y="927"/>
                  </a:lnTo>
                  <a:lnTo>
                    <a:pt x="123" y="735"/>
                  </a:lnTo>
                  <a:lnTo>
                    <a:pt x="148" y="551"/>
                  </a:lnTo>
                  <a:lnTo>
                    <a:pt x="171" y="387"/>
                  </a:lnTo>
                  <a:lnTo>
                    <a:pt x="190" y="254"/>
                  </a:lnTo>
                  <a:lnTo>
                    <a:pt x="205" y="161"/>
                  </a:lnTo>
                  <a:lnTo>
                    <a:pt x="212" y="119"/>
                  </a:lnTo>
                  <a:lnTo>
                    <a:pt x="217" y="110"/>
                  </a:lnTo>
                  <a:lnTo>
                    <a:pt x="228" y="99"/>
                  </a:lnTo>
                  <a:lnTo>
                    <a:pt x="243" y="88"/>
                  </a:lnTo>
                  <a:lnTo>
                    <a:pt x="259" y="77"/>
                  </a:lnTo>
                  <a:lnTo>
                    <a:pt x="278" y="68"/>
                  </a:lnTo>
                  <a:lnTo>
                    <a:pt x="299" y="60"/>
                  </a:lnTo>
                  <a:lnTo>
                    <a:pt x="317" y="51"/>
                  </a:lnTo>
                  <a:lnTo>
                    <a:pt x="335" y="45"/>
                  </a:lnTo>
                  <a:lnTo>
                    <a:pt x="343" y="41"/>
                  </a:lnTo>
                  <a:lnTo>
                    <a:pt x="349" y="34"/>
                  </a:lnTo>
                  <a:lnTo>
                    <a:pt x="351" y="26"/>
                  </a:lnTo>
                  <a:lnTo>
                    <a:pt x="350" y="16"/>
                  </a:lnTo>
                  <a:lnTo>
                    <a:pt x="346" y="8"/>
                  </a:lnTo>
                  <a:lnTo>
                    <a:pt x="339" y="3"/>
                  </a:lnTo>
                  <a:lnTo>
                    <a:pt x="331" y="0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9" y="454"/>
              <a:ext cx="57" cy="43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0" y="20"/>
                </a:cxn>
                <a:cxn ang="0">
                  <a:pos x="0" y="30"/>
                </a:cxn>
                <a:cxn ang="0">
                  <a:pos x="4" y="38"/>
                </a:cxn>
                <a:cxn ang="0">
                  <a:pos x="11" y="43"/>
                </a:cxn>
                <a:cxn ang="0">
                  <a:pos x="27" y="53"/>
                </a:cxn>
                <a:cxn ang="0">
                  <a:pos x="44" y="63"/>
                </a:cxn>
                <a:cxn ang="0">
                  <a:pos x="62" y="77"/>
                </a:cxn>
                <a:cxn ang="0">
                  <a:pos x="80" y="89"/>
                </a:cxn>
                <a:cxn ang="0">
                  <a:pos x="94" y="103"/>
                </a:cxn>
                <a:cxn ang="0">
                  <a:pos x="107" y="115"/>
                </a:cxn>
                <a:cxn ang="0">
                  <a:pos x="115" y="127"/>
                </a:cxn>
                <a:cxn ang="0">
                  <a:pos x="119" y="138"/>
                </a:cxn>
                <a:cxn ang="0">
                  <a:pos x="121" y="280"/>
                </a:cxn>
                <a:cxn ang="0">
                  <a:pos x="124" y="583"/>
                </a:cxn>
                <a:cxn ang="0">
                  <a:pos x="126" y="951"/>
                </a:cxn>
                <a:cxn ang="0">
                  <a:pos x="126" y="1283"/>
                </a:cxn>
                <a:cxn ang="0">
                  <a:pos x="127" y="1293"/>
                </a:cxn>
                <a:cxn ang="0">
                  <a:pos x="132" y="1300"/>
                </a:cxn>
                <a:cxn ang="0">
                  <a:pos x="140" y="1305"/>
                </a:cxn>
                <a:cxn ang="0">
                  <a:pos x="148" y="1306"/>
                </a:cxn>
                <a:cxn ang="0">
                  <a:pos x="157" y="1305"/>
                </a:cxn>
                <a:cxn ang="0">
                  <a:pos x="165" y="1300"/>
                </a:cxn>
                <a:cxn ang="0">
                  <a:pos x="170" y="1292"/>
                </a:cxn>
                <a:cxn ang="0">
                  <a:pos x="171" y="1283"/>
                </a:cxn>
                <a:cxn ang="0">
                  <a:pos x="171" y="1093"/>
                </a:cxn>
                <a:cxn ang="0">
                  <a:pos x="170" y="711"/>
                </a:cxn>
                <a:cxn ang="0">
                  <a:pos x="167" y="328"/>
                </a:cxn>
                <a:cxn ang="0">
                  <a:pos x="165" y="134"/>
                </a:cxn>
                <a:cxn ang="0">
                  <a:pos x="158" y="112"/>
                </a:cxn>
                <a:cxn ang="0">
                  <a:pos x="144" y="90"/>
                </a:cxn>
                <a:cxn ang="0">
                  <a:pos x="126" y="69"/>
                </a:cxn>
                <a:cxn ang="0">
                  <a:pos x="104" y="50"/>
                </a:cxn>
                <a:cxn ang="0">
                  <a:pos x="82" y="34"/>
                </a:cxn>
                <a:cxn ang="0">
                  <a:pos x="61" y="20"/>
                </a:cxn>
                <a:cxn ang="0">
                  <a:pos x="44" y="9"/>
                </a:cxn>
                <a:cxn ang="0">
                  <a:pos x="32" y="3"/>
                </a:cxn>
                <a:cxn ang="0">
                  <a:pos x="24" y="0"/>
                </a:cxn>
                <a:cxn ang="0">
                  <a:pos x="16" y="1"/>
                </a:cxn>
                <a:cxn ang="0">
                  <a:pos x="8" y="5"/>
                </a:cxn>
                <a:cxn ang="0">
                  <a:pos x="2" y="12"/>
                </a:cxn>
              </a:cxnLst>
              <a:rect l="0" t="0" r="r" b="b"/>
              <a:pathLst>
                <a:path w="171" h="1306">
                  <a:moveTo>
                    <a:pt x="2" y="12"/>
                  </a:moveTo>
                  <a:lnTo>
                    <a:pt x="0" y="20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11" y="43"/>
                  </a:lnTo>
                  <a:lnTo>
                    <a:pt x="27" y="53"/>
                  </a:lnTo>
                  <a:lnTo>
                    <a:pt x="44" y="63"/>
                  </a:lnTo>
                  <a:lnTo>
                    <a:pt x="62" y="77"/>
                  </a:lnTo>
                  <a:lnTo>
                    <a:pt x="80" y="89"/>
                  </a:lnTo>
                  <a:lnTo>
                    <a:pt x="94" y="103"/>
                  </a:lnTo>
                  <a:lnTo>
                    <a:pt x="107" y="115"/>
                  </a:lnTo>
                  <a:lnTo>
                    <a:pt x="115" y="127"/>
                  </a:lnTo>
                  <a:lnTo>
                    <a:pt x="119" y="138"/>
                  </a:lnTo>
                  <a:lnTo>
                    <a:pt x="121" y="280"/>
                  </a:lnTo>
                  <a:lnTo>
                    <a:pt x="124" y="583"/>
                  </a:lnTo>
                  <a:lnTo>
                    <a:pt x="126" y="951"/>
                  </a:lnTo>
                  <a:lnTo>
                    <a:pt x="126" y="1283"/>
                  </a:lnTo>
                  <a:lnTo>
                    <a:pt x="127" y="1293"/>
                  </a:lnTo>
                  <a:lnTo>
                    <a:pt x="132" y="1300"/>
                  </a:lnTo>
                  <a:lnTo>
                    <a:pt x="140" y="1305"/>
                  </a:lnTo>
                  <a:lnTo>
                    <a:pt x="148" y="1306"/>
                  </a:lnTo>
                  <a:lnTo>
                    <a:pt x="157" y="1305"/>
                  </a:lnTo>
                  <a:lnTo>
                    <a:pt x="165" y="1300"/>
                  </a:lnTo>
                  <a:lnTo>
                    <a:pt x="170" y="1292"/>
                  </a:lnTo>
                  <a:lnTo>
                    <a:pt x="171" y="1283"/>
                  </a:lnTo>
                  <a:lnTo>
                    <a:pt x="171" y="1093"/>
                  </a:lnTo>
                  <a:lnTo>
                    <a:pt x="170" y="711"/>
                  </a:lnTo>
                  <a:lnTo>
                    <a:pt x="167" y="328"/>
                  </a:lnTo>
                  <a:lnTo>
                    <a:pt x="165" y="134"/>
                  </a:lnTo>
                  <a:lnTo>
                    <a:pt x="158" y="112"/>
                  </a:lnTo>
                  <a:lnTo>
                    <a:pt x="144" y="90"/>
                  </a:lnTo>
                  <a:lnTo>
                    <a:pt x="126" y="69"/>
                  </a:lnTo>
                  <a:lnTo>
                    <a:pt x="104" y="50"/>
                  </a:lnTo>
                  <a:lnTo>
                    <a:pt x="82" y="34"/>
                  </a:lnTo>
                  <a:lnTo>
                    <a:pt x="61" y="20"/>
                  </a:lnTo>
                  <a:lnTo>
                    <a:pt x="44" y="9"/>
                  </a:lnTo>
                  <a:lnTo>
                    <a:pt x="32" y="3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8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4" y="423"/>
              <a:ext cx="524" cy="11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51" y="3"/>
                </a:cxn>
                <a:cxn ang="0">
                  <a:pos x="46" y="4"/>
                </a:cxn>
                <a:cxn ang="0">
                  <a:pos x="38" y="8"/>
                </a:cxn>
                <a:cxn ang="0">
                  <a:pos x="30" y="12"/>
                </a:cxn>
                <a:cxn ang="0">
                  <a:pos x="20" y="19"/>
                </a:cxn>
                <a:cxn ang="0">
                  <a:pos x="12" y="26"/>
                </a:cxn>
                <a:cxn ang="0">
                  <a:pos x="5" y="35"/>
                </a:cxn>
                <a:cxn ang="0">
                  <a:pos x="1" y="46"/>
                </a:cxn>
                <a:cxn ang="0">
                  <a:pos x="0" y="61"/>
                </a:cxn>
                <a:cxn ang="0">
                  <a:pos x="4" y="76"/>
                </a:cxn>
                <a:cxn ang="0">
                  <a:pos x="12" y="92"/>
                </a:cxn>
                <a:cxn ang="0">
                  <a:pos x="26" y="107"/>
                </a:cxn>
                <a:cxn ang="0">
                  <a:pos x="28" y="108"/>
                </a:cxn>
                <a:cxn ang="0">
                  <a:pos x="31" y="111"/>
                </a:cxn>
                <a:cxn ang="0">
                  <a:pos x="34" y="112"/>
                </a:cxn>
                <a:cxn ang="0">
                  <a:pos x="38" y="114"/>
                </a:cxn>
                <a:cxn ang="0">
                  <a:pos x="1497" y="355"/>
                </a:cxn>
                <a:cxn ang="0">
                  <a:pos x="1498" y="355"/>
                </a:cxn>
                <a:cxn ang="0">
                  <a:pos x="1501" y="355"/>
                </a:cxn>
                <a:cxn ang="0">
                  <a:pos x="1502" y="355"/>
                </a:cxn>
                <a:cxn ang="0">
                  <a:pos x="1504" y="355"/>
                </a:cxn>
                <a:cxn ang="0">
                  <a:pos x="1508" y="353"/>
                </a:cxn>
                <a:cxn ang="0">
                  <a:pos x="1515" y="352"/>
                </a:cxn>
                <a:cxn ang="0">
                  <a:pos x="1524" y="351"/>
                </a:cxn>
                <a:cxn ang="0">
                  <a:pos x="1533" y="346"/>
                </a:cxn>
                <a:cxn ang="0">
                  <a:pos x="1544" y="341"/>
                </a:cxn>
                <a:cxn ang="0">
                  <a:pos x="1554" y="334"/>
                </a:cxn>
                <a:cxn ang="0">
                  <a:pos x="1563" y="325"/>
                </a:cxn>
                <a:cxn ang="0">
                  <a:pos x="1569" y="313"/>
                </a:cxn>
                <a:cxn ang="0">
                  <a:pos x="1571" y="295"/>
                </a:cxn>
                <a:cxn ang="0">
                  <a:pos x="1567" y="276"/>
                </a:cxn>
                <a:cxn ang="0">
                  <a:pos x="1555" y="256"/>
                </a:cxn>
                <a:cxn ang="0">
                  <a:pos x="1538" y="236"/>
                </a:cxn>
                <a:cxn ang="0">
                  <a:pos x="1535" y="233"/>
                </a:cxn>
                <a:cxn ang="0">
                  <a:pos x="1532" y="231"/>
                </a:cxn>
                <a:cxn ang="0">
                  <a:pos x="1528" y="230"/>
                </a:cxn>
                <a:cxn ang="0">
                  <a:pos x="1525" y="229"/>
                </a:cxn>
                <a:cxn ang="0">
                  <a:pos x="65" y="2"/>
                </a:cxn>
                <a:cxn ang="0">
                  <a:pos x="62" y="0"/>
                </a:cxn>
                <a:cxn ang="0">
                  <a:pos x="60" y="0"/>
                </a:cxn>
                <a:cxn ang="0">
                  <a:pos x="58" y="0"/>
                </a:cxn>
                <a:cxn ang="0">
                  <a:pos x="55" y="2"/>
                </a:cxn>
              </a:cxnLst>
              <a:rect l="0" t="0" r="r" b="b"/>
              <a:pathLst>
                <a:path w="1571" h="355">
                  <a:moveTo>
                    <a:pt x="55" y="2"/>
                  </a:moveTo>
                  <a:lnTo>
                    <a:pt x="51" y="3"/>
                  </a:lnTo>
                  <a:lnTo>
                    <a:pt x="46" y="4"/>
                  </a:lnTo>
                  <a:lnTo>
                    <a:pt x="38" y="8"/>
                  </a:lnTo>
                  <a:lnTo>
                    <a:pt x="30" y="12"/>
                  </a:lnTo>
                  <a:lnTo>
                    <a:pt x="20" y="19"/>
                  </a:lnTo>
                  <a:lnTo>
                    <a:pt x="12" y="26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61"/>
                  </a:lnTo>
                  <a:lnTo>
                    <a:pt x="4" y="76"/>
                  </a:lnTo>
                  <a:lnTo>
                    <a:pt x="12" y="92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31" y="111"/>
                  </a:lnTo>
                  <a:lnTo>
                    <a:pt x="34" y="112"/>
                  </a:lnTo>
                  <a:lnTo>
                    <a:pt x="38" y="114"/>
                  </a:lnTo>
                  <a:lnTo>
                    <a:pt x="1497" y="355"/>
                  </a:lnTo>
                  <a:lnTo>
                    <a:pt x="1498" y="355"/>
                  </a:lnTo>
                  <a:lnTo>
                    <a:pt x="1501" y="355"/>
                  </a:lnTo>
                  <a:lnTo>
                    <a:pt x="1502" y="355"/>
                  </a:lnTo>
                  <a:lnTo>
                    <a:pt x="1504" y="355"/>
                  </a:lnTo>
                  <a:lnTo>
                    <a:pt x="1508" y="353"/>
                  </a:lnTo>
                  <a:lnTo>
                    <a:pt x="1515" y="352"/>
                  </a:lnTo>
                  <a:lnTo>
                    <a:pt x="1524" y="351"/>
                  </a:lnTo>
                  <a:lnTo>
                    <a:pt x="1533" y="346"/>
                  </a:lnTo>
                  <a:lnTo>
                    <a:pt x="1544" y="341"/>
                  </a:lnTo>
                  <a:lnTo>
                    <a:pt x="1554" y="334"/>
                  </a:lnTo>
                  <a:lnTo>
                    <a:pt x="1563" y="325"/>
                  </a:lnTo>
                  <a:lnTo>
                    <a:pt x="1569" y="313"/>
                  </a:lnTo>
                  <a:lnTo>
                    <a:pt x="1571" y="295"/>
                  </a:lnTo>
                  <a:lnTo>
                    <a:pt x="1567" y="276"/>
                  </a:lnTo>
                  <a:lnTo>
                    <a:pt x="1555" y="256"/>
                  </a:lnTo>
                  <a:lnTo>
                    <a:pt x="1538" y="236"/>
                  </a:lnTo>
                  <a:lnTo>
                    <a:pt x="1535" y="233"/>
                  </a:lnTo>
                  <a:lnTo>
                    <a:pt x="1532" y="231"/>
                  </a:lnTo>
                  <a:lnTo>
                    <a:pt x="1528" y="230"/>
                  </a:lnTo>
                  <a:lnTo>
                    <a:pt x="1525" y="229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0" y="439"/>
              <a:ext cx="493" cy="8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1" y="3"/>
                </a:cxn>
                <a:cxn ang="0">
                  <a:pos x="23" y="2"/>
                </a:cxn>
                <a:cxn ang="0">
                  <a:pos x="55" y="6"/>
                </a:cxn>
                <a:cxn ang="0">
                  <a:pos x="115" y="15"/>
                </a:cxn>
                <a:cxn ang="0">
                  <a:pos x="197" y="29"/>
                </a:cxn>
                <a:cxn ang="0">
                  <a:pos x="299" y="43"/>
                </a:cxn>
                <a:cxn ang="0">
                  <a:pos x="415" y="62"/>
                </a:cxn>
                <a:cxn ang="0">
                  <a:pos x="541" y="81"/>
                </a:cxn>
                <a:cxn ang="0">
                  <a:pos x="672" y="103"/>
                </a:cxn>
                <a:cxn ang="0">
                  <a:pos x="806" y="123"/>
                </a:cxn>
                <a:cxn ang="0">
                  <a:pos x="938" y="145"/>
                </a:cxn>
                <a:cxn ang="0">
                  <a:pos x="1064" y="164"/>
                </a:cxn>
                <a:cxn ang="0">
                  <a:pos x="1181" y="183"/>
                </a:cxn>
                <a:cxn ang="0">
                  <a:pos x="1282" y="198"/>
                </a:cxn>
                <a:cxn ang="0">
                  <a:pos x="1364" y="211"/>
                </a:cxn>
                <a:cxn ang="0">
                  <a:pos x="1425" y="221"/>
                </a:cxn>
                <a:cxn ang="0">
                  <a:pos x="1459" y="225"/>
                </a:cxn>
                <a:cxn ang="0">
                  <a:pos x="1473" y="236"/>
                </a:cxn>
                <a:cxn ang="0">
                  <a:pos x="1479" y="249"/>
                </a:cxn>
                <a:cxn ang="0">
                  <a:pos x="1479" y="252"/>
                </a:cxn>
                <a:cxn ang="0">
                  <a:pos x="1479" y="252"/>
                </a:cxn>
                <a:cxn ang="0">
                  <a:pos x="1477" y="254"/>
                </a:cxn>
                <a:cxn ang="0">
                  <a:pos x="1463" y="260"/>
                </a:cxn>
                <a:cxn ang="0">
                  <a:pos x="1450" y="261"/>
                </a:cxn>
                <a:cxn ang="0">
                  <a:pos x="1417" y="256"/>
                </a:cxn>
                <a:cxn ang="0">
                  <a:pos x="1358" y="246"/>
                </a:cxn>
                <a:cxn ang="0">
                  <a:pos x="1277" y="233"/>
                </a:cxn>
                <a:cxn ang="0">
                  <a:pos x="1175" y="217"/>
                </a:cxn>
                <a:cxn ang="0">
                  <a:pos x="1059" y="198"/>
                </a:cxn>
                <a:cxn ang="0">
                  <a:pos x="933" y="176"/>
                </a:cxn>
                <a:cxn ang="0">
                  <a:pos x="801" y="154"/>
                </a:cxn>
                <a:cxn ang="0">
                  <a:pos x="667" y="133"/>
                </a:cxn>
                <a:cxn ang="0">
                  <a:pos x="534" y="110"/>
                </a:cxn>
                <a:cxn ang="0">
                  <a:pos x="408" y="89"/>
                </a:cxn>
                <a:cxn ang="0">
                  <a:pos x="292" y="70"/>
                </a:cxn>
                <a:cxn ang="0">
                  <a:pos x="189" y="53"/>
                </a:cxn>
                <a:cxn ang="0">
                  <a:pos x="107" y="39"/>
                </a:cxn>
                <a:cxn ang="0">
                  <a:pos x="46" y="30"/>
                </a:cxn>
                <a:cxn ang="0">
                  <a:pos x="12" y="25"/>
                </a:cxn>
                <a:cxn ang="0">
                  <a:pos x="4" y="19"/>
                </a:cxn>
                <a:cxn ang="0">
                  <a:pos x="0" y="14"/>
                </a:cxn>
              </a:cxnLst>
              <a:rect l="0" t="0" r="r" b="b"/>
              <a:pathLst>
                <a:path w="1479" h="263">
                  <a:moveTo>
                    <a:pt x="0" y="12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35" y="3"/>
                  </a:lnTo>
                  <a:lnTo>
                    <a:pt x="55" y="6"/>
                  </a:lnTo>
                  <a:lnTo>
                    <a:pt x="82" y="10"/>
                  </a:lnTo>
                  <a:lnTo>
                    <a:pt x="115" y="15"/>
                  </a:lnTo>
                  <a:lnTo>
                    <a:pt x="154" y="22"/>
                  </a:lnTo>
                  <a:lnTo>
                    <a:pt x="197" y="29"/>
                  </a:lnTo>
                  <a:lnTo>
                    <a:pt x="246" y="35"/>
                  </a:lnTo>
                  <a:lnTo>
                    <a:pt x="299" y="43"/>
                  </a:lnTo>
                  <a:lnTo>
                    <a:pt x="356" y="53"/>
                  </a:lnTo>
                  <a:lnTo>
                    <a:pt x="415" y="62"/>
                  </a:lnTo>
                  <a:lnTo>
                    <a:pt x="476" y="72"/>
                  </a:lnTo>
                  <a:lnTo>
                    <a:pt x="541" y="81"/>
                  </a:lnTo>
                  <a:lnTo>
                    <a:pt x="606" y="92"/>
                  </a:lnTo>
                  <a:lnTo>
                    <a:pt x="672" y="103"/>
                  </a:lnTo>
                  <a:lnTo>
                    <a:pt x="740" y="112"/>
                  </a:lnTo>
                  <a:lnTo>
                    <a:pt x="806" y="123"/>
                  </a:lnTo>
                  <a:lnTo>
                    <a:pt x="874" y="134"/>
                  </a:lnTo>
                  <a:lnTo>
                    <a:pt x="938" y="145"/>
                  </a:lnTo>
                  <a:lnTo>
                    <a:pt x="1003" y="154"/>
                  </a:lnTo>
                  <a:lnTo>
                    <a:pt x="1064" y="164"/>
                  </a:lnTo>
                  <a:lnTo>
                    <a:pt x="1124" y="173"/>
                  </a:lnTo>
                  <a:lnTo>
                    <a:pt x="1181" y="183"/>
                  </a:lnTo>
                  <a:lnTo>
                    <a:pt x="1233" y="191"/>
                  </a:lnTo>
                  <a:lnTo>
                    <a:pt x="1282" y="198"/>
                  </a:lnTo>
                  <a:lnTo>
                    <a:pt x="1327" y="204"/>
                  </a:lnTo>
                  <a:lnTo>
                    <a:pt x="1364" y="211"/>
                  </a:lnTo>
                  <a:lnTo>
                    <a:pt x="1398" y="217"/>
                  </a:lnTo>
                  <a:lnTo>
                    <a:pt x="1425" y="221"/>
                  </a:lnTo>
                  <a:lnTo>
                    <a:pt x="1446" y="223"/>
                  </a:lnTo>
                  <a:lnTo>
                    <a:pt x="1459" y="225"/>
                  </a:lnTo>
                  <a:lnTo>
                    <a:pt x="1464" y="226"/>
                  </a:lnTo>
                  <a:lnTo>
                    <a:pt x="1473" y="236"/>
                  </a:lnTo>
                  <a:lnTo>
                    <a:pt x="1477" y="242"/>
                  </a:lnTo>
                  <a:lnTo>
                    <a:pt x="1479" y="249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7" y="254"/>
                  </a:lnTo>
                  <a:lnTo>
                    <a:pt x="1471" y="257"/>
                  </a:lnTo>
                  <a:lnTo>
                    <a:pt x="1463" y="260"/>
                  </a:lnTo>
                  <a:lnTo>
                    <a:pt x="1455" y="263"/>
                  </a:lnTo>
                  <a:lnTo>
                    <a:pt x="1450" y="261"/>
                  </a:lnTo>
                  <a:lnTo>
                    <a:pt x="1437" y="260"/>
                  </a:lnTo>
                  <a:lnTo>
                    <a:pt x="1417" y="256"/>
                  </a:lnTo>
                  <a:lnTo>
                    <a:pt x="1391" y="252"/>
                  </a:lnTo>
                  <a:lnTo>
                    <a:pt x="1358" y="246"/>
                  </a:lnTo>
                  <a:lnTo>
                    <a:pt x="1320" y="240"/>
                  </a:lnTo>
                  <a:lnTo>
                    <a:pt x="1277" y="233"/>
                  </a:lnTo>
                  <a:lnTo>
                    <a:pt x="1228" y="225"/>
                  </a:lnTo>
                  <a:lnTo>
                    <a:pt x="1175" y="217"/>
                  </a:lnTo>
                  <a:lnTo>
                    <a:pt x="1118" y="207"/>
                  </a:lnTo>
                  <a:lnTo>
                    <a:pt x="1059" y="198"/>
                  </a:lnTo>
                  <a:lnTo>
                    <a:pt x="998" y="187"/>
                  </a:lnTo>
                  <a:lnTo>
                    <a:pt x="933" y="176"/>
                  </a:lnTo>
                  <a:lnTo>
                    <a:pt x="868" y="165"/>
                  </a:lnTo>
                  <a:lnTo>
                    <a:pt x="801" y="154"/>
                  </a:lnTo>
                  <a:lnTo>
                    <a:pt x="734" y="144"/>
                  </a:lnTo>
                  <a:lnTo>
                    <a:pt x="667" y="133"/>
                  </a:lnTo>
                  <a:lnTo>
                    <a:pt x="600" y="122"/>
                  </a:lnTo>
                  <a:lnTo>
                    <a:pt x="534" y="110"/>
                  </a:lnTo>
                  <a:lnTo>
                    <a:pt x="471" y="100"/>
                  </a:lnTo>
                  <a:lnTo>
                    <a:pt x="408" y="89"/>
                  </a:lnTo>
                  <a:lnTo>
                    <a:pt x="349" y="80"/>
                  </a:lnTo>
                  <a:lnTo>
                    <a:pt x="292" y="70"/>
                  </a:lnTo>
                  <a:lnTo>
                    <a:pt x="239" y="61"/>
                  </a:lnTo>
                  <a:lnTo>
                    <a:pt x="189" y="53"/>
                  </a:lnTo>
                  <a:lnTo>
                    <a:pt x="146" y="46"/>
                  </a:lnTo>
                  <a:lnTo>
                    <a:pt x="107" y="39"/>
                  </a:lnTo>
                  <a:lnTo>
                    <a:pt x="73" y="34"/>
                  </a:lnTo>
                  <a:lnTo>
                    <a:pt x="46" y="30"/>
                  </a:lnTo>
                  <a:lnTo>
                    <a:pt x="26" y="26"/>
                  </a:lnTo>
                  <a:lnTo>
                    <a:pt x="12" y="25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4C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16" y="498"/>
              <a:ext cx="129" cy="18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4" y="36"/>
                </a:cxn>
                <a:cxn ang="0">
                  <a:pos x="346" y="533"/>
                </a:cxn>
                <a:cxn ang="0">
                  <a:pos x="353" y="540"/>
                </a:cxn>
                <a:cxn ang="0">
                  <a:pos x="361" y="543"/>
                </a:cxn>
                <a:cxn ang="0">
                  <a:pos x="369" y="543"/>
                </a:cxn>
                <a:cxn ang="0">
                  <a:pos x="377" y="539"/>
                </a:cxn>
                <a:cxn ang="0">
                  <a:pos x="384" y="532"/>
                </a:cxn>
                <a:cxn ang="0">
                  <a:pos x="387" y="524"/>
                </a:cxn>
                <a:cxn ang="0">
                  <a:pos x="387" y="516"/>
                </a:cxn>
                <a:cxn ang="0">
                  <a:pos x="384" y="508"/>
                </a:cxn>
                <a:cxn ang="0">
                  <a:pos x="41" y="10"/>
                </a:cxn>
                <a:cxn ang="0">
                  <a:pos x="34" y="3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0" y="4"/>
                </a:cxn>
              </a:cxnLst>
              <a:rect l="0" t="0" r="r" b="b"/>
              <a:pathLst>
                <a:path w="387" h="543">
                  <a:moveTo>
                    <a:pt x="10" y="4"/>
                  </a:moveTo>
                  <a:lnTo>
                    <a:pt x="3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4" y="36"/>
                  </a:lnTo>
                  <a:lnTo>
                    <a:pt x="346" y="533"/>
                  </a:lnTo>
                  <a:lnTo>
                    <a:pt x="353" y="540"/>
                  </a:lnTo>
                  <a:lnTo>
                    <a:pt x="361" y="543"/>
                  </a:lnTo>
                  <a:lnTo>
                    <a:pt x="369" y="543"/>
                  </a:lnTo>
                  <a:lnTo>
                    <a:pt x="377" y="539"/>
                  </a:lnTo>
                  <a:lnTo>
                    <a:pt x="384" y="532"/>
                  </a:lnTo>
                  <a:lnTo>
                    <a:pt x="387" y="524"/>
                  </a:lnTo>
                  <a:lnTo>
                    <a:pt x="387" y="516"/>
                  </a:lnTo>
                  <a:lnTo>
                    <a:pt x="384" y="508"/>
                  </a:lnTo>
                  <a:lnTo>
                    <a:pt x="41" y="10"/>
                  </a:lnTo>
                  <a:lnTo>
                    <a:pt x="34" y="3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95" y="868"/>
              <a:ext cx="45" cy="33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0" y="77"/>
                </a:cxn>
                <a:cxn ang="0">
                  <a:pos x="18" y="84"/>
                </a:cxn>
                <a:cxn ang="0">
                  <a:pos x="28" y="91"/>
                </a:cxn>
                <a:cxn ang="0">
                  <a:pos x="40" y="95"/>
                </a:cxn>
                <a:cxn ang="0">
                  <a:pos x="54" y="98"/>
                </a:cxn>
                <a:cxn ang="0">
                  <a:pos x="67" y="99"/>
                </a:cxn>
                <a:cxn ang="0">
                  <a:pos x="81" y="98"/>
                </a:cxn>
                <a:cxn ang="0">
                  <a:pos x="94" y="95"/>
                </a:cxn>
                <a:cxn ang="0">
                  <a:pos x="106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29" y="69"/>
                </a:cxn>
                <a:cxn ang="0">
                  <a:pos x="133" y="60"/>
                </a:cxn>
                <a:cxn ang="0">
                  <a:pos x="135" y="50"/>
                </a:cxn>
                <a:cxn ang="0">
                  <a:pos x="133" y="39"/>
                </a:cxn>
                <a:cxn ang="0">
                  <a:pos x="129" y="30"/>
                </a:cxn>
                <a:cxn ang="0">
                  <a:pos x="124" y="22"/>
                </a:cxn>
                <a:cxn ang="0">
                  <a:pos x="116" y="15"/>
                </a:cxn>
                <a:cxn ang="0">
                  <a:pos x="106" y="8"/>
                </a:cxn>
                <a:cxn ang="0">
                  <a:pos x="94" y="4"/>
                </a:cxn>
                <a:cxn ang="0">
                  <a:pos x="81" y="2"/>
                </a:cxn>
                <a:cxn ang="0">
                  <a:pos x="67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8" y="15"/>
                </a:cxn>
                <a:cxn ang="0">
                  <a:pos x="10" y="22"/>
                </a:cxn>
                <a:cxn ang="0">
                  <a:pos x="5" y="30"/>
                </a:cxn>
                <a:cxn ang="0">
                  <a:pos x="1" y="39"/>
                </a:cxn>
                <a:cxn ang="0">
                  <a:pos x="0" y="50"/>
                </a:cxn>
              </a:cxnLst>
              <a:rect l="0" t="0" r="r" b="b"/>
              <a:pathLst>
                <a:path w="135" h="99">
                  <a:moveTo>
                    <a:pt x="0" y="50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0" y="77"/>
                  </a:lnTo>
                  <a:lnTo>
                    <a:pt x="18" y="84"/>
                  </a:lnTo>
                  <a:lnTo>
                    <a:pt x="28" y="91"/>
                  </a:lnTo>
                  <a:lnTo>
                    <a:pt x="40" y="95"/>
                  </a:lnTo>
                  <a:lnTo>
                    <a:pt x="54" y="98"/>
                  </a:lnTo>
                  <a:lnTo>
                    <a:pt x="67" y="99"/>
                  </a:lnTo>
                  <a:lnTo>
                    <a:pt x="81" y="98"/>
                  </a:lnTo>
                  <a:lnTo>
                    <a:pt x="94" y="95"/>
                  </a:lnTo>
                  <a:lnTo>
                    <a:pt x="106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29" y="69"/>
                  </a:lnTo>
                  <a:lnTo>
                    <a:pt x="133" y="60"/>
                  </a:lnTo>
                  <a:lnTo>
                    <a:pt x="135" y="50"/>
                  </a:lnTo>
                  <a:lnTo>
                    <a:pt x="133" y="39"/>
                  </a:lnTo>
                  <a:lnTo>
                    <a:pt x="129" y="30"/>
                  </a:lnTo>
                  <a:lnTo>
                    <a:pt x="124" y="22"/>
                  </a:lnTo>
                  <a:lnTo>
                    <a:pt x="116" y="15"/>
                  </a:lnTo>
                  <a:lnTo>
                    <a:pt x="106" y="8"/>
                  </a:lnTo>
                  <a:lnTo>
                    <a:pt x="94" y="4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10" y="22"/>
                  </a:lnTo>
                  <a:lnTo>
                    <a:pt x="5" y="30"/>
                  </a:lnTo>
                  <a:lnTo>
                    <a:pt x="1" y="3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728" y="868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8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0"/>
                </a:cxn>
                <a:cxn ang="0">
                  <a:pos x="40" y="94"/>
                </a:cxn>
                <a:cxn ang="0">
                  <a:pos x="54" y="96"/>
                </a:cxn>
                <a:cxn ang="0">
                  <a:pos x="68" y="98"/>
                </a:cxn>
                <a:cxn ang="0">
                  <a:pos x="81" y="96"/>
                </a:cxn>
                <a:cxn ang="0">
                  <a:pos x="95" y="94"/>
                </a:cxn>
                <a:cxn ang="0">
                  <a:pos x="105" y="90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8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38"/>
                </a:cxn>
                <a:cxn ang="0">
                  <a:pos x="130" y="30"/>
                </a:cxn>
                <a:cxn ang="0">
                  <a:pos x="124" y="21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1"/>
                </a:cxn>
                <a:cxn ang="0">
                  <a:pos x="5" y="30"/>
                </a:cxn>
                <a:cxn ang="0">
                  <a:pos x="1" y="38"/>
                </a:cxn>
                <a:cxn ang="0">
                  <a:pos x="0" y="49"/>
                </a:cxn>
              </a:cxnLst>
              <a:rect l="0" t="0" r="r" b="b"/>
              <a:pathLst>
                <a:path w="135" h="98">
                  <a:moveTo>
                    <a:pt x="0" y="49"/>
                  </a:moveTo>
                  <a:lnTo>
                    <a:pt x="1" y="60"/>
                  </a:lnTo>
                  <a:lnTo>
                    <a:pt x="5" y="68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0"/>
                  </a:lnTo>
                  <a:lnTo>
                    <a:pt x="40" y="94"/>
                  </a:lnTo>
                  <a:lnTo>
                    <a:pt x="54" y="96"/>
                  </a:lnTo>
                  <a:lnTo>
                    <a:pt x="68" y="98"/>
                  </a:lnTo>
                  <a:lnTo>
                    <a:pt x="81" y="96"/>
                  </a:lnTo>
                  <a:lnTo>
                    <a:pt x="95" y="94"/>
                  </a:lnTo>
                  <a:lnTo>
                    <a:pt x="105" y="90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8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1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1"/>
                  </a:lnTo>
                  <a:lnTo>
                    <a:pt x="5" y="30"/>
                  </a:lnTo>
                  <a:lnTo>
                    <a:pt x="1" y="3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0" y="870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1"/>
                </a:cxn>
                <a:cxn ang="0">
                  <a:pos x="41" y="95"/>
                </a:cxn>
                <a:cxn ang="0">
                  <a:pos x="54" y="98"/>
                </a:cxn>
                <a:cxn ang="0">
                  <a:pos x="68" y="99"/>
                </a:cxn>
                <a:cxn ang="0">
                  <a:pos x="81" y="98"/>
                </a:cxn>
                <a:cxn ang="0">
                  <a:pos x="95" y="95"/>
                </a:cxn>
                <a:cxn ang="0">
                  <a:pos x="105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9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40"/>
                </a:cxn>
                <a:cxn ang="0">
                  <a:pos x="130" y="30"/>
                </a:cxn>
                <a:cxn ang="0">
                  <a:pos x="124" y="22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1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2"/>
                </a:cxn>
                <a:cxn ang="0">
                  <a:pos x="5" y="30"/>
                </a:cxn>
                <a:cxn ang="0">
                  <a:pos x="1" y="40"/>
                </a:cxn>
                <a:cxn ang="0">
                  <a:pos x="0" y="49"/>
                </a:cxn>
              </a:cxnLst>
              <a:rect l="0" t="0" r="r" b="b"/>
              <a:pathLst>
                <a:path w="135" h="99">
                  <a:moveTo>
                    <a:pt x="0" y="49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1"/>
                  </a:lnTo>
                  <a:lnTo>
                    <a:pt x="41" y="95"/>
                  </a:lnTo>
                  <a:lnTo>
                    <a:pt x="54" y="98"/>
                  </a:lnTo>
                  <a:lnTo>
                    <a:pt x="68" y="99"/>
                  </a:lnTo>
                  <a:lnTo>
                    <a:pt x="81" y="98"/>
                  </a:lnTo>
                  <a:lnTo>
                    <a:pt x="95" y="95"/>
                  </a:lnTo>
                  <a:lnTo>
                    <a:pt x="105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9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40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1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2"/>
                  </a:lnTo>
                  <a:lnTo>
                    <a:pt x="5" y="30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681" y="692"/>
              <a:ext cx="75" cy="20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8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1" y="30"/>
                </a:cxn>
                <a:cxn ang="0">
                  <a:pos x="182" y="589"/>
                </a:cxn>
                <a:cxn ang="0">
                  <a:pos x="187" y="597"/>
                </a:cxn>
                <a:cxn ang="0">
                  <a:pos x="195" y="602"/>
                </a:cxn>
                <a:cxn ang="0">
                  <a:pos x="203" y="605"/>
                </a:cxn>
                <a:cxn ang="0">
                  <a:pos x="212" y="604"/>
                </a:cxn>
                <a:cxn ang="0">
                  <a:pos x="219" y="600"/>
                </a:cxn>
                <a:cxn ang="0">
                  <a:pos x="224" y="593"/>
                </a:cxn>
                <a:cxn ang="0">
                  <a:pos x="227" y="585"/>
                </a:cxn>
                <a:cxn ang="0">
                  <a:pos x="226" y="575"/>
                </a:cxn>
                <a:cxn ang="0">
                  <a:pos x="45" y="17"/>
                </a:cxn>
                <a:cxn ang="0">
                  <a:pos x="40" y="8"/>
                </a:cxn>
                <a:cxn ang="0">
                  <a:pos x="34" y="3"/>
                </a:cxn>
                <a:cxn ang="0">
                  <a:pos x="26" y="0"/>
                </a:cxn>
                <a:cxn ang="0">
                  <a:pos x="16" y="2"/>
                </a:cxn>
              </a:cxnLst>
              <a:rect l="0" t="0" r="r" b="b"/>
              <a:pathLst>
                <a:path w="227" h="605">
                  <a:moveTo>
                    <a:pt x="16" y="2"/>
                  </a:moveTo>
                  <a:lnTo>
                    <a:pt x="8" y="6"/>
                  </a:lnTo>
                  <a:lnTo>
                    <a:pt x="3" y="14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182" y="589"/>
                  </a:lnTo>
                  <a:lnTo>
                    <a:pt x="187" y="597"/>
                  </a:lnTo>
                  <a:lnTo>
                    <a:pt x="195" y="602"/>
                  </a:lnTo>
                  <a:lnTo>
                    <a:pt x="203" y="605"/>
                  </a:lnTo>
                  <a:lnTo>
                    <a:pt x="212" y="604"/>
                  </a:lnTo>
                  <a:lnTo>
                    <a:pt x="219" y="600"/>
                  </a:lnTo>
                  <a:lnTo>
                    <a:pt x="224" y="593"/>
                  </a:lnTo>
                  <a:lnTo>
                    <a:pt x="227" y="585"/>
                  </a:lnTo>
                  <a:lnTo>
                    <a:pt x="226" y="575"/>
                  </a:lnTo>
                  <a:lnTo>
                    <a:pt x="45" y="17"/>
                  </a:lnTo>
                  <a:lnTo>
                    <a:pt x="40" y="8"/>
                  </a:lnTo>
                  <a:lnTo>
                    <a:pt x="34" y="3"/>
                  </a:lnTo>
                  <a:lnTo>
                    <a:pt x="2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560" y="713"/>
              <a:ext cx="74" cy="80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14" y="70"/>
                </a:cxn>
                <a:cxn ang="0">
                  <a:pos x="3" y="117"/>
                </a:cxn>
                <a:cxn ang="0">
                  <a:pos x="0" y="175"/>
                </a:cxn>
                <a:cxn ang="0">
                  <a:pos x="5" y="217"/>
                </a:cxn>
                <a:cxn ang="0">
                  <a:pos x="18" y="228"/>
                </a:cxn>
                <a:cxn ang="0">
                  <a:pos x="36" y="227"/>
                </a:cxn>
                <a:cxn ang="0">
                  <a:pos x="46" y="213"/>
                </a:cxn>
                <a:cxn ang="0">
                  <a:pos x="46" y="144"/>
                </a:cxn>
                <a:cxn ang="0">
                  <a:pos x="64" y="74"/>
                </a:cxn>
                <a:cxn ang="0">
                  <a:pos x="86" y="52"/>
                </a:cxn>
                <a:cxn ang="0">
                  <a:pos x="103" y="46"/>
                </a:cxn>
                <a:cxn ang="0">
                  <a:pos x="118" y="46"/>
                </a:cxn>
                <a:cxn ang="0">
                  <a:pos x="128" y="47"/>
                </a:cxn>
                <a:cxn ang="0">
                  <a:pos x="130" y="47"/>
                </a:cxn>
                <a:cxn ang="0">
                  <a:pos x="132" y="48"/>
                </a:cxn>
                <a:cxn ang="0">
                  <a:pos x="140" y="50"/>
                </a:cxn>
                <a:cxn ang="0">
                  <a:pos x="152" y="56"/>
                </a:cxn>
                <a:cxn ang="0">
                  <a:pos x="172" y="97"/>
                </a:cxn>
                <a:cxn ang="0">
                  <a:pos x="176" y="182"/>
                </a:cxn>
                <a:cxn ang="0">
                  <a:pos x="174" y="221"/>
                </a:cxn>
                <a:cxn ang="0">
                  <a:pos x="183" y="235"/>
                </a:cxn>
                <a:cxn ang="0">
                  <a:pos x="201" y="238"/>
                </a:cxn>
                <a:cxn ang="0">
                  <a:pos x="214" y="228"/>
                </a:cxn>
                <a:cxn ang="0">
                  <a:pos x="220" y="211"/>
                </a:cxn>
                <a:cxn ang="0">
                  <a:pos x="222" y="171"/>
                </a:cxn>
                <a:cxn ang="0">
                  <a:pos x="221" y="116"/>
                </a:cxn>
                <a:cxn ang="0">
                  <a:pos x="207" y="59"/>
                </a:cxn>
                <a:cxn ang="0">
                  <a:pos x="188" y="28"/>
                </a:cxn>
                <a:cxn ang="0">
                  <a:pos x="176" y="17"/>
                </a:cxn>
                <a:cxn ang="0">
                  <a:pos x="161" y="9"/>
                </a:cxn>
                <a:cxn ang="0">
                  <a:pos x="145" y="4"/>
                </a:cxn>
                <a:cxn ang="0">
                  <a:pos x="138" y="2"/>
                </a:cxn>
                <a:cxn ang="0">
                  <a:pos x="140" y="4"/>
                </a:cxn>
                <a:cxn ang="0">
                  <a:pos x="138" y="2"/>
                </a:cxn>
                <a:cxn ang="0">
                  <a:pos x="122" y="0"/>
                </a:cxn>
                <a:cxn ang="0">
                  <a:pos x="95" y="1"/>
                </a:cxn>
                <a:cxn ang="0">
                  <a:pos x="64" y="10"/>
                </a:cxn>
              </a:cxnLst>
              <a:rect l="0" t="0" r="r" b="b"/>
              <a:pathLst>
                <a:path w="222" h="239">
                  <a:moveTo>
                    <a:pt x="49" y="21"/>
                  </a:moveTo>
                  <a:lnTo>
                    <a:pt x="36" y="35"/>
                  </a:lnTo>
                  <a:lnTo>
                    <a:pt x="23" y="51"/>
                  </a:lnTo>
                  <a:lnTo>
                    <a:pt x="14" y="70"/>
                  </a:lnTo>
                  <a:lnTo>
                    <a:pt x="7" y="92"/>
                  </a:lnTo>
                  <a:lnTo>
                    <a:pt x="3" y="117"/>
                  </a:lnTo>
                  <a:lnTo>
                    <a:pt x="0" y="144"/>
                  </a:lnTo>
                  <a:lnTo>
                    <a:pt x="0" y="175"/>
                  </a:lnTo>
                  <a:lnTo>
                    <a:pt x="2" y="208"/>
                  </a:lnTo>
                  <a:lnTo>
                    <a:pt x="5" y="217"/>
                  </a:lnTo>
                  <a:lnTo>
                    <a:pt x="10" y="224"/>
                  </a:lnTo>
                  <a:lnTo>
                    <a:pt x="18" y="228"/>
                  </a:lnTo>
                  <a:lnTo>
                    <a:pt x="26" y="230"/>
                  </a:lnTo>
                  <a:lnTo>
                    <a:pt x="36" y="227"/>
                  </a:lnTo>
                  <a:lnTo>
                    <a:pt x="42" y="221"/>
                  </a:lnTo>
                  <a:lnTo>
                    <a:pt x="46" y="213"/>
                  </a:lnTo>
                  <a:lnTo>
                    <a:pt x="48" y="204"/>
                  </a:lnTo>
                  <a:lnTo>
                    <a:pt x="46" y="144"/>
                  </a:lnTo>
                  <a:lnTo>
                    <a:pt x="52" y="101"/>
                  </a:lnTo>
                  <a:lnTo>
                    <a:pt x="64" y="74"/>
                  </a:lnTo>
                  <a:lnTo>
                    <a:pt x="78" y="58"/>
                  </a:lnTo>
                  <a:lnTo>
                    <a:pt x="86" y="52"/>
                  </a:lnTo>
                  <a:lnTo>
                    <a:pt x="95" y="48"/>
                  </a:lnTo>
                  <a:lnTo>
                    <a:pt x="103" y="46"/>
                  </a:lnTo>
                  <a:lnTo>
                    <a:pt x="111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8" y="47"/>
                  </a:lnTo>
                  <a:lnTo>
                    <a:pt x="129" y="47"/>
                  </a:lnTo>
                  <a:lnTo>
                    <a:pt x="130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3" y="48"/>
                  </a:lnTo>
                  <a:lnTo>
                    <a:pt x="140" y="50"/>
                  </a:lnTo>
                  <a:lnTo>
                    <a:pt x="147" y="52"/>
                  </a:lnTo>
                  <a:lnTo>
                    <a:pt x="152" y="56"/>
                  </a:lnTo>
                  <a:lnTo>
                    <a:pt x="157" y="62"/>
                  </a:lnTo>
                  <a:lnTo>
                    <a:pt x="172" y="97"/>
                  </a:lnTo>
                  <a:lnTo>
                    <a:pt x="178" y="140"/>
                  </a:lnTo>
                  <a:lnTo>
                    <a:pt x="176" y="182"/>
                  </a:lnTo>
                  <a:lnTo>
                    <a:pt x="174" y="212"/>
                  </a:lnTo>
                  <a:lnTo>
                    <a:pt x="174" y="221"/>
                  </a:lnTo>
                  <a:lnTo>
                    <a:pt x="176" y="230"/>
                  </a:lnTo>
                  <a:lnTo>
                    <a:pt x="183" y="235"/>
                  </a:lnTo>
                  <a:lnTo>
                    <a:pt x="191" y="239"/>
                  </a:lnTo>
                  <a:lnTo>
                    <a:pt x="201" y="238"/>
                  </a:lnTo>
                  <a:lnTo>
                    <a:pt x="209" y="235"/>
                  </a:lnTo>
                  <a:lnTo>
                    <a:pt x="214" y="228"/>
                  </a:lnTo>
                  <a:lnTo>
                    <a:pt x="218" y="220"/>
                  </a:lnTo>
                  <a:lnTo>
                    <a:pt x="220" y="211"/>
                  </a:lnTo>
                  <a:lnTo>
                    <a:pt x="221" y="193"/>
                  </a:lnTo>
                  <a:lnTo>
                    <a:pt x="222" y="171"/>
                  </a:lnTo>
                  <a:lnTo>
                    <a:pt x="222" y="144"/>
                  </a:lnTo>
                  <a:lnTo>
                    <a:pt x="221" y="116"/>
                  </a:lnTo>
                  <a:lnTo>
                    <a:pt x="216" y="86"/>
                  </a:lnTo>
                  <a:lnTo>
                    <a:pt x="207" y="59"/>
                  </a:lnTo>
                  <a:lnTo>
                    <a:pt x="194" y="35"/>
                  </a:lnTo>
                  <a:lnTo>
                    <a:pt x="188" y="28"/>
                  </a:lnTo>
                  <a:lnTo>
                    <a:pt x="183" y="23"/>
                  </a:lnTo>
                  <a:lnTo>
                    <a:pt x="176" y="17"/>
                  </a:lnTo>
                  <a:lnTo>
                    <a:pt x="170" y="12"/>
                  </a:lnTo>
                  <a:lnTo>
                    <a:pt x="161" y="9"/>
                  </a:lnTo>
                  <a:lnTo>
                    <a:pt x="153" y="6"/>
                  </a:lnTo>
                  <a:lnTo>
                    <a:pt x="145" y="4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38" y="2"/>
                  </a:lnTo>
                  <a:lnTo>
                    <a:pt x="132" y="1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5" y="1"/>
                  </a:lnTo>
                  <a:lnTo>
                    <a:pt x="80" y="4"/>
                  </a:lnTo>
                  <a:lnTo>
                    <a:pt x="64" y="10"/>
                  </a:lnTo>
                  <a:lnTo>
                    <a:pt x="4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15" y="779"/>
              <a:ext cx="270" cy="99"/>
            </a:xfrm>
            <a:custGeom>
              <a:avLst/>
              <a:gdLst/>
              <a:ahLst/>
              <a:cxnLst>
                <a:cxn ang="0">
                  <a:pos x="4" y="271"/>
                </a:cxn>
                <a:cxn ang="0">
                  <a:pos x="0" y="298"/>
                </a:cxn>
                <a:cxn ang="0">
                  <a:pos x="809" y="298"/>
                </a:cxn>
                <a:cxn ang="0">
                  <a:pos x="805" y="271"/>
                </a:cxn>
                <a:cxn ang="0">
                  <a:pos x="798" y="242"/>
                </a:cxn>
                <a:cxn ang="0">
                  <a:pos x="787" y="214"/>
                </a:cxn>
                <a:cxn ang="0">
                  <a:pos x="774" y="187"/>
                </a:cxn>
                <a:cxn ang="0">
                  <a:pos x="759" y="162"/>
                </a:cxn>
                <a:cxn ang="0">
                  <a:pos x="740" y="138"/>
                </a:cxn>
                <a:cxn ang="0">
                  <a:pos x="718" y="116"/>
                </a:cxn>
                <a:cxn ang="0">
                  <a:pos x="695" y="95"/>
                </a:cxn>
                <a:cxn ang="0">
                  <a:pos x="670" y="76"/>
                </a:cxn>
                <a:cxn ang="0">
                  <a:pos x="643" y="60"/>
                </a:cxn>
                <a:cxn ang="0">
                  <a:pos x="613" y="45"/>
                </a:cxn>
                <a:cxn ang="0">
                  <a:pos x="582" y="31"/>
                </a:cxn>
                <a:cxn ang="0">
                  <a:pos x="549" y="20"/>
                </a:cxn>
                <a:cxn ang="0">
                  <a:pos x="516" y="12"/>
                </a:cxn>
                <a:cxn ang="0">
                  <a:pos x="480" y="5"/>
                </a:cxn>
                <a:cxn ang="0">
                  <a:pos x="444" y="1"/>
                </a:cxn>
                <a:cxn ang="0">
                  <a:pos x="406" y="0"/>
                </a:cxn>
                <a:cxn ang="0">
                  <a:pos x="370" y="1"/>
                </a:cxn>
                <a:cxn ang="0">
                  <a:pos x="333" y="5"/>
                </a:cxn>
                <a:cxn ang="0">
                  <a:pos x="297" y="12"/>
                </a:cxn>
                <a:cxn ang="0">
                  <a:pos x="263" y="20"/>
                </a:cxn>
                <a:cxn ang="0">
                  <a:pos x="230" y="31"/>
                </a:cxn>
                <a:cxn ang="0">
                  <a:pos x="199" y="45"/>
                </a:cxn>
                <a:cxn ang="0">
                  <a:pos x="169" y="61"/>
                </a:cxn>
                <a:cxn ang="0">
                  <a:pos x="141" y="77"/>
                </a:cxn>
                <a:cxn ang="0">
                  <a:pos x="115" y="96"/>
                </a:cxn>
                <a:cxn ang="0">
                  <a:pos x="91" y="118"/>
                </a:cxn>
                <a:cxn ang="0">
                  <a:pos x="69" y="139"/>
                </a:cxn>
                <a:cxn ang="0">
                  <a:pos x="50" y="164"/>
                </a:cxn>
                <a:cxn ang="0">
                  <a:pos x="36" y="188"/>
                </a:cxn>
                <a:cxn ang="0">
                  <a:pos x="22" y="215"/>
                </a:cxn>
                <a:cxn ang="0">
                  <a:pos x="11" y="242"/>
                </a:cxn>
                <a:cxn ang="0">
                  <a:pos x="4" y="271"/>
                </a:cxn>
              </a:cxnLst>
              <a:rect l="0" t="0" r="r" b="b"/>
              <a:pathLst>
                <a:path w="809" h="298">
                  <a:moveTo>
                    <a:pt x="4" y="271"/>
                  </a:moveTo>
                  <a:lnTo>
                    <a:pt x="0" y="298"/>
                  </a:lnTo>
                  <a:lnTo>
                    <a:pt x="809" y="298"/>
                  </a:lnTo>
                  <a:lnTo>
                    <a:pt x="805" y="271"/>
                  </a:lnTo>
                  <a:lnTo>
                    <a:pt x="798" y="242"/>
                  </a:lnTo>
                  <a:lnTo>
                    <a:pt x="787" y="214"/>
                  </a:lnTo>
                  <a:lnTo>
                    <a:pt x="774" y="187"/>
                  </a:lnTo>
                  <a:lnTo>
                    <a:pt x="759" y="162"/>
                  </a:lnTo>
                  <a:lnTo>
                    <a:pt x="740" y="138"/>
                  </a:lnTo>
                  <a:lnTo>
                    <a:pt x="718" y="116"/>
                  </a:lnTo>
                  <a:lnTo>
                    <a:pt x="695" y="95"/>
                  </a:lnTo>
                  <a:lnTo>
                    <a:pt x="670" y="76"/>
                  </a:lnTo>
                  <a:lnTo>
                    <a:pt x="643" y="60"/>
                  </a:lnTo>
                  <a:lnTo>
                    <a:pt x="613" y="45"/>
                  </a:lnTo>
                  <a:lnTo>
                    <a:pt x="582" y="31"/>
                  </a:lnTo>
                  <a:lnTo>
                    <a:pt x="549" y="20"/>
                  </a:lnTo>
                  <a:lnTo>
                    <a:pt x="516" y="12"/>
                  </a:lnTo>
                  <a:lnTo>
                    <a:pt x="480" y="5"/>
                  </a:lnTo>
                  <a:lnTo>
                    <a:pt x="444" y="1"/>
                  </a:lnTo>
                  <a:lnTo>
                    <a:pt x="406" y="0"/>
                  </a:lnTo>
                  <a:lnTo>
                    <a:pt x="370" y="1"/>
                  </a:lnTo>
                  <a:lnTo>
                    <a:pt x="333" y="5"/>
                  </a:lnTo>
                  <a:lnTo>
                    <a:pt x="297" y="12"/>
                  </a:lnTo>
                  <a:lnTo>
                    <a:pt x="263" y="20"/>
                  </a:lnTo>
                  <a:lnTo>
                    <a:pt x="230" y="31"/>
                  </a:lnTo>
                  <a:lnTo>
                    <a:pt x="199" y="45"/>
                  </a:lnTo>
                  <a:lnTo>
                    <a:pt x="169" y="61"/>
                  </a:lnTo>
                  <a:lnTo>
                    <a:pt x="141" y="77"/>
                  </a:lnTo>
                  <a:lnTo>
                    <a:pt x="115" y="96"/>
                  </a:lnTo>
                  <a:lnTo>
                    <a:pt x="91" y="118"/>
                  </a:lnTo>
                  <a:lnTo>
                    <a:pt x="69" y="139"/>
                  </a:lnTo>
                  <a:lnTo>
                    <a:pt x="50" y="164"/>
                  </a:lnTo>
                  <a:lnTo>
                    <a:pt x="36" y="188"/>
                  </a:lnTo>
                  <a:lnTo>
                    <a:pt x="22" y="215"/>
                  </a:lnTo>
                  <a:lnTo>
                    <a:pt x="11" y="242"/>
                  </a:lnTo>
                  <a:lnTo>
                    <a:pt x="4" y="2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35" y="794"/>
              <a:ext cx="231" cy="69"/>
            </a:xfrm>
            <a:custGeom>
              <a:avLst/>
              <a:gdLst/>
              <a:ahLst/>
              <a:cxnLst>
                <a:cxn ang="0">
                  <a:pos x="347" y="0"/>
                </a:cxn>
                <a:cxn ang="0">
                  <a:pos x="377" y="1"/>
                </a:cxn>
                <a:cxn ang="0">
                  <a:pos x="408" y="4"/>
                </a:cxn>
                <a:cxn ang="0">
                  <a:pos x="436" y="8"/>
                </a:cxn>
                <a:cxn ang="0">
                  <a:pos x="465" y="15"/>
                </a:cxn>
                <a:cxn ang="0">
                  <a:pos x="492" y="24"/>
                </a:cxn>
                <a:cxn ang="0">
                  <a:pos x="517" y="34"/>
                </a:cxn>
                <a:cxn ang="0">
                  <a:pos x="543" y="45"/>
                </a:cxn>
                <a:cxn ang="0">
                  <a:pos x="566" y="58"/>
                </a:cxn>
                <a:cxn ang="0">
                  <a:pos x="589" y="73"/>
                </a:cxn>
                <a:cxn ang="0">
                  <a:pos x="609" y="88"/>
                </a:cxn>
                <a:cxn ang="0">
                  <a:pos x="628" y="106"/>
                </a:cxn>
                <a:cxn ang="0">
                  <a:pos x="645" y="123"/>
                </a:cxn>
                <a:cxn ang="0">
                  <a:pos x="659" y="142"/>
                </a:cxn>
                <a:cxn ang="0">
                  <a:pos x="673" y="162"/>
                </a:cxn>
                <a:cxn ang="0">
                  <a:pos x="684" y="184"/>
                </a:cxn>
                <a:cxn ang="0">
                  <a:pos x="692" y="206"/>
                </a:cxn>
                <a:cxn ang="0">
                  <a:pos x="676" y="206"/>
                </a:cxn>
                <a:cxn ang="0">
                  <a:pos x="649" y="206"/>
                </a:cxn>
                <a:cxn ang="0">
                  <a:pos x="612" y="206"/>
                </a:cxn>
                <a:cxn ang="0">
                  <a:pos x="569" y="206"/>
                </a:cxn>
                <a:cxn ang="0">
                  <a:pos x="519" y="206"/>
                </a:cxn>
                <a:cxn ang="0">
                  <a:pos x="463" y="206"/>
                </a:cxn>
                <a:cxn ang="0">
                  <a:pos x="405" y="206"/>
                </a:cxn>
                <a:cxn ang="0">
                  <a:pos x="346" y="206"/>
                </a:cxn>
                <a:cxn ang="0">
                  <a:pos x="286" y="206"/>
                </a:cxn>
                <a:cxn ang="0">
                  <a:pos x="228" y="206"/>
                </a:cxn>
                <a:cxn ang="0">
                  <a:pos x="173" y="206"/>
                </a:cxn>
                <a:cxn ang="0">
                  <a:pos x="123" y="206"/>
                </a:cxn>
                <a:cxn ang="0">
                  <a:pos x="79" y="206"/>
                </a:cxn>
                <a:cxn ang="0">
                  <a:pos x="43" y="206"/>
                </a:cxn>
                <a:cxn ang="0">
                  <a:pos x="16" y="206"/>
                </a:cxn>
                <a:cxn ang="0">
                  <a:pos x="0" y="206"/>
                </a:cxn>
                <a:cxn ang="0">
                  <a:pos x="8" y="184"/>
                </a:cxn>
                <a:cxn ang="0">
                  <a:pos x="18" y="162"/>
                </a:cxn>
                <a:cxn ang="0">
                  <a:pos x="32" y="142"/>
                </a:cxn>
                <a:cxn ang="0">
                  <a:pos x="47" y="123"/>
                </a:cxn>
                <a:cxn ang="0">
                  <a:pos x="64" y="106"/>
                </a:cxn>
                <a:cxn ang="0">
                  <a:pos x="83" y="88"/>
                </a:cxn>
                <a:cxn ang="0">
                  <a:pos x="104" y="73"/>
                </a:cxn>
                <a:cxn ang="0">
                  <a:pos x="125" y="58"/>
                </a:cxn>
                <a:cxn ang="0">
                  <a:pos x="150" y="45"/>
                </a:cxn>
                <a:cxn ang="0">
                  <a:pos x="174" y="34"/>
                </a:cxn>
                <a:cxn ang="0">
                  <a:pos x="201" y="24"/>
                </a:cxn>
                <a:cxn ang="0">
                  <a:pos x="228" y="15"/>
                </a:cxn>
                <a:cxn ang="0">
                  <a:pos x="256" y="8"/>
                </a:cxn>
                <a:cxn ang="0">
                  <a:pos x="286" y="4"/>
                </a:cxn>
                <a:cxn ang="0">
                  <a:pos x="316" y="1"/>
                </a:cxn>
                <a:cxn ang="0">
                  <a:pos x="347" y="0"/>
                </a:cxn>
              </a:cxnLst>
              <a:rect l="0" t="0" r="r" b="b"/>
              <a:pathLst>
                <a:path w="692" h="206">
                  <a:moveTo>
                    <a:pt x="347" y="0"/>
                  </a:moveTo>
                  <a:lnTo>
                    <a:pt x="377" y="1"/>
                  </a:lnTo>
                  <a:lnTo>
                    <a:pt x="408" y="4"/>
                  </a:lnTo>
                  <a:lnTo>
                    <a:pt x="436" y="8"/>
                  </a:lnTo>
                  <a:lnTo>
                    <a:pt x="465" y="15"/>
                  </a:lnTo>
                  <a:lnTo>
                    <a:pt x="492" y="24"/>
                  </a:lnTo>
                  <a:lnTo>
                    <a:pt x="517" y="34"/>
                  </a:lnTo>
                  <a:lnTo>
                    <a:pt x="543" y="45"/>
                  </a:lnTo>
                  <a:lnTo>
                    <a:pt x="566" y="58"/>
                  </a:lnTo>
                  <a:lnTo>
                    <a:pt x="589" y="73"/>
                  </a:lnTo>
                  <a:lnTo>
                    <a:pt x="609" y="88"/>
                  </a:lnTo>
                  <a:lnTo>
                    <a:pt x="628" y="106"/>
                  </a:lnTo>
                  <a:lnTo>
                    <a:pt x="645" y="123"/>
                  </a:lnTo>
                  <a:lnTo>
                    <a:pt x="659" y="142"/>
                  </a:lnTo>
                  <a:lnTo>
                    <a:pt x="673" y="162"/>
                  </a:lnTo>
                  <a:lnTo>
                    <a:pt x="684" y="184"/>
                  </a:lnTo>
                  <a:lnTo>
                    <a:pt x="692" y="206"/>
                  </a:lnTo>
                  <a:lnTo>
                    <a:pt x="676" y="206"/>
                  </a:lnTo>
                  <a:lnTo>
                    <a:pt x="649" y="206"/>
                  </a:lnTo>
                  <a:lnTo>
                    <a:pt x="612" y="206"/>
                  </a:lnTo>
                  <a:lnTo>
                    <a:pt x="569" y="206"/>
                  </a:lnTo>
                  <a:lnTo>
                    <a:pt x="519" y="206"/>
                  </a:lnTo>
                  <a:lnTo>
                    <a:pt x="463" y="206"/>
                  </a:lnTo>
                  <a:lnTo>
                    <a:pt x="405" y="206"/>
                  </a:lnTo>
                  <a:lnTo>
                    <a:pt x="346" y="206"/>
                  </a:lnTo>
                  <a:lnTo>
                    <a:pt x="286" y="206"/>
                  </a:lnTo>
                  <a:lnTo>
                    <a:pt x="228" y="206"/>
                  </a:lnTo>
                  <a:lnTo>
                    <a:pt x="173" y="206"/>
                  </a:lnTo>
                  <a:lnTo>
                    <a:pt x="123" y="206"/>
                  </a:lnTo>
                  <a:lnTo>
                    <a:pt x="79" y="206"/>
                  </a:lnTo>
                  <a:lnTo>
                    <a:pt x="43" y="206"/>
                  </a:lnTo>
                  <a:lnTo>
                    <a:pt x="16" y="206"/>
                  </a:lnTo>
                  <a:lnTo>
                    <a:pt x="0" y="206"/>
                  </a:lnTo>
                  <a:lnTo>
                    <a:pt x="8" y="184"/>
                  </a:lnTo>
                  <a:lnTo>
                    <a:pt x="18" y="162"/>
                  </a:lnTo>
                  <a:lnTo>
                    <a:pt x="32" y="142"/>
                  </a:lnTo>
                  <a:lnTo>
                    <a:pt x="47" y="123"/>
                  </a:lnTo>
                  <a:lnTo>
                    <a:pt x="64" y="106"/>
                  </a:lnTo>
                  <a:lnTo>
                    <a:pt x="83" y="88"/>
                  </a:lnTo>
                  <a:lnTo>
                    <a:pt x="104" y="73"/>
                  </a:lnTo>
                  <a:lnTo>
                    <a:pt x="125" y="58"/>
                  </a:lnTo>
                  <a:lnTo>
                    <a:pt x="150" y="45"/>
                  </a:lnTo>
                  <a:lnTo>
                    <a:pt x="174" y="34"/>
                  </a:lnTo>
                  <a:lnTo>
                    <a:pt x="201" y="24"/>
                  </a:lnTo>
                  <a:lnTo>
                    <a:pt x="228" y="15"/>
                  </a:lnTo>
                  <a:lnTo>
                    <a:pt x="256" y="8"/>
                  </a:lnTo>
                  <a:lnTo>
                    <a:pt x="286" y="4"/>
                  </a:lnTo>
                  <a:lnTo>
                    <a:pt x="316" y="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15" y="862"/>
              <a:ext cx="270" cy="47"/>
            </a:xfrm>
            <a:custGeom>
              <a:avLst/>
              <a:gdLst/>
              <a:ahLst/>
              <a:cxnLst>
                <a:cxn ang="0">
                  <a:pos x="782" y="2"/>
                </a:cxn>
                <a:cxn ang="0">
                  <a:pos x="7" y="2"/>
                </a:cxn>
                <a:cxn ang="0">
                  <a:pos x="4" y="21"/>
                </a:cxn>
                <a:cxn ang="0">
                  <a:pos x="0" y="65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9"/>
                </a:cxn>
                <a:cxn ang="0">
                  <a:pos x="7" y="123"/>
                </a:cxn>
                <a:cxn ang="0">
                  <a:pos x="11" y="141"/>
                </a:cxn>
                <a:cxn ang="0">
                  <a:pos x="798" y="141"/>
                </a:cxn>
                <a:cxn ang="0">
                  <a:pos x="802" y="123"/>
                </a:cxn>
                <a:cxn ang="0">
                  <a:pos x="805" y="109"/>
                </a:cxn>
                <a:cxn ang="0">
                  <a:pos x="808" y="94"/>
                </a:cxn>
                <a:cxn ang="0">
                  <a:pos x="809" y="80"/>
                </a:cxn>
                <a:cxn ang="0">
                  <a:pos x="809" y="65"/>
                </a:cxn>
                <a:cxn ang="0">
                  <a:pos x="802" y="0"/>
                </a:cxn>
                <a:cxn ang="0">
                  <a:pos x="782" y="2"/>
                </a:cxn>
              </a:cxnLst>
              <a:rect l="0" t="0" r="r" b="b"/>
              <a:pathLst>
                <a:path w="809" h="141">
                  <a:moveTo>
                    <a:pt x="782" y="2"/>
                  </a:moveTo>
                  <a:lnTo>
                    <a:pt x="7" y="2"/>
                  </a:lnTo>
                  <a:lnTo>
                    <a:pt x="4" y="21"/>
                  </a:lnTo>
                  <a:lnTo>
                    <a:pt x="0" y="65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4" y="109"/>
                  </a:lnTo>
                  <a:lnTo>
                    <a:pt x="7" y="123"/>
                  </a:lnTo>
                  <a:lnTo>
                    <a:pt x="11" y="141"/>
                  </a:lnTo>
                  <a:lnTo>
                    <a:pt x="798" y="141"/>
                  </a:lnTo>
                  <a:lnTo>
                    <a:pt x="802" y="123"/>
                  </a:lnTo>
                  <a:lnTo>
                    <a:pt x="805" y="109"/>
                  </a:lnTo>
                  <a:lnTo>
                    <a:pt x="808" y="94"/>
                  </a:lnTo>
                  <a:lnTo>
                    <a:pt x="809" y="80"/>
                  </a:lnTo>
                  <a:lnTo>
                    <a:pt x="809" y="65"/>
                  </a:lnTo>
                  <a:lnTo>
                    <a:pt x="802" y="0"/>
                  </a:lnTo>
                  <a:lnTo>
                    <a:pt x="78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31" y="878"/>
              <a:ext cx="239" cy="16"/>
            </a:xfrm>
            <a:custGeom>
              <a:avLst/>
              <a:gdLst/>
              <a:ahLst/>
              <a:cxnLst>
                <a:cxn ang="0">
                  <a:pos x="716" y="0"/>
                </a:cxn>
                <a:cxn ang="0">
                  <a:pos x="717" y="6"/>
                </a:cxn>
                <a:cxn ang="0">
                  <a:pos x="717" y="12"/>
                </a:cxn>
                <a:cxn ang="0">
                  <a:pos x="717" y="16"/>
                </a:cxn>
                <a:cxn ang="0">
                  <a:pos x="717" y="17"/>
                </a:cxn>
                <a:cxn ang="0">
                  <a:pos x="717" y="25"/>
                </a:cxn>
                <a:cxn ang="0">
                  <a:pos x="716" y="32"/>
                </a:cxn>
                <a:cxn ang="0">
                  <a:pos x="716" y="40"/>
                </a:cxn>
                <a:cxn ang="0">
                  <a:pos x="714" y="47"/>
                </a:cxn>
                <a:cxn ang="0">
                  <a:pos x="701" y="47"/>
                </a:cxn>
                <a:cxn ang="0">
                  <a:pos x="675" y="47"/>
                </a:cxn>
                <a:cxn ang="0">
                  <a:pos x="637" y="47"/>
                </a:cxn>
                <a:cxn ang="0">
                  <a:pos x="593" y="47"/>
                </a:cxn>
                <a:cxn ang="0">
                  <a:pos x="540" y="47"/>
                </a:cxn>
                <a:cxn ang="0">
                  <a:pos x="483" y="47"/>
                </a:cxn>
                <a:cxn ang="0">
                  <a:pos x="421" y="47"/>
                </a:cxn>
                <a:cxn ang="0">
                  <a:pos x="359" y="47"/>
                </a:cxn>
                <a:cxn ang="0">
                  <a:pos x="296" y="47"/>
                </a:cxn>
                <a:cxn ang="0">
                  <a:pos x="234" y="47"/>
                </a:cxn>
                <a:cxn ang="0">
                  <a:pos x="177" y="47"/>
                </a:cxn>
                <a:cxn ang="0">
                  <a:pos x="125" y="47"/>
                </a:cxn>
                <a:cxn ang="0">
                  <a:pos x="80" y="47"/>
                </a:cxn>
                <a:cxn ang="0">
                  <a:pos x="42" y="47"/>
                </a:cxn>
                <a:cxn ang="0">
                  <a:pos x="17" y="47"/>
                </a:cxn>
                <a:cxn ang="0">
                  <a:pos x="3" y="47"/>
                </a:cxn>
                <a:cxn ang="0">
                  <a:pos x="2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79" y="0"/>
                </a:cxn>
                <a:cxn ang="0">
                  <a:pos x="123" y="0"/>
                </a:cxn>
                <a:cxn ang="0">
                  <a:pos x="176" y="0"/>
                </a:cxn>
                <a:cxn ang="0">
                  <a:pos x="234" y="0"/>
                </a:cxn>
                <a:cxn ang="0">
                  <a:pos x="295" y="0"/>
                </a:cxn>
                <a:cxn ang="0">
                  <a:pos x="359" y="0"/>
                </a:cxn>
                <a:cxn ang="0">
                  <a:pos x="422" y="0"/>
                </a:cxn>
                <a:cxn ang="0">
                  <a:pos x="483" y="0"/>
                </a:cxn>
                <a:cxn ang="0">
                  <a:pos x="541" y="0"/>
                </a:cxn>
                <a:cxn ang="0">
                  <a:pos x="594" y="0"/>
                </a:cxn>
                <a:cxn ang="0">
                  <a:pos x="639" y="0"/>
                </a:cxn>
                <a:cxn ang="0">
                  <a:pos x="675" y="0"/>
                </a:cxn>
                <a:cxn ang="0">
                  <a:pos x="702" y="0"/>
                </a:cxn>
                <a:cxn ang="0">
                  <a:pos x="716" y="0"/>
                </a:cxn>
              </a:cxnLst>
              <a:rect l="0" t="0" r="r" b="b"/>
              <a:pathLst>
                <a:path w="717" h="47">
                  <a:moveTo>
                    <a:pt x="716" y="0"/>
                  </a:moveTo>
                  <a:lnTo>
                    <a:pt x="717" y="6"/>
                  </a:lnTo>
                  <a:lnTo>
                    <a:pt x="717" y="12"/>
                  </a:lnTo>
                  <a:lnTo>
                    <a:pt x="717" y="16"/>
                  </a:lnTo>
                  <a:lnTo>
                    <a:pt x="717" y="17"/>
                  </a:lnTo>
                  <a:lnTo>
                    <a:pt x="717" y="25"/>
                  </a:lnTo>
                  <a:lnTo>
                    <a:pt x="716" y="32"/>
                  </a:lnTo>
                  <a:lnTo>
                    <a:pt x="716" y="40"/>
                  </a:lnTo>
                  <a:lnTo>
                    <a:pt x="714" y="47"/>
                  </a:lnTo>
                  <a:lnTo>
                    <a:pt x="701" y="47"/>
                  </a:lnTo>
                  <a:lnTo>
                    <a:pt x="675" y="47"/>
                  </a:lnTo>
                  <a:lnTo>
                    <a:pt x="637" y="47"/>
                  </a:lnTo>
                  <a:lnTo>
                    <a:pt x="593" y="47"/>
                  </a:lnTo>
                  <a:lnTo>
                    <a:pt x="540" y="47"/>
                  </a:lnTo>
                  <a:lnTo>
                    <a:pt x="483" y="47"/>
                  </a:lnTo>
                  <a:lnTo>
                    <a:pt x="421" y="47"/>
                  </a:lnTo>
                  <a:lnTo>
                    <a:pt x="359" y="47"/>
                  </a:lnTo>
                  <a:lnTo>
                    <a:pt x="296" y="47"/>
                  </a:lnTo>
                  <a:lnTo>
                    <a:pt x="234" y="47"/>
                  </a:lnTo>
                  <a:lnTo>
                    <a:pt x="177" y="47"/>
                  </a:lnTo>
                  <a:lnTo>
                    <a:pt x="125" y="47"/>
                  </a:lnTo>
                  <a:lnTo>
                    <a:pt x="80" y="47"/>
                  </a:lnTo>
                  <a:lnTo>
                    <a:pt x="42" y="47"/>
                  </a:lnTo>
                  <a:lnTo>
                    <a:pt x="17" y="47"/>
                  </a:lnTo>
                  <a:lnTo>
                    <a:pt x="3" y="47"/>
                  </a:lnTo>
                  <a:lnTo>
                    <a:pt x="2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79" y="0"/>
                  </a:lnTo>
                  <a:lnTo>
                    <a:pt x="123" y="0"/>
                  </a:lnTo>
                  <a:lnTo>
                    <a:pt x="176" y="0"/>
                  </a:lnTo>
                  <a:lnTo>
                    <a:pt x="234" y="0"/>
                  </a:lnTo>
                  <a:lnTo>
                    <a:pt x="295" y="0"/>
                  </a:lnTo>
                  <a:lnTo>
                    <a:pt x="359" y="0"/>
                  </a:lnTo>
                  <a:lnTo>
                    <a:pt x="422" y="0"/>
                  </a:lnTo>
                  <a:lnTo>
                    <a:pt x="483" y="0"/>
                  </a:lnTo>
                  <a:lnTo>
                    <a:pt x="541" y="0"/>
                  </a:lnTo>
                  <a:lnTo>
                    <a:pt x="594" y="0"/>
                  </a:lnTo>
                  <a:lnTo>
                    <a:pt x="639" y="0"/>
                  </a:lnTo>
                  <a:lnTo>
                    <a:pt x="675" y="0"/>
                  </a:lnTo>
                  <a:lnTo>
                    <a:pt x="702" y="0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FCBC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93" y="527"/>
              <a:ext cx="349" cy="361"/>
            </a:xfrm>
            <a:custGeom>
              <a:avLst/>
              <a:gdLst/>
              <a:ahLst/>
              <a:cxnLst>
                <a:cxn ang="0">
                  <a:pos x="756" y="10"/>
                </a:cxn>
                <a:cxn ang="0">
                  <a:pos x="754" y="23"/>
                </a:cxn>
                <a:cxn ang="0">
                  <a:pos x="754" y="77"/>
                </a:cxn>
                <a:cxn ang="0">
                  <a:pos x="676" y="86"/>
                </a:cxn>
                <a:cxn ang="0">
                  <a:pos x="554" y="98"/>
                </a:cxn>
                <a:cxn ang="0">
                  <a:pos x="415" y="113"/>
                </a:cxn>
                <a:cxn ang="0">
                  <a:pos x="289" y="125"/>
                </a:cxn>
                <a:cxn ang="0">
                  <a:pos x="204" y="131"/>
                </a:cxn>
                <a:cxn ang="0">
                  <a:pos x="144" y="141"/>
                </a:cxn>
                <a:cxn ang="0">
                  <a:pos x="98" y="182"/>
                </a:cxn>
                <a:cxn ang="0">
                  <a:pos x="82" y="240"/>
                </a:cxn>
                <a:cxn ang="0">
                  <a:pos x="62" y="393"/>
                </a:cxn>
                <a:cxn ang="0">
                  <a:pos x="23" y="648"/>
                </a:cxn>
                <a:cxn ang="0">
                  <a:pos x="0" y="788"/>
                </a:cxn>
                <a:cxn ang="0">
                  <a:pos x="0" y="790"/>
                </a:cxn>
                <a:cxn ang="0">
                  <a:pos x="2" y="798"/>
                </a:cxn>
                <a:cxn ang="0">
                  <a:pos x="9" y="805"/>
                </a:cxn>
                <a:cxn ang="0">
                  <a:pos x="44" y="809"/>
                </a:cxn>
                <a:cxn ang="0">
                  <a:pos x="156" y="848"/>
                </a:cxn>
                <a:cxn ang="0">
                  <a:pos x="293" y="917"/>
                </a:cxn>
                <a:cxn ang="0">
                  <a:pos x="426" y="993"/>
                </a:cxn>
                <a:cxn ang="0">
                  <a:pos x="527" y="1055"/>
                </a:cxn>
                <a:cxn ang="0">
                  <a:pos x="568" y="1081"/>
                </a:cxn>
                <a:cxn ang="0">
                  <a:pos x="582" y="1084"/>
                </a:cxn>
                <a:cxn ang="0">
                  <a:pos x="592" y="1076"/>
                </a:cxn>
                <a:cxn ang="0">
                  <a:pos x="593" y="1066"/>
                </a:cxn>
                <a:cxn ang="0">
                  <a:pos x="593" y="1065"/>
                </a:cxn>
                <a:cxn ang="0">
                  <a:pos x="561" y="919"/>
                </a:cxn>
                <a:cxn ang="0">
                  <a:pos x="511" y="762"/>
                </a:cxn>
                <a:cxn ang="0">
                  <a:pos x="457" y="610"/>
                </a:cxn>
                <a:cxn ang="0">
                  <a:pos x="404" y="478"/>
                </a:cxn>
                <a:cxn ang="0">
                  <a:pos x="365" y="383"/>
                </a:cxn>
                <a:cxn ang="0">
                  <a:pos x="407" y="359"/>
                </a:cxn>
                <a:cxn ang="0">
                  <a:pos x="522" y="351"/>
                </a:cxn>
                <a:cxn ang="0">
                  <a:pos x="660" y="337"/>
                </a:cxn>
                <a:cxn ang="0">
                  <a:pos x="796" y="321"/>
                </a:cxn>
                <a:cxn ang="0">
                  <a:pos x="908" y="301"/>
                </a:cxn>
                <a:cxn ang="0">
                  <a:pos x="983" y="271"/>
                </a:cxn>
                <a:cxn ang="0">
                  <a:pos x="1031" y="199"/>
                </a:cxn>
                <a:cxn ang="0">
                  <a:pos x="1046" y="114"/>
                </a:cxn>
                <a:cxn ang="0">
                  <a:pos x="1046" y="42"/>
                </a:cxn>
                <a:cxn ang="0">
                  <a:pos x="1042" y="17"/>
                </a:cxn>
                <a:cxn ang="0">
                  <a:pos x="1027" y="8"/>
                </a:cxn>
                <a:cxn ang="0">
                  <a:pos x="766" y="2"/>
                </a:cxn>
              </a:cxnLst>
              <a:rect l="0" t="0" r="r" b="b"/>
              <a:pathLst>
                <a:path w="1048" h="1084">
                  <a:moveTo>
                    <a:pt x="760" y="4"/>
                  </a:moveTo>
                  <a:lnTo>
                    <a:pt x="758" y="7"/>
                  </a:lnTo>
                  <a:lnTo>
                    <a:pt x="756" y="10"/>
                  </a:lnTo>
                  <a:lnTo>
                    <a:pt x="754" y="14"/>
                  </a:lnTo>
                  <a:lnTo>
                    <a:pt x="754" y="17"/>
                  </a:lnTo>
                  <a:lnTo>
                    <a:pt x="754" y="23"/>
                  </a:lnTo>
                  <a:lnTo>
                    <a:pt x="754" y="40"/>
                  </a:lnTo>
                  <a:lnTo>
                    <a:pt x="754" y="60"/>
                  </a:lnTo>
                  <a:lnTo>
                    <a:pt x="754" y="77"/>
                  </a:lnTo>
                  <a:lnTo>
                    <a:pt x="735" y="79"/>
                  </a:lnTo>
                  <a:lnTo>
                    <a:pt x="708" y="81"/>
                  </a:lnTo>
                  <a:lnTo>
                    <a:pt x="676" y="86"/>
                  </a:lnTo>
                  <a:lnTo>
                    <a:pt x="639" y="90"/>
                  </a:lnTo>
                  <a:lnTo>
                    <a:pt x="597" y="94"/>
                  </a:lnTo>
                  <a:lnTo>
                    <a:pt x="554" y="98"/>
                  </a:lnTo>
                  <a:lnTo>
                    <a:pt x="508" y="103"/>
                  </a:lnTo>
                  <a:lnTo>
                    <a:pt x="461" y="107"/>
                  </a:lnTo>
                  <a:lnTo>
                    <a:pt x="415" y="113"/>
                  </a:lnTo>
                  <a:lnTo>
                    <a:pt x="370" y="117"/>
                  </a:lnTo>
                  <a:lnTo>
                    <a:pt x="328" y="121"/>
                  </a:lnTo>
                  <a:lnTo>
                    <a:pt x="289" y="125"/>
                  </a:lnTo>
                  <a:lnTo>
                    <a:pt x="255" y="127"/>
                  </a:lnTo>
                  <a:lnTo>
                    <a:pt x="227" y="130"/>
                  </a:lnTo>
                  <a:lnTo>
                    <a:pt x="204" y="131"/>
                  </a:lnTo>
                  <a:lnTo>
                    <a:pt x="190" y="131"/>
                  </a:lnTo>
                  <a:lnTo>
                    <a:pt x="166" y="134"/>
                  </a:lnTo>
                  <a:lnTo>
                    <a:pt x="144" y="141"/>
                  </a:lnTo>
                  <a:lnTo>
                    <a:pt x="125" y="152"/>
                  </a:lnTo>
                  <a:lnTo>
                    <a:pt x="110" y="165"/>
                  </a:lnTo>
                  <a:lnTo>
                    <a:pt x="98" y="182"/>
                  </a:lnTo>
                  <a:lnTo>
                    <a:pt x="89" y="200"/>
                  </a:lnTo>
                  <a:lnTo>
                    <a:pt x="83" y="219"/>
                  </a:lnTo>
                  <a:lnTo>
                    <a:pt x="82" y="240"/>
                  </a:lnTo>
                  <a:lnTo>
                    <a:pt x="79" y="268"/>
                  </a:lnTo>
                  <a:lnTo>
                    <a:pt x="73" y="321"/>
                  </a:lnTo>
                  <a:lnTo>
                    <a:pt x="62" y="393"/>
                  </a:lnTo>
                  <a:lnTo>
                    <a:pt x="50" y="475"/>
                  </a:lnTo>
                  <a:lnTo>
                    <a:pt x="36" y="562"/>
                  </a:lnTo>
                  <a:lnTo>
                    <a:pt x="23" y="648"/>
                  </a:lnTo>
                  <a:lnTo>
                    <a:pt x="10" y="725"/>
                  </a:lnTo>
                  <a:lnTo>
                    <a:pt x="0" y="788"/>
                  </a:lnTo>
                  <a:lnTo>
                    <a:pt x="0" y="788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0" y="790"/>
                  </a:lnTo>
                  <a:lnTo>
                    <a:pt x="0" y="793"/>
                  </a:lnTo>
                  <a:lnTo>
                    <a:pt x="1" y="796"/>
                  </a:lnTo>
                  <a:lnTo>
                    <a:pt x="2" y="798"/>
                  </a:lnTo>
                  <a:lnTo>
                    <a:pt x="4" y="801"/>
                  </a:lnTo>
                  <a:lnTo>
                    <a:pt x="6" y="802"/>
                  </a:lnTo>
                  <a:lnTo>
                    <a:pt x="9" y="805"/>
                  </a:lnTo>
                  <a:lnTo>
                    <a:pt x="13" y="806"/>
                  </a:lnTo>
                  <a:lnTo>
                    <a:pt x="16" y="806"/>
                  </a:lnTo>
                  <a:lnTo>
                    <a:pt x="44" y="809"/>
                  </a:lnTo>
                  <a:lnTo>
                    <a:pt x="77" y="819"/>
                  </a:lnTo>
                  <a:lnTo>
                    <a:pt x="115" y="832"/>
                  </a:lnTo>
                  <a:lnTo>
                    <a:pt x="156" y="848"/>
                  </a:lnTo>
                  <a:lnTo>
                    <a:pt x="201" y="870"/>
                  </a:lnTo>
                  <a:lnTo>
                    <a:pt x="247" y="893"/>
                  </a:lnTo>
                  <a:lnTo>
                    <a:pt x="293" y="917"/>
                  </a:lnTo>
                  <a:lnTo>
                    <a:pt x="339" y="943"/>
                  </a:lnTo>
                  <a:lnTo>
                    <a:pt x="384" y="969"/>
                  </a:lnTo>
                  <a:lnTo>
                    <a:pt x="426" y="993"/>
                  </a:lnTo>
                  <a:lnTo>
                    <a:pt x="465" y="1016"/>
                  </a:lnTo>
                  <a:lnTo>
                    <a:pt x="499" y="1036"/>
                  </a:lnTo>
                  <a:lnTo>
                    <a:pt x="527" y="1055"/>
                  </a:lnTo>
                  <a:lnTo>
                    <a:pt x="549" y="1069"/>
                  </a:lnTo>
                  <a:lnTo>
                    <a:pt x="562" y="1077"/>
                  </a:lnTo>
                  <a:lnTo>
                    <a:pt x="568" y="1081"/>
                  </a:lnTo>
                  <a:lnTo>
                    <a:pt x="572" y="1084"/>
                  </a:lnTo>
                  <a:lnTo>
                    <a:pt x="577" y="1084"/>
                  </a:lnTo>
                  <a:lnTo>
                    <a:pt x="582" y="1084"/>
                  </a:lnTo>
                  <a:lnTo>
                    <a:pt x="586" y="1081"/>
                  </a:lnTo>
                  <a:lnTo>
                    <a:pt x="589" y="1078"/>
                  </a:lnTo>
                  <a:lnTo>
                    <a:pt x="592" y="1076"/>
                  </a:lnTo>
                  <a:lnTo>
                    <a:pt x="593" y="1072"/>
                  </a:lnTo>
                  <a:lnTo>
                    <a:pt x="593" y="1068"/>
                  </a:lnTo>
                  <a:lnTo>
                    <a:pt x="593" y="1066"/>
                  </a:lnTo>
                  <a:lnTo>
                    <a:pt x="593" y="1066"/>
                  </a:lnTo>
                  <a:lnTo>
                    <a:pt x="593" y="1065"/>
                  </a:lnTo>
                  <a:lnTo>
                    <a:pt x="593" y="1065"/>
                  </a:lnTo>
                  <a:lnTo>
                    <a:pt x="585" y="1019"/>
                  </a:lnTo>
                  <a:lnTo>
                    <a:pt x="573" y="970"/>
                  </a:lnTo>
                  <a:lnTo>
                    <a:pt x="561" y="919"/>
                  </a:lnTo>
                  <a:lnTo>
                    <a:pt x="545" y="867"/>
                  </a:lnTo>
                  <a:lnTo>
                    <a:pt x="528" y="815"/>
                  </a:lnTo>
                  <a:lnTo>
                    <a:pt x="511" y="762"/>
                  </a:lnTo>
                  <a:lnTo>
                    <a:pt x="493" y="710"/>
                  </a:lnTo>
                  <a:lnTo>
                    <a:pt x="474" y="659"/>
                  </a:lnTo>
                  <a:lnTo>
                    <a:pt x="457" y="610"/>
                  </a:lnTo>
                  <a:lnTo>
                    <a:pt x="438" y="563"/>
                  </a:lnTo>
                  <a:lnTo>
                    <a:pt x="420" y="518"/>
                  </a:lnTo>
                  <a:lnTo>
                    <a:pt x="404" y="478"/>
                  </a:lnTo>
                  <a:lnTo>
                    <a:pt x="389" y="441"/>
                  </a:lnTo>
                  <a:lnTo>
                    <a:pt x="376" y="410"/>
                  </a:lnTo>
                  <a:lnTo>
                    <a:pt x="365" y="383"/>
                  </a:lnTo>
                  <a:lnTo>
                    <a:pt x="355" y="363"/>
                  </a:lnTo>
                  <a:lnTo>
                    <a:pt x="378" y="361"/>
                  </a:lnTo>
                  <a:lnTo>
                    <a:pt x="407" y="359"/>
                  </a:lnTo>
                  <a:lnTo>
                    <a:pt x="440" y="356"/>
                  </a:lnTo>
                  <a:lnTo>
                    <a:pt x="480" y="353"/>
                  </a:lnTo>
                  <a:lnTo>
                    <a:pt x="522" y="351"/>
                  </a:lnTo>
                  <a:lnTo>
                    <a:pt x="566" y="347"/>
                  </a:lnTo>
                  <a:lnTo>
                    <a:pt x="612" y="341"/>
                  </a:lnTo>
                  <a:lnTo>
                    <a:pt x="660" y="337"/>
                  </a:lnTo>
                  <a:lnTo>
                    <a:pt x="705" y="332"/>
                  </a:lnTo>
                  <a:lnTo>
                    <a:pt x="751" y="326"/>
                  </a:lnTo>
                  <a:lnTo>
                    <a:pt x="796" y="321"/>
                  </a:lnTo>
                  <a:lnTo>
                    <a:pt x="838" y="314"/>
                  </a:lnTo>
                  <a:lnTo>
                    <a:pt x="875" y="307"/>
                  </a:lnTo>
                  <a:lnTo>
                    <a:pt x="908" y="301"/>
                  </a:lnTo>
                  <a:lnTo>
                    <a:pt x="935" y="294"/>
                  </a:lnTo>
                  <a:lnTo>
                    <a:pt x="957" y="286"/>
                  </a:lnTo>
                  <a:lnTo>
                    <a:pt x="983" y="271"/>
                  </a:lnTo>
                  <a:lnTo>
                    <a:pt x="1004" y="251"/>
                  </a:lnTo>
                  <a:lnTo>
                    <a:pt x="1019" y="226"/>
                  </a:lnTo>
                  <a:lnTo>
                    <a:pt x="1031" y="199"/>
                  </a:lnTo>
                  <a:lnTo>
                    <a:pt x="1039" y="171"/>
                  </a:lnTo>
                  <a:lnTo>
                    <a:pt x="1045" y="142"/>
                  </a:lnTo>
                  <a:lnTo>
                    <a:pt x="1046" y="114"/>
                  </a:lnTo>
                  <a:lnTo>
                    <a:pt x="1048" y="88"/>
                  </a:lnTo>
                  <a:lnTo>
                    <a:pt x="1048" y="63"/>
                  </a:lnTo>
                  <a:lnTo>
                    <a:pt x="1046" y="42"/>
                  </a:lnTo>
                  <a:lnTo>
                    <a:pt x="1044" y="29"/>
                  </a:lnTo>
                  <a:lnTo>
                    <a:pt x="1044" y="22"/>
                  </a:lnTo>
                  <a:lnTo>
                    <a:pt x="1042" y="17"/>
                  </a:lnTo>
                  <a:lnTo>
                    <a:pt x="1038" y="12"/>
                  </a:lnTo>
                  <a:lnTo>
                    <a:pt x="1033" y="10"/>
                  </a:lnTo>
                  <a:lnTo>
                    <a:pt x="1027" y="8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766" y="2"/>
                  </a:lnTo>
                  <a:lnTo>
                    <a:pt x="762" y="3"/>
                  </a:lnTo>
                  <a:lnTo>
                    <a:pt x="76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305" y="538"/>
              <a:ext cx="326" cy="333"/>
            </a:xfrm>
            <a:custGeom>
              <a:avLst/>
              <a:gdLst/>
              <a:ahLst/>
              <a:cxnLst>
                <a:cxn ang="0">
                  <a:pos x="84" y="179"/>
                </a:cxn>
                <a:cxn ang="0">
                  <a:pos x="108" y="145"/>
                </a:cxn>
                <a:cxn ang="0">
                  <a:pos x="154" y="131"/>
                </a:cxn>
                <a:cxn ang="0">
                  <a:pos x="229" y="126"/>
                </a:cxn>
                <a:cxn ang="0">
                  <a:pos x="360" y="114"/>
                </a:cxn>
                <a:cxn ang="0">
                  <a:pos x="511" y="99"/>
                </a:cxn>
                <a:cxn ang="0">
                  <a:pos x="647" y="84"/>
                </a:cxn>
                <a:cxn ang="0">
                  <a:pos x="728" y="76"/>
                </a:cxn>
                <a:cxn ang="0">
                  <a:pos x="748" y="69"/>
                </a:cxn>
                <a:cxn ang="0">
                  <a:pos x="752" y="53"/>
                </a:cxn>
                <a:cxn ang="0">
                  <a:pos x="752" y="0"/>
                </a:cxn>
                <a:cxn ang="0">
                  <a:pos x="782" y="1"/>
                </a:cxn>
                <a:cxn ang="0">
                  <a:pos x="829" y="3"/>
                </a:cxn>
                <a:cxn ang="0">
                  <a:pos x="884" y="4"/>
                </a:cxn>
                <a:cxn ang="0">
                  <a:pos x="935" y="6"/>
                </a:cxn>
                <a:cxn ang="0">
                  <a:pos x="970" y="7"/>
                </a:cxn>
                <a:cxn ang="0">
                  <a:pos x="976" y="27"/>
                </a:cxn>
                <a:cxn ang="0">
                  <a:pos x="978" y="77"/>
                </a:cxn>
                <a:cxn ang="0">
                  <a:pos x="966" y="149"/>
                </a:cxn>
                <a:cxn ang="0">
                  <a:pos x="929" y="208"/>
                </a:cxn>
                <a:cxn ang="0">
                  <a:pos x="853" y="237"/>
                </a:cxn>
                <a:cxn ang="0">
                  <a:pos x="721" y="257"/>
                </a:cxn>
                <a:cxn ang="0">
                  <a:pos x="564" y="275"/>
                </a:cxn>
                <a:cxn ang="0">
                  <a:pos x="417" y="287"/>
                </a:cxn>
                <a:cxn ang="0">
                  <a:pos x="317" y="295"/>
                </a:cxn>
                <a:cxn ang="0">
                  <a:pos x="288" y="296"/>
                </a:cxn>
                <a:cxn ang="0">
                  <a:pos x="279" y="304"/>
                </a:cxn>
                <a:cxn ang="0">
                  <a:pos x="276" y="310"/>
                </a:cxn>
                <a:cxn ang="0">
                  <a:pos x="277" y="317"/>
                </a:cxn>
                <a:cxn ang="0">
                  <a:pos x="280" y="326"/>
                </a:cxn>
                <a:cxn ang="0">
                  <a:pos x="308" y="390"/>
                </a:cxn>
                <a:cxn ang="0">
                  <a:pos x="358" y="510"/>
                </a:cxn>
                <a:cxn ang="0">
                  <a:pos x="418" y="666"/>
                </a:cxn>
                <a:cxn ang="0">
                  <a:pos x="475" y="835"/>
                </a:cxn>
                <a:cxn ang="0">
                  <a:pos x="517" y="997"/>
                </a:cxn>
                <a:cxn ang="0">
                  <a:pos x="444" y="952"/>
                </a:cxn>
                <a:cxn ang="0">
                  <a:pos x="344" y="893"/>
                </a:cxn>
                <a:cxn ang="0">
                  <a:pos x="233" y="832"/>
                </a:cxn>
                <a:cxn ang="0">
                  <a:pos x="122" y="779"/>
                </a:cxn>
                <a:cxn ang="0">
                  <a:pos x="26" y="747"/>
                </a:cxn>
                <a:cxn ang="0">
                  <a:pos x="18" y="626"/>
                </a:cxn>
                <a:cxn ang="0">
                  <a:pos x="58" y="371"/>
                </a:cxn>
                <a:cxn ang="0">
                  <a:pos x="80" y="206"/>
                </a:cxn>
              </a:cxnLst>
              <a:rect l="0" t="0" r="r" b="b"/>
              <a:pathLst>
                <a:path w="978" h="997">
                  <a:moveTo>
                    <a:pt x="80" y="206"/>
                  </a:moveTo>
                  <a:lnTo>
                    <a:pt x="81" y="192"/>
                  </a:lnTo>
                  <a:lnTo>
                    <a:pt x="84" y="179"/>
                  </a:lnTo>
                  <a:lnTo>
                    <a:pt x="89" y="165"/>
                  </a:lnTo>
                  <a:lnTo>
                    <a:pt x="97" y="154"/>
                  </a:lnTo>
                  <a:lnTo>
                    <a:pt x="108" y="145"/>
                  </a:lnTo>
                  <a:lnTo>
                    <a:pt x="120" y="138"/>
                  </a:lnTo>
                  <a:lnTo>
                    <a:pt x="137" y="133"/>
                  </a:lnTo>
                  <a:lnTo>
                    <a:pt x="154" y="131"/>
                  </a:lnTo>
                  <a:lnTo>
                    <a:pt x="171" y="131"/>
                  </a:lnTo>
                  <a:lnTo>
                    <a:pt x="196" y="129"/>
                  </a:lnTo>
                  <a:lnTo>
                    <a:pt x="229" y="126"/>
                  </a:lnTo>
                  <a:lnTo>
                    <a:pt x="268" y="123"/>
                  </a:lnTo>
                  <a:lnTo>
                    <a:pt x="312" y="119"/>
                  </a:lnTo>
                  <a:lnTo>
                    <a:pt x="360" y="114"/>
                  </a:lnTo>
                  <a:lnTo>
                    <a:pt x="410" y="110"/>
                  </a:lnTo>
                  <a:lnTo>
                    <a:pt x="461" y="104"/>
                  </a:lnTo>
                  <a:lnTo>
                    <a:pt x="511" y="99"/>
                  </a:lnTo>
                  <a:lnTo>
                    <a:pt x="560" y="93"/>
                  </a:lnTo>
                  <a:lnTo>
                    <a:pt x="605" y="89"/>
                  </a:lnTo>
                  <a:lnTo>
                    <a:pt x="647" y="84"/>
                  </a:lnTo>
                  <a:lnTo>
                    <a:pt x="682" y="81"/>
                  </a:lnTo>
                  <a:lnTo>
                    <a:pt x="709" y="77"/>
                  </a:lnTo>
                  <a:lnTo>
                    <a:pt x="728" y="76"/>
                  </a:lnTo>
                  <a:lnTo>
                    <a:pt x="737" y="74"/>
                  </a:lnTo>
                  <a:lnTo>
                    <a:pt x="744" y="73"/>
                  </a:lnTo>
                  <a:lnTo>
                    <a:pt x="748" y="69"/>
                  </a:lnTo>
                  <a:lnTo>
                    <a:pt x="751" y="64"/>
                  </a:lnTo>
                  <a:lnTo>
                    <a:pt x="752" y="58"/>
                  </a:lnTo>
                  <a:lnTo>
                    <a:pt x="752" y="53"/>
                  </a:lnTo>
                  <a:lnTo>
                    <a:pt x="752" y="37"/>
                  </a:lnTo>
                  <a:lnTo>
                    <a:pt x="752" y="18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8" y="1"/>
                  </a:lnTo>
                  <a:lnTo>
                    <a:pt x="782" y="1"/>
                  </a:lnTo>
                  <a:lnTo>
                    <a:pt x="795" y="1"/>
                  </a:lnTo>
                  <a:lnTo>
                    <a:pt x="811" y="3"/>
                  </a:lnTo>
                  <a:lnTo>
                    <a:pt x="829" y="3"/>
                  </a:lnTo>
                  <a:lnTo>
                    <a:pt x="847" y="3"/>
                  </a:lnTo>
                  <a:lnTo>
                    <a:pt x="866" y="4"/>
                  </a:lnTo>
                  <a:lnTo>
                    <a:pt x="884" y="4"/>
                  </a:lnTo>
                  <a:lnTo>
                    <a:pt x="902" y="6"/>
                  </a:lnTo>
                  <a:lnTo>
                    <a:pt x="918" y="6"/>
                  </a:lnTo>
                  <a:lnTo>
                    <a:pt x="935" y="6"/>
                  </a:lnTo>
                  <a:lnTo>
                    <a:pt x="948" y="7"/>
                  </a:lnTo>
                  <a:lnTo>
                    <a:pt x="960" y="7"/>
                  </a:lnTo>
                  <a:lnTo>
                    <a:pt x="970" y="7"/>
                  </a:lnTo>
                  <a:lnTo>
                    <a:pt x="975" y="7"/>
                  </a:lnTo>
                  <a:lnTo>
                    <a:pt x="976" y="16"/>
                  </a:lnTo>
                  <a:lnTo>
                    <a:pt x="976" y="27"/>
                  </a:lnTo>
                  <a:lnTo>
                    <a:pt x="978" y="39"/>
                  </a:lnTo>
                  <a:lnTo>
                    <a:pt x="978" y="54"/>
                  </a:lnTo>
                  <a:lnTo>
                    <a:pt x="978" y="77"/>
                  </a:lnTo>
                  <a:lnTo>
                    <a:pt x="975" y="102"/>
                  </a:lnTo>
                  <a:lnTo>
                    <a:pt x="971" y="126"/>
                  </a:lnTo>
                  <a:lnTo>
                    <a:pt x="966" y="149"/>
                  </a:lnTo>
                  <a:lnTo>
                    <a:pt x="956" y="172"/>
                  </a:lnTo>
                  <a:lnTo>
                    <a:pt x="944" y="192"/>
                  </a:lnTo>
                  <a:lnTo>
                    <a:pt x="929" y="208"/>
                  </a:lnTo>
                  <a:lnTo>
                    <a:pt x="909" y="221"/>
                  </a:lnTo>
                  <a:lnTo>
                    <a:pt x="884" y="229"/>
                  </a:lnTo>
                  <a:lnTo>
                    <a:pt x="853" y="237"/>
                  </a:lnTo>
                  <a:lnTo>
                    <a:pt x="814" y="244"/>
                  </a:lnTo>
                  <a:lnTo>
                    <a:pt x="770" y="250"/>
                  </a:lnTo>
                  <a:lnTo>
                    <a:pt x="721" y="257"/>
                  </a:lnTo>
                  <a:lnTo>
                    <a:pt x="669" y="264"/>
                  </a:lnTo>
                  <a:lnTo>
                    <a:pt x="617" y="269"/>
                  </a:lnTo>
                  <a:lnTo>
                    <a:pt x="564" y="275"/>
                  </a:lnTo>
                  <a:lnTo>
                    <a:pt x="513" y="280"/>
                  </a:lnTo>
                  <a:lnTo>
                    <a:pt x="463" y="284"/>
                  </a:lnTo>
                  <a:lnTo>
                    <a:pt x="417" y="287"/>
                  </a:lnTo>
                  <a:lnTo>
                    <a:pt x="376" y="291"/>
                  </a:lnTo>
                  <a:lnTo>
                    <a:pt x="342" y="294"/>
                  </a:lnTo>
                  <a:lnTo>
                    <a:pt x="317" y="295"/>
                  </a:lnTo>
                  <a:lnTo>
                    <a:pt x="299" y="296"/>
                  </a:lnTo>
                  <a:lnTo>
                    <a:pt x="292" y="296"/>
                  </a:lnTo>
                  <a:lnTo>
                    <a:pt x="288" y="296"/>
                  </a:lnTo>
                  <a:lnTo>
                    <a:pt x="284" y="298"/>
                  </a:lnTo>
                  <a:lnTo>
                    <a:pt x="281" y="300"/>
                  </a:lnTo>
                  <a:lnTo>
                    <a:pt x="279" y="304"/>
                  </a:lnTo>
                  <a:lnTo>
                    <a:pt x="277" y="306"/>
                  </a:lnTo>
                  <a:lnTo>
                    <a:pt x="277" y="309"/>
                  </a:lnTo>
                  <a:lnTo>
                    <a:pt x="276" y="310"/>
                  </a:lnTo>
                  <a:lnTo>
                    <a:pt x="276" y="313"/>
                  </a:lnTo>
                  <a:lnTo>
                    <a:pt x="276" y="314"/>
                  </a:lnTo>
                  <a:lnTo>
                    <a:pt x="277" y="317"/>
                  </a:lnTo>
                  <a:lnTo>
                    <a:pt x="277" y="318"/>
                  </a:lnTo>
                  <a:lnTo>
                    <a:pt x="277" y="321"/>
                  </a:lnTo>
                  <a:lnTo>
                    <a:pt x="280" y="326"/>
                  </a:lnTo>
                  <a:lnTo>
                    <a:pt x="285" y="340"/>
                  </a:lnTo>
                  <a:lnTo>
                    <a:pt x="296" y="361"/>
                  </a:lnTo>
                  <a:lnTo>
                    <a:pt x="308" y="390"/>
                  </a:lnTo>
                  <a:lnTo>
                    <a:pt x="323" y="425"/>
                  </a:lnTo>
                  <a:lnTo>
                    <a:pt x="340" y="465"/>
                  </a:lnTo>
                  <a:lnTo>
                    <a:pt x="358" y="510"/>
                  </a:lnTo>
                  <a:lnTo>
                    <a:pt x="377" y="559"/>
                  </a:lnTo>
                  <a:lnTo>
                    <a:pt x="398" y="612"/>
                  </a:lnTo>
                  <a:lnTo>
                    <a:pt x="418" y="666"/>
                  </a:lnTo>
                  <a:lnTo>
                    <a:pt x="437" y="721"/>
                  </a:lnTo>
                  <a:lnTo>
                    <a:pt x="456" y="778"/>
                  </a:lnTo>
                  <a:lnTo>
                    <a:pt x="475" y="835"/>
                  </a:lnTo>
                  <a:lnTo>
                    <a:pt x="491" y="890"/>
                  </a:lnTo>
                  <a:lnTo>
                    <a:pt x="505" y="944"/>
                  </a:lnTo>
                  <a:lnTo>
                    <a:pt x="517" y="997"/>
                  </a:lnTo>
                  <a:lnTo>
                    <a:pt x="496" y="983"/>
                  </a:lnTo>
                  <a:lnTo>
                    <a:pt x="472" y="969"/>
                  </a:lnTo>
                  <a:lnTo>
                    <a:pt x="444" y="952"/>
                  </a:lnTo>
                  <a:lnTo>
                    <a:pt x="413" y="933"/>
                  </a:lnTo>
                  <a:lnTo>
                    <a:pt x="379" y="913"/>
                  </a:lnTo>
                  <a:lnTo>
                    <a:pt x="344" y="893"/>
                  </a:lnTo>
                  <a:lnTo>
                    <a:pt x="307" y="873"/>
                  </a:lnTo>
                  <a:lnTo>
                    <a:pt x="271" y="852"/>
                  </a:lnTo>
                  <a:lnTo>
                    <a:pt x="233" y="832"/>
                  </a:lnTo>
                  <a:lnTo>
                    <a:pt x="195" y="813"/>
                  </a:lnTo>
                  <a:lnTo>
                    <a:pt x="157" y="795"/>
                  </a:lnTo>
                  <a:lnTo>
                    <a:pt x="122" y="779"/>
                  </a:lnTo>
                  <a:lnTo>
                    <a:pt x="88" y="766"/>
                  </a:lnTo>
                  <a:lnTo>
                    <a:pt x="56" y="755"/>
                  </a:lnTo>
                  <a:lnTo>
                    <a:pt x="26" y="747"/>
                  </a:lnTo>
                  <a:lnTo>
                    <a:pt x="0" y="741"/>
                  </a:lnTo>
                  <a:lnTo>
                    <a:pt x="7" y="694"/>
                  </a:lnTo>
                  <a:lnTo>
                    <a:pt x="18" y="626"/>
                  </a:lnTo>
                  <a:lnTo>
                    <a:pt x="31" y="544"/>
                  </a:lnTo>
                  <a:lnTo>
                    <a:pt x="45" y="456"/>
                  </a:lnTo>
                  <a:lnTo>
                    <a:pt x="58" y="371"/>
                  </a:lnTo>
                  <a:lnTo>
                    <a:pt x="69" y="295"/>
                  </a:lnTo>
                  <a:lnTo>
                    <a:pt x="77" y="237"/>
                  </a:lnTo>
                  <a:lnTo>
                    <a:pt x="80" y="206"/>
                  </a:lnTo>
                  <a:close/>
                </a:path>
              </a:pathLst>
            </a:custGeom>
            <a:solidFill>
              <a:srgbClr val="44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17" y="266"/>
              <a:ext cx="124" cy="287"/>
            </a:xfrm>
            <a:custGeom>
              <a:avLst/>
              <a:gdLst/>
              <a:ahLst/>
              <a:cxnLst>
                <a:cxn ang="0">
                  <a:pos x="50" y="11"/>
                </a:cxn>
                <a:cxn ang="0">
                  <a:pos x="38" y="19"/>
                </a:cxn>
                <a:cxn ang="0">
                  <a:pos x="27" y="31"/>
                </a:cxn>
                <a:cxn ang="0">
                  <a:pos x="19" y="45"/>
                </a:cxn>
                <a:cxn ang="0">
                  <a:pos x="8" y="87"/>
                </a:cxn>
                <a:cxn ang="0">
                  <a:pos x="0" y="180"/>
                </a:cxn>
                <a:cxn ang="0">
                  <a:pos x="4" y="292"/>
                </a:cxn>
                <a:cxn ang="0">
                  <a:pos x="24" y="407"/>
                </a:cxn>
                <a:cxn ang="0">
                  <a:pos x="44" y="467"/>
                </a:cxn>
                <a:cxn ang="0">
                  <a:pos x="59" y="520"/>
                </a:cxn>
                <a:cxn ang="0">
                  <a:pos x="77" y="611"/>
                </a:cxn>
                <a:cxn ang="0">
                  <a:pos x="85" y="732"/>
                </a:cxn>
                <a:cxn ang="0">
                  <a:pos x="82" y="801"/>
                </a:cxn>
                <a:cxn ang="0">
                  <a:pos x="85" y="808"/>
                </a:cxn>
                <a:cxn ang="0">
                  <a:pos x="88" y="812"/>
                </a:cxn>
                <a:cxn ang="0">
                  <a:pos x="97" y="821"/>
                </a:cxn>
                <a:cxn ang="0">
                  <a:pos x="113" y="833"/>
                </a:cxn>
                <a:cxn ang="0">
                  <a:pos x="138" y="847"/>
                </a:cxn>
                <a:cxn ang="0">
                  <a:pos x="171" y="856"/>
                </a:cxn>
                <a:cxn ang="0">
                  <a:pos x="213" y="860"/>
                </a:cxn>
                <a:cxn ang="0">
                  <a:pos x="266" y="855"/>
                </a:cxn>
                <a:cxn ang="0">
                  <a:pos x="327" y="837"/>
                </a:cxn>
                <a:cxn ang="0">
                  <a:pos x="366" y="820"/>
                </a:cxn>
                <a:cxn ang="0">
                  <a:pos x="370" y="813"/>
                </a:cxn>
                <a:cxn ang="0">
                  <a:pos x="370" y="774"/>
                </a:cxn>
                <a:cxn ang="0">
                  <a:pos x="357" y="594"/>
                </a:cxn>
                <a:cxn ang="0">
                  <a:pos x="313" y="341"/>
                </a:cxn>
                <a:cxn ang="0">
                  <a:pos x="230" y="104"/>
                </a:cxn>
                <a:cxn ang="0">
                  <a:pos x="166" y="20"/>
                </a:cxn>
                <a:cxn ang="0">
                  <a:pos x="165" y="19"/>
                </a:cxn>
                <a:cxn ang="0">
                  <a:pos x="159" y="18"/>
                </a:cxn>
                <a:cxn ang="0">
                  <a:pos x="140" y="10"/>
                </a:cxn>
                <a:cxn ang="0">
                  <a:pos x="109" y="1"/>
                </a:cxn>
                <a:cxn ang="0">
                  <a:pos x="74" y="1"/>
                </a:cxn>
              </a:cxnLst>
              <a:rect l="0" t="0" r="r" b="b"/>
              <a:pathLst>
                <a:path w="372" h="860">
                  <a:moveTo>
                    <a:pt x="56" y="7"/>
                  </a:moveTo>
                  <a:lnTo>
                    <a:pt x="50" y="11"/>
                  </a:lnTo>
                  <a:lnTo>
                    <a:pt x="43" y="15"/>
                  </a:lnTo>
                  <a:lnTo>
                    <a:pt x="38" y="19"/>
                  </a:lnTo>
                  <a:lnTo>
                    <a:pt x="32" y="24"/>
                  </a:lnTo>
                  <a:lnTo>
                    <a:pt x="27" y="31"/>
                  </a:lnTo>
                  <a:lnTo>
                    <a:pt x="23" y="38"/>
                  </a:lnTo>
                  <a:lnTo>
                    <a:pt x="19" y="45"/>
                  </a:lnTo>
                  <a:lnTo>
                    <a:pt x="16" y="53"/>
                  </a:lnTo>
                  <a:lnTo>
                    <a:pt x="8" y="87"/>
                  </a:lnTo>
                  <a:lnTo>
                    <a:pt x="2" y="129"/>
                  </a:lnTo>
                  <a:lnTo>
                    <a:pt x="0" y="180"/>
                  </a:lnTo>
                  <a:lnTo>
                    <a:pt x="0" y="234"/>
                  </a:lnTo>
                  <a:lnTo>
                    <a:pt x="4" y="292"/>
                  </a:lnTo>
                  <a:lnTo>
                    <a:pt x="12" y="350"/>
                  </a:lnTo>
                  <a:lnTo>
                    <a:pt x="24" y="407"/>
                  </a:lnTo>
                  <a:lnTo>
                    <a:pt x="42" y="460"/>
                  </a:lnTo>
                  <a:lnTo>
                    <a:pt x="44" y="467"/>
                  </a:lnTo>
                  <a:lnTo>
                    <a:pt x="51" y="487"/>
                  </a:lnTo>
                  <a:lnTo>
                    <a:pt x="59" y="520"/>
                  </a:lnTo>
                  <a:lnTo>
                    <a:pt x="69" y="561"/>
                  </a:lnTo>
                  <a:lnTo>
                    <a:pt x="77" y="611"/>
                  </a:lnTo>
                  <a:lnTo>
                    <a:pt x="84" y="670"/>
                  </a:lnTo>
                  <a:lnTo>
                    <a:pt x="85" y="732"/>
                  </a:lnTo>
                  <a:lnTo>
                    <a:pt x="82" y="798"/>
                  </a:lnTo>
                  <a:lnTo>
                    <a:pt x="82" y="801"/>
                  </a:lnTo>
                  <a:lnTo>
                    <a:pt x="84" y="805"/>
                  </a:lnTo>
                  <a:lnTo>
                    <a:pt x="85" y="808"/>
                  </a:lnTo>
                  <a:lnTo>
                    <a:pt x="86" y="810"/>
                  </a:lnTo>
                  <a:lnTo>
                    <a:pt x="88" y="812"/>
                  </a:lnTo>
                  <a:lnTo>
                    <a:pt x="92" y="816"/>
                  </a:lnTo>
                  <a:lnTo>
                    <a:pt x="97" y="821"/>
                  </a:lnTo>
                  <a:lnTo>
                    <a:pt x="104" y="827"/>
                  </a:lnTo>
                  <a:lnTo>
                    <a:pt x="113" y="833"/>
                  </a:lnTo>
                  <a:lnTo>
                    <a:pt x="124" y="840"/>
                  </a:lnTo>
                  <a:lnTo>
                    <a:pt x="138" y="847"/>
                  </a:lnTo>
                  <a:lnTo>
                    <a:pt x="154" y="852"/>
                  </a:lnTo>
                  <a:lnTo>
                    <a:pt x="171" y="856"/>
                  </a:lnTo>
                  <a:lnTo>
                    <a:pt x="192" y="859"/>
                  </a:lnTo>
                  <a:lnTo>
                    <a:pt x="213" y="860"/>
                  </a:lnTo>
                  <a:lnTo>
                    <a:pt x="239" y="859"/>
                  </a:lnTo>
                  <a:lnTo>
                    <a:pt x="266" y="855"/>
                  </a:lnTo>
                  <a:lnTo>
                    <a:pt x="296" y="848"/>
                  </a:lnTo>
                  <a:lnTo>
                    <a:pt x="327" y="837"/>
                  </a:lnTo>
                  <a:lnTo>
                    <a:pt x="362" y="823"/>
                  </a:lnTo>
                  <a:lnTo>
                    <a:pt x="366" y="820"/>
                  </a:lnTo>
                  <a:lnTo>
                    <a:pt x="369" y="817"/>
                  </a:lnTo>
                  <a:lnTo>
                    <a:pt x="370" y="813"/>
                  </a:lnTo>
                  <a:lnTo>
                    <a:pt x="372" y="808"/>
                  </a:lnTo>
                  <a:lnTo>
                    <a:pt x="370" y="774"/>
                  </a:lnTo>
                  <a:lnTo>
                    <a:pt x="366" y="698"/>
                  </a:lnTo>
                  <a:lnTo>
                    <a:pt x="357" y="594"/>
                  </a:lnTo>
                  <a:lnTo>
                    <a:pt x="339" y="471"/>
                  </a:lnTo>
                  <a:lnTo>
                    <a:pt x="313" y="341"/>
                  </a:lnTo>
                  <a:lnTo>
                    <a:pt x="278" y="215"/>
                  </a:lnTo>
                  <a:lnTo>
                    <a:pt x="230" y="104"/>
                  </a:lnTo>
                  <a:lnTo>
                    <a:pt x="167" y="22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5" y="19"/>
                  </a:lnTo>
                  <a:lnTo>
                    <a:pt x="163" y="19"/>
                  </a:lnTo>
                  <a:lnTo>
                    <a:pt x="159" y="18"/>
                  </a:lnTo>
                  <a:lnTo>
                    <a:pt x="151" y="14"/>
                  </a:lnTo>
                  <a:lnTo>
                    <a:pt x="140" y="10"/>
                  </a:lnTo>
                  <a:lnTo>
                    <a:pt x="125" y="5"/>
                  </a:lnTo>
                  <a:lnTo>
                    <a:pt x="109" y="1"/>
                  </a:lnTo>
                  <a:lnTo>
                    <a:pt x="92" y="0"/>
                  </a:lnTo>
                  <a:lnTo>
                    <a:pt x="74" y="1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55" y="5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28" y="277"/>
              <a:ext cx="101" cy="265"/>
            </a:xfrm>
            <a:custGeom>
              <a:avLst/>
              <a:gdLst/>
              <a:ahLst/>
              <a:cxnLst>
                <a:cxn ang="0">
                  <a:pos x="87" y="697"/>
                </a:cxn>
                <a:cxn ang="0">
                  <a:pos x="86" y="640"/>
                </a:cxn>
                <a:cxn ang="0">
                  <a:pos x="80" y="587"/>
                </a:cxn>
                <a:cxn ang="0">
                  <a:pos x="72" y="540"/>
                </a:cxn>
                <a:cxn ang="0">
                  <a:pos x="64" y="499"/>
                </a:cxn>
                <a:cxn ang="0">
                  <a:pos x="56" y="465"/>
                </a:cxn>
                <a:cxn ang="0">
                  <a:pos x="48" y="438"/>
                </a:cxn>
                <a:cxn ang="0">
                  <a:pos x="42" y="421"/>
                </a:cxn>
                <a:cxn ang="0">
                  <a:pos x="40" y="414"/>
                </a:cxn>
                <a:cxn ang="0">
                  <a:pos x="22" y="356"/>
                </a:cxn>
                <a:cxn ang="0">
                  <a:pos x="10" y="293"/>
                </a:cxn>
                <a:cxn ang="0">
                  <a:pos x="3" y="229"/>
                </a:cxn>
                <a:cxn ang="0">
                  <a:pos x="0" y="166"/>
                </a:cxn>
                <a:cxn ang="0">
                  <a:pos x="2" y="126"/>
                </a:cxn>
                <a:cxn ang="0">
                  <a:pos x="5" y="88"/>
                </a:cxn>
                <a:cxn ang="0">
                  <a:pos x="9" y="55"/>
                </a:cxn>
                <a:cxn ang="0">
                  <a:pos x="15" y="30"/>
                </a:cxn>
                <a:cxn ang="0">
                  <a:pos x="19" y="22"/>
                </a:cxn>
                <a:cxn ang="0">
                  <a:pos x="23" y="13"/>
                </a:cxn>
                <a:cxn ang="0">
                  <a:pos x="30" y="8"/>
                </a:cxn>
                <a:cxn ang="0">
                  <a:pos x="37" y="4"/>
                </a:cxn>
                <a:cxn ang="0">
                  <a:pos x="46" y="1"/>
                </a:cxn>
                <a:cxn ang="0">
                  <a:pos x="57" y="0"/>
                </a:cxn>
                <a:cxn ang="0">
                  <a:pos x="68" y="1"/>
                </a:cxn>
                <a:cxn ang="0">
                  <a:pos x="79" y="3"/>
                </a:cxn>
                <a:cxn ang="0">
                  <a:pos x="88" y="5"/>
                </a:cxn>
                <a:cxn ang="0">
                  <a:pos x="98" y="8"/>
                </a:cxn>
                <a:cxn ang="0">
                  <a:pos x="106" y="11"/>
                </a:cxn>
                <a:cxn ang="0">
                  <a:pos x="113" y="13"/>
                </a:cxn>
                <a:cxn ang="0">
                  <a:pos x="167" y="86"/>
                </a:cxn>
                <a:cxn ang="0">
                  <a:pos x="210" y="185"/>
                </a:cxn>
                <a:cxn ang="0">
                  <a:pos x="244" y="297"/>
                </a:cxn>
                <a:cxn ang="0">
                  <a:pos x="268" y="417"/>
                </a:cxn>
                <a:cxn ang="0">
                  <a:pos x="284" y="532"/>
                </a:cxn>
                <a:cxn ang="0">
                  <a:pos x="295" y="633"/>
                </a:cxn>
                <a:cxn ang="0">
                  <a:pos x="302" y="714"/>
                </a:cxn>
                <a:cxn ang="0">
                  <a:pos x="305" y="763"/>
                </a:cxn>
                <a:cxn ang="0">
                  <a:pos x="279" y="774"/>
                </a:cxn>
                <a:cxn ang="0">
                  <a:pos x="256" y="782"/>
                </a:cxn>
                <a:cxn ang="0">
                  <a:pos x="234" y="787"/>
                </a:cxn>
                <a:cxn ang="0">
                  <a:pos x="214" y="791"/>
                </a:cxn>
                <a:cxn ang="0">
                  <a:pos x="195" y="793"/>
                </a:cxn>
                <a:cxn ang="0">
                  <a:pos x="178" y="793"/>
                </a:cxn>
                <a:cxn ang="0">
                  <a:pos x="161" y="793"/>
                </a:cxn>
                <a:cxn ang="0">
                  <a:pos x="148" y="790"/>
                </a:cxn>
                <a:cxn ang="0">
                  <a:pos x="136" y="787"/>
                </a:cxn>
                <a:cxn ang="0">
                  <a:pos x="124" y="784"/>
                </a:cxn>
                <a:cxn ang="0">
                  <a:pos x="114" y="780"/>
                </a:cxn>
                <a:cxn ang="0">
                  <a:pos x="106" y="775"/>
                </a:cxn>
                <a:cxn ang="0">
                  <a:pos x="98" y="771"/>
                </a:cxn>
                <a:cxn ang="0">
                  <a:pos x="92" y="767"/>
                </a:cxn>
                <a:cxn ang="0">
                  <a:pos x="88" y="763"/>
                </a:cxn>
                <a:cxn ang="0">
                  <a:pos x="84" y="760"/>
                </a:cxn>
                <a:cxn ang="0">
                  <a:pos x="86" y="744"/>
                </a:cxn>
                <a:cxn ang="0">
                  <a:pos x="86" y="728"/>
                </a:cxn>
                <a:cxn ang="0">
                  <a:pos x="87" y="711"/>
                </a:cxn>
                <a:cxn ang="0">
                  <a:pos x="87" y="697"/>
                </a:cxn>
              </a:cxnLst>
              <a:rect l="0" t="0" r="r" b="b"/>
              <a:pathLst>
                <a:path w="305" h="793">
                  <a:moveTo>
                    <a:pt x="87" y="697"/>
                  </a:moveTo>
                  <a:lnTo>
                    <a:pt x="86" y="640"/>
                  </a:lnTo>
                  <a:lnTo>
                    <a:pt x="80" y="587"/>
                  </a:lnTo>
                  <a:lnTo>
                    <a:pt x="72" y="540"/>
                  </a:lnTo>
                  <a:lnTo>
                    <a:pt x="64" y="499"/>
                  </a:lnTo>
                  <a:lnTo>
                    <a:pt x="56" y="465"/>
                  </a:lnTo>
                  <a:lnTo>
                    <a:pt x="48" y="438"/>
                  </a:lnTo>
                  <a:lnTo>
                    <a:pt x="42" y="421"/>
                  </a:lnTo>
                  <a:lnTo>
                    <a:pt x="40" y="414"/>
                  </a:lnTo>
                  <a:lnTo>
                    <a:pt x="22" y="356"/>
                  </a:lnTo>
                  <a:lnTo>
                    <a:pt x="10" y="293"/>
                  </a:lnTo>
                  <a:lnTo>
                    <a:pt x="3" y="229"/>
                  </a:lnTo>
                  <a:lnTo>
                    <a:pt x="0" y="166"/>
                  </a:lnTo>
                  <a:lnTo>
                    <a:pt x="2" y="126"/>
                  </a:lnTo>
                  <a:lnTo>
                    <a:pt x="5" y="88"/>
                  </a:lnTo>
                  <a:lnTo>
                    <a:pt x="9" y="55"/>
                  </a:lnTo>
                  <a:lnTo>
                    <a:pt x="15" y="30"/>
                  </a:lnTo>
                  <a:lnTo>
                    <a:pt x="19" y="22"/>
                  </a:lnTo>
                  <a:lnTo>
                    <a:pt x="23" y="13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7" y="0"/>
                  </a:lnTo>
                  <a:lnTo>
                    <a:pt x="68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8" y="8"/>
                  </a:lnTo>
                  <a:lnTo>
                    <a:pt x="106" y="11"/>
                  </a:lnTo>
                  <a:lnTo>
                    <a:pt x="113" y="13"/>
                  </a:lnTo>
                  <a:lnTo>
                    <a:pt x="167" y="86"/>
                  </a:lnTo>
                  <a:lnTo>
                    <a:pt x="210" y="185"/>
                  </a:lnTo>
                  <a:lnTo>
                    <a:pt x="244" y="297"/>
                  </a:lnTo>
                  <a:lnTo>
                    <a:pt x="268" y="417"/>
                  </a:lnTo>
                  <a:lnTo>
                    <a:pt x="284" y="532"/>
                  </a:lnTo>
                  <a:lnTo>
                    <a:pt x="295" y="633"/>
                  </a:lnTo>
                  <a:lnTo>
                    <a:pt x="302" y="714"/>
                  </a:lnTo>
                  <a:lnTo>
                    <a:pt x="305" y="763"/>
                  </a:lnTo>
                  <a:lnTo>
                    <a:pt x="279" y="774"/>
                  </a:lnTo>
                  <a:lnTo>
                    <a:pt x="256" y="782"/>
                  </a:lnTo>
                  <a:lnTo>
                    <a:pt x="234" y="787"/>
                  </a:lnTo>
                  <a:lnTo>
                    <a:pt x="214" y="791"/>
                  </a:lnTo>
                  <a:lnTo>
                    <a:pt x="195" y="793"/>
                  </a:lnTo>
                  <a:lnTo>
                    <a:pt x="178" y="793"/>
                  </a:lnTo>
                  <a:lnTo>
                    <a:pt x="161" y="793"/>
                  </a:lnTo>
                  <a:lnTo>
                    <a:pt x="148" y="790"/>
                  </a:lnTo>
                  <a:lnTo>
                    <a:pt x="136" y="787"/>
                  </a:lnTo>
                  <a:lnTo>
                    <a:pt x="124" y="784"/>
                  </a:lnTo>
                  <a:lnTo>
                    <a:pt x="114" y="780"/>
                  </a:lnTo>
                  <a:lnTo>
                    <a:pt x="106" y="775"/>
                  </a:lnTo>
                  <a:lnTo>
                    <a:pt x="98" y="771"/>
                  </a:lnTo>
                  <a:lnTo>
                    <a:pt x="92" y="767"/>
                  </a:lnTo>
                  <a:lnTo>
                    <a:pt x="88" y="763"/>
                  </a:lnTo>
                  <a:lnTo>
                    <a:pt x="84" y="760"/>
                  </a:lnTo>
                  <a:lnTo>
                    <a:pt x="86" y="744"/>
                  </a:lnTo>
                  <a:lnTo>
                    <a:pt x="86" y="728"/>
                  </a:lnTo>
                  <a:lnTo>
                    <a:pt x="87" y="711"/>
                  </a:lnTo>
                  <a:lnTo>
                    <a:pt x="87" y="697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26" y="233"/>
              <a:ext cx="32" cy="41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42"/>
                </a:cxn>
                <a:cxn ang="0">
                  <a:pos x="11" y="49"/>
                </a:cxn>
                <a:cxn ang="0">
                  <a:pos x="18" y="60"/>
                </a:cxn>
                <a:cxn ang="0">
                  <a:pos x="25" y="71"/>
                </a:cxn>
                <a:cxn ang="0">
                  <a:pos x="33" y="84"/>
                </a:cxn>
                <a:cxn ang="0">
                  <a:pos x="40" y="96"/>
                </a:cxn>
                <a:cxn ang="0">
                  <a:pos x="46" y="110"/>
                </a:cxn>
                <a:cxn ang="0">
                  <a:pos x="53" y="123"/>
                </a:cxn>
                <a:cxn ang="0">
                  <a:pos x="94" y="104"/>
                </a:cxn>
                <a:cxn ang="0">
                  <a:pos x="91" y="96"/>
                </a:cxn>
                <a:cxn ang="0">
                  <a:pos x="84" y="86"/>
                </a:cxn>
                <a:cxn ang="0">
                  <a:pos x="78" y="71"/>
                </a:cxn>
                <a:cxn ang="0">
                  <a:pos x="69" y="54"/>
                </a:cxn>
                <a:cxn ang="0">
                  <a:pos x="59" y="38"/>
                </a:cxn>
                <a:cxn ang="0">
                  <a:pos x="49" y="23"/>
                </a:cxn>
                <a:cxn ang="0">
                  <a:pos x="38" y="10"/>
                </a:cxn>
                <a:cxn ang="0">
                  <a:pos x="27" y="0"/>
                </a:cxn>
                <a:cxn ang="0">
                  <a:pos x="0" y="37"/>
                </a:cxn>
              </a:cxnLst>
              <a:rect l="0" t="0" r="r" b="b"/>
              <a:pathLst>
                <a:path w="94" h="123">
                  <a:moveTo>
                    <a:pt x="0" y="37"/>
                  </a:moveTo>
                  <a:lnTo>
                    <a:pt x="6" y="42"/>
                  </a:lnTo>
                  <a:lnTo>
                    <a:pt x="11" y="49"/>
                  </a:lnTo>
                  <a:lnTo>
                    <a:pt x="18" y="60"/>
                  </a:lnTo>
                  <a:lnTo>
                    <a:pt x="25" y="71"/>
                  </a:lnTo>
                  <a:lnTo>
                    <a:pt x="33" y="84"/>
                  </a:lnTo>
                  <a:lnTo>
                    <a:pt x="40" y="96"/>
                  </a:lnTo>
                  <a:lnTo>
                    <a:pt x="46" y="110"/>
                  </a:lnTo>
                  <a:lnTo>
                    <a:pt x="53" y="123"/>
                  </a:lnTo>
                  <a:lnTo>
                    <a:pt x="94" y="104"/>
                  </a:lnTo>
                  <a:lnTo>
                    <a:pt x="91" y="96"/>
                  </a:lnTo>
                  <a:lnTo>
                    <a:pt x="84" y="86"/>
                  </a:lnTo>
                  <a:lnTo>
                    <a:pt x="78" y="71"/>
                  </a:lnTo>
                  <a:lnTo>
                    <a:pt x="69" y="54"/>
                  </a:lnTo>
                  <a:lnTo>
                    <a:pt x="59" y="38"/>
                  </a:lnTo>
                  <a:lnTo>
                    <a:pt x="49" y="23"/>
                  </a:lnTo>
                  <a:lnTo>
                    <a:pt x="38" y="10"/>
                  </a:lnTo>
                  <a:lnTo>
                    <a:pt x="27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268" y="358"/>
              <a:ext cx="112" cy="109"/>
            </a:xfrm>
            <a:custGeom>
              <a:avLst/>
              <a:gdLst/>
              <a:ahLst/>
              <a:cxnLst>
                <a:cxn ang="0">
                  <a:pos x="289" y="8"/>
                </a:cxn>
                <a:cxn ang="0">
                  <a:pos x="8" y="280"/>
                </a:cxn>
                <a:cxn ang="0">
                  <a:pos x="1" y="289"/>
                </a:cxn>
                <a:cxn ang="0">
                  <a:pos x="0" y="299"/>
                </a:cxn>
                <a:cxn ang="0">
                  <a:pos x="1" y="309"/>
                </a:cxn>
                <a:cxn ang="0">
                  <a:pos x="6" y="319"/>
                </a:cxn>
                <a:cxn ang="0">
                  <a:pos x="16" y="324"/>
                </a:cxn>
                <a:cxn ang="0">
                  <a:pos x="27" y="327"/>
                </a:cxn>
                <a:cxn ang="0">
                  <a:pos x="36" y="324"/>
                </a:cxn>
                <a:cxn ang="0">
                  <a:pos x="46" y="319"/>
                </a:cxn>
                <a:cxn ang="0">
                  <a:pos x="325" y="47"/>
                </a:cxn>
                <a:cxn ang="0">
                  <a:pos x="332" y="38"/>
                </a:cxn>
                <a:cxn ang="0">
                  <a:pos x="334" y="27"/>
                </a:cxn>
                <a:cxn ang="0">
                  <a:pos x="332" y="17"/>
                </a:cxn>
                <a:cxn ang="0">
                  <a:pos x="327" y="8"/>
                </a:cxn>
                <a:cxn ang="0">
                  <a:pos x="317" y="1"/>
                </a:cxn>
                <a:cxn ang="0">
                  <a:pos x="308" y="0"/>
                </a:cxn>
                <a:cxn ang="0">
                  <a:pos x="298" y="1"/>
                </a:cxn>
                <a:cxn ang="0">
                  <a:pos x="289" y="8"/>
                </a:cxn>
              </a:cxnLst>
              <a:rect l="0" t="0" r="r" b="b"/>
              <a:pathLst>
                <a:path w="334" h="327">
                  <a:moveTo>
                    <a:pt x="289" y="8"/>
                  </a:moveTo>
                  <a:lnTo>
                    <a:pt x="8" y="280"/>
                  </a:lnTo>
                  <a:lnTo>
                    <a:pt x="1" y="289"/>
                  </a:lnTo>
                  <a:lnTo>
                    <a:pt x="0" y="299"/>
                  </a:lnTo>
                  <a:lnTo>
                    <a:pt x="1" y="309"/>
                  </a:lnTo>
                  <a:lnTo>
                    <a:pt x="6" y="319"/>
                  </a:lnTo>
                  <a:lnTo>
                    <a:pt x="16" y="324"/>
                  </a:lnTo>
                  <a:lnTo>
                    <a:pt x="27" y="327"/>
                  </a:lnTo>
                  <a:lnTo>
                    <a:pt x="36" y="324"/>
                  </a:lnTo>
                  <a:lnTo>
                    <a:pt x="46" y="319"/>
                  </a:lnTo>
                  <a:lnTo>
                    <a:pt x="325" y="47"/>
                  </a:lnTo>
                  <a:lnTo>
                    <a:pt x="332" y="38"/>
                  </a:lnTo>
                  <a:lnTo>
                    <a:pt x="334" y="27"/>
                  </a:lnTo>
                  <a:lnTo>
                    <a:pt x="332" y="17"/>
                  </a:lnTo>
                  <a:lnTo>
                    <a:pt x="327" y="8"/>
                  </a:lnTo>
                  <a:lnTo>
                    <a:pt x="317" y="1"/>
                  </a:lnTo>
                  <a:lnTo>
                    <a:pt x="308" y="0"/>
                  </a:lnTo>
                  <a:lnTo>
                    <a:pt x="298" y="1"/>
                  </a:lnTo>
                  <a:lnTo>
                    <a:pt x="28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317" y="339"/>
              <a:ext cx="246" cy="137"/>
            </a:xfrm>
            <a:custGeom>
              <a:avLst/>
              <a:gdLst/>
              <a:ahLst/>
              <a:cxnLst>
                <a:cxn ang="0">
                  <a:pos x="691" y="17"/>
                </a:cxn>
                <a:cxn ang="0">
                  <a:pos x="684" y="36"/>
                </a:cxn>
                <a:cxn ang="0">
                  <a:pos x="670" y="67"/>
                </a:cxn>
                <a:cxn ang="0">
                  <a:pos x="649" y="109"/>
                </a:cxn>
                <a:cxn ang="0">
                  <a:pos x="619" y="157"/>
                </a:cxn>
                <a:cxn ang="0">
                  <a:pos x="581" y="207"/>
                </a:cxn>
                <a:cxn ang="0">
                  <a:pos x="532" y="256"/>
                </a:cxn>
                <a:cxn ang="0">
                  <a:pos x="474" y="300"/>
                </a:cxn>
                <a:cxn ang="0">
                  <a:pos x="420" y="330"/>
                </a:cxn>
                <a:cxn ang="0">
                  <a:pos x="374" y="346"/>
                </a:cxn>
                <a:cxn ang="0">
                  <a:pos x="327" y="358"/>
                </a:cxn>
                <a:cxn ang="0">
                  <a:pos x="277" y="365"/>
                </a:cxn>
                <a:cxn ang="0">
                  <a:pos x="224" y="366"/>
                </a:cxn>
                <a:cxn ang="0">
                  <a:pos x="171" y="364"/>
                </a:cxn>
                <a:cxn ang="0">
                  <a:pos x="116" y="354"/>
                </a:cxn>
                <a:cxn ang="0">
                  <a:pos x="59" y="341"/>
                </a:cxn>
                <a:cxn ang="0">
                  <a:pos x="20" y="330"/>
                </a:cxn>
                <a:cxn ang="0">
                  <a:pos x="5" y="338"/>
                </a:cxn>
                <a:cxn ang="0">
                  <a:pos x="0" y="354"/>
                </a:cxn>
                <a:cxn ang="0">
                  <a:pos x="8" y="370"/>
                </a:cxn>
                <a:cxn ang="0">
                  <a:pos x="46" y="384"/>
                </a:cxn>
                <a:cxn ang="0">
                  <a:pos x="108" y="399"/>
                </a:cxn>
                <a:cxn ang="0">
                  <a:pos x="169" y="408"/>
                </a:cxn>
                <a:cxn ang="0">
                  <a:pos x="227" y="412"/>
                </a:cxn>
                <a:cxn ang="0">
                  <a:pos x="284" y="410"/>
                </a:cxn>
                <a:cxn ang="0">
                  <a:pos x="338" y="403"/>
                </a:cxn>
                <a:cxn ang="0">
                  <a:pos x="389" y="389"/>
                </a:cxn>
                <a:cxn ang="0">
                  <a:pos x="439" y="370"/>
                </a:cxn>
                <a:cxn ang="0">
                  <a:pos x="500" y="338"/>
                </a:cxn>
                <a:cxn ang="0">
                  <a:pos x="564" y="291"/>
                </a:cxn>
                <a:cxn ang="0">
                  <a:pos x="615" y="238"/>
                </a:cxn>
                <a:cxn ang="0">
                  <a:pos x="657" y="184"/>
                </a:cxn>
                <a:cxn ang="0">
                  <a:pos x="689" y="134"/>
                </a:cxn>
                <a:cxn ang="0">
                  <a:pos x="712" y="88"/>
                </a:cxn>
                <a:cxn ang="0">
                  <a:pos x="726" y="54"/>
                </a:cxn>
                <a:cxn ang="0">
                  <a:pos x="734" y="32"/>
                </a:cxn>
                <a:cxn ang="0">
                  <a:pos x="737" y="19"/>
                </a:cxn>
                <a:cxn ang="0">
                  <a:pos x="728" y="4"/>
                </a:cxn>
                <a:cxn ang="0">
                  <a:pos x="711" y="0"/>
                </a:cxn>
                <a:cxn ang="0">
                  <a:pos x="696" y="8"/>
                </a:cxn>
              </a:cxnLst>
              <a:rect l="0" t="0" r="r" b="b"/>
              <a:pathLst>
                <a:path w="737" h="412">
                  <a:moveTo>
                    <a:pt x="692" y="15"/>
                  </a:moveTo>
                  <a:lnTo>
                    <a:pt x="691" y="17"/>
                  </a:lnTo>
                  <a:lnTo>
                    <a:pt x="688" y="24"/>
                  </a:lnTo>
                  <a:lnTo>
                    <a:pt x="684" y="36"/>
                  </a:lnTo>
                  <a:lnTo>
                    <a:pt x="678" y="50"/>
                  </a:lnTo>
                  <a:lnTo>
                    <a:pt x="670" y="67"/>
                  </a:lnTo>
                  <a:lnTo>
                    <a:pt x="661" y="88"/>
                  </a:lnTo>
                  <a:lnTo>
                    <a:pt x="649" y="109"/>
                  </a:lnTo>
                  <a:lnTo>
                    <a:pt x="635" y="132"/>
                  </a:lnTo>
                  <a:lnTo>
                    <a:pt x="619" y="157"/>
                  </a:lnTo>
                  <a:lnTo>
                    <a:pt x="601" y="182"/>
                  </a:lnTo>
                  <a:lnTo>
                    <a:pt x="581" y="207"/>
                  </a:lnTo>
                  <a:lnTo>
                    <a:pt x="558" y="233"/>
                  </a:lnTo>
                  <a:lnTo>
                    <a:pt x="532" y="256"/>
                  </a:lnTo>
                  <a:lnTo>
                    <a:pt x="505" y="279"/>
                  </a:lnTo>
                  <a:lnTo>
                    <a:pt x="474" y="300"/>
                  </a:lnTo>
                  <a:lnTo>
                    <a:pt x="442" y="319"/>
                  </a:lnTo>
                  <a:lnTo>
                    <a:pt x="420" y="330"/>
                  </a:lnTo>
                  <a:lnTo>
                    <a:pt x="397" y="339"/>
                  </a:lnTo>
                  <a:lnTo>
                    <a:pt x="374" y="346"/>
                  </a:lnTo>
                  <a:lnTo>
                    <a:pt x="350" y="353"/>
                  </a:lnTo>
                  <a:lnTo>
                    <a:pt x="327" y="358"/>
                  </a:lnTo>
                  <a:lnTo>
                    <a:pt x="301" y="362"/>
                  </a:lnTo>
                  <a:lnTo>
                    <a:pt x="277" y="365"/>
                  </a:lnTo>
                  <a:lnTo>
                    <a:pt x="251" y="366"/>
                  </a:lnTo>
                  <a:lnTo>
                    <a:pt x="224" y="366"/>
                  </a:lnTo>
                  <a:lnTo>
                    <a:pt x="198" y="365"/>
                  </a:lnTo>
                  <a:lnTo>
                    <a:pt x="171" y="364"/>
                  </a:lnTo>
                  <a:lnTo>
                    <a:pt x="144" y="360"/>
                  </a:lnTo>
                  <a:lnTo>
                    <a:pt x="116" y="354"/>
                  </a:lnTo>
                  <a:lnTo>
                    <a:pt x="88" y="348"/>
                  </a:lnTo>
                  <a:lnTo>
                    <a:pt x="59" y="341"/>
                  </a:lnTo>
                  <a:lnTo>
                    <a:pt x="29" y="331"/>
                  </a:lnTo>
                  <a:lnTo>
                    <a:pt x="20" y="330"/>
                  </a:lnTo>
                  <a:lnTo>
                    <a:pt x="12" y="333"/>
                  </a:lnTo>
                  <a:lnTo>
                    <a:pt x="5" y="338"/>
                  </a:lnTo>
                  <a:lnTo>
                    <a:pt x="1" y="345"/>
                  </a:lnTo>
                  <a:lnTo>
                    <a:pt x="0" y="354"/>
                  </a:lnTo>
                  <a:lnTo>
                    <a:pt x="2" y="362"/>
                  </a:lnTo>
                  <a:lnTo>
                    <a:pt x="8" y="370"/>
                  </a:lnTo>
                  <a:lnTo>
                    <a:pt x="15" y="375"/>
                  </a:lnTo>
                  <a:lnTo>
                    <a:pt x="46" y="384"/>
                  </a:lnTo>
                  <a:lnTo>
                    <a:pt x="78" y="392"/>
                  </a:lnTo>
                  <a:lnTo>
                    <a:pt x="108" y="399"/>
                  </a:lnTo>
                  <a:lnTo>
                    <a:pt x="139" y="404"/>
                  </a:lnTo>
                  <a:lnTo>
                    <a:pt x="169" y="408"/>
                  </a:lnTo>
                  <a:lnTo>
                    <a:pt x="198" y="411"/>
                  </a:lnTo>
                  <a:lnTo>
                    <a:pt x="227" y="412"/>
                  </a:lnTo>
                  <a:lnTo>
                    <a:pt x="255" y="412"/>
                  </a:lnTo>
                  <a:lnTo>
                    <a:pt x="284" y="410"/>
                  </a:lnTo>
                  <a:lnTo>
                    <a:pt x="311" y="407"/>
                  </a:lnTo>
                  <a:lnTo>
                    <a:pt x="338" y="403"/>
                  </a:lnTo>
                  <a:lnTo>
                    <a:pt x="363" y="396"/>
                  </a:lnTo>
                  <a:lnTo>
                    <a:pt x="389" y="389"/>
                  </a:lnTo>
                  <a:lnTo>
                    <a:pt x="415" y="380"/>
                  </a:lnTo>
                  <a:lnTo>
                    <a:pt x="439" y="370"/>
                  </a:lnTo>
                  <a:lnTo>
                    <a:pt x="463" y="358"/>
                  </a:lnTo>
                  <a:lnTo>
                    <a:pt x="500" y="338"/>
                  </a:lnTo>
                  <a:lnTo>
                    <a:pt x="532" y="315"/>
                  </a:lnTo>
                  <a:lnTo>
                    <a:pt x="564" y="291"/>
                  </a:lnTo>
                  <a:lnTo>
                    <a:pt x="591" y="265"/>
                  </a:lnTo>
                  <a:lnTo>
                    <a:pt x="615" y="238"/>
                  </a:lnTo>
                  <a:lnTo>
                    <a:pt x="638" y="211"/>
                  </a:lnTo>
                  <a:lnTo>
                    <a:pt x="657" y="184"/>
                  </a:lnTo>
                  <a:lnTo>
                    <a:pt x="674" y="158"/>
                  </a:lnTo>
                  <a:lnTo>
                    <a:pt x="689" y="134"/>
                  </a:lnTo>
                  <a:lnTo>
                    <a:pt x="701" y="109"/>
                  </a:lnTo>
                  <a:lnTo>
                    <a:pt x="712" y="88"/>
                  </a:lnTo>
                  <a:lnTo>
                    <a:pt x="720" y="69"/>
                  </a:lnTo>
                  <a:lnTo>
                    <a:pt x="726" y="54"/>
                  </a:lnTo>
                  <a:lnTo>
                    <a:pt x="731" y="40"/>
                  </a:lnTo>
                  <a:lnTo>
                    <a:pt x="734" y="32"/>
                  </a:lnTo>
                  <a:lnTo>
                    <a:pt x="735" y="28"/>
                  </a:lnTo>
                  <a:lnTo>
                    <a:pt x="737" y="19"/>
                  </a:lnTo>
                  <a:lnTo>
                    <a:pt x="734" y="11"/>
                  </a:lnTo>
                  <a:lnTo>
                    <a:pt x="728" y="4"/>
                  </a:lnTo>
                  <a:lnTo>
                    <a:pt x="720" y="0"/>
                  </a:lnTo>
                  <a:lnTo>
                    <a:pt x="711" y="0"/>
                  </a:lnTo>
                  <a:lnTo>
                    <a:pt x="703" y="3"/>
                  </a:lnTo>
                  <a:lnTo>
                    <a:pt x="696" y="8"/>
                  </a:lnTo>
                  <a:lnTo>
                    <a:pt x="69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69" y="414"/>
              <a:ext cx="74" cy="63"/>
            </a:xfrm>
            <a:custGeom>
              <a:avLst/>
              <a:gdLst/>
              <a:ahLst/>
              <a:cxnLst>
                <a:cxn ang="0">
                  <a:pos x="6" y="49"/>
                </a:cxn>
                <a:cxn ang="0">
                  <a:pos x="4" y="53"/>
                </a:cxn>
                <a:cxn ang="0">
                  <a:pos x="2" y="58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3" y="85"/>
                </a:cxn>
                <a:cxn ang="0">
                  <a:pos x="6" y="91"/>
                </a:cxn>
                <a:cxn ang="0">
                  <a:pos x="10" y="96"/>
                </a:cxn>
                <a:cxn ang="0">
                  <a:pos x="17" y="102"/>
                </a:cxn>
                <a:cxn ang="0">
                  <a:pos x="23" y="106"/>
                </a:cxn>
                <a:cxn ang="0">
                  <a:pos x="33" y="108"/>
                </a:cxn>
                <a:cxn ang="0">
                  <a:pos x="31" y="114"/>
                </a:cxn>
                <a:cxn ang="0">
                  <a:pos x="30" y="119"/>
                </a:cxn>
                <a:cxn ang="0">
                  <a:pos x="29" y="125"/>
                </a:cxn>
                <a:cxn ang="0">
                  <a:pos x="29" y="130"/>
                </a:cxn>
                <a:cxn ang="0">
                  <a:pos x="30" y="141"/>
                </a:cxn>
                <a:cxn ang="0">
                  <a:pos x="34" y="152"/>
                </a:cxn>
                <a:cxn ang="0">
                  <a:pos x="40" y="161"/>
                </a:cxn>
                <a:cxn ang="0">
                  <a:pos x="49" y="171"/>
                </a:cxn>
                <a:cxn ang="0">
                  <a:pos x="52" y="172"/>
                </a:cxn>
                <a:cxn ang="0">
                  <a:pos x="53" y="173"/>
                </a:cxn>
                <a:cxn ang="0">
                  <a:pos x="56" y="175"/>
                </a:cxn>
                <a:cxn ang="0">
                  <a:pos x="57" y="175"/>
                </a:cxn>
                <a:cxn ang="0">
                  <a:pos x="67" y="177"/>
                </a:cxn>
                <a:cxn ang="0">
                  <a:pos x="81" y="181"/>
                </a:cxn>
                <a:cxn ang="0">
                  <a:pos x="102" y="185"/>
                </a:cxn>
                <a:cxn ang="0">
                  <a:pos x="123" y="188"/>
                </a:cxn>
                <a:cxn ang="0">
                  <a:pos x="145" y="187"/>
                </a:cxn>
                <a:cxn ang="0">
                  <a:pos x="168" y="184"/>
                </a:cxn>
                <a:cxn ang="0">
                  <a:pos x="188" y="175"/>
                </a:cxn>
                <a:cxn ang="0">
                  <a:pos x="204" y="161"/>
                </a:cxn>
                <a:cxn ang="0">
                  <a:pos x="206" y="160"/>
                </a:cxn>
                <a:cxn ang="0">
                  <a:pos x="206" y="158"/>
                </a:cxn>
                <a:cxn ang="0">
                  <a:pos x="207" y="158"/>
                </a:cxn>
                <a:cxn ang="0">
                  <a:pos x="207" y="157"/>
                </a:cxn>
                <a:cxn ang="0">
                  <a:pos x="211" y="150"/>
                </a:cxn>
                <a:cxn ang="0">
                  <a:pos x="217" y="137"/>
                </a:cxn>
                <a:cxn ang="0">
                  <a:pos x="221" y="119"/>
                </a:cxn>
                <a:cxn ang="0">
                  <a:pos x="223" y="98"/>
                </a:cxn>
                <a:cxn ang="0">
                  <a:pos x="223" y="88"/>
                </a:cxn>
                <a:cxn ang="0">
                  <a:pos x="222" y="79"/>
                </a:cxn>
                <a:cxn ang="0">
                  <a:pos x="219" y="70"/>
                </a:cxn>
                <a:cxn ang="0">
                  <a:pos x="215" y="61"/>
                </a:cxn>
                <a:cxn ang="0">
                  <a:pos x="209" y="50"/>
                </a:cxn>
                <a:cxn ang="0">
                  <a:pos x="202" y="41"/>
                </a:cxn>
                <a:cxn ang="0">
                  <a:pos x="192" y="33"/>
                </a:cxn>
                <a:cxn ang="0">
                  <a:pos x="181" y="24"/>
                </a:cxn>
                <a:cxn ang="0">
                  <a:pos x="169" y="19"/>
                </a:cxn>
                <a:cxn ang="0">
                  <a:pos x="156" y="14"/>
                </a:cxn>
                <a:cxn ang="0">
                  <a:pos x="141" y="10"/>
                </a:cxn>
                <a:cxn ang="0">
                  <a:pos x="125" y="6"/>
                </a:cxn>
                <a:cxn ang="0">
                  <a:pos x="111" y="3"/>
                </a:cxn>
                <a:cxn ang="0">
                  <a:pos x="96" y="0"/>
                </a:cxn>
                <a:cxn ang="0">
                  <a:pos x="80" y="0"/>
                </a:cxn>
                <a:cxn ang="0">
                  <a:pos x="62" y="3"/>
                </a:cxn>
                <a:cxn ang="0">
                  <a:pos x="46" y="8"/>
                </a:cxn>
                <a:cxn ang="0">
                  <a:pos x="30" y="16"/>
                </a:cxn>
                <a:cxn ang="0">
                  <a:pos x="17" y="30"/>
                </a:cxn>
                <a:cxn ang="0">
                  <a:pos x="6" y="49"/>
                </a:cxn>
              </a:cxnLst>
              <a:rect l="0" t="0" r="r" b="b"/>
              <a:pathLst>
                <a:path w="223" h="188">
                  <a:moveTo>
                    <a:pt x="6" y="49"/>
                  </a:moveTo>
                  <a:lnTo>
                    <a:pt x="4" y="53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3" y="85"/>
                  </a:lnTo>
                  <a:lnTo>
                    <a:pt x="6" y="91"/>
                  </a:lnTo>
                  <a:lnTo>
                    <a:pt x="10" y="96"/>
                  </a:lnTo>
                  <a:lnTo>
                    <a:pt x="17" y="102"/>
                  </a:lnTo>
                  <a:lnTo>
                    <a:pt x="23" y="106"/>
                  </a:lnTo>
                  <a:lnTo>
                    <a:pt x="33" y="108"/>
                  </a:lnTo>
                  <a:lnTo>
                    <a:pt x="31" y="114"/>
                  </a:lnTo>
                  <a:lnTo>
                    <a:pt x="30" y="119"/>
                  </a:lnTo>
                  <a:lnTo>
                    <a:pt x="29" y="125"/>
                  </a:lnTo>
                  <a:lnTo>
                    <a:pt x="29" y="130"/>
                  </a:lnTo>
                  <a:lnTo>
                    <a:pt x="30" y="141"/>
                  </a:lnTo>
                  <a:lnTo>
                    <a:pt x="34" y="152"/>
                  </a:lnTo>
                  <a:lnTo>
                    <a:pt x="40" y="161"/>
                  </a:lnTo>
                  <a:lnTo>
                    <a:pt x="49" y="171"/>
                  </a:lnTo>
                  <a:lnTo>
                    <a:pt x="52" y="172"/>
                  </a:lnTo>
                  <a:lnTo>
                    <a:pt x="53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7" y="177"/>
                  </a:lnTo>
                  <a:lnTo>
                    <a:pt x="81" y="181"/>
                  </a:lnTo>
                  <a:lnTo>
                    <a:pt x="102" y="185"/>
                  </a:lnTo>
                  <a:lnTo>
                    <a:pt x="123" y="188"/>
                  </a:lnTo>
                  <a:lnTo>
                    <a:pt x="145" y="187"/>
                  </a:lnTo>
                  <a:lnTo>
                    <a:pt x="168" y="184"/>
                  </a:lnTo>
                  <a:lnTo>
                    <a:pt x="188" y="175"/>
                  </a:lnTo>
                  <a:lnTo>
                    <a:pt x="204" y="161"/>
                  </a:lnTo>
                  <a:lnTo>
                    <a:pt x="206" y="160"/>
                  </a:lnTo>
                  <a:lnTo>
                    <a:pt x="206" y="158"/>
                  </a:lnTo>
                  <a:lnTo>
                    <a:pt x="207" y="158"/>
                  </a:lnTo>
                  <a:lnTo>
                    <a:pt x="207" y="157"/>
                  </a:lnTo>
                  <a:lnTo>
                    <a:pt x="211" y="150"/>
                  </a:lnTo>
                  <a:lnTo>
                    <a:pt x="217" y="137"/>
                  </a:lnTo>
                  <a:lnTo>
                    <a:pt x="221" y="119"/>
                  </a:lnTo>
                  <a:lnTo>
                    <a:pt x="223" y="98"/>
                  </a:lnTo>
                  <a:lnTo>
                    <a:pt x="223" y="88"/>
                  </a:lnTo>
                  <a:lnTo>
                    <a:pt x="222" y="79"/>
                  </a:lnTo>
                  <a:lnTo>
                    <a:pt x="219" y="70"/>
                  </a:lnTo>
                  <a:lnTo>
                    <a:pt x="215" y="61"/>
                  </a:lnTo>
                  <a:lnTo>
                    <a:pt x="209" y="50"/>
                  </a:lnTo>
                  <a:lnTo>
                    <a:pt x="202" y="41"/>
                  </a:lnTo>
                  <a:lnTo>
                    <a:pt x="192" y="33"/>
                  </a:lnTo>
                  <a:lnTo>
                    <a:pt x="181" y="24"/>
                  </a:lnTo>
                  <a:lnTo>
                    <a:pt x="169" y="19"/>
                  </a:lnTo>
                  <a:lnTo>
                    <a:pt x="156" y="14"/>
                  </a:lnTo>
                  <a:lnTo>
                    <a:pt x="141" y="10"/>
                  </a:lnTo>
                  <a:lnTo>
                    <a:pt x="125" y="6"/>
                  </a:lnTo>
                  <a:lnTo>
                    <a:pt x="111" y="3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2" y="3"/>
                  </a:lnTo>
                  <a:lnTo>
                    <a:pt x="46" y="8"/>
                  </a:lnTo>
                  <a:lnTo>
                    <a:pt x="30" y="16"/>
                  </a:lnTo>
                  <a:lnTo>
                    <a:pt x="17" y="30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91" y="433"/>
              <a:ext cx="34" cy="26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6" y="4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6" y="5"/>
                </a:cxn>
                <a:cxn ang="0">
                  <a:pos x="64" y="6"/>
                </a:cxn>
                <a:cxn ang="0">
                  <a:pos x="72" y="8"/>
                </a:cxn>
                <a:cxn ang="0">
                  <a:pos x="79" y="10"/>
                </a:cxn>
                <a:cxn ang="0">
                  <a:pos x="85" y="14"/>
                </a:cxn>
                <a:cxn ang="0">
                  <a:pos x="92" y="17"/>
                </a:cxn>
                <a:cxn ang="0">
                  <a:pos x="96" y="23"/>
                </a:cxn>
                <a:cxn ang="0">
                  <a:pos x="100" y="28"/>
                </a:cxn>
                <a:cxn ang="0">
                  <a:pos x="102" y="31"/>
                </a:cxn>
                <a:cxn ang="0">
                  <a:pos x="103" y="35"/>
                </a:cxn>
                <a:cxn ang="0">
                  <a:pos x="103" y="39"/>
                </a:cxn>
                <a:cxn ang="0">
                  <a:pos x="103" y="42"/>
                </a:cxn>
                <a:cxn ang="0">
                  <a:pos x="103" y="51"/>
                </a:cxn>
                <a:cxn ang="0">
                  <a:pos x="100" y="58"/>
                </a:cxn>
                <a:cxn ang="0">
                  <a:pos x="99" y="65"/>
                </a:cxn>
                <a:cxn ang="0">
                  <a:pos x="96" y="70"/>
                </a:cxn>
                <a:cxn ang="0">
                  <a:pos x="91" y="73"/>
                </a:cxn>
                <a:cxn ang="0">
                  <a:pos x="84" y="75"/>
                </a:cxn>
                <a:cxn ang="0">
                  <a:pos x="76" y="77"/>
                </a:cxn>
                <a:cxn ang="0">
                  <a:pos x="65" y="77"/>
                </a:cxn>
                <a:cxn ang="0">
                  <a:pos x="54" y="75"/>
                </a:cxn>
                <a:cxn ang="0">
                  <a:pos x="43" y="75"/>
                </a:cxn>
                <a:cxn ang="0">
                  <a:pos x="31" y="73"/>
                </a:cxn>
                <a:cxn ang="0">
                  <a:pos x="20" y="70"/>
                </a:cxn>
                <a:cxn ang="0">
                  <a:pos x="22" y="66"/>
                </a:cxn>
                <a:cxn ang="0">
                  <a:pos x="23" y="60"/>
                </a:cxn>
                <a:cxn ang="0">
                  <a:pos x="26" y="55"/>
                </a:cxn>
                <a:cxn ang="0">
                  <a:pos x="29" y="50"/>
                </a:cxn>
                <a:cxn ang="0">
                  <a:pos x="31" y="47"/>
                </a:cxn>
                <a:cxn ang="0">
                  <a:pos x="33" y="43"/>
                </a:cxn>
                <a:cxn ang="0">
                  <a:pos x="34" y="39"/>
                </a:cxn>
                <a:cxn ang="0">
                  <a:pos x="34" y="33"/>
                </a:cxn>
                <a:cxn ang="0">
                  <a:pos x="34" y="31"/>
                </a:cxn>
                <a:cxn ang="0">
                  <a:pos x="34" y="29"/>
                </a:cxn>
                <a:cxn ang="0">
                  <a:pos x="34" y="27"/>
                </a:cxn>
                <a:cxn ang="0">
                  <a:pos x="33" y="25"/>
                </a:cxn>
                <a:cxn ang="0">
                  <a:pos x="30" y="20"/>
                </a:cxn>
                <a:cxn ang="0">
                  <a:pos x="26" y="14"/>
                </a:cxn>
                <a:cxn ang="0">
                  <a:pos x="20" y="10"/>
                </a:cxn>
                <a:cxn ang="0">
                  <a:pos x="15" y="8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5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2" y="1"/>
                </a:cxn>
                <a:cxn ang="0">
                  <a:pos x="45" y="2"/>
                </a:cxn>
              </a:cxnLst>
              <a:rect l="0" t="0" r="r" b="b"/>
              <a:pathLst>
                <a:path w="103" h="77">
                  <a:moveTo>
                    <a:pt x="45" y="2"/>
                  </a:move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6" y="5"/>
                  </a:lnTo>
                  <a:lnTo>
                    <a:pt x="64" y="6"/>
                  </a:lnTo>
                  <a:lnTo>
                    <a:pt x="72" y="8"/>
                  </a:lnTo>
                  <a:lnTo>
                    <a:pt x="79" y="10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6" y="23"/>
                  </a:lnTo>
                  <a:lnTo>
                    <a:pt x="100" y="28"/>
                  </a:lnTo>
                  <a:lnTo>
                    <a:pt x="102" y="31"/>
                  </a:lnTo>
                  <a:lnTo>
                    <a:pt x="103" y="35"/>
                  </a:lnTo>
                  <a:lnTo>
                    <a:pt x="103" y="39"/>
                  </a:lnTo>
                  <a:lnTo>
                    <a:pt x="103" y="42"/>
                  </a:lnTo>
                  <a:lnTo>
                    <a:pt x="103" y="51"/>
                  </a:lnTo>
                  <a:lnTo>
                    <a:pt x="100" y="58"/>
                  </a:lnTo>
                  <a:lnTo>
                    <a:pt x="99" y="65"/>
                  </a:lnTo>
                  <a:lnTo>
                    <a:pt x="96" y="70"/>
                  </a:lnTo>
                  <a:lnTo>
                    <a:pt x="91" y="73"/>
                  </a:lnTo>
                  <a:lnTo>
                    <a:pt x="84" y="75"/>
                  </a:lnTo>
                  <a:lnTo>
                    <a:pt x="76" y="77"/>
                  </a:lnTo>
                  <a:lnTo>
                    <a:pt x="65" y="77"/>
                  </a:lnTo>
                  <a:lnTo>
                    <a:pt x="54" y="75"/>
                  </a:lnTo>
                  <a:lnTo>
                    <a:pt x="43" y="75"/>
                  </a:lnTo>
                  <a:lnTo>
                    <a:pt x="31" y="73"/>
                  </a:lnTo>
                  <a:lnTo>
                    <a:pt x="20" y="70"/>
                  </a:lnTo>
                  <a:lnTo>
                    <a:pt x="22" y="66"/>
                  </a:lnTo>
                  <a:lnTo>
                    <a:pt x="23" y="60"/>
                  </a:lnTo>
                  <a:lnTo>
                    <a:pt x="26" y="55"/>
                  </a:lnTo>
                  <a:lnTo>
                    <a:pt x="29" y="50"/>
                  </a:lnTo>
                  <a:lnTo>
                    <a:pt x="31" y="47"/>
                  </a:lnTo>
                  <a:lnTo>
                    <a:pt x="33" y="43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3" y="25"/>
                  </a:lnTo>
                  <a:lnTo>
                    <a:pt x="30" y="20"/>
                  </a:lnTo>
                  <a:lnTo>
                    <a:pt x="26" y="14"/>
                  </a:lnTo>
                  <a:lnTo>
                    <a:pt x="20" y="10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5"/>
                  </a:lnTo>
                  <a:lnTo>
                    <a:pt x="7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7" y="321"/>
              <a:ext cx="84" cy="8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162"/>
                </a:cxn>
                <a:cxn ang="0">
                  <a:pos x="132" y="265"/>
                </a:cxn>
                <a:cxn ang="0">
                  <a:pos x="254" y="92"/>
                </a:cxn>
                <a:cxn ang="0">
                  <a:pos x="122" y="0"/>
                </a:cxn>
              </a:cxnLst>
              <a:rect l="0" t="0" r="r" b="b"/>
              <a:pathLst>
                <a:path w="254" h="265">
                  <a:moveTo>
                    <a:pt x="122" y="0"/>
                  </a:moveTo>
                  <a:lnTo>
                    <a:pt x="0" y="162"/>
                  </a:lnTo>
                  <a:lnTo>
                    <a:pt x="132" y="265"/>
                  </a:lnTo>
                  <a:lnTo>
                    <a:pt x="254" y="9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501" y="315"/>
              <a:ext cx="96" cy="99"/>
            </a:xfrm>
            <a:custGeom>
              <a:avLst/>
              <a:gdLst/>
              <a:ahLst/>
              <a:cxnLst>
                <a:cxn ang="0">
                  <a:pos x="283" y="95"/>
                </a:cxn>
                <a:cxn ang="0">
                  <a:pos x="276" y="92"/>
                </a:cxn>
                <a:cxn ang="0">
                  <a:pos x="269" y="92"/>
                </a:cxn>
                <a:cxn ang="0">
                  <a:pos x="264" y="95"/>
                </a:cxn>
                <a:cxn ang="0">
                  <a:pos x="259" y="99"/>
                </a:cxn>
                <a:cxn ang="0">
                  <a:pos x="255" y="104"/>
                </a:cxn>
                <a:cxn ang="0">
                  <a:pos x="244" y="121"/>
                </a:cxn>
                <a:cxn ang="0">
                  <a:pos x="228" y="144"/>
                </a:cxn>
                <a:cxn ang="0">
                  <a:pos x="209" y="169"/>
                </a:cxn>
                <a:cxn ang="0">
                  <a:pos x="190" y="198"/>
                </a:cxn>
                <a:cxn ang="0">
                  <a:pos x="171" y="223"/>
                </a:cxn>
                <a:cxn ang="0">
                  <a:pos x="156" y="245"/>
                </a:cxn>
                <a:cxn ang="0">
                  <a:pos x="146" y="259"/>
                </a:cxn>
                <a:cxn ang="0">
                  <a:pos x="137" y="252"/>
                </a:cxn>
                <a:cxn ang="0">
                  <a:pos x="123" y="242"/>
                </a:cxn>
                <a:cxn ang="0">
                  <a:pos x="109" y="230"/>
                </a:cxn>
                <a:cxn ang="0">
                  <a:pos x="94" y="218"/>
                </a:cxn>
                <a:cxn ang="0">
                  <a:pos x="77" y="206"/>
                </a:cxn>
                <a:cxn ang="0">
                  <a:pos x="63" y="194"/>
                </a:cxn>
                <a:cxn ang="0">
                  <a:pos x="50" y="184"/>
                </a:cxn>
                <a:cxn ang="0">
                  <a:pos x="41" y="177"/>
                </a:cxn>
                <a:cxn ang="0">
                  <a:pos x="50" y="164"/>
                </a:cxn>
                <a:cxn ang="0">
                  <a:pos x="65" y="144"/>
                </a:cxn>
                <a:cxn ang="0">
                  <a:pos x="84" y="119"/>
                </a:cxn>
                <a:cxn ang="0">
                  <a:pos x="103" y="94"/>
                </a:cxn>
                <a:cxn ang="0">
                  <a:pos x="122" y="69"/>
                </a:cxn>
                <a:cxn ang="0">
                  <a:pos x="138" y="48"/>
                </a:cxn>
                <a:cxn ang="0">
                  <a:pos x="149" y="33"/>
                </a:cxn>
                <a:cxn ang="0">
                  <a:pos x="153" y="27"/>
                </a:cxn>
                <a:cxn ang="0">
                  <a:pos x="155" y="25"/>
                </a:cxn>
                <a:cxn ang="0">
                  <a:pos x="156" y="22"/>
                </a:cxn>
                <a:cxn ang="0">
                  <a:pos x="157" y="20"/>
                </a:cxn>
                <a:cxn ang="0">
                  <a:pos x="157" y="18"/>
                </a:cxn>
                <a:cxn ang="0">
                  <a:pos x="157" y="14"/>
                </a:cxn>
                <a:cxn ang="0">
                  <a:pos x="156" y="10"/>
                </a:cxn>
                <a:cxn ang="0">
                  <a:pos x="153" y="6"/>
                </a:cxn>
                <a:cxn ang="0">
                  <a:pos x="150" y="3"/>
                </a:cxn>
                <a:cxn ang="0">
                  <a:pos x="144" y="0"/>
                </a:cxn>
                <a:cxn ang="0">
                  <a:pos x="137" y="0"/>
                </a:cxn>
                <a:cxn ang="0">
                  <a:pos x="132" y="3"/>
                </a:cxn>
                <a:cxn ang="0">
                  <a:pos x="126" y="7"/>
                </a:cxn>
                <a:cxn ang="0">
                  <a:pos x="3" y="171"/>
                </a:cxn>
                <a:cxn ang="0">
                  <a:pos x="0" y="176"/>
                </a:cxn>
                <a:cxn ang="0">
                  <a:pos x="0" y="183"/>
                </a:cxn>
                <a:cxn ang="0">
                  <a:pos x="2" y="188"/>
                </a:cxn>
                <a:cxn ang="0">
                  <a:pos x="7" y="194"/>
                </a:cxn>
                <a:cxn ang="0">
                  <a:pos x="140" y="296"/>
                </a:cxn>
                <a:cxn ang="0">
                  <a:pos x="142" y="298"/>
                </a:cxn>
                <a:cxn ang="0">
                  <a:pos x="146" y="299"/>
                </a:cxn>
                <a:cxn ang="0">
                  <a:pos x="149" y="299"/>
                </a:cxn>
                <a:cxn ang="0">
                  <a:pos x="153" y="299"/>
                </a:cxn>
                <a:cxn ang="0">
                  <a:pos x="156" y="299"/>
                </a:cxn>
                <a:cxn ang="0">
                  <a:pos x="159" y="298"/>
                </a:cxn>
                <a:cxn ang="0">
                  <a:pos x="161" y="295"/>
                </a:cxn>
                <a:cxn ang="0">
                  <a:pos x="164" y="292"/>
                </a:cxn>
                <a:cxn ang="0">
                  <a:pos x="286" y="119"/>
                </a:cxn>
                <a:cxn ang="0">
                  <a:pos x="288" y="112"/>
                </a:cxn>
                <a:cxn ang="0">
                  <a:pos x="288" y="106"/>
                </a:cxn>
                <a:cxn ang="0">
                  <a:pos x="287" y="100"/>
                </a:cxn>
                <a:cxn ang="0">
                  <a:pos x="283" y="95"/>
                </a:cxn>
              </a:cxnLst>
              <a:rect l="0" t="0" r="r" b="b"/>
              <a:pathLst>
                <a:path w="288" h="299">
                  <a:moveTo>
                    <a:pt x="283" y="95"/>
                  </a:moveTo>
                  <a:lnTo>
                    <a:pt x="276" y="92"/>
                  </a:lnTo>
                  <a:lnTo>
                    <a:pt x="269" y="92"/>
                  </a:lnTo>
                  <a:lnTo>
                    <a:pt x="264" y="95"/>
                  </a:lnTo>
                  <a:lnTo>
                    <a:pt x="259" y="99"/>
                  </a:lnTo>
                  <a:lnTo>
                    <a:pt x="255" y="104"/>
                  </a:lnTo>
                  <a:lnTo>
                    <a:pt x="244" y="121"/>
                  </a:lnTo>
                  <a:lnTo>
                    <a:pt x="228" y="144"/>
                  </a:lnTo>
                  <a:lnTo>
                    <a:pt x="209" y="169"/>
                  </a:lnTo>
                  <a:lnTo>
                    <a:pt x="190" y="198"/>
                  </a:lnTo>
                  <a:lnTo>
                    <a:pt x="171" y="223"/>
                  </a:lnTo>
                  <a:lnTo>
                    <a:pt x="156" y="245"/>
                  </a:lnTo>
                  <a:lnTo>
                    <a:pt x="146" y="259"/>
                  </a:lnTo>
                  <a:lnTo>
                    <a:pt x="137" y="252"/>
                  </a:lnTo>
                  <a:lnTo>
                    <a:pt x="123" y="242"/>
                  </a:lnTo>
                  <a:lnTo>
                    <a:pt x="109" y="230"/>
                  </a:lnTo>
                  <a:lnTo>
                    <a:pt x="94" y="218"/>
                  </a:lnTo>
                  <a:lnTo>
                    <a:pt x="77" y="206"/>
                  </a:lnTo>
                  <a:lnTo>
                    <a:pt x="63" y="194"/>
                  </a:lnTo>
                  <a:lnTo>
                    <a:pt x="50" y="184"/>
                  </a:lnTo>
                  <a:lnTo>
                    <a:pt x="41" y="177"/>
                  </a:lnTo>
                  <a:lnTo>
                    <a:pt x="50" y="164"/>
                  </a:lnTo>
                  <a:lnTo>
                    <a:pt x="65" y="144"/>
                  </a:lnTo>
                  <a:lnTo>
                    <a:pt x="84" y="119"/>
                  </a:lnTo>
                  <a:lnTo>
                    <a:pt x="103" y="94"/>
                  </a:lnTo>
                  <a:lnTo>
                    <a:pt x="122" y="69"/>
                  </a:lnTo>
                  <a:lnTo>
                    <a:pt x="138" y="48"/>
                  </a:lnTo>
                  <a:lnTo>
                    <a:pt x="149" y="33"/>
                  </a:lnTo>
                  <a:lnTo>
                    <a:pt x="153" y="27"/>
                  </a:lnTo>
                  <a:lnTo>
                    <a:pt x="155" y="25"/>
                  </a:lnTo>
                  <a:lnTo>
                    <a:pt x="156" y="22"/>
                  </a:lnTo>
                  <a:lnTo>
                    <a:pt x="157" y="20"/>
                  </a:lnTo>
                  <a:lnTo>
                    <a:pt x="157" y="18"/>
                  </a:lnTo>
                  <a:lnTo>
                    <a:pt x="157" y="14"/>
                  </a:lnTo>
                  <a:lnTo>
                    <a:pt x="156" y="10"/>
                  </a:lnTo>
                  <a:lnTo>
                    <a:pt x="153" y="6"/>
                  </a:lnTo>
                  <a:lnTo>
                    <a:pt x="150" y="3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2" y="3"/>
                  </a:lnTo>
                  <a:lnTo>
                    <a:pt x="126" y="7"/>
                  </a:lnTo>
                  <a:lnTo>
                    <a:pt x="3" y="171"/>
                  </a:lnTo>
                  <a:lnTo>
                    <a:pt x="0" y="176"/>
                  </a:lnTo>
                  <a:lnTo>
                    <a:pt x="0" y="183"/>
                  </a:lnTo>
                  <a:lnTo>
                    <a:pt x="2" y="188"/>
                  </a:lnTo>
                  <a:lnTo>
                    <a:pt x="7" y="194"/>
                  </a:lnTo>
                  <a:lnTo>
                    <a:pt x="140" y="296"/>
                  </a:lnTo>
                  <a:lnTo>
                    <a:pt x="142" y="298"/>
                  </a:lnTo>
                  <a:lnTo>
                    <a:pt x="146" y="299"/>
                  </a:lnTo>
                  <a:lnTo>
                    <a:pt x="149" y="299"/>
                  </a:lnTo>
                  <a:lnTo>
                    <a:pt x="153" y="299"/>
                  </a:lnTo>
                  <a:lnTo>
                    <a:pt x="156" y="299"/>
                  </a:lnTo>
                  <a:lnTo>
                    <a:pt x="159" y="298"/>
                  </a:lnTo>
                  <a:lnTo>
                    <a:pt x="161" y="295"/>
                  </a:lnTo>
                  <a:lnTo>
                    <a:pt x="164" y="292"/>
                  </a:lnTo>
                  <a:lnTo>
                    <a:pt x="286" y="119"/>
                  </a:lnTo>
                  <a:lnTo>
                    <a:pt x="288" y="112"/>
                  </a:lnTo>
                  <a:lnTo>
                    <a:pt x="288" y="106"/>
                  </a:lnTo>
                  <a:lnTo>
                    <a:pt x="287" y="100"/>
                  </a:lnTo>
                  <a:lnTo>
                    <a:pt x="283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335" y="122"/>
              <a:ext cx="301" cy="212"/>
            </a:xfrm>
            <a:custGeom>
              <a:avLst/>
              <a:gdLst/>
              <a:ahLst/>
              <a:cxnLst>
                <a:cxn ang="0">
                  <a:pos x="780" y="12"/>
                </a:cxn>
                <a:cxn ang="0">
                  <a:pos x="746" y="31"/>
                </a:cxn>
                <a:cxn ang="0">
                  <a:pos x="702" y="55"/>
                </a:cxn>
                <a:cxn ang="0">
                  <a:pos x="668" y="73"/>
                </a:cxn>
                <a:cxn ang="0">
                  <a:pos x="658" y="79"/>
                </a:cxn>
                <a:cxn ang="0">
                  <a:pos x="653" y="88"/>
                </a:cxn>
                <a:cxn ang="0">
                  <a:pos x="652" y="102"/>
                </a:cxn>
                <a:cxn ang="0">
                  <a:pos x="653" y="148"/>
                </a:cxn>
                <a:cxn ang="0">
                  <a:pos x="647" y="171"/>
                </a:cxn>
                <a:cxn ang="0">
                  <a:pos x="631" y="185"/>
                </a:cxn>
                <a:cxn ang="0">
                  <a:pos x="615" y="179"/>
                </a:cxn>
                <a:cxn ang="0">
                  <a:pos x="601" y="148"/>
                </a:cxn>
                <a:cxn ang="0">
                  <a:pos x="588" y="119"/>
                </a:cxn>
                <a:cxn ang="0">
                  <a:pos x="578" y="100"/>
                </a:cxn>
                <a:cxn ang="0">
                  <a:pos x="574" y="93"/>
                </a:cxn>
                <a:cxn ang="0">
                  <a:pos x="568" y="88"/>
                </a:cxn>
                <a:cxn ang="0">
                  <a:pos x="443" y="65"/>
                </a:cxn>
                <a:cxn ang="0">
                  <a:pos x="442" y="65"/>
                </a:cxn>
                <a:cxn ang="0">
                  <a:pos x="439" y="65"/>
                </a:cxn>
                <a:cxn ang="0">
                  <a:pos x="388" y="73"/>
                </a:cxn>
                <a:cxn ang="0">
                  <a:pos x="331" y="90"/>
                </a:cxn>
                <a:cxn ang="0">
                  <a:pos x="274" y="116"/>
                </a:cxn>
                <a:cxn ang="0">
                  <a:pos x="220" y="144"/>
                </a:cxn>
                <a:cxn ang="0">
                  <a:pos x="171" y="173"/>
                </a:cxn>
                <a:cxn ang="0">
                  <a:pos x="131" y="198"/>
                </a:cxn>
                <a:cxn ang="0">
                  <a:pos x="104" y="217"/>
                </a:cxn>
                <a:cxn ang="0">
                  <a:pos x="92" y="225"/>
                </a:cxn>
                <a:cxn ang="0">
                  <a:pos x="93" y="224"/>
                </a:cxn>
                <a:cxn ang="0">
                  <a:pos x="94" y="224"/>
                </a:cxn>
                <a:cxn ang="0">
                  <a:pos x="55" y="253"/>
                </a:cxn>
                <a:cxn ang="0">
                  <a:pos x="27" y="290"/>
                </a:cxn>
                <a:cxn ang="0">
                  <a:pos x="8" y="326"/>
                </a:cxn>
                <a:cxn ang="0">
                  <a:pos x="1" y="342"/>
                </a:cxn>
                <a:cxn ang="0">
                  <a:pos x="0" y="351"/>
                </a:cxn>
                <a:cxn ang="0">
                  <a:pos x="4" y="361"/>
                </a:cxn>
                <a:cxn ang="0">
                  <a:pos x="203" y="629"/>
                </a:cxn>
                <a:cxn ang="0">
                  <a:pos x="215" y="634"/>
                </a:cxn>
                <a:cxn ang="0">
                  <a:pos x="228" y="630"/>
                </a:cxn>
                <a:cxn ang="0">
                  <a:pos x="265" y="618"/>
                </a:cxn>
                <a:cxn ang="0">
                  <a:pos x="327" y="592"/>
                </a:cxn>
                <a:cxn ang="0">
                  <a:pos x="404" y="556"/>
                </a:cxn>
                <a:cxn ang="0">
                  <a:pos x="491" y="504"/>
                </a:cxn>
                <a:cxn ang="0">
                  <a:pos x="577" y="439"/>
                </a:cxn>
                <a:cxn ang="0">
                  <a:pos x="657" y="358"/>
                </a:cxn>
                <a:cxn ang="0">
                  <a:pos x="723" y="262"/>
                </a:cxn>
                <a:cxn ang="0">
                  <a:pos x="756" y="204"/>
                </a:cxn>
                <a:cxn ang="0">
                  <a:pos x="785" y="185"/>
                </a:cxn>
                <a:cxn ang="0">
                  <a:pos x="822" y="163"/>
                </a:cxn>
                <a:cxn ang="0">
                  <a:pos x="848" y="147"/>
                </a:cxn>
                <a:cxn ang="0">
                  <a:pos x="860" y="139"/>
                </a:cxn>
                <a:cxn ang="0">
                  <a:pos x="876" y="124"/>
                </a:cxn>
                <a:cxn ang="0">
                  <a:pos x="891" y="105"/>
                </a:cxn>
                <a:cxn ang="0">
                  <a:pos x="900" y="82"/>
                </a:cxn>
                <a:cxn ang="0">
                  <a:pos x="902" y="60"/>
                </a:cxn>
                <a:cxn ang="0">
                  <a:pos x="898" y="46"/>
                </a:cxn>
                <a:cxn ang="0">
                  <a:pos x="888" y="29"/>
                </a:cxn>
                <a:cxn ang="0">
                  <a:pos x="869" y="12"/>
                </a:cxn>
                <a:cxn ang="0">
                  <a:pos x="842" y="1"/>
                </a:cxn>
                <a:cxn ang="0">
                  <a:pos x="807" y="2"/>
                </a:cxn>
              </a:cxnLst>
              <a:rect l="0" t="0" r="r" b="b"/>
              <a:pathLst>
                <a:path w="902" h="634">
                  <a:moveTo>
                    <a:pt x="785" y="9"/>
                  </a:moveTo>
                  <a:lnTo>
                    <a:pt x="780" y="12"/>
                  </a:lnTo>
                  <a:lnTo>
                    <a:pt x="765" y="20"/>
                  </a:lnTo>
                  <a:lnTo>
                    <a:pt x="746" y="31"/>
                  </a:lnTo>
                  <a:lnTo>
                    <a:pt x="723" y="43"/>
                  </a:lnTo>
                  <a:lnTo>
                    <a:pt x="702" y="55"/>
                  </a:lnTo>
                  <a:lnTo>
                    <a:pt x="681" y="65"/>
                  </a:lnTo>
                  <a:lnTo>
                    <a:pt x="668" y="73"/>
                  </a:lnTo>
                  <a:lnTo>
                    <a:pt x="662" y="75"/>
                  </a:lnTo>
                  <a:lnTo>
                    <a:pt x="658" y="79"/>
                  </a:lnTo>
                  <a:lnTo>
                    <a:pt x="654" y="83"/>
                  </a:lnTo>
                  <a:lnTo>
                    <a:pt x="653" y="88"/>
                  </a:lnTo>
                  <a:lnTo>
                    <a:pt x="652" y="93"/>
                  </a:lnTo>
                  <a:lnTo>
                    <a:pt x="652" y="102"/>
                  </a:lnTo>
                  <a:lnTo>
                    <a:pt x="653" y="124"/>
                  </a:lnTo>
                  <a:lnTo>
                    <a:pt x="653" y="148"/>
                  </a:lnTo>
                  <a:lnTo>
                    <a:pt x="653" y="166"/>
                  </a:lnTo>
                  <a:lnTo>
                    <a:pt x="647" y="171"/>
                  </a:lnTo>
                  <a:lnTo>
                    <a:pt x="639" y="177"/>
                  </a:lnTo>
                  <a:lnTo>
                    <a:pt x="631" y="185"/>
                  </a:lnTo>
                  <a:lnTo>
                    <a:pt x="622" y="193"/>
                  </a:lnTo>
                  <a:lnTo>
                    <a:pt x="615" y="179"/>
                  </a:lnTo>
                  <a:lnTo>
                    <a:pt x="608" y="165"/>
                  </a:lnTo>
                  <a:lnTo>
                    <a:pt x="601" y="148"/>
                  </a:lnTo>
                  <a:lnTo>
                    <a:pt x="593" y="133"/>
                  </a:lnTo>
                  <a:lnTo>
                    <a:pt x="588" y="119"/>
                  </a:lnTo>
                  <a:lnTo>
                    <a:pt x="583" y="108"/>
                  </a:lnTo>
                  <a:lnTo>
                    <a:pt x="578" y="100"/>
                  </a:lnTo>
                  <a:lnTo>
                    <a:pt x="577" y="97"/>
                  </a:lnTo>
                  <a:lnTo>
                    <a:pt x="574" y="93"/>
                  </a:lnTo>
                  <a:lnTo>
                    <a:pt x="572" y="90"/>
                  </a:lnTo>
                  <a:lnTo>
                    <a:pt x="568" y="88"/>
                  </a:lnTo>
                  <a:lnTo>
                    <a:pt x="562" y="86"/>
                  </a:lnTo>
                  <a:lnTo>
                    <a:pt x="443" y="65"/>
                  </a:lnTo>
                  <a:lnTo>
                    <a:pt x="442" y="65"/>
                  </a:lnTo>
                  <a:lnTo>
                    <a:pt x="442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14" y="67"/>
                  </a:lnTo>
                  <a:lnTo>
                    <a:pt x="388" y="73"/>
                  </a:lnTo>
                  <a:lnTo>
                    <a:pt x="359" y="81"/>
                  </a:lnTo>
                  <a:lnTo>
                    <a:pt x="331" y="90"/>
                  </a:lnTo>
                  <a:lnTo>
                    <a:pt x="303" y="102"/>
                  </a:lnTo>
                  <a:lnTo>
                    <a:pt x="274" y="116"/>
                  </a:lnTo>
                  <a:lnTo>
                    <a:pt x="247" y="129"/>
                  </a:lnTo>
                  <a:lnTo>
                    <a:pt x="220" y="144"/>
                  </a:lnTo>
                  <a:lnTo>
                    <a:pt x="194" y="159"/>
                  </a:lnTo>
                  <a:lnTo>
                    <a:pt x="171" y="173"/>
                  </a:lnTo>
                  <a:lnTo>
                    <a:pt x="150" y="186"/>
                  </a:lnTo>
                  <a:lnTo>
                    <a:pt x="131" y="198"/>
                  </a:lnTo>
                  <a:lnTo>
                    <a:pt x="116" y="209"/>
                  </a:lnTo>
                  <a:lnTo>
                    <a:pt x="104" y="217"/>
                  </a:lnTo>
                  <a:lnTo>
                    <a:pt x="96" y="223"/>
                  </a:lnTo>
                  <a:lnTo>
                    <a:pt x="92" y="225"/>
                  </a:lnTo>
                  <a:lnTo>
                    <a:pt x="92" y="225"/>
                  </a:lnTo>
                  <a:lnTo>
                    <a:pt x="93" y="224"/>
                  </a:lnTo>
                  <a:lnTo>
                    <a:pt x="93" y="224"/>
                  </a:lnTo>
                  <a:lnTo>
                    <a:pt x="94" y="224"/>
                  </a:lnTo>
                  <a:lnTo>
                    <a:pt x="74" y="236"/>
                  </a:lnTo>
                  <a:lnTo>
                    <a:pt x="55" y="253"/>
                  </a:lnTo>
                  <a:lnTo>
                    <a:pt x="40" y="271"/>
                  </a:lnTo>
                  <a:lnTo>
                    <a:pt x="27" y="290"/>
                  </a:lnTo>
                  <a:lnTo>
                    <a:pt x="16" y="309"/>
                  </a:lnTo>
                  <a:lnTo>
                    <a:pt x="8" y="326"/>
                  </a:lnTo>
                  <a:lnTo>
                    <a:pt x="2" y="336"/>
                  </a:lnTo>
                  <a:lnTo>
                    <a:pt x="1" y="342"/>
                  </a:lnTo>
                  <a:lnTo>
                    <a:pt x="0" y="346"/>
                  </a:lnTo>
                  <a:lnTo>
                    <a:pt x="0" y="351"/>
                  </a:lnTo>
                  <a:lnTo>
                    <a:pt x="1" y="357"/>
                  </a:lnTo>
                  <a:lnTo>
                    <a:pt x="4" y="361"/>
                  </a:lnTo>
                  <a:lnTo>
                    <a:pt x="199" y="625"/>
                  </a:lnTo>
                  <a:lnTo>
                    <a:pt x="203" y="629"/>
                  </a:lnTo>
                  <a:lnTo>
                    <a:pt x="208" y="633"/>
                  </a:lnTo>
                  <a:lnTo>
                    <a:pt x="215" y="634"/>
                  </a:lnTo>
                  <a:lnTo>
                    <a:pt x="220" y="633"/>
                  </a:lnTo>
                  <a:lnTo>
                    <a:pt x="228" y="630"/>
                  </a:lnTo>
                  <a:lnTo>
                    <a:pt x="243" y="626"/>
                  </a:lnTo>
                  <a:lnTo>
                    <a:pt x="265" y="618"/>
                  </a:lnTo>
                  <a:lnTo>
                    <a:pt x="293" y="607"/>
                  </a:lnTo>
                  <a:lnTo>
                    <a:pt x="327" y="592"/>
                  </a:lnTo>
                  <a:lnTo>
                    <a:pt x="363" y="576"/>
                  </a:lnTo>
                  <a:lnTo>
                    <a:pt x="404" y="556"/>
                  </a:lnTo>
                  <a:lnTo>
                    <a:pt x="446" y="531"/>
                  </a:lnTo>
                  <a:lnTo>
                    <a:pt x="491" y="504"/>
                  </a:lnTo>
                  <a:lnTo>
                    <a:pt x="534" y="473"/>
                  </a:lnTo>
                  <a:lnTo>
                    <a:pt x="577" y="439"/>
                  </a:lnTo>
                  <a:lnTo>
                    <a:pt x="619" y="401"/>
                  </a:lnTo>
                  <a:lnTo>
                    <a:pt x="657" y="358"/>
                  </a:lnTo>
                  <a:lnTo>
                    <a:pt x="692" y="312"/>
                  </a:lnTo>
                  <a:lnTo>
                    <a:pt x="723" y="262"/>
                  </a:lnTo>
                  <a:lnTo>
                    <a:pt x="749" y="208"/>
                  </a:lnTo>
                  <a:lnTo>
                    <a:pt x="756" y="204"/>
                  </a:lnTo>
                  <a:lnTo>
                    <a:pt x="769" y="196"/>
                  </a:lnTo>
                  <a:lnTo>
                    <a:pt x="785" y="185"/>
                  </a:lnTo>
                  <a:lnTo>
                    <a:pt x="804" y="174"/>
                  </a:lnTo>
                  <a:lnTo>
                    <a:pt x="822" y="163"/>
                  </a:lnTo>
                  <a:lnTo>
                    <a:pt x="837" y="154"/>
                  </a:lnTo>
                  <a:lnTo>
                    <a:pt x="848" y="147"/>
                  </a:lnTo>
                  <a:lnTo>
                    <a:pt x="852" y="144"/>
                  </a:lnTo>
                  <a:lnTo>
                    <a:pt x="860" y="139"/>
                  </a:lnTo>
                  <a:lnTo>
                    <a:pt x="868" y="132"/>
                  </a:lnTo>
                  <a:lnTo>
                    <a:pt x="876" y="124"/>
                  </a:lnTo>
                  <a:lnTo>
                    <a:pt x="884" y="115"/>
                  </a:lnTo>
                  <a:lnTo>
                    <a:pt x="891" y="105"/>
                  </a:lnTo>
                  <a:lnTo>
                    <a:pt x="896" y="93"/>
                  </a:lnTo>
                  <a:lnTo>
                    <a:pt x="900" y="82"/>
                  </a:lnTo>
                  <a:lnTo>
                    <a:pt x="902" y="69"/>
                  </a:lnTo>
                  <a:lnTo>
                    <a:pt x="902" y="60"/>
                  </a:lnTo>
                  <a:lnTo>
                    <a:pt x="900" y="52"/>
                  </a:lnTo>
                  <a:lnTo>
                    <a:pt x="898" y="46"/>
                  </a:lnTo>
                  <a:lnTo>
                    <a:pt x="894" y="37"/>
                  </a:lnTo>
                  <a:lnTo>
                    <a:pt x="888" y="29"/>
                  </a:lnTo>
                  <a:lnTo>
                    <a:pt x="880" y="20"/>
                  </a:lnTo>
                  <a:lnTo>
                    <a:pt x="869" y="12"/>
                  </a:lnTo>
                  <a:lnTo>
                    <a:pt x="857" y="5"/>
                  </a:lnTo>
                  <a:lnTo>
                    <a:pt x="842" y="1"/>
                  </a:lnTo>
                  <a:lnTo>
                    <a:pt x="826" y="0"/>
                  </a:lnTo>
                  <a:lnTo>
                    <a:pt x="807" y="2"/>
                  </a:lnTo>
                  <a:lnTo>
                    <a:pt x="78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49" y="136"/>
              <a:ext cx="273" cy="183"/>
            </a:xfrm>
            <a:custGeom>
              <a:avLst/>
              <a:gdLst/>
              <a:ahLst/>
              <a:cxnLst>
                <a:cxn ang="0">
                  <a:pos x="772" y="2"/>
                </a:cxn>
                <a:cxn ang="0">
                  <a:pos x="792" y="2"/>
                </a:cxn>
                <a:cxn ang="0">
                  <a:pos x="806" y="7"/>
                </a:cxn>
                <a:cxn ang="0">
                  <a:pos x="813" y="15"/>
                </a:cxn>
                <a:cxn ang="0">
                  <a:pos x="817" y="27"/>
                </a:cxn>
                <a:cxn ang="0">
                  <a:pos x="813" y="46"/>
                </a:cxn>
                <a:cxn ang="0">
                  <a:pos x="799" y="61"/>
                </a:cxn>
                <a:cxn ang="0">
                  <a:pos x="788" y="69"/>
                </a:cxn>
                <a:cxn ang="0">
                  <a:pos x="783" y="73"/>
                </a:cxn>
                <a:cxn ang="0">
                  <a:pos x="753" y="92"/>
                </a:cxn>
                <a:cxn ang="0">
                  <a:pos x="713" y="115"/>
                </a:cxn>
                <a:cxn ang="0">
                  <a:pos x="683" y="134"/>
                </a:cxn>
                <a:cxn ang="0">
                  <a:pos x="676" y="139"/>
                </a:cxn>
                <a:cxn ang="0">
                  <a:pos x="672" y="144"/>
                </a:cxn>
                <a:cxn ang="0">
                  <a:pos x="650" y="194"/>
                </a:cxn>
                <a:cxn ang="0">
                  <a:pos x="595" y="277"/>
                </a:cxn>
                <a:cxn ang="0">
                  <a:pos x="527" y="349"/>
                </a:cxn>
                <a:cxn ang="0">
                  <a:pos x="453" y="410"/>
                </a:cxn>
                <a:cxn ang="0">
                  <a:pos x="376" y="459"/>
                </a:cxn>
                <a:cxn ang="0">
                  <a:pos x="304" y="498"/>
                </a:cxn>
                <a:cxn ang="0">
                  <a:pos x="242" y="526"/>
                </a:cxn>
                <a:cxn ang="0">
                  <a:pos x="196" y="544"/>
                </a:cxn>
                <a:cxn ang="0">
                  <a:pos x="168" y="533"/>
                </a:cxn>
                <a:cxn ang="0">
                  <a:pos x="119" y="467"/>
                </a:cxn>
                <a:cxn ang="0">
                  <a:pos x="58" y="384"/>
                </a:cxn>
                <a:cxn ang="0">
                  <a:pos x="11" y="321"/>
                </a:cxn>
                <a:cxn ang="0">
                  <a:pos x="5" y="296"/>
                </a:cxn>
                <a:cxn ang="0">
                  <a:pos x="19" y="272"/>
                </a:cxn>
                <a:cxn ang="0">
                  <a:pos x="37" y="248"/>
                </a:cxn>
                <a:cxn ang="0">
                  <a:pos x="57" y="227"/>
                </a:cxn>
                <a:cxn ang="0">
                  <a:pos x="70" y="221"/>
                </a:cxn>
                <a:cxn ang="0">
                  <a:pos x="70" y="221"/>
                </a:cxn>
                <a:cxn ang="0">
                  <a:pos x="73" y="218"/>
                </a:cxn>
                <a:cxn ang="0">
                  <a:pos x="92" y="204"/>
                </a:cxn>
                <a:cxn ang="0">
                  <a:pos x="123" y="184"/>
                </a:cxn>
                <a:cxn ang="0">
                  <a:pos x="166" y="158"/>
                </a:cxn>
                <a:cxn ang="0">
                  <a:pos x="215" y="130"/>
                </a:cxn>
                <a:cxn ang="0">
                  <a:pos x="269" y="103"/>
                </a:cxn>
                <a:cxn ang="0">
                  <a:pos x="323" y="81"/>
                </a:cxn>
                <a:cxn ang="0">
                  <a:pos x="373" y="69"/>
                </a:cxn>
                <a:cxn ang="0">
                  <a:pos x="402" y="66"/>
                </a:cxn>
                <a:cxn ang="0">
                  <a:pos x="427" y="72"/>
                </a:cxn>
                <a:cxn ang="0">
                  <a:pos x="461" y="77"/>
                </a:cxn>
                <a:cxn ang="0">
                  <a:pos x="492" y="83"/>
                </a:cxn>
                <a:cxn ang="0">
                  <a:pos x="506" y="93"/>
                </a:cxn>
                <a:cxn ang="0">
                  <a:pos x="522" y="126"/>
                </a:cxn>
                <a:cxn ang="0">
                  <a:pos x="540" y="164"/>
                </a:cxn>
                <a:cxn ang="0">
                  <a:pos x="552" y="190"/>
                </a:cxn>
                <a:cxn ang="0">
                  <a:pos x="556" y="198"/>
                </a:cxn>
                <a:cxn ang="0">
                  <a:pos x="563" y="204"/>
                </a:cxn>
                <a:cxn ang="0">
                  <a:pos x="572" y="206"/>
                </a:cxn>
                <a:cxn ang="0">
                  <a:pos x="581" y="204"/>
                </a:cxn>
                <a:cxn ang="0">
                  <a:pos x="644" y="152"/>
                </a:cxn>
                <a:cxn ang="0">
                  <a:pos x="649" y="145"/>
                </a:cxn>
                <a:cxn ang="0">
                  <a:pos x="650" y="135"/>
                </a:cxn>
                <a:cxn ang="0">
                  <a:pos x="650" y="107"/>
                </a:cxn>
                <a:cxn ang="0">
                  <a:pos x="649" y="65"/>
                </a:cxn>
                <a:cxn ang="0">
                  <a:pos x="675" y="52"/>
                </a:cxn>
                <a:cxn ang="0">
                  <a:pos x="711" y="31"/>
                </a:cxn>
                <a:cxn ang="0">
                  <a:pos x="745" y="14"/>
                </a:cxn>
                <a:cxn ang="0">
                  <a:pos x="760" y="6"/>
                </a:cxn>
              </a:cxnLst>
              <a:rect l="0" t="0" r="r" b="b"/>
              <a:pathLst>
                <a:path w="817" h="549">
                  <a:moveTo>
                    <a:pt x="760" y="6"/>
                  </a:moveTo>
                  <a:lnTo>
                    <a:pt x="772" y="2"/>
                  </a:lnTo>
                  <a:lnTo>
                    <a:pt x="784" y="0"/>
                  </a:lnTo>
                  <a:lnTo>
                    <a:pt x="792" y="2"/>
                  </a:lnTo>
                  <a:lnTo>
                    <a:pt x="801" y="4"/>
                  </a:lnTo>
                  <a:lnTo>
                    <a:pt x="806" y="7"/>
                  </a:lnTo>
                  <a:lnTo>
                    <a:pt x="810" y="11"/>
                  </a:lnTo>
                  <a:lnTo>
                    <a:pt x="813" y="15"/>
                  </a:lnTo>
                  <a:lnTo>
                    <a:pt x="814" y="18"/>
                  </a:lnTo>
                  <a:lnTo>
                    <a:pt x="817" y="27"/>
                  </a:lnTo>
                  <a:lnTo>
                    <a:pt x="817" y="37"/>
                  </a:lnTo>
                  <a:lnTo>
                    <a:pt x="813" y="46"/>
                  </a:lnTo>
                  <a:lnTo>
                    <a:pt x="806" y="54"/>
                  </a:lnTo>
                  <a:lnTo>
                    <a:pt x="799" y="61"/>
                  </a:lnTo>
                  <a:lnTo>
                    <a:pt x="794" y="66"/>
                  </a:lnTo>
                  <a:lnTo>
                    <a:pt x="788" y="69"/>
                  </a:lnTo>
                  <a:lnTo>
                    <a:pt x="787" y="70"/>
                  </a:lnTo>
                  <a:lnTo>
                    <a:pt x="783" y="73"/>
                  </a:lnTo>
                  <a:lnTo>
                    <a:pt x="771" y="81"/>
                  </a:lnTo>
                  <a:lnTo>
                    <a:pt x="753" y="92"/>
                  </a:lnTo>
                  <a:lnTo>
                    <a:pt x="733" y="103"/>
                  </a:lnTo>
                  <a:lnTo>
                    <a:pt x="713" y="115"/>
                  </a:lnTo>
                  <a:lnTo>
                    <a:pt x="696" y="126"/>
                  </a:lnTo>
                  <a:lnTo>
                    <a:pt x="683" y="134"/>
                  </a:lnTo>
                  <a:lnTo>
                    <a:pt x="679" y="137"/>
                  </a:lnTo>
                  <a:lnTo>
                    <a:pt x="676" y="139"/>
                  </a:lnTo>
                  <a:lnTo>
                    <a:pt x="673" y="141"/>
                  </a:lnTo>
                  <a:lnTo>
                    <a:pt x="672" y="144"/>
                  </a:lnTo>
                  <a:lnTo>
                    <a:pt x="671" y="146"/>
                  </a:lnTo>
                  <a:lnTo>
                    <a:pt x="650" y="194"/>
                  </a:lnTo>
                  <a:lnTo>
                    <a:pt x="625" y="237"/>
                  </a:lnTo>
                  <a:lnTo>
                    <a:pt x="595" y="277"/>
                  </a:lnTo>
                  <a:lnTo>
                    <a:pt x="563" y="315"/>
                  </a:lnTo>
                  <a:lnTo>
                    <a:pt x="527" y="349"/>
                  </a:lnTo>
                  <a:lnTo>
                    <a:pt x="491" y="382"/>
                  </a:lnTo>
                  <a:lnTo>
                    <a:pt x="453" y="410"/>
                  </a:lnTo>
                  <a:lnTo>
                    <a:pt x="414" y="436"/>
                  </a:lnTo>
                  <a:lnTo>
                    <a:pt x="376" y="459"/>
                  </a:lnTo>
                  <a:lnTo>
                    <a:pt x="339" y="480"/>
                  </a:lnTo>
                  <a:lnTo>
                    <a:pt x="304" y="498"/>
                  </a:lnTo>
                  <a:lnTo>
                    <a:pt x="272" y="513"/>
                  </a:lnTo>
                  <a:lnTo>
                    <a:pt x="242" y="526"/>
                  </a:lnTo>
                  <a:lnTo>
                    <a:pt x="216" y="536"/>
                  </a:lnTo>
                  <a:lnTo>
                    <a:pt x="196" y="544"/>
                  </a:lnTo>
                  <a:lnTo>
                    <a:pt x="180" y="549"/>
                  </a:lnTo>
                  <a:lnTo>
                    <a:pt x="168" y="533"/>
                  </a:lnTo>
                  <a:lnTo>
                    <a:pt x="147" y="505"/>
                  </a:lnTo>
                  <a:lnTo>
                    <a:pt x="119" y="467"/>
                  </a:lnTo>
                  <a:lnTo>
                    <a:pt x="89" y="426"/>
                  </a:lnTo>
                  <a:lnTo>
                    <a:pt x="58" y="384"/>
                  </a:lnTo>
                  <a:lnTo>
                    <a:pt x="31" y="348"/>
                  </a:lnTo>
                  <a:lnTo>
                    <a:pt x="11" y="321"/>
                  </a:lnTo>
                  <a:lnTo>
                    <a:pt x="0" y="306"/>
                  </a:lnTo>
                  <a:lnTo>
                    <a:pt x="5" y="296"/>
                  </a:lnTo>
                  <a:lnTo>
                    <a:pt x="11" y="284"/>
                  </a:lnTo>
                  <a:lnTo>
                    <a:pt x="19" y="272"/>
                  </a:lnTo>
                  <a:lnTo>
                    <a:pt x="27" y="260"/>
                  </a:lnTo>
                  <a:lnTo>
                    <a:pt x="37" y="248"/>
                  </a:lnTo>
                  <a:lnTo>
                    <a:pt x="46" y="237"/>
                  </a:lnTo>
                  <a:lnTo>
                    <a:pt x="57" y="227"/>
                  </a:lnTo>
                  <a:lnTo>
                    <a:pt x="69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19"/>
                  </a:lnTo>
                  <a:lnTo>
                    <a:pt x="73" y="218"/>
                  </a:lnTo>
                  <a:lnTo>
                    <a:pt x="80" y="213"/>
                  </a:lnTo>
                  <a:lnTo>
                    <a:pt x="92" y="204"/>
                  </a:lnTo>
                  <a:lnTo>
                    <a:pt x="105" y="195"/>
                  </a:lnTo>
                  <a:lnTo>
                    <a:pt x="123" y="184"/>
                  </a:lnTo>
                  <a:lnTo>
                    <a:pt x="143" y="172"/>
                  </a:lnTo>
                  <a:lnTo>
                    <a:pt x="166" y="158"/>
                  </a:lnTo>
                  <a:lnTo>
                    <a:pt x="191" y="144"/>
                  </a:lnTo>
                  <a:lnTo>
                    <a:pt x="215" y="130"/>
                  </a:lnTo>
                  <a:lnTo>
                    <a:pt x="242" y="116"/>
                  </a:lnTo>
                  <a:lnTo>
                    <a:pt x="269" y="103"/>
                  </a:lnTo>
                  <a:lnTo>
                    <a:pt x="296" y="92"/>
                  </a:lnTo>
                  <a:lnTo>
                    <a:pt x="323" y="81"/>
                  </a:lnTo>
                  <a:lnTo>
                    <a:pt x="349" y="75"/>
                  </a:lnTo>
                  <a:lnTo>
                    <a:pt x="373" y="69"/>
                  </a:lnTo>
                  <a:lnTo>
                    <a:pt x="396" y="66"/>
                  </a:lnTo>
                  <a:lnTo>
                    <a:pt x="402" y="66"/>
                  </a:lnTo>
                  <a:lnTo>
                    <a:pt x="412" y="69"/>
                  </a:lnTo>
                  <a:lnTo>
                    <a:pt x="427" y="72"/>
                  </a:lnTo>
                  <a:lnTo>
                    <a:pt x="444" y="75"/>
                  </a:lnTo>
                  <a:lnTo>
                    <a:pt x="461" y="77"/>
                  </a:lnTo>
                  <a:lnTo>
                    <a:pt x="479" y="80"/>
                  </a:lnTo>
                  <a:lnTo>
                    <a:pt x="492" y="83"/>
                  </a:lnTo>
                  <a:lnTo>
                    <a:pt x="502" y="84"/>
                  </a:lnTo>
                  <a:lnTo>
                    <a:pt x="506" y="93"/>
                  </a:lnTo>
                  <a:lnTo>
                    <a:pt x="513" y="108"/>
                  </a:lnTo>
                  <a:lnTo>
                    <a:pt x="522" y="126"/>
                  </a:lnTo>
                  <a:lnTo>
                    <a:pt x="530" y="145"/>
                  </a:lnTo>
                  <a:lnTo>
                    <a:pt x="540" y="164"/>
                  </a:lnTo>
                  <a:lnTo>
                    <a:pt x="546" y="179"/>
                  </a:lnTo>
                  <a:lnTo>
                    <a:pt x="552" y="190"/>
                  </a:lnTo>
                  <a:lnTo>
                    <a:pt x="553" y="194"/>
                  </a:lnTo>
                  <a:lnTo>
                    <a:pt x="556" y="198"/>
                  </a:lnTo>
                  <a:lnTo>
                    <a:pt x="558" y="202"/>
                  </a:lnTo>
                  <a:lnTo>
                    <a:pt x="563" y="204"/>
                  </a:lnTo>
                  <a:lnTo>
                    <a:pt x="568" y="206"/>
                  </a:lnTo>
                  <a:lnTo>
                    <a:pt x="572" y="206"/>
                  </a:lnTo>
                  <a:lnTo>
                    <a:pt x="577" y="206"/>
                  </a:lnTo>
                  <a:lnTo>
                    <a:pt x="581" y="204"/>
                  </a:lnTo>
                  <a:lnTo>
                    <a:pt x="586" y="202"/>
                  </a:lnTo>
                  <a:lnTo>
                    <a:pt x="644" y="152"/>
                  </a:lnTo>
                  <a:lnTo>
                    <a:pt x="646" y="149"/>
                  </a:lnTo>
                  <a:lnTo>
                    <a:pt x="649" y="145"/>
                  </a:lnTo>
                  <a:lnTo>
                    <a:pt x="650" y="141"/>
                  </a:lnTo>
                  <a:lnTo>
                    <a:pt x="650" y="135"/>
                  </a:lnTo>
                  <a:lnTo>
                    <a:pt x="650" y="127"/>
                  </a:lnTo>
                  <a:lnTo>
                    <a:pt x="650" y="107"/>
                  </a:lnTo>
                  <a:lnTo>
                    <a:pt x="649" y="84"/>
                  </a:lnTo>
                  <a:lnTo>
                    <a:pt x="649" y="65"/>
                  </a:lnTo>
                  <a:lnTo>
                    <a:pt x="660" y="60"/>
                  </a:lnTo>
                  <a:lnTo>
                    <a:pt x="675" y="52"/>
                  </a:lnTo>
                  <a:lnTo>
                    <a:pt x="692" y="42"/>
                  </a:lnTo>
                  <a:lnTo>
                    <a:pt x="711" y="31"/>
                  </a:lnTo>
                  <a:lnTo>
                    <a:pt x="730" y="22"/>
                  </a:lnTo>
                  <a:lnTo>
                    <a:pt x="745" y="14"/>
                  </a:lnTo>
                  <a:lnTo>
                    <a:pt x="756" y="8"/>
                  </a:lnTo>
                  <a:lnTo>
                    <a:pt x="760" y="6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85" y="0"/>
              <a:ext cx="302" cy="252"/>
            </a:xfrm>
            <a:custGeom>
              <a:avLst/>
              <a:gdLst/>
              <a:ahLst/>
              <a:cxnLst>
                <a:cxn ang="0">
                  <a:pos x="888" y="413"/>
                </a:cxn>
                <a:cxn ang="0">
                  <a:pos x="904" y="369"/>
                </a:cxn>
                <a:cxn ang="0">
                  <a:pos x="895" y="296"/>
                </a:cxn>
                <a:cxn ang="0">
                  <a:pos x="876" y="185"/>
                </a:cxn>
                <a:cxn ang="0">
                  <a:pos x="870" y="187"/>
                </a:cxn>
                <a:cxn ang="0">
                  <a:pos x="846" y="226"/>
                </a:cxn>
                <a:cxn ang="0">
                  <a:pos x="823" y="281"/>
                </a:cxn>
                <a:cxn ang="0">
                  <a:pos x="811" y="220"/>
                </a:cxn>
                <a:cxn ang="0">
                  <a:pos x="814" y="143"/>
                </a:cxn>
                <a:cxn ang="0">
                  <a:pos x="795" y="88"/>
                </a:cxn>
                <a:cxn ang="0">
                  <a:pos x="783" y="64"/>
                </a:cxn>
                <a:cxn ang="0">
                  <a:pos x="779" y="89"/>
                </a:cxn>
                <a:cxn ang="0">
                  <a:pos x="756" y="141"/>
                </a:cxn>
                <a:cxn ang="0">
                  <a:pos x="706" y="176"/>
                </a:cxn>
                <a:cxn ang="0">
                  <a:pos x="677" y="193"/>
                </a:cxn>
                <a:cxn ang="0">
                  <a:pos x="672" y="200"/>
                </a:cxn>
                <a:cxn ang="0">
                  <a:pos x="670" y="177"/>
                </a:cxn>
                <a:cxn ang="0">
                  <a:pos x="655" y="91"/>
                </a:cxn>
                <a:cxn ang="0">
                  <a:pos x="614" y="0"/>
                </a:cxn>
                <a:cxn ang="0">
                  <a:pos x="608" y="43"/>
                </a:cxn>
                <a:cxn ang="0">
                  <a:pos x="589" y="120"/>
                </a:cxn>
                <a:cxn ang="0">
                  <a:pos x="546" y="168"/>
                </a:cxn>
                <a:cxn ang="0">
                  <a:pos x="528" y="187"/>
                </a:cxn>
                <a:cxn ang="0">
                  <a:pos x="511" y="65"/>
                </a:cxn>
                <a:cxn ang="0">
                  <a:pos x="492" y="54"/>
                </a:cxn>
                <a:cxn ang="0">
                  <a:pos x="465" y="133"/>
                </a:cxn>
                <a:cxn ang="0">
                  <a:pos x="428" y="189"/>
                </a:cxn>
                <a:cxn ang="0">
                  <a:pos x="390" y="237"/>
                </a:cxn>
                <a:cxn ang="0">
                  <a:pos x="374" y="206"/>
                </a:cxn>
                <a:cxn ang="0">
                  <a:pos x="369" y="112"/>
                </a:cxn>
                <a:cxn ang="0">
                  <a:pos x="376" y="72"/>
                </a:cxn>
                <a:cxn ang="0">
                  <a:pos x="334" y="114"/>
                </a:cxn>
                <a:cxn ang="0">
                  <a:pos x="262" y="200"/>
                </a:cxn>
                <a:cxn ang="0">
                  <a:pos x="232" y="298"/>
                </a:cxn>
                <a:cxn ang="0">
                  <a:pos x="228" y="340"/>
                </a:cxn>
                <a:cxn ang="0">
                  <a:pos x="208" y="323"/>
                </a:cxn>
                <a:cxn ang="0">
                  <a:pos x="175" y="279"/>
                </a:cxn>
                <a:cxn ang="0">
                  <a:pos x="162" y="239"/>
                </a:cxn>
                <a:cxn ang="0">
                  <a:pos x="124" y="291"/>
                </a:cxn>
                <a:cxn ang="0">
                  <a:pos x="85" y="371"/>
                </a:cxn>
                <a:cxn ang="0">
                  <a:pos x="81" y="471"/>
                </a:cxn>
                <a:cxn ang="0">
                  <a:pos x="78" y="487"/>
                </a:cxn>
                <a:cxn ang="0">
                  <a:pos x="51" y="426"/>
                </a:cxn>
                <a:cxn ang="0">
                  <a:pos x="20" y="349"/>
                </a:cxn>
                <a:cxn ang="0">
                  <a:pos x="10" y="364"/>
                </a:cxn>
                <a:cxn ang="0">
                  <a:pos x="0" y="488"/>
                </a:cxn>
                <a:cxn ang="0">
                  <a:pos x="21" y="611"/>
                </a:cxn>
                <a:cxn ang="0">
                  <a:pos x="54" y="660"/>
                </a:cxn>
                <a:cxn ang="0">
                  <a:pos x="94" y="699"/>
                </a:cxn>
                <a:cxn ang="0">
                  <a:pos x="136" y="724"/>
                </a:cxn>
                <a:cxn ang="0">
                  <a:pos x="175" y="741"/>
                </a:cxn>
                <a:cxn ang="0">
                  <a:pos x="197" y="753"/>
                </a:cxn>
                <a:cxn ang="0">
                  <a:pos x="758" y="594"/>
                </a:cxn>
                <a:cxn ang="0">
                  <a:pos x="881" y="422"/>
                </a:cxn>
              </a:cxnLst>
              <a:rect l="0" t="0" r="r" b="b"/>
              <a:pathLst>
                <a:path w="907" h="755">
                  <a:moveTo>
                    <a:pt x="881" y="422"/>
                  </a:moveTo>
                  <a:lnTo>
                    <a:pt x="883" y="419"/>
                  </a:lnTo>
                  <a:lnTo>
                    <a:pt x="888" y="413"/>
                  </a:lnTo>
                  <a:lnTo>
                    <a:pt x="893" y="402"/>
                  </a:lnTo>
                  <a:lnTo>
                    <a:pt x="900" y="387"/>
                  </a:lnTo>
                  <a:lnTo>
                    <a:pt x="904" y="369"/>
                  </a:lnTo>
                  <a:lnTo>
                    <a:pt x="907" y="348"/>
                  </a:lnTo>
                  <a:lnTo>
                    <a:pt x="903" y="323"/>
                  </a:lnTo>
                  <a:lnTo>
                    <a:pt x="895" y="296"/>
                  </a:lnTo>
                  <a:lnTo>
                    <a:pt x="879" y="245"/>
                  </a:lnTo>
                  <a:lnTo>
                    <a:pt x="875" y="208"/>
                  </a:lnTo>
                  <a:lnTo>
                    <a:pt x="876" y="185"/>
                  </a:lnTo>
                  <a:lnTo>
                    <a:pt x="877" y="177"/>
                  </a:lnTo>
                  <a:lnTo>
                    <a:pt x="876" y="180"/>
                  </a:lnTo>
                  <a:lnTo>
                    <a:pt x="870" y="187"/>
                  </a:lnTo>
                  <a:lnTo>
                    <a:pt x="864" y="196"/>
                  </a:lnTo>
                  <a:lnTo>
                    <a:pt x="854" y="210"/>
                  </a:lnTo>
                  <a:lnTo>
                    <a:pt x="846" y="226"/>
                  </a:lnTo>
                  <a:lnTo>
                    <a:pt x="837" y="243"/>
                  </a:lnTo>
                  <a:lnTo>
                    <a:pt x="829" y="262"/>
                  </a:lnTo>
                  <a:lnTo>
                    <a:pt x="823" y="281"/>
                  </a:lnTo>
                  <a:lnTo>
                    <a:pt x="820" y="273"/>
                  </a:lnTo>
                  <a:lnTo>
                    <a:pt x="815" y="252"/>
                  </a:lnTo>
                  <a:lnTo>
                    <a:pt x="811" y="220"/>
                  </a:lnTo>
                  <a:lnTo>
                    <a:pt x="814" y="184"/>
                  </a:lnTo>
                  <a:lnTo>
                    <a:pt x="815" y="164"/>
                  </a:lnTo>
                  <a:lnTo>
                    <a:pt x="814" y="143"/>
                  </a:lnTo>
                  <a:lnTo>
                    <a:pt x="808" y="123"/>
                  </a:lnTo>
                  <a:lnTo>
                    <a:pt x="803" y="104"/>
                  </a:lnTo>
                  <a:lnTo>
                    <a:pt x="795" y="88"/>
                  </a:lnTo>
                  <a:lnTo>
                    <a:pt x="789" y="74"/>
                  </a:lnTo>
                  <a:lnTo>
                    <a:pt x="784" y="66"/>
                  </a:lnTo>
                  <a:lnTo>
                    <a:pt x="783" y="64"/>
                  </a:lnTo>
                  <a:lnTo>
                    <a:pt x="783" y="68"/>
                  </a:lnTo>
                  <a:lnTo>
                    <a:pt x="781" y="76"/>
                  </a:lnTo>
                  <a:lnTo>
                    <a:pt x="779" y="89"/>
                  </a:lnTo>
                  <a:lnTo>
                    <a:pt x="773" y="106"/>
                  </a:lnTo>
                  <a:lnTo>
                    <a:pt x="766" y="123"/>
                  </a:lnTo>
                  <a:lnTo>
                    <a:pt x="756" y="141"/>
                  </a:lnTo>
                  <a:lnTo>
                    <a:pt x="741" y="156"/>
                  </a:lnTo>
                  <a:lnTo>
                    <a:pt x="723" y="168"/>
                  </a:lnTo>
                  <a:lnTo>
                    <a:pt x="706" y="176"/>
                  </a:lnTo>
                  <a:lnTo>
                    <a:pt x="692" y="183"/>
                  </a:lnTo>
                  <a:lnTo>
                    <a:pt x="683" y="189"/>
                  </a:lnTo>
                  <a:lnTo>
                    <a:pt x="677" y="193"/>
                  </a:lnTo>
                  <a:lnTo>
                    <a:pt x="673" y="196"/>
                  </a:lnTo>
                  <a:lnTo>
                    <a:pt x="672" y="199"/>
                  </a:lnTo>
                  <a:lnTo>
                    <a:pt x="672" y="200"/>
                  </a:lnTo>
                  <a:lnTo>
                    <a:pt x="672" y="200"/>
                  </a:lnTo>
                  <a:lnTo>
                    <a:pt x="672" y="195"/>
                  </a:lnTo>
                  <a:lnTo>
                    <a:pt x="670" y="177"/>
                  </a:lnTo>
                  <a:lnTo>
                    <a:pt x="668" y="154"/>
                  </a:lnTo>
                  <a:lnTo>
                    <a:pt x="662" y="124"/>
                  </a:lnTo>
                  <a:lnTo>
                    <a:pt x="655" y="91"/>
                  </a:lnTo>
                  <a:lnTo>
                    <a:pt x="645" y="58"/>
                  </a:lnTo>
                  <a:lnTo>
                    <a:pt x="631" y="27"/>
                  </a:lnTo>
                  <a:lnTo>
                    <a:pt x="614" y="0"/>
                  </a:lnTo>
                  <a:lnTo>
                    <a:pt x="614" y="5"/>
                  </a:lnTo>
                  <a:lnTo>
                    <a:pt x="611" y="20"/>
                  </a:lnTo>
                  <a:lnTo>
                    <a:pt x="608" y="43"/>
                  </a:lnTo>
                  <a:lnTo>
                    <a:pt x="604" y="68"/>
                  </a:lnTo>
                  <a:lnTo>
                    <a:pt x="597" y="95"/>
                  </a:lnTo>
                  <a:lnTo>
                    <a:pt x="589" y="120"/>
                  </a:lnTo>
                  <a:lnTo>
                    <a:pt x="578" y="141"/>
                  </a:lnTo>
                  <a:lnTo>
                    <a:pt x="566" y="153"/>
                  </a:lnTo>
                  <a:lnTo>
                    <a:pt x="546" y="168"/>
                  </a:lnTo>
                  <a:lnTo>
                    <a:pt x="534" y="179"/>
                  </a:lnTo>
                  <a:lnTo>
                    <a:pt x="530" y="184"/>
                  </a:lnTo>
                  <a:lnTo>
                    <a:pt x="528" y="187"/>
                  </a:lnTo>
                  <a:lnTo>
                    <a:pt x="527" y="165"/>
                  </a:lnTo>
                  <a:lnTo>
                    <a:pt x="520" y="118"/>
                  </a:lnTo>
                  <a:lnTo>
                    <a:pt x="511" y="65"/>
                  </a:lnTo>
                  <a:lnTo>
                    <a:pt x="499" y="32"/>
                  </a:lnTo>
                  <a:lnTo>
                    <a:pt x="497" y="38"/>
                  </a:lnTo>
                  <a:lnTo>
                    <a:pt x="492" y="54"/>
                  </a:lnTo>
                  <a:lnTo>
                    <a:pt x="485" y="78"/>
                  </a:lnTo>
                  <a:lnTo>
                    <a:pt x="476" y="104"/>
                  </a:lnTo>
                  <a:lnTo>
                    <a:pt x="465" y="133"/>
                  </a:lnTo>
                  <a:lnTo>
                    <a:pt x="453" y="158"/>
                  </a:lnTo>
                  <a:lnTo>
                    <a:pt x="440" y="179"/>
                  </a:lnTo>
                  <a:lnTo>
                    <a:pt x="428" y="189"/>
                  </a:lnTo>
                  <a:lnTo>
                    <a:pt x="408" y="204"/>
                  </a:lnTo>
                  <a:lnTo>
                    <a:pt x="396" y="222"/>
                  </a:lnTo>
                  <a:lnTo>
                    <a:pt x="390" y="237"/>
                  </a:lnTo>
                  <a:lnTo>
                    <a:pt x="389" y="243"/>
                  </a:lnTo>
                  <a:lnTo>
                    <a:pt x="385" y="233"/>
                  </a:lnTo>
                  <a:lnTo>
                    <a:pt x="374" y="206"/>
                  </a:lnTo>
                  <a:lnTo>
                    <a:pt x="366" y="172"/>
                  </a:lnTo>
                  <a:lnTo>
                    <a:pt x="363" y="139"/>
                  </a:lnTo>
                  <a:lnTo>
                    <a:pt x="369" y="112"/>
                  </a:lnTo>
                  <a:lnTo>
                    <a:pt x="371" y="91"/>
                  </a:lnTo>
                  <a:lnTo>
                    <a:pt x="374" y="77"/>
                  </a:lnTo>
                  <a:lnTo>
                    <a:pt x="376" y="72"/>
                  </a:lnTo>
                  <a:lnTo>
                    <a:pt x="370" y="77"/>
                  </a:lnTo>
                  <a:lnTo>
                    <a:pt x="355" y="92"/>
                  </a:lnTo>
                  <a:lnTo>
                    <a:pt x="334" y="114"/>
                  </a:lnTo>
                  <a:lnTo>
                    <a:pt x="309" y="139"/>
                  </a:lnTo>
                  <a:lnTo>
                    <a:pt x="285" y="170"/>
                  </a:lnTo>
                  <a:lnTo>
                    <a:pt x="262" y="200"/>
                  </a:lnTo>
                  <a:lnTo>
                    <a:pt x="246" y="230"/>
                  </a:lnTo>
                  <a:lnTo>
                    <a:pt x="238" y="257"/>
                  </a:lnTo>
                  <a:lnTo>
                    <a:pt x="232" y="298"/>
                  </a:lnTo>
                  <a:lnTo>
                    <a:pt x="230" y="323"/>
                  </a:lnTo>
                  <a:lnTo>
                    <a:pt x="228" y="335"/>
                  </a:lnTo>
                  <a:lnTo>
                    <a:pt x="228" y="340"/>
                  </a:lnTo>
                  <a:lnTo>
                    <a:pt x="225" y="338"/>
                  </a:lnTo>
                  <a:lnTo>
                    <a:pt x="219" y="333"/>
                  </a:lnTo>
                  <a:lnTo>
                    <a:pt x="208" y="323"/>
                  </a:lnTo>
                  <a:lnTo>
                    <a:pt x="197" y="311"/>
                  </a:lnTo>
                  <a:lnTo>
                    <a:pt x="186" y="296"/>
                  </a:lnTo>
                  <a:lnTo>
                    <a:pt x="175" y="279"/>
                  </a:lnTo>
                  <a:lnTo>
                    <a:pt x="169" y="258"/>
                  </a:lnTo>
                  <a:lnTo>
                    <a:pt x="166" y="235"/>
                  </a:lnTo>
                  <a:lnTo>
                    <a:pt x="162" y="239"/>
                  </a:lnTo>
                  <a:lnTo>
                    <a:pt x="152" y="252"/>
                  </a:lnTo>
                  <a:lnTo>
                    <a:pt x="139" y="268"/>
                  </a:lnTo>
                  <a:lnTo>
                    <a:pt x="124" y="291"/>
                  </a:lnTo>
                  <a:lnTo>
                    <a:pt x="108" y="315"/>
                  </a:lnTo>
                  <a:lnTo>
                    <a:pt x="94" y="342"/>
                  </a:lnTo>
                  <a:lnTo>
                    <a:pt x="85" y="371"/>
                  </a:lnTo>
                  <a:lnTo>
                    <a:pt x="81" y="396"/>
                  </a:lnTo>
                  <a:lnTo>
                    <a:pt x="81" y="441"/>
                  </a:lnTo>
                  <a:lnTo>
                    <a:pt x="81" y="471"/>
                  </a:lnTo>
                  <a:lnTo>
                    <a:pt x="81" y="487"/>
                  </a:lnTo>
                  <a:lnTo>
                    <a:pt x="81" y="492"/>
                  </a:lnTo>
                  <a:lnTo>
                    <a:pt x="78" y="487"/>
                  </a:lnTo>
                  <a:lnTo>
                    <a:pt x="71" y="472"/>
                  </a:lnTo>
                  <a:lnTo>
                    <a:pt x="62" y="452"/>
                  </a:lnTo>
                  <a:lnTo>
                    <a:pt x="51" y="426"/>
                  </a:lnTo>
                  <a:lnTo>
                    <a:pt x="39" y="399"/>
                  </a:lnTo>
                  <a:lnTo>
                    <a:pt x="28" y="373"/>
                  </a:lnTo>
                  <a:lnTo>
                    <a:pt x="20" y="349"/>
                  </a:lnTo>
                  <a:lnTo>
                    <a:pt x="16" y="331"/>
                  </a:lnTo>
                  <a:lnTo>
                    <a:pt x="14" y="340"/>
                  </a:lnTo>
                  <a:lnTo>
                    <a:pt x="10" y="364"/>
                  </a:lnTo>
                  <a:lnTo>
                    <a:pt x="5" y="399"/>
                  </a:lnTo>
                  <a:lnTo>
                    <a:pt x="1" y="441"/>
                  </a:lnTo>
                  <a:lnTo>
                    <a:pt x="0" y="488"/>
                  </a:lnTo>
                  <a:lnTo>
                    <a:pt x="1" y="534"/>
                  </a:lnTo>
                  <a:lnTo>
                    <a:pt x="8" y="576"/>
                  </a:lnTo>
                  <a:lnTo>
                    <a:pt x="21" y="611"/>
                  </a:lnTo>
                  <a:lnTo>
                    <a:pt x="31" y="628"/>
                  </a:lnTo>
                  <a:lnTo>
                    <a:pt x="42" y="644"/>
                  </a:lnTo>
                  <a:lnTo>
                    <a:pt x="54" y="660"/>
                  </a:lnTo>
                  <a:lnTo>
                    <a:pt x="66" y="675"/>
                  </a:lnTo>
                  <a:lnTo>
                    <a:pt x="79" y="689"/>
                  </a:lnTo>
                  <a:lnTo>
                    <a:pt x="94" y="699"/>
                  </a:lnTo>
                  <a:lnTo>
                    <a:pt x="108" y="710"/>
                  </a:lnTo>
                  <a:lnTo>
                    <a:pt x="123" y="717"/>
                  </a:lnTo>
                  <a:lnTo>
                    <a:pt x="136" y="724"/>
                  </a:lnTo>
                  <a:lnTo>
                    <a:pt x="151" y="729"/>
                  </a:lnTo>
                  <a:lnTo>
                    <a:pt x="163" y="736"/>
                  </a:lnTo>
                  <a:lnTo>
                    <a:pt x="175" y="741"/>
                  </a:lnTo>
                  <a:lnTo>
                    <a:pt x="185" y="747"/>
                  </a:lnTo>
                  <a:lnTo>
                    <a:pt x="192" y="751"/>
                  </a:lnTo>
                  <a:lnTo>
                    <a:pt x="197" y="753"/>
                  </a:lnTo>
                  <a:lnTo>
                    <a:pt x="198" y="755"/>
                  </a:lnTo>
                  <a:lnTo>
                    <a:pt x="700" y="506"/>
                  </a:lnTo>
                  <a:lnTo>
                    <a:pt x="758" y="594"/>
                  </a:lnTo>
                  <a:lnTo>
                    <a:pt x="830" y="540"/>
                  </a:lnTo>
                  <a:lnTo>
                    <a:pt x="826" y="468"/>
                  </a:lnTo>
                  <a:lnTo>
                    <a:pt x="881" y="4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572" y="144"/>
              <a:ext cx="34" cy="22"/>
            </a:xfrm>
            <a:custGeom>
              <a:avLst/>
              <a:gdLst/>
              <a:ahLst/>
              <a:cxnLst>
                <a:cxn ang="0">
                  <a:pos x="20" y="42"/>
                </a:cxn>
                <a:cxn ang="0">
                  <a:pos x="0" y="54"/>
                </a:cxn>
                <a:cxn ang="0">
                  <a:pos x="65" y="66"/>
                </a:cxn>
                <a:cxn ang="0">
                  <a:pos x="67" y="50"/>
                </a:cxn>
                <a:cxn ang="0">
                  <a:pos x="66" y="50"/>
                </a:cxn>
                <a:cxn ang="0">
                  <a:pos x="62" y="49"/>
                </a:cxn>
                <a:cxn ang="0">
                  <a:pos x="55" y="47"/>
                </a:cxn>
                <a:cxn ang="0">
                  <a:pos x="48" y="46"/>
                </a:cxn>
                <a:cxn ang="0">
                  <a:pos x="56" y="40"/>
                </a:cxn>
                <a:cxn ang="0">
                  <a:pos x="66" y="36"/>
                </a:cxn>
                <a:cxn ang="0">
                  <a:pos x="75" y="31"/>
                </a:cxn>
                <a:cxn ang="0">
                  <a:pos x="85" y="26"/>
                </a:cxn>
                <a:cxn ang="0">
                  <a:pos x="92" y="22"/>
                </a:cxn>
                <a:cxn ang="0">
                  <a:pos x="98" y="17"/>
                </a:cxn>
                <a:cxn ang="0">
                  <a:pos x="102" y="16"/>
                </a:cxn>
                <a:cxn ang="0">
                  <a:pos x="104" y="15"/>
                </a:cxn>
                <a:cxn ang="0">
                  <a:pos x="96" y="0"/>
                </a:cxn>
                <a:cxn ang="0">
                  <a:pos x="20" y="42"/>
                </a:cxn>
              </a:cxnLst>
              <a:rect l="0" t="0" r="r" b="b"/>
              <a:pathLst>
                <a:path w="104" h="66">
                  <a:moveTo>
                    <a:pt x="20" y="42"/>
                  </a:moveTo>
                  <a:lnTo>
                    <a:pt x="0" y="54"/>
                  </a:lnTo>
                  <a:lnTo>
                    <a:pt x="65" y="66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2" y="49"/>
                  </a:lnTo>
                  <a:lnTo>
                    <a:pt x="55" y="47"/>
                  </a:lnTo>
                  <a:lnTo>
                    <a:pt x="48" y="46"/>
                  </a:lnTo>
                  <a:lnTo>
                    <a:pt x="56" y="40"/>
                  </a:lnTo>
                  <a:lnTo>
                    <a:pt x="66" y="36"/>
                  </a:lnTo>
                  <a:lnTo>
                    <a:pt x="75" y="31"/>
                  </a:lnTo>
                  <a:lnTo>
                    <a:pt x="85" y="26"/>
                  </a:lnTo>
                  <a:lnTo>
                    <a:pt x="92" y="22"/>
                  </a:lnTo>
                  <a:lnTo>
                    <a:pt x="98" y="17"/>
                  </a:lnTo>
                  <a:lnTo>
                    <a:pt x="102" y="16"/>
                  </a:lnTo>
                  <a:lnTo>
                    <a:pt x="104" y="15"/>
                  </a:lnTo>
                  <a:lnTo>
                    <a:pt x="96" y="0"/>
                  </a:lnTo>
                  <a:lnTo>
                    <a:pt x="2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26" y="806"/>
              <a:ext cx="54" cy="51"/>
            </a:xfrm>
            <a:custGeom>
              <a:avLst/>
              <a:gdLst/>
              <a:ahLst/>
              <a:cxnLst>
                <a:cxn ang="0">
                  <a:pos x="161" y="76"/>
                </a:cxn>
                <a:cxn ang="0">
                  <a:pos x="159" y="91"/>
                </a:cxn>
                <a:cxn ang="0">
                  <a:pos x="154" y="106"/>
                </a:cxn>
                <a:cxn ang="0">
                  <a:pos x="147" y="119"/>
                </a:cxn>
                <a:cxn ang="0">
                  <a:pos x="138" y="130"/>
                </a:cxn>
                <a:cxn ang="0">
                  <a:pos x="125" y="140"/>
                </a:cxn>
                <a:cxn ang="0">
                  <a:pos x="112" y="146"/>
                </a:cxn>
                <a:cxn ang="0">
                  <a:pos x="97" y="152"/>
                </a:cxn>
                <a:cxn ang="0">
                  <a:pos x="81" y="153"/>
                </a:cxn>
                <a:cxn ang="0">
                  <a:pos x="65" y="152"/>
                </a:cxn>
                <a:cxn ang="0">
                  <a:pos x="50" y="146"/>
                </a:cxn>
                <a:cxn ang="0">
                  <a:pos x="36" y="140"/>
                </a:cxn>
                <a:cxn ang="0">
                  <a:pos x="24" y="130"/>
                </a:cxn>
                <a:cxn ang="0">
                  <a:pos x="13" y="119"/>
                </a:cxn>
                <a:cxn ang="0">
                  <a:pos x="6" y="106"/>
                </a:cxn>
                <a:cxn ang="0">
                  <a:pos x="1" y="91"/>
                </a:cxn>
                <a:cxn ang="0">
                  <a:pos x="0" y="76"/>
                </a:cxn>
                <a:cxn ang="0">
                  <a:pos x="1" y="61"/>
                </a:cxn>
                <a:cxn ang="0">
                  <a:pos x="6" y="46"/>
                </a:cxn>
                <a:cxn ang="0">
                  <a:pos x="13" y="34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50" y="6"/>
                </a:cxn>
                <a:cxn ang="0">
                  <a:pos x="65" y="2"/>
                </a:cxn>
                <a:cxn ang="0">
                  <a:pos x="81" y="0"/>
                </a:cxn>
                <a:cxn ang="0">
                  <a:pos x="97" y="2"/>
                </a:cxn>
                <a:cxn ang="0">
                  <a:pos x="112" y="6"/>
                </a:cxn>
                <a:cxn ang="0">
                  <a:pos x="125" y="14"/>
                </a:cxn>
                <a:cxn ang="0">
                  <a:pos x="138" y="22"/>
                </a:cxn>
                <a:cxn ang="0">
                  <a:pos x="147" y="34"/>
                </a:cxn>
                <a:cxn ang="0">
                  <a:pos x="154" y="46"/>
                </a:cxn>
                <a:cxn ang="0">
                  <a:pos x="159" y="61"/>
                </a:cxn>
                <a:cxn ang="0">
                  <a:pos x="161" y="76"/>
                </a:cxn>
              </a:cxnLst>
              <a:rect l="0" t="0" r="r" b="b"/>
              <a:pathLst>
                <a:path w="161" h="153">
                  <a:moveTo>
                    <a:pt x="161" y="76"/>
                  </a:moveTo>
                  <a:lnTo>
                    <a:pt x="159" y="91"/>
                  </a:lnTo>
                  <a:lnTo>
                    <a:pt x="154" y="106"/>
                  </a:lnTo>
                  <a:lnTo>
                    <a:pt x="147" y="119"/>
                  </a:lnTo>
                  <a:lnTo>
                    <a:pt x="138" y="130"/>
                  </a:lnTo>
                  <a:lnTo>
                    <a:pt x="125" y="140"/>
                  </a:lnTo>
                  <a:lnTo>
                    <a:pt x="112" y="146"/>
                  </a:lnTo>
                  <a:lnTo>
                    <a:pt x="97" y="152"/>
                  </a:lnTo>
                  <a:lnTo>
                    <a:pt x="81" y="153"/>
                  </a:lnTo>
                  <a:lnTo>
                    <a:pt x="65" y="152"/>
                  </a:lnTo>
                  <a:lnTo>
                    <a:pt x="50" y="146"/>
                  </a:lnTo>
                  <a:lnTo>
                    <a:pt x="36" y="140"/>
                  </a:lnTo>
                  <a:lnTo>
                    <a:pt x="24" y="130"/>
                  </a:lnTo>
                  <a:lnTo>
                    <a:pt x="13" y="119"/>
                  </a:lnTo>
                  <a:lnTo>
                    <a:pt x="6" y="106"/>
                  </a:lnTo>
                  <a:lnTo>
                    <a:pt x="1" y="91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6" y="46"/>
                  </a:lnTo>
                  <a:lnTo>
                    <a:pt x="13" y="34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5" y="2"/>
                  </a:lnTo>
                  <a:lnTo>
                    <a:pt x="81" y="0"/>
                  </a:lnTo>
                  <a:lnTo>
                    <a:pt x="97" y="2"/>
                  </a:lnTo>
                  <a:lnTo>
                    <a:pt x="112" y="6"/>
                  </a:lnTo>
                  <a:lnTo>
                    <a:pt x="125" y="14"/>
                  </a:lnTo>
                  <a:lnTo>
                    <a:pt x="138" y="22"/>
                  </a:lnTo>
                  <a:lnTo>
                    <a:pt x="147" y="34"/>
                  </a:lnTo>
                  <a:lnTo>
                    <a:pt x="154" y="46"/>
                  </a:lnTo>
                  <a:lnTo>
                    <a:pt x="159" y="61"/>
                  </a:lnTo>
                  <a:lnTo>
                    <a:pt x="161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389" y="247"/>
              <a:ext cx="25" cy="2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66"/>
                </a:cxn>
                <a:cxn ang="0">
                  <a:pos x="0" y="69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4" y="78"/>
                </a:cxn>
                <a:cxn ang="0">
                  <a:pos x="6" y="80"/>
                </a:cxn>
                <a:cxn ang="0">
                  <a:pos x="9" y="81"/>
                </a:cxn>
                <a:cxn ang="0">
                  <a:pos x="12" y="82"/>
                </a:cxn>
                <a:cxn ang="0">
                  <a:pos x="15" y="82"/>
                </a:cxn>
                <a:cxn ang="0">
                  <a:pos x="65" y="77"/>
                </a:cxn>
                <a:cxn ang="0">
                  <a:pos x="70" y="76"/>
                </a:cxn>
                <a:cxn ang="0">
                  <a:pos x="74" y="72"/>
                </a:cxn>
                <a:cxn ang="0">
                  <a:pos x="77" y="68"/>
                </a:cxn>
                <a:cxn ang="0">
                  <a:pos x="77" y="62"/>
                </a:cxn>
                <a:cxn ang="0">
                  <a:pos x="75" y="57"/>
                </a:cxn>
                <a:cxn ang="0">
                  <a:pos x="71" y="53"/>
                </a:cxn>
                <a:cxn ang="0">
                  <a:pos x="67" y="50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1" y="50"/>
                </a:cxn>
                <a:cxn ang="0">
                  <a:pos x="40" y="51"/>
                </a:cxn>
                <a:cxn ang="0">
                  <a:pos x="29" y="53"/>
                </a:cxn>
                <a:cxn ang="0">
                  <a:pos x="31" y="40"/>
                </a:cxn>
                <a:cxn ang="0">
                  <a:pos x="31" y="27"/>
                </a:cxn>
                <a:cxn ang="0">
                  <a:pos x="32" y="19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1" y="8"/>
                </a:cxn>
                <a:cxn ang="0">
                  <a:pos x="28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5" y="7"/>
                </a:cxn>
                <a:cxn ang="0">
                  <a:pos x="4" y="12"/>
                </a:cxn>
              </a:cxnLst>
              <a:rect l="0" t="0" r="r" b="b"/>
              <a:pathLst>
                <a:path w="77" h="82">
                  <a:moveTo>
                    <a:pt x="4" y="12"/>
                  </a:moveTo>
                  <a:lnTo>
                    <a:pt x="0" y="66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6" y="80"/>
                  </a:lnTo>
                  <a:lnTo>
                    <a:pt x="9" y="81"/>
                  </a:lnTo>
                  <a:lnTo>
                    <a:pt x="12" y="82"/>
                  </a:lnTo>
                  <a:lnTo>
                    <a:pt x="15" y="82"/>
                  </a:lnTo>
                  <a:lnTo>
                    <a:pt x="65" y="77"/>
                  </a:lnTo>
                  <a:lnTo>
                    <a:pt x="70" y="76"/>
                  </a:lnTo>
                  <a:lnTo>
                    <a:pt x="74" y="72"/>
                  </a:lnTo>
                  <a:lnTo>
                    <a:pt x="77" y="68"/>
                  </a:lnTo>
                  <a:lnTo>
                    <a:pt x="77" y="62"/>
                  </a:lnTo>
                  <a:lnTo>
                    <a:pt x="75" y="57"/>
                  </a:lnTo>
                  <a:lnTo>
                    <a:pt x="71" y="53"/>
                  </a:lnTo>
                  <a:lnTo>
                    <a:pt x="67" y="50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1" y="50"/>
                  </a:lnTo>
                  <a:lnTo>
                    <a:pt x="40" y="51"/>
                  </a:lnTo>
                  <a:lnTo>
                    <a:pt x="29" y="53"/>
                  </a:lnTo>
                  <a:lnTo>
                    <a:pt x="31" y="40"/>
                  </a:lnTo>
                  <a:lnTo>
                    <a:pt x="31" y="27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23" y="270"/>
              <a:ext cx="29" cy="19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7" y="31"/>
                </a:cxn>
                <a:cxn ang="0">
                  <a:pos x="2" y="34"/>
                </a:cxn>
                <a:cxn ang="0">
                  <a:pos x="0" y="39"/>
                </a:cxn>
                <a:cxn ang="0">
                  <a:pos x="0" y="45"/>
                </a:cxn>
                <a:cxn ang="0">
                  <a:pos x="1" y="50"/>
                </a:cxn>
                <a:cxn ang="0">
                  <a:pos x="4" y="54"/>
                </a:cxn>
                <a:cxn ang="0">
                  <a:pos x="9" y="57"/>
                </a:cxn>
                <a:cxn ang="0">
                  <a:pos x="15" y="58"/>
                </a:cxn>
                <a:cxn ang="0">
                  <a:pos x="20" y="57"/>
                </a:cxn>
                <a:cxn ang="0">
                  <a:pos x="80" y="27"/>
                </a:cxn>
                <a:cxn ang="0">
                  <a:pos x="84" y="23"/>
                </a:cxn>
                <a:cxn ang="0">
                  <a:pos x="86" y="19"/>
                </a:cxn>
                <a:cxn ang="0">
                  <a:pos x="86" y="13"/>
                </a:cxn>
                <a:cxn ang="0">
                  <a:pos x="85" y="8"/>
                </a:cxn>
                <a:cxn ang="0">
                  <a:pos x="82" y="3"/>
                </a:cxn>
                <a:cxn ang="0">
                  <a:pos x="77" y="0"/>
                </a:cxn>
                <a:cxn ang="0">
                  <a:pos x="71" y="0"/>
                </a:cxn>
                <a:cxn ang="0">
                  <a:pos x="66" y="1"/>
                </a:cxn>
              </a:cxnLst>
              <a:rect l="0" t="0" r="r" b="b"/>
              <a:pathLst>
                <a:path w="86" h="58">
                  <a:moveTo>
                    <a:pt x="66" y="1"/>
                  </a:moveTo>
                  <a:lnTo>
                    <a:pt x="7" y="31"/>
                  </a:lnTo>
                  <a:lnTo>
                    <a:pt x="2" y="34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9" y="57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80" y="27"/>
                  </a:lnTo>
                  <a:lnTo>
                    <a:pt x="84" y="23"/>
                  </a:lnTo>
                  <a:lnTo>
                    <a:pt x="86" y="19"/>
                  </a:lnTo>
                  <a:lnTo>
                    <a:pt x="86" y="13"/>
                  </a:lnTo>
                  <a:lnTo>
                    <a:pt x="85" y="8"/>
                  </a:lnTo>
                  <a:lnTo>
                    <a:pt x="82" y="3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432" y="230"/>
              <a:ext cx="16" cy="17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49" y="35"/>
                </a:cxn>
                <a:cxn ang="0">
                  <a:pos x="44" y="43"/>
                </a:cxn>
                <a:cxn ang="0">
                  <a:pos x="36" y="48"/>
                </a:cxn>
                <a:cxn ang="0">
                  <a:pos x="26" y="51"/>
                </a:cxn>
                <a:cxn ang="0">
                  <a:pos x="17" y="48"/>
                </a:cxn>
                <a:cxn ang="0">
                  <a:pos x="9" y="43"/>
                </a:cxn>
                <a:cxn ang="0">
                  <a:pos x="3" y="35"/>
                </a:cxn>
                <a:cxn ang="0">
                  <a:pos x="0" y="25"/>
                </a:cxn>
                <a:cxn ang="0">
                  <a:pos x="3" y="16"/>
                </a:cxn>
                <a:cxn ang="0">
                  <a:pos x="9" y="8"/>
                </a:cxn>
                <a:cxn ang="0">
                  <a:pos x="17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9" y="16"/>
                </a:cxn>
                <a:cxn ang="0">
                  <a:pos x="50" y="25"/>
                </a:cxn>
              </a:cxnLst>
              <a:rect l="0" t="0" r="r" b="b"/>
              <a:pathLst>
                <a:path w="50" h="51">
                  <a:moveTo>
                    <a:pt x="50" y="25"/>
                  </a:moveTo>
                  <a:lnTo>
                    <a:pt x="49" y="35"/>
                  </a:lnTo>
                  <a:lnTo>
                    <a:pt x="44" y="43"/>
                  </a:lnTo>
                  <a:lnTo>
                    <a:pt x="36" y="48"/>
                  </a:lnTo>
                  <a:lnTo>
                    <a:pt x="26" y="51"/>
                  </a:lnTo>
                  <a:lnTo>
                    <a:pt x="17" y="48"/>
                  </a:lnTo>
                  <a:lnTo>
                    <a:pt x="9" y="43"/>
                  </a:lnTo>
                  <a:lnTo>
                    <a:pt x="3" y="35"/>
                  </a:lnTo>
                  <a:lnTo>
                    <a:pt x="0" y="25"/>
                  </a:lnTo>
                  <a:lnTo>
                    <a:pt x="3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9" y="16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Results of a Survey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Last lesson you should have collated all of the results from a survey into a spreadsheet.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create graphs using Microsoft Excel.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Recap. from Last Lesson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create graphs using Microsoft Excel.</a:t>
            </a:r>
          </a:p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t="21753" r="48242" b="6169"/>
          <a:stretch>
            <a:fillRect/>
          </a:stretch>
        </p:blipFill>
        <p:spPr bwMode="auto">
          <a:xfrm>
            <a:off x="2513498" y="1548405"/>
            <a:ext cx="5058898" cy="42380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Rounded Rectangular Callout 5"/>
          <p:cNvSpPr/>
          <p:nvPr/>
        </p:nvSpPr>
        <p:spPr>
          <a:xfrm>
            <a:off x="6215074" y="3429000"/>
            <a:ext cx="1857388" cy="1857388"/>
          </a:xfrm>
          <a:prstGeom prst="wedgeRoundRectCallout">
            <a:avLst>
              <a:gd name="adj1" fmla="val -129595"/>
              <a:gd name="adj2" fmla="val 25395"/>
              <a:gd name="adj3" fmla="val 16667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Answers in columns under </a:t>
            </a:r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male 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and </a:t>
            </a:r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female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 headings.</a:t>
            </a:r>
            <a:endParaRPr lang="en-GB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42910" y="1500174"/>
            <a:ext cx="1357322" cy="1643074"/>
          </a:xfrm>
          <a:prstGeom prst="wedgeRoundRectCallout">
            <a:avLst>
              <a:gd name="adj1" fmla="val 102739"/>
              <a:gd name="adj2" fmla="val -6385"/>
              <a:gd name="adj3" fmla="val 16667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Summary of each question.</a:t>
            </a:r>
            <a:endParaRPr lang="en-GB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Creating 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Once you have </a:t>
            </a:r>
            <a:r>
              <a:rPr lang="en-GB" b="1" dirty="0" smtClean="0"/>
              <a:t>selected</a:t>
            </a:r>
            <a:r>
              <a:rPr lang="en-GB" dirty="0" smtClean="0"/>
              <a:t> the data to make a graph from, there are many to chose from:</a:t>
            </a: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create graphs using Microsoft Excel.</a:t>
            </a:r>
          </a:p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t="3247" r="47266" b="82143"/>
          <a:stretch>
            <a:fillRect/>
          </a:stretch>
        </p:blipFill>
        <p:spPr bwMode="auto">
          <a:xfrm>
            <a:off x="1000100" y="4000504"/>
            <a:ext cx="7286839" cy="12144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7" name="Rounded Rectangular Callout 6"/>
          <p:cNvSpPr/>
          <p:nvPr/>
        </p:nvSpPr>
        <p:spPr>
          <a:xfrm>
            <a:off x="571472" y="3071810"/>
            <a:ext cx="1857388" cy="928694"/>
          </a:xfrm>
          <a:prstGeom prst="wedgeRoundRectCallout">
            <a:avLst>
              <a:gd name="adj1" fmla="val 35418"/>
              <a:gd name="adj2" fmla="val 69487"/>
              <a:gd name="adj3" fmla="val 16667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Select the “Insert” tab.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929322" y="2786058"/>
            <a:ext cx="1785950" cy="1000132"/>
          </a:xfrm>
          <a:prstGeom prst="wedgeRoundRectCallout">
            <a:avLst>
              <a:gd name="adj1" fmla="val -123089"/>
              <a:gd name="adj2" fmla="val 109514"/>
              <a:gd name="adj3" fmla="val 16667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Chose your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8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Create a </a:t>
            </a:r>
            <a:r>
              <a:rPr lang="en-GB" b="1" dirty="0" smtClean="0"/>
              <a:t>bar chart</a:t>
            </a:r>
            <a:r>
              <a:rPr lang="en-GB" dirty="0" smtClean="0"/>
              <a:t> for each of the questions.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create graphs using Microsoft Excel.</a:t>
            </a:r>
            <a:endParaRPr lang="en-GB" dirty="0"/>
          </a:p>
        </p:txBody>
      </p:sp>
      <p:grpSp>
        <p:nvGrpSpPr>
          <p:cNvPr id="6" name="Group 7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7" name="Group 60"/>
            <p:cNvGrpSpPr>
              <a:grpSpLocks noChangeAspect="1"/>
            </p:cNvGrpSpPr>
            <p:nvPr/>
          </p:nvGrpSpPr>
          <p:grpSpPr bwMode="auto">
            <a:xfrm>
              <a:off x="0" y="3269"/>
              <a:ext cx="1080129" cy="1112061"/>
              <a:chOff x="-548" y="1546"/>
              <a:chExt cx="958" cy="999"/>
            </a:xfrm>
          </p:grpSpPr>
          <p:sp>
            <p:nvSpPr>
              <p:cNvPr id="41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AAFF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" name="Group 6"/>
            <p:cNvGrpSpPr>
              <a:grpSpLocks noChangeAspect="1"/>
            </p:cNvGrpSpPr>
            <p:nvPr/>
          </p:nvGrpSpPr>
          <p:grpSpPr bwMode="auto">
            <a:xfrm>
              <a:off x="428598" y="289965"/>
              <a:ext cx="1080122" cy="1138778"/>
              <a:chOff x="290" y="1477"/>
              <a:chExt cx="958" cy="1023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B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create graphs using Microsoft Excel.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Task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Create a </a:t>
            </a:r>
            <a:r>
              <a:rPr lang="en-GB" b="1" dirty="0" smtClean="0"/>
              <a:t>Word </a:t>
            </a:r>
            <a:r>
              <a:rPr lang="en-GB" dirty="0" smtClean="0"/>
              <a:t>document with the title </a:t>
            </a:r>
            <a:r>
              <a:rPr lang="en-GB" b="1" dirty="0" smtClean="0"/>
              <a:t>“</a:t>
            </a:r>
            <a:r>
              <a:rPr lang="en-GB" b="1" u="sng" dirty="0" smtClean="0"/>
              <a:t>Reviewing a Survey</a:t>
            </a:r>
            <a:r>
              <a:rPr lang="en-GB" b="1" dirty="0" smtClean="0"/>
              <a:t>”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Copy and paste </a:t>
            </a:r>
            <a:r>
              <a:rPr lang="en-GB" b="1" dirty="0" smtClean="0"/>
              <a:t>each </a:t>
            </a:r>
            <a:r>
              <a:rPr lang="en-GB" dirty="0" smtClean="0"/>
              <a:t>of your graphs into the word document and write a sentence under each one explaining what it shows.</a:t>
            </a:r>
          </a:p>
          <a:p>
            <a:pPr>
              <a:buNone/>
            </a:pPr>
            <a:r>
              <a:rPr lang="en-GB" dirty="0" smtClean="0"/>
              <a:t>	EG. “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graph above shows . . .</a:t>
            </a:r>
            <a:r>
              <a:rPr lang="en-GB" dirty="0" smtClean="0"/>
              <a:t>”</a:t>
            </a:r>
          </a:p>
        </p:txBody>
      </p:sp>
      <p:grpSp>
        <p:nvGrpSpPr>
          <p:cNvPr id="6" name="Group 7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7" name="Group 60"/>
            <p:cNvGrpSpPr>
              <a:grpSpLocks noChangeAspect="1"/>
            </p:cNvGrpSpPr>
            <p:nvPr/>
          </p:nvGrpSpPr>
          <p:grpSpPr bwMode="auto">
            <a:xfrm>
              <a:off x="0" y="3267"/>
              <a:ext cx="1080129" cy="1112061"/>
              <a:chOff x="-548" y="1546"/>
              <a:chExt cx="958" cy="999"/>
            </a:xfrm>
          </p:grpSpPr>
          <p:sp>
            <p:nvSpPr>
              <p:cNvPr id="41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AAFF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" name="Group 6"/>
            <p:cNvGrpSpPr>
              <a:grpSpLocks noChangeAspect="1"/>
            </p:cNvGrpSpPr>
            <p:nvPr/>
          </p:nvGrpSpPr>
          <p:grpSpPr bwMode="auto">
            <a:xfrm>
              <a:off x="428600" y="289965"/>
              <a:ext cx="1080122" cy="1138778"/>
              <a:chOff x="290" y="1477"/>
              <a:chExt cx="958" cy="1023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B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“Learn how to create graphs using Microsoft Excel”.</a:t>
            </a:r>
          </a:p>
          <a:p>
            <a:endParaRPr lang="en-GB" dirty="0" smtClean="0"/>
          </a:p>
          <a:p>
            <a:r>
              <a:rPr lang="en-GB" dirty="0" smtClean="0"/>
              <a:t>Put </a:t>
            </a:r>
            <a:r>
              <a:rPr lang="en-GB" dirty="0" smtClean="0">
                <a:sym typeface="Wingdings" pitchFamily="2" charset="2"/>
              </a:rPr>
              <a:t> or  onto your </a:t>
            </a:r>
            <a:r>
              <a:rPr lang="en-GB" b="1" dirty="0" smtClean="0">
                <a:sym typeface="Wingdings" pitchFamily="2" charset="2"/>
              </a:rPr>
              <a:t>Self Assessment</a:t>
            </a:r>
            <a:r>
              <a:rPr lang="en-GB" dirty="0" smtClean="0">
                <a:sym typeface="Wingdings" pitchFamily="2" charset="2"/>
              </a:rPr>
              <a:t> sheet to show whether or not you have achieved today’s learning objective.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fld id="{BF6489F4-01F3-414D-82F7-82A38F083C1B}" type="datetime2">
              <a:rPr lang="en-GB" smtClean="0"/>
              <a:pPr algn="ctr"/>
              <a:t>Sunday, 13 March 2011</a:t>
            </a:fld>
            <a:endParaRPr lang="en-GB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0" y="0"/>
            <a:ext cx="1285875" cy="1443038"/>
            <a:chOff x="0" y="0"/>
            <a:chExt cx="810" cy="90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0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76" y="660"/>
              <a:ext cx="240" cy="133"/>
            </a:xfrm>
            <a:custGeom>
              <a:avLst/>
              <a:gdLst/>
              <a:ahLst/>
              <a:cxnLst>
                <a:cxn ang="0">
                  <a:pos x="593" y="6"/>
                </a:cxn>
                <a:cxn ang="0">
                  <a:pos x="585" y="17"/>
                </a:cxn>
                <a:cxn ang="0">
                  <a:pos x="583" y="25"/>
                </a:cxn>
                <a:cxn ang="0">
                  <a:pos x="585" y="29"/>
                </a:cxn>
                <a:cxn ang="0">
                  <a:pos x="589" y="41"/>
                </a:cxn>
                <a:cxn ang="0">
                  <a:pos x="612" y="102"/>
                </a:cxn>
                <a:cxn ang="0">
                  <a:pos x="643" y="186"/>
                </a:cxn>
                <a:cxn ang="0">
                  <a:pos x="667" y="252"/>
                </a:cxn>
                <a:cxn ang="0">
                  <a:pos x="668" y="280"/>
                </a:cxn>
                <a:cxn ang="0">
                  <a:pos x="655" y="330"/>
                </a:cxn>
                <a:cxn ang="0">
                  <a:pos x="639" y="352"/>
                </a:cxn>
                <a:cxn ang="0">
                  <a:pos x="587" y="352"/>
                </a:cxn>
                <a:cxn ang="0">
                  <a:pos x="507" y="352"/>
                </a:cxn>
                <a:cxn ang="0">
                  <a:pos x="411" y="352"/>
                </a:cxn>
                <a:cxn ang="0">
                  <a:pos x="310" y="352"/>
                </a:cxn>
                <a:cxn ang="0">
                  <a:pos x="214" y="352"/>
                </a:cxn>
                <a:cxn ang="0">
                  <a:pos x="134" y="352"/>
                </a:cxn>
                <a:cxn ang="0">
                  <a:pos x="83" y="352"/>
                </a:cxn>
                <a:cxn ang="0">
                  <a:pos x="65" y="326"/>
                </a:cxn>
                <a:cxn ang="0">
                  <a:pos x="50" y="261"/>
                </a:cxn>
                <a:cxn ang="0">
                  <a:pos x="49" y="233"/>
                </a:cxn>
                <a:cxn ang="0">
                  <a:pos x="65" y="172"/>
                </a:cxn>
                <a:cxn ang="0">
                  <a:pos x="87" y="95"/>
                </a:cxn>
                <a:cxn ang="0">
                  <a:pos x="102" y="38"/>
                </a:cxn>
                <a:cxn ang="0">
                  <a:pos x="106" y="27"/>
                </a:cxn>
                <a:cxn ang="0">
                  <a:pos x="106" y="25"/>
                </a:cxn>
                <a:cxn ang="0">
                  <a:pos x="104" y="17"/>
                </a:cxn>
                <a:cxn ang="0">
                  <a:pos x="96" y="4"/>
                </a:cxn>
                <a:cxn ang="0">
                  <a:pos x="80" y="0"/>
                </a:cxn>
                <a:cxn ang="0">
                  <a:pos x="65" y="10"/>
                </a:cxn>
                <a:cxn ang="0">
                  <a:pos x="0" y="238"/>
                </a:cxn>
                <a:cxn ang="0">
                  <a:pos x="0" y="244"/>
                </a:cxn>
                <a:cxn ang="0">
                  <a:pos x="0" y="249"/>
                </a:cxn>
                <a:cxn ang="0">
                  <a:pos x="34" y="387"/>
                </a:cxn>
                <a:cxn ang="0">
                  <a:pos x="45" y="397"/>
                </a:cxn>
                <a:cxn ang="0">
                  <a:pos x="667" y="398"/>
                </a:cxn>
                <a:cxn ang="0">
                  <a:pos x="681" y="394"/>
                </a:cxn>
                <a:cxn ang="0">
                  <a:pos x="689" y="382"/>
                </a:cxn>
                <a:cxn ang="0">
                  <a:pos x="720" y="267"/>
                </a:cxn>
                <a:cxn ang="0">
                  <a:pos x="720" y="260"/>
                </a:cxn>
                <a:cxn ang="0">
                  <a:pos x="628" y="15"/>
                </a:cxn>
                <a:cxn ang="0">
                  <a:pos x="616" y="2"/>
                </a:cxn>
                <a:cxn ang="0">
                  <a:pos x="598" y="2"/>
                </a:cxn>
              </a:cxnLst>
              <a:rect l="0" t="0" r="r" b="b"/>
              <a:pathLst>
                <a:path w="720" h="398">
                  <a:moveTo>
                    <a:pt x="598" y="2"/>
                  </a:moveTo>
                  <a:lnTo>
                    <a:pt x="593" y="6"/>
                  </a:lnTo>
                  <a:lnTo>
                    <a:pt x="587" y="10"/>
                  </a:lnTo>
                  <a:lnTo>
                    <a:pt x="585" y="17"/>
                  </a:lnTo>
                  <a:lnTo>
                    <a:pt x="583" y="23"/>
                  </a:lnTo>
                  <a:lnTo>
                    <a:pt x="583" y="25"/>
                  </a:lnTo>
                  <a:lnTo>
                    <a:pt x="585" y="27"/>
                  </a:lnTo>
                  <a:lnTo>
                    <a:pt x="585" y="29"/>
                  </a:lnTo>
                  <a:lnTo>
                    <a:pt x="585" y="31"/>
                  </a:lnTo>
                  <a:lnTo>
                    <a:pt x="589" y="41"/>
                  </a:lnTo>
                  <a:lnTo>
                    <a:pt x="598" y="67"/>
                  </a:lnTo>
                  <a:lnTo>
                    <a:pt x="612" y="102"/>
                  </a:lnTo>
                  <a:lnTo>
                    <a:pt x="626" y="144"/>
                  </a:lnTo>
                  <a:lnTo>
                    <a:pt x="643" y="186"/>
                  </a:lnTo>
                  <a:lnTo>
                    <a:pt x="658" y="224"/>
                  </a:lnTo>
                  <a:lnTo>
                    <a:pt x="667" y="252"/>
                  </a:lnTo>
                  <a:lnTo>
                    <a:pt x="672" y="265"/>
                  </a:lnTo>
                  <a:lnTo>
                    <a:pt x="668" y="280"/>
                  </a:lnTo>
                  <a:lnTo>
                    <a:pt x="662" y="305"/>
                  </a:lnTo>
                  <a:lnTo>
                    <a:pt x="655" y="330"/>
                  </a:lnTo>
                  <a:lnTo>
                    <a:pt x="649" y="352"/>
                  </a:lnTo>
                  <a:lnTo>
                    <a:pt x="639" y="352"/>
                  </a:lnTo>
                  <a:lnTo>
                    <a:pt x="617" y="352"/>
                  </a:lnTo>
                  <a:lnTo>
                    <a:pt x="587" y="352"/>
                  </a:lnTo>
                  <a:lnTo>
                    <a:pt x="551" y="352"/>
                  </a:lnTo>
                  <a:lnTo>
                    <a:pt x="507" y="352"/>
                  </a:lnTo>
                  <a:lnTo>
                    <a:pt x="461" y="352"/>
                  </a:lnTo>
                  <a:lnTo>
                    <a:pt x="411" y="352"/>
                  </a:lnTo>
                  <a:lnTo>
                    <a:pt x="361" y="352"/>
                  </a:lnTo>
                  <a:lnTo>
                    <a:pt x="310" y="352"/>
                  </a:lnTo>
                  <a:lnTo>
                    <a:pt x="260" y="352"/>
                  </a:lnTo>
                  <a:lnTo>
                    <a:pt x="214" y="352"/>
                  </a:lnTo>
                  <a:lnTo>
                    <a:pt x="171" y="352"/>
                  </a:lnTo>
                  <a:lnTo>
                    <a:pt x="134" y="352"/>
                  </a:lnTo>
                  <a:lnTo>
                    <a:pt x="104" y="352"/>
                  </a:lnTo>
                  <a:lnTo>
                    <a:pt x="83" y="352"/>
                  </a:lnTo>
                  <a:lnTo>
                    <a:pt x="72" y="352"/>
                  </a:lnTo>
                  <a:lnTo>
                    <a:pt x="65" y="326"/>
                  </a:lnTo>
                  <a:lnTo>
                    <a:pt x="57" y="293"/>
                  </a:lnTo>
                  <a:lnTo>
                    <a:pt x="50" y="261"/>
                  </a:lnTo>
                  <a:lnTo>
                    <a:pt x="46" y="245"/>
                  </a:lnTo>
                  <a:lnTo>
                    <a:pt x="49" y="233"/>
                  </a:lnTo>
                  <a:lnTo>
                    <a:pt x="57" y="207"/>
                  </a:lnTo>
                  <a:lnTo>
                    <a:pt x="65" y="172"/>
                  </a:lnTo>
                  <a:lnTo>
                    <a:pt x="76" y="133"/>
                  </a:lnTo>
                  <a:lnTo>
                    <a:pt x="87" y="95"/>
                  </a:lnTo>
                  <a:lnTo>
                    <a:pt x="96" y="61"/>
                  </a:lnTo>
                  <a:lnTo>
                    <a:pt x="102" y="38"/>
                  </a:lnTo>
                  <a:lnTo>
                    <a:pt x="104" y="29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4" y="17"/>
                  </a:lnTo>
                  <a:lnTo>
                    <a:pt x="102" y="10"/>
                  </a:lnTo>
                  <a:lnTo>
                    <a:pt x="96" y="4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3"/>
                  </a:lnTo>
                  <a:lnTo>
                    <a:pt x="65" y="10"/>
                  </a:lnTo>
                  <a:lnTo>
                    <a:pt x="61" y="18"/>
                  </a:lnTo>
                  <a:lnTo>
                    <a:pt x="0" y="238"/>
                  </a:lnTo>
                  <a:lnTo>
                    <a:pt x="0" y="241"/>
                  </a:lnTo>
                  <a:lnTo>
                    <a:pt x="0" y="244"/>
                  </a:lnTo>
                  <a:lnTo>
                    <a:pt x="0" y="247"/>
                  </a:lnTo>
                  <a:lnTo>
                    <a:pt x="0" y="249"/>
                  </a:lnTo>
                  <a:lnTo>
                    <a:pt x="31" y="380"/>
                  </a:lnTo>
                  <a:lnTo>
                    <a:pt x="34" y="387"/>
                  </a:lnTo>
                  <a:lnTo>
                    <a:pt x="40" y="393"/>
                  </a:lnTo>
                  <a:lnTo>
                    <a:pt x="45" y="397"/>
                  </a:lnTo>
                  <a:lnTo>
                    <a:pt x="53" y="398"/>
                  </a:lnTo>
                  <a:lnTo>
                    <a:pt x="667" y="398"/>
                  </a:lnTo>
                  <a:lnTo>
                    <a:pt x="674" y="397"/>
                  </a:lnTo>
                  <a:lnTo>
                    <a:pt x="681" y="394"/>
                  </a:lnTo>
                  <a:lnTo>
                    <a:pt x="686" y="389"/>
                  </a:lnTo>
                  <a:lnTo>
                    <a:pt x="689" y="382"/>
                  </a:lnTo>
                  <a:lnTo>
                    <a:pt x="718" y="271"/>
                  </a:lnTo>
                  <a:lnTo>
                    <a:pt x="720" y="267"/>
                  </a:lnTo>
                  <a:lnTo>
                    <a:pt x="720" y="264"/>
                  </a:lnTo>
                  <a:lnTo>
                    <a:pt x="720" y="260"/>
                  </a:lnTo>
                  <a:lnTo>
                    <a:pt x="718" y="257"/>
                  </a:lnTo>
                  <a:lnTo>
                    <a:pt x="628" y="15"/>
                  </a:lnTo>
                  <a:lnTo>
                    <a:pt x="624" y="7"/>
                  </a:lnTo>
                  <a:lnTo>
                    <a:pt x="616" y="2"/>
                  </a:lnTo>
                  <a:lnTo>
                    <a:pt x="607" y="0"/>
                  </a:lnTo>
                  <a:lnTo>
                    <a:pt x="59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96" y="870"/>
              <a:ext cx="45" cy="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2" y="54"/>
                </a:cxn>
                <a:cxn ang="0">
                  <a:pos x="4" y="64"/>
                </a:cxn>
                <a:cxn ang="0">
                  <a:pos x="10" y="73"/>
                </a:cxn>
                <a:cxn ang="0">
                  <a:pos x="18" y="80"/>
                </a:cxn>
                <a:cxn ang="0">
                  <a:pos x="27" y="87"/>
                </a:cxn>
                <a:cxn ang="0">
                  <a:pos x="38" y="92"/>
                </a:cxn>
                <a:cxn ang="0">
                  <a:pos x="52" y="96"/>
                </a:cxn>
                <a:cxn ang="0">
                  <a:pos x="65" y="98"/>
                </a:cxn>
                <a:cxn ang="0">
                  <a:pos x="79" y="98"/>
                </a:cxn>
                <a:cxn ang="0">
                  <a:pos x="92" y="96"/>
                </a:cxn>
                <a:cxn ang="0">
                  <a:pos x="103" y="92"/>
                </a:cxn>
                <a:cxn ang="0">
                  <a:pos x="114" y="87"/>
                </a:cxn>
                <a:cxn ang="0">
                  <a:pos x="122" y="80"/>
                </a:cxn>
                <a:cxn ang="0">
                  <a:pos x="129" y="73"/>
                </a:cxn>
                <a:cxn ang="0">
                  <a:pos x="134" y="64"/>
                </a:cxn>
                <a:cxn ang="0">
                  <a:pos x="135" y="54"/>
                </a:cxn>
                <a:cxn ang="0">
                  <a:pos x="135" y="44"/>
                </a:cxn>
                <a:cxn ang="0">
                  <a:pos x="131" y="34"/>
                </a:cxn>
                <a:cxn ang="0">
                  <a:pos x="126" y="26"/>
                </a:cxn>
                <a:cxn ang="0">
                  <a:pos x="119" y="18"/>
                </a:cxn>
                <a:cxn ang="0">
                  <a:pos x="110" y="11"/>
                </a:cxn>
                <a:cxn ang="0">
                  <a:pos x="98" y="6"/>
                </a:cxn>
                <a:cxn ang="0">
                  <a:pos x="85" y="2"/>
                </a:cxn>
                <a:cxn ang="0">
                  <a:pos x="72" y="0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3" y="6"/>
                </a:cxn>
                <a:cxn ang="0">
                  <a:pos x="22" y="11"/>
                </a:cxn>
                <a:cxn ang="0">
                  <a:pos x="14" y="18"/>
                </a:cxn>
                <a:cxn ang="0">
                  <a:pos x="7" y="26"/>
                </a:cxn>
                <a:cxn ang="0">
                  <a:pos x="3" y="34"/>
                </a:cxn>
                <a:cxn ang="0">
                  <a:pos x="0" y="45"/>
                </a:cxn>
              </a:cxnLst>
              <a:rect l="0" t="0" r="r" b="b"/>
              <a:pathLst>
                <a:path w="135" h="98">
                  <a:moveTo>
                    <a:pt x="0" y="45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10" y="73"/>
                  </a:lnTo>
                  <a:lnTo>
                    <a:pt x="18" y="80"/>
                  </a:lnTo>
                  <a:lnTo>
                    <a:pt x="27" y="87"/>
                  </a:lnTo>
                  <a:lnTo>
                    <a:pt x="38" y="92"/>
                  </a:lnTo>
                  <a:lnTo>
                    <a:pt x="52" y="96"/>
                  </a:lnTo>
                  <a:lnTo>
                    <a:pt x="65" y="98"/>
                  </a:lnTo>
                  <a:lnTo>
                    <a:pt x="79" y="98"/>
                  </a:lnTo>
                  <a:lnTo>
                    <a:pt x="92" y="96"/>
                  </a:lnTo>
                  <a:lnTo>
                    <a:pt x="103" y="92"/>
                  </a:lnTo>
                  <a:lnTo>
                    <a:pt x="114" y="87"/>
                  </a:lnTo>
                  <a:lnTo>
                    <a:pt x="122" y="80"/>
                  </a:lnTo>
                  <a:lnTo>
                    <a:pt x="129" y="73"/>
                  </a:lnTo>
                  <a:lnTo>
                    <a:pt x="134" y="64"/>
                  </a:lnTo>
                  <a:lnTo>
                    <a:pt x="135" y="54"/>
                  </a:lnTo>
                  <a:lnTo>
                    <a:pt x="135" y="44"/>
                  </a:lnTo>
                  <a:lnTo>
                    <a:pt x="131" y="34"/>
                  </a:lnTo>
                  <a:lnTo>
                    <a:pt x="126" y="26"/>
                  </a:lnTo>
                  <a:lnTo>
                    <a:pt x="119" y="18"/>
                  </a:lnTo>
                  <a:lnTo>
                    <a:pt x="110" y="11"/>
                  </a:lnTo>
                  <a:lnTo>
                    <a:pt x="98" y="6"/>
                  </a:lnTo>
                  <a:lnTo>
                    <a:pt x="85" y="2"/>
                  </a:lnTo>
                  <a:lnTo>
                    <a:pt x="72" y="0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3" y="6"/>
                  </a:lnTo>
                  <a:lnTo>
                    <a:pt x="22" y="11"/>
                  </a:lnTo>
                  <a:lnTo>
                    <a:pt x="14" y="18"/>
                  </a:lnTo>
                  <a:lnTo>
                    <a:pt x="7" y="26"/>
                  </a:lnTo>
                  <a:lnTo>
                    <a:pt x="3" y="3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61" y="664"/>
              <a:ext cx="64" cy="2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" y="4"/>
                </a:cxn>
                <a:cxn ang="0">
                  <a:pos x="3" y="10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148" y="676"/>
                </a:cxn>
                <a:cxn ang="0">
                  <a:pos x="152" y="685"/>
                </a:cxn>
                <a:cxn ang="0">
                  <a:pos x="159" y="690"/>
                </a:cxn>
                <a:cxn ang="0">
                  <a:pos x="167" y="693"/>
                </a:cxn>
                <a:cxn ang="0">
                  <a:pos x="176" y="693"/>
                </a:cxn>
                <a:cxn ang="0">
                  <a:pos x="184" y="689"/>
                </a:cxn>
                <a:cxn ang="0">
                  <a:pos x="190" y="683"/>
                </a:cxn>
                <a:cxn ang="0">
                  <a:pos x="192" y="675"/>
                </a:cxn>
                <a:cxn ang="0">
                  <a:pos x="192" y="666"/>
                </a:cxn>
                <a:cxn ang="0">
                  <a:pos x="45" y="18"/>
                </a:cxn>
                <a:cxn ang="0">
                  <a:pos x="41" y="10"/>
                </a:cxn>
                <a:cxn ang="0">
                  <a:pos x="36" y="3"/>
                </a:cxn>
                <a:cxn ang="0">
                  <a:pos x="27" y="0"/>
                </a:cxn>
                <a:cxn ang="0">
                  <a:pos x="18" y="0"/>
                </a:cxn>
              </a:cxnLst>
              <a:rect l="0" t="0" r="r" b="b"/>
              <a:pathLst>
                <a:path w="192" h="693">
                  <a:moveTo>
                    <a:pt x="18" y="0"/>
                  </a:moveTo>
                  <a:lnTo>
                    <a:pt x="10" y="4"/>
                  </a:lnTo>
                  <a:lnTo>
                    <a:pt x="3" y="10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48" y="676"/>
                  </a:lnTo>
                  <a:lnTo>
                    <a:pt x="152" y="685"/>
                  </a:lnTo>
                  <a:lnTo>
                    <a:pt x="159" y="690"/>
                  </a:lnTo>
                  <a:lnTo>
                    <a:pt x="167" y="693"/>
                  </a:lnTo>
                  <a:lnTo>
                    <a:pt x="176" y="693"/>
                  </a:lnTo>
                  <a:lnTo>
                    <a:pt x="184" y="689"/>
                  </a:lnTo>
                  <a:lnTo>
                    <a:pt x="190" y="683"/>
                  </a:lnTo>
                  <a:lnTo>
                    <a:pt x="192" y="675"/>
                  </a:lnTo>
                  <a:lnTo>
                    <a:pt x="192" y="666"/>
                  </a:lnTo>
                  <a:lnTo>
                    <a:pt x="45" y="18"/>
                  </a:lnTo>
                  <a:lnTo>
                    <a:pt x="41" y="10"/>
                  </a:lnTo>
                  <a:lnTo>
                    <a:pt x="36" y="3"/>
                  </a:lnTo>
                  <a:lnTo>
                    <a:pt x="2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4" y="335"/>
              <a:ext cx="341" cy="341"/>
            </a:xfrm>
            <a:custGeom>
              <a:avLst/>
              <a:gdLst/>
              <a:ahLst/>
              <a:cxnLst>
                <a:cxn ang="0">
                  <a:pos x="917" y="34"/>
                </a:cxn>
                <a:cxn ang="0">
                  <a:pos x="916" y="38"/>
                </a:cxn>
                <a:cxn ang="0">
                  <a:pos x="907" y="72"/>
                </a:cxn>
                <a:cxn ang="0">
                  <a:pos x="856" y="277"/>
                </a:cxn>
                <a:cxn ang="0">
                  <a:pos x="787" y="555"/>
                </a:cxn>
                <a:cxn ang="0">
                  <a:pos x="736" y="762"/>
                </a:cxn>
                <a:cxn ang="0">
                  <a:pos x="719" y="816"/>
                </a:cxn>
                <a:cxn ang="0">
                  <a:pos x="703" y="845"/>
                </a:cxn>
                <a:cxn ang="0">
                  <a:pos x="690" y="863"/>
                </a:cxn>
                <a:cxn ang="0">
                  <a:pos x="680" y="871"/>
                </a:cxn>
                <a:cxn ang="0">
                  <a:pos x="672" y="874"/>
                </a:cxn>
                <a:cxn ang="0">
                  <a:pos x="668" y="874"/>
                </a:cxn>
                <a:cxn ang="0">
                  <a:pos x="664" y="873"/>
                </a:cxn>
                <a:cxn ang="0">
                  <a:pos x="659" y="871"/>
                </a:cxn>
                <a:cxn ang="0">
                  <a:pos x="634" y="871"/>
                </a:cxn>
                <a:cxn ang="0">
                  <a:pos x="568" y="874"/>
                </a:cxn>
                <a:cxn ang="0">
                  <a:pos x="480" y="877"/>
                </a:cxn>
                <a:cxn ang="0">
                  <a:pos x="381" y="881"/>
                </a:cxn>
                <a:cxn ang="0">
                  <a:pos x="279" y="886"/>
                </a:cxn>
                <a:cxn ang="0">
                  <a:pos x="184" y="891"/>
                </a:cxn>
                <a:cxn ang="0">
                  <a:pos x="106" y="898"/>
                </a:cxn>
                <a:cxn ang="0">
                  <a:pos x="53" y="906"/>
                </a:cxn>
                <a:cxn ang="0">
                  <a:pos x="23" y="921"/>
                </a:cxn>
                <a:cxn ang="0">
                  <a:pos x="5" y="947"/>
                </a:cxn>
                <a:cxn ang="0">
                  <a:pos x="0" y="975"/>
                </a:cxn>
                <a:cxn ang="0">
                  <a:pos x="4" y="1001"/>
                </a:cxn>
                <a:cxn ang="0">
                  <a:pos x="11" y="1017"/>
                </a:cxn>
                <a:cxn ang="0">
                  <a:pos x="20" y="1023"/>
                </a:cxn>
                <a:cxn ang="0">
                  <a:pos x="732" y="1024"/>
                </a:cxn>
                <a:cxn ang="0">
                  <a:pos x="733" y="1024"/>
                </a:cxn>
                <a:cxn ang="0">
                  <a:pos x="734" y="1024"/>
                </a:cxn>
                <a:cxn ang="0">
                  <a:pos x="802" y="1004"/>
                </a:cxn>
                <a:cxn ang="0">
                  <a:pos x="844" y="970"/>
                </a:cxn>
                <a:cxn ang="0">
                  <a:pos x="866" y="932"/>
                </a:cxn>
                <a:cxn ang="0">
                  <a:pos x="872" y="900"/>
                </a:cxn>
                <a:cxn ang="0">
                  <a:pos x="872" y="901"/>
                </a:cxn>
                <a:cxn ang="0">
                  <a:pos x="872" y="902"/>
                </a:cxn>
                <a:cxn ang="0">
                  <a:pos x="1022" y="45"/>
                </a:cxn>
                <a:cxn ang="0">
                  <a:pos x="1021" y="37"/>
                </a:cxn>
                <a:cxn ang="0">
                  <a:pos x="1014" y="24"/>
                </a:cxn>
                <a:cxn ang="0">
                  <a:pos x="1002" y="12"/>
                </a:cxn>
                <a:cxn ang="0">
                  <a:pos x="990" y="4"/>
                </a:cxn>
                <a:cxn ang="0">
                  <a:pos x="979" y="1"/>
                </a:cxn>
                <a:cxn ang="0">
                  <a:pos x="963" y="1"/>
                </a:cxn>
                <a:cxn ang="0">
                  <a:pos x="943" y="8"/>
                </a:cxn>
                <a:cxn ang="0">
                  <a:pos x="929" y="20"/>
                </a:cxn>
                <a:cxn ang="0">
                  <a:pos x="920" y="30"/>
                </a:cxn>
              </a:cxnLst>
              <a:rect l="0" t="0" r="r" b="b"/>
              <a:pathLst>
                <a:path w="1022" h="1024">
                  <a:moveTo>
                    <a:pt x="918" y="33"/>
                  </a:moveTo>
                  <a:lnTo>
                    <a:pt x="917" y="34"/>
                  </a:lnTo>
                  <a:lnTo>
                    <a:pt x="917" y="35"/>
                  </a:lnTo>
                  <a:lnTo>
                    <a:pt x="916" y="38"/>
                  </a:lnTo>
                  <a:lnTo>
                    <a:pt x="916" y="39"/>
                  </a:lnTo>
                  <a:lnTo>
                    <a:pt x="907" y="72"/>
                  </a:lnTo>
                  <a:lnTo>
                    <a:pt x="886" y="157"/>
                  </a:lnTo>
                  <a:lnTo>
                    <a:pt x="856" y="277"/>
                  </a:lnTo>
                  <a:lnTo>
                    <a:pt x="822" y="415"/>
                  </a:lnTo>
                  <a:lnTo>
                    <a:pt x="787" y="555"/>
                  </a:lnTo>
                  <a:lnTo>
                    <a:pt x="757" y="675"/>
                  </a:lnTo>
                  <a:lnTo>
                    <a:pt x="736" y="762"/>
                  </a:lnTo>
                  <a:lnTo>
                    <a:pt x="728" y="795"/>
                  </a:lnTo>
                  <a:lnTo>
                    <a:pt x="719" y="816"/>
                  </a:lnTo>
                  <a:lnTo>
                    <a:pt x="711" y="833"/>
                  </a:lnTo>
                  <a:lnTo>
                    <a:pt x="703" y="845"/>
                  </a:lnTo>
                  <a:lnTo>
                    <a:pt x="696" y="856"/>
                  </a:lnTo>
                  <a:lnTo>
                    <a:pt x="690" y="863"/>
                  </a:lnTo>
                  <a:lnTo>
                    <a:pt x="684" y="868"/>
                  </a:lnTo>
                  <a:lnTo>
                    <a:pt x="680" y="871"/>
                  </a:lnTo>
                  <a:lnTo>
                    <a:pt x="676" y="873"/>
                  </a:lnTo>
                  <a:lnTo>
                    <a:pt x="672" y="874"/>
                  </a:lnTo>
                  <a:lnTo>
                    <a:pt x="669" y="874"/>
                  </a:lnTo>
                  <a:lnTo>
                    <a:pt x="668" y="874"/>
                  </a:lnTo>
                  <a:lnTo>
                    <a:pt x="667" y="874"/>
                  </a:lnTo>
                  <a:lnTo>
                    <a:pt x="664" y="873"/>
                  </a:lnTo>
                  <a:lnTo>
                    <a:pt x="661" y="873"/>
                  </a:lnTo>
                  <a:lnTo>
                    <a:pt x="659" y="871"/>
                  </a:lnTo>
                  <a:lnTo>
                    <a:pt x="656" y="871"/>
                  </a:lnTo>
                  <a:lnTo>
                    <a:pt x="634" y="871"/>
                  </a:lnTo>
                  <a:lnTo>
                    <a:pt x="605" y="873"/>
                  </a:lnTo>
                  <a:lnTo>
                    <a:pt x="568" y="874"/>
                  </a:lnTo>
                  <a:lnTo>
                    <a:pt x="526" y="875"/>
                  </a:lnTo>
                  <a:lnTo>
                    <a:pt x="480" y="877"/>
                  </a:lnTo>
                  <a:lnTo>
                    <a:pt x="431" y="879"/>
                  </a:lnTo>
                  <a:lnTo>
                    <a:pt x="381" y="881"/>
                  </a:lnTo>
                  <a:lnTo>
                    <a:pt x="330" y="883"/>
                  </a:lnTo>
                  <a:lnTo>
                    <a:pt x="279" y="886"/>
                  </a:lnTo>
                  <a:lnTo>
                    <a:pt x="230" y="889"/>
                  </a:lnTo>
                  <a:lnTo>
                    <a:pt x="184" y="891"/>
                  </a:lnTo>
                  <a:lnTo>
                    <a:pt x="142" y="896"/>
                  </a:lnTo>
                  <a:lnTo>
                    <a:pt x="106" y="898"/>
                  </a:lnTo>
                  <a:lnTo>
                    <a:pt x="76" y="902"/>
                  </a:lnTo>
                  <a:lnTo>
                    <a:pt x="53" y="906"/>
                  </a:lnTo>
                  <a:lnTo>
                    <a:pt x="39" y="910"/>
                  </a:lnTo>
                  <a:lnTo>
                    <a:pt x="23" y="921"/>
                  </a:lnTo>
                  <a:lnTo>
                    <a:pt x="12" y="933"/>
                  </a:lnTo>
                  <a:lnTo>
                    <a:pt x="5" y="947"/>
                  </a:lnTo>
                  <a:lnTo>
                    <a:pt x="1" y="960"/>
                  </a:lnTo>
                  <a:lnTo>
                    <a:pt x="0" y="975"/>
                  </a:lnTo>
                  <a:lnTo>
                    <a:pt x="1" y="989"/>
                  </a:lnTo>
                  <a:lnTo>
                    <a:pt x="4" y="1001"/>
                  </a:lnTo>
                  <a:lnTo>
                    <a:pt x="7" y="1012"/>
                  </a:lnTo>
                  <a:lnTo>
                    <a:pt x="11" y="1017"/>
                  </a:lnTo>
                  <a:lnTo>
                    <a:pt x="15" y="1021"/>
                  </a:lnTo>
                  <a:lnTo>
                    <a:pt x="20" y="1023"/>
                  </a:lnTo>
                  <a:lnTo>
                    <a:pt x="26" y="1024"/>
                  </a:lnTo>
                  <a:lnTo>
                    <a:pt x="732" y="1024"/>
                  </a:lnTo>
                  <a:lnTo>
                    <a:pt x="733" y="1024"/>
                  </a:lnTo>
                  <a:lnTo>
                    <a:pt x="733" y="1024"/>
                  </a:lnTo>
                  <a:lnTo>
                    <a:pt x="734" y="1024"/>
                  </a:lnTo>
                  <a:lnTo>
                    <a:pt x="734" y="1024"/>
                  </a:lnTo>
                  <a:lnTo>
                    <a:pt x="772" y="1016"/>
                  </a:lnTo>
                  <a:lnTo>
                    <a:pt x="802" y="1004"/>
                  </a:lnTo>
                  <a:lnTo>
                    <a:pt x="826" y="989"/>
                  </a:lnTo>
                  <a:lnTo>
                    <a:pt x="844" y="970"/>
                  </a:lnTo>
                  <a:lnTo>
                    <a:pt x="857" y="951"/>
                  </a:lnTo>
                  <a:lnTo>
                    <a:pt x="866" y="932"/>
                  </a:lnTo>
                  <a:lnTo>
                    <a:pt x="871" y="914"/>
                  </a:lnTo>
                  <a:lnTo>
                    <a:pt x="872" y="900"/>
                  </a:lnTo>
                  <a:lnTo>
                    <a:pt x="872" y="900"/>
                  </a:lnTo>
                  <a:lnTo>
                    <a:pt x="872" y="901"/>
                  </a:lnTo>
                  <a:lnTo>
                    <a:pt x="872" y="901"/>
                  </a:lnTo>
                  <a:lnTo>
                    <a:pt x="872" y="902"/>
                  </a:lnTo>
                  <a:lnTo>
                    <a:pt x="1022" y="47"/>
                  </a:lnTo>
                  <a:lnTo>
                    <a:pt x="1022" y="45"/>
                  </a:lnTo>
                  <a:lnTo>
                    <a:pt x="1022" y="41"/>
                  </a:lnTo>
                  <a:lnTo>
                    <a:pt x="1021" y="37"/>
                  </a:lnTo>
                  <a:lnTo>
                    <a:pt x="1020" y="34"/>
                  </a:lnTo>
                  <a:lnTo>
                    <a:pt x="1014" y="24"/>
                  </a:lnTo>
                  <a:lnTo>
                    <a:pt x="1008" y="18"/>
                  </a:lnTo>
                  <a:lnTo>
                    <a:pt x="1002" y="12"/>
                  </a:lnTo>
                  <a:lnTo>
                    <a:pt x="995" y="7"/>
                  </a:lnTo>
                  <a:lnTo>
                    <a:pt x="990" y="4"/>
                  </a:lnTo>
                  <a:lnTo>
                    <a:pt x="985" y="3"/>
                  </a:lnTo>
                  <a:lnTo>
                    <a:pt x="979" y="1"/>
                  </a:lnTo>
                  <a:lnTo>
                    <a:pt x="974" y="0"/>
                  </a:lnTo>
                  <a:lnTo>
                    <a:pt x="963" y="1"/>
                  </a:lnTo>
                  <a:lnTo>
                    <a:pt x="952" y="4"/>
                  </a:lnTo>
                  <a:lnTo>
                    <a:pt x="943" y="8"/>
                  </a:lnTo>
                  <a:lnTo>
                    <a:pt x="936" y="14"/>
                  </a:lnTo>
                  <a:lnTo>
                    <a:pt x="929" y="20"/>
                  </a:lnTo>
                  <a:lnTo>
                    <a:pt x="924" y="26"/>
                  </a:lnTo>
                  <a:lnTo>
                    <a:pt x="920" y="30"/>
                  </a:lnTo>
                  <a:lnTo>
                    <a:pt x="91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68" y="349"/>
              <a:ext cx="313" cy="314"/>
            </a:xfrm>
            <a:custGeom>
              <a:avLst/>
              <a:gdLst/>
              <a:ahLst/>
              <a:cxnLst>
                <a:cxn ang="0">
                  <a:pos x="933" y="1"/>
                </a:cxn>
                <a:cxn ang="0">
                  <a:pos x="937" y="5"/>
                </a:cxn>
                <a:cxn ang="0">
                  <a:pos x="933" y="48"/>
                </a:cxn>
                <a:cxn ang="0">
                  <a:pos x="891" y="282"/>
                </a:cxn>
                <a:cxn ang="0">
                  <a:pos x="837" y="591"/>
                </a:cxn>
                <a:cxn ang="0">
                  <a:pos x="797" y="819"/>
                </a:cxn>
                <a:cxn ang="0">
                  <a:pos x="791" y="856"/>
                </a:cxn>
                <a:cxn ang="0">
                  <a:pos x="791" y="857"/>
                </a:cxn>
                <a:cxn ang="0">
                  <a:pos x="791" y="861"/>
                </a:cxn>
                <a:cxn ang="0">
                  <a:pos x="785" y="883"/>
                </a:cxn>
                <a:cxn ang="0">
                  <a:pos x="765" y="911"/>
                </a:cxn>
                <a:cxn ang="0">
                  <a:pos x="722" y="936"/>
                </a:cxn>
                <a:cxn ang="0">
                  <a:pos x="681" y="942"/>
                </a:cxn>
                <a:cxn ang="0">
                  <a:pos x="627" y="942"/>
                </a:cxn>
                <a:cxn ang="0">
                  <a:pos x="534" y="942"/>
                </a:cxn>
                <a:cxn ang="0">
                  <a:pos x="417" y="942"/>
                </a:cxn>
                <a:cxn ang="0">
                  <a:pos x="292" y="942"/>
                </a:cxn>
                <a:cxn ang="0">
                  <a:pos x="173" y="942"/>
                </a:cxn>
                <a:cxn ang="0">
                  <a:pos x="75" y="942"/>
                </a:cxn>
                <a:cxn ang="0">
                  <a:pos x="13" y="942"/>
                </a:cxn>
                <a:cxn ang="0">
                  <a:pos x="1" y="940"/>
                </a:cxn>
                <a:cxn ang="0">
                  <a:pos x="0" y="936"/>
                </a:cxn>
                <a:cxn ang="0">
                  <a:pos x="1" y="926"/>
                </a:cxn>
                <a:cxn ang="0">
                  <a:pos x="9" y="911"/>
                </a:cxn>
                <a:cxn ang="0">
                  <a:pos x="25" y="903"/>
                </a:cxn>
                <a:cxn ang="0">
                  <a:pos x="59" y="898"/>
                </a:cxn>
                <a:cxn ang="0">
                  <a:pos x="113" y="894"/>
                </a:cxn>
                <a:cxn ang="0">
                  <a:pos x="185" y="888"/>
                </a:cxn>
                <a:cxn ang="0">
                  <a:pos x="269" y="883"/>
                </a:cxn>
                <a:cxn ang="0">
                  <a:pos x="361" y="879"/>
                </a:cxn>
                <a:cxn ang="0">
                  <a:pos x="461" y="875"/>
                </a:cxn>
                <a:cxn ang="0">
                  <a:pos x="562" y="872"/>
                </a:cxn>
                <a:cxn ang="0">
                  <a:pos x="619" y="873"/>
                </a:cxn>
                <a:cxn ang="0">
                  <a:pos x="637" y="875"/>
                </a:cxn>
                <a:cxn ang="0">
                  <a:pos x="657" y="867"/>
                </a:cxn>
                <a:cxn ang="0">
                  <a:pos x="678" y="850"/>
                </a:cxn>
                <a:cxn ang="0">
                  <a:pos x="699" y="825"/>
                </a:cxn>
                <a:cxn ang="0">
                  <a:pos x="716" y="790"/>
                </a:cxn>
                <a:cxn ang="0">
                  <a:pos x="726" y="767"/>
                </a:cxn>
                <a:cxn ang="0">
                  <a:pos x="726" y="767"/>
                </a:cxn>
                <a:cxn ang="0">
                  <a:pos x="734" y="733"/>
                </a:cxn>
                <a:cxn ang="0">
                  <a:pos x="784" y="530"/>
                </a:cxn>
                <a:cxn ang="0">
                  <a:pos x="852" y="255"/>
                </a:cxn>
                <a:cxn ang="0">
                  <a:pos x="903" y="48"/>
                </a:cxn>
                <a:cxn ang="0">
                  <a:pos x="916" y="8"/>
                </a:cxn>
                <a:cxn ang="0">
                  <a:pos x="927" y="1"/>
                </a:cxn>
              </a:cxnLst>
              <a:rect l="0" t="0" r="r" b="b"/>
              <a:pathLst>
                <a:path w="939" h="942">
                  <a:moveTo>
                    <a:pt x="931" y="0"/>
                  </a:moveTo>
                  <a:lnTo>
                    <a:pt x="933" y="1"/>
                  </a:lnTo>
                  <a:lnTo>
                    <a:pt x="935" y="2"/>
                  </a:lnTo>
                  <a:lnTo>
                    <a:pt x="937" y="5"/>
                  </a:lnTo>
                  <a:lnTo>
                    <a:pt x="939" y="8"/>
                  </a:lnTo>
                  <a:lnTo>
                    <a:pt x="933" y="48"/>
                  </a:lnTo>
                  <a:lnTo>
                    <a:pt x="915" y="147"/>
                  </a:lnTo>
                  <a:lnTo>
                    <a:pt x="891" y="282"/>
                  </a:lnTo>
                  <a:lnTo>
                    <a:pt x="864" y="437"/>
                  </a:lnTo>
                  <a:lnTo>
                    <a:pt x="837" y="591"/>
                  </a:lnTo>
                  <a:lnTo>
                    <a:pt x="814" y="725"/>
                  </a:lnTo>
                  <a:lnTo>
                    <a:pt x="797" y="819"/>
                  </a:lnTo>
                  <a:lnTo>
                    <a:pt x="791" y="855"/>
                  </a:lnTo>
                  <a:lnTo>
                    <a:pt x="791" y="856"/>
                  </a:lnTo>
                  <a:lnTo>
                    <a:pt x="791" y="856"/>
                  </a:lnTo>
                  <a:lnTo>
                    <a:pt x="791" y="857"/>
                  </a:lnTo>
                  <a:lnTo>
                    <a:pt x="791" y="857"/>
                  </a:lnTo>
                  <a:lnTo>
                    <a:pt x="791" y="861"/>
                  </a:lnTo>
                  <a:lnTo>
                    <a:pt x="789" y="871"/>
                  </a:lnTo>
                  <a:lnTo>
                    <a:pt x="785" y="883"/>
                  </a:lnTo>
                  <a:lnTo>
                    <a:pt x="777" y="896"/>
                  </a:lnTo>
                  <a:lnTo>
                    <a:pt x="765" y="911"/>
                  </a:lnTo>
                  <a:lnTo>
                    <a:pt x="747" y="925"/>
                  </a:lnTo>
                  <a:lnTo>
                    <a:pt x="722" y="936"/>
                  </a:lnTo>
                  <a:lnTo>
                    <a:pt x="689" y="942"/>
                  </a:lnTo>
                  <a:lnTo>
                    <a:pt x="681" y="942"/>
                  </a:lnTo>
                  <a:lnTo>
                    <a:pt x="660" y="942"/>
                  </a:lnTo>
                  <a:lnTo>
                    <a:pt x="627" y="942"/>
                  </a:lnTo>
                  <a:lnTo>
                    <a:pt x="584" y="942"/>
                  </a:lnTo>
                  <a:lnTo>
                    <a:pt x="534" y="942"/>
                  </a:lnTo>
                  <a:lnTo>
                    <a:pt x="477" y="942"/>
                  </a:lnTo>
                  <a:lnTo>
                    <a:pt x="417" y="942"/>
                  </a:lnTo>
                  <a:lnTo>
                    <a:pt x="355" y="942"/>
                  </a:lnTo>
                  <a:lnTo>
                    <a:pt x="292" y="942"/>
                  </a:lnTo>
                  <a:lnTo>
                    <a:pt x="231" y="942"/>
                  </a:lnTo>
                  <a:lnTo>
                    <a:pt x="173" y="942"/>
                  </a:lnTo>
                  <a:lnTo>
                    <a:pt x="120" y="942"/>
                  </a:lnTo>
                  <a:lnTo>
                    <a:pt x="75" y="942"/>
                  </a:lnTo>
                  <a:lnTo>
                    <a:pt x="39" y="942"/>
                  </a:lnTo>
                  <a:lnTo>
                    <a:pt x="13" y="942"/>
                  </a:lnTo>
                  <a:lnTo>
                    <a:pt x="1" y="942"/>
                  </a:lnTo>
                  <a:lnTo>
                    <a:pt x="1" y="940"/>
                  </a:lnTo>
                  <a:lnTo>
                    <a:pt x="1" y="938"/>
                  </a:lnTo>
                  <a:lnTo>
                    <a:pt x="0" y="936"/>
                  </a:lnTo>
                  <a:lnTo>
                    <a:pt x="0" y="934"/>
                  </a:lnTo>
                  <a:lnTo>
                    <a:pt x="1" y="926"/>
                  </a:lnTo>
                  <a:lnTo>
                    <a:pt x="4" y="919"/>
                  </a:lnTo>
                  <a:lnTo>
                    <a:pt x="9" y="911"/>
                  </a:lnTo>
                  <a:lnTo>
                    <a:pt x="17" y="906"/>
                  </a:lnTo>
                  <a:lnTo>
                    <a:pt x="25" y="903"/>
                  </a:lnTo>
                  <a:lnTo>
                    <a:pt x="40" y="901"/>
                  </a:lnTo>
                  <a:lnTo>
                    <a:pt x="59" y="898"/>
                  </a:lnTo>
                  <a:lnTo>
                    <a:pt x="85" y="895"/>
                  </a:lnTo>
                  <a:lnTo>
                    <a:pt x="113" y="894"/>
                  </a:lnTo>
                  <a:lnTo>
                    <a:pt x="147" y="891"/>
                  </a:lnTo>
                  <a:lnTo>
                    <a:pt x="185" y="888"/>
                  </a:lnTo>
                  <a:lnTo>
                    <a:pt x="225" y="886"/>
                  </a:lnTo>
                  <a:lnTo>
                    <a:pt x="269" y="883"/>
                  </a:lnTo>
                  <a:lnTo>
                    <a:pt x="313" y="882"/>
                  </a:lnTo>
                  <a:lnTo>
                    <a:pt x="361" y="879"/>
                  </a:lnTo>
                  <a:lnTo>
                    <a:pt x="411" y="878"/>
                  </a:lnTo>
                  <a:lnTo>
                    <a:pt x="461" y="875"/>
                  </a:lnTo>
                  <a:lnTo>
                    <a:pt x="511" y="873"/>
                  </a:lnTo>
                  <a:lnTo>
                    <a:pt x="562" y="872"/>
                  </a:lnTo>
                  <a:lnTo>
                    <a:pt x="612" y="871"/>
                  </a:lnTo>
                  <a:lnTo>
                    <a:pt x="619" y="873"/>
                  </a:lnTo>
                  <a:lnTo>
                    <a:pt x="627" y="875"/>
                  </a:lnTo>
                  <a:lnTo>
                    <a:pt x="637" y="875"/>
                  </a:lnTo>
                  <a:lnTo>
                    <a:pt x="646" y="872"/>
                  </a:lnTo>
                  <a:lnTo>
                    <a:pt x="657" y="867"/>
                  </a:lnTo>
                  <a:lnTo>
                    <a:pt x="668" y="860"/>
                  </a:lnTo>
                  <a:lnTo>
                    <a:pt x="678" y="850"/>
                  </a:lnTo>
                  <a:lnTo>
                    <a:pt x="688" y="838"/>
                  </a:lnTo>
                  <a:lnTo>
                    <a:pt x="699" y="825"/>
                  </a:lnTo>
                  <a:lnTo>
                    <a:pt x="708" y="807"/>
                  </a:lnTo>
                  <a:lnTo>
                    <a:pt x="716" y="790"/>
                  </a:lnTo>
                  <a:lnTo>
                    <a:pt x="726" y="768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5"/>
                  </a:lnTo>
                  <a:lnTo>
                    <a:pt x="734" y="733"/>
                  </a:lnTo>
                  <a:lnTo>
                    <a:pt x="754" y="649"/>
                  </a:lnTo>
                  <a:lnTo>
                    <a:pt x="784" y="530"/>
                  </a:lnTo>
                  <a:lnTo>
                    <a:pt x="818" y="393"/>
                  </a:lnTo>
                  <a:lnTo>
                    <a:pt x="852" y="255"/>
                  </a:lnTo>
                  <a:lnTo>
                    <a:pt x="883" y="135"/>
                  </a:lnTo>
                  <a:lnTo>
                    <a:pt x="903" y="48"/>
                  </a:lnTo>
                  <a:lnTo>
                    <a:pt x="912" y="13"/>
                  </a:lnTo>
                  <a:lnTo>
                    <a:pt x="916" y="8"/>
                  </a:lnTo>
                  <a:lnTo>
                    <a:pt x="922" y="4"/>
                  </a:lnTo>
                  <a:lnTo>
                    <a:pt x="927" y="1"/>
                  </a:lnTo>
                  <a:lnTo>
                    <a:pt x="931" y="0"/>
                  </a:lnTo>
                  <a:close/>
                </a:path>
              </a:pathLst>
            </a:custGeom>
            <a:solidFill>
              <a:srgbClr val="F766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6" y="453"/>
              <a:ext cx="117" cy="439"/>
            </a:xfrm>
            <a:custGeom>
              <a:avLst/>
              <a:gdLst/>
              <a:ahLst/>
              <a:cxnLst>
                <a:cxn ang="0">
                  <a:pos x="322" y="1"/>
                </a:cxn>
                <a:cxn ang="0">
                  <a:pos x="309" y="6"/>
                </a:cxn>
                <a:cxn ang="0">
                  <a:pos x="290" y="12"/>
                </a:cxn>
                <a:cxn ang="0">
                  <a:pos x="267" y="23"/>
                </a:cxn>
                <a:cxn ang="0">
                  <a:pos x="243" y="35"/>
                </a:cxn>
                <a:cxn ang="0">
                  <a:pos x="219" y="50"/>
                </a:cxn>
                <a:cxn ang="0">
                  <a:pos x="196" y="66"/>
                </a:cxn>
                <a:cxn ang="0">
                  <a:pos x="180" y="87"/>
                </a:cxn>
                <a:cxn ang="0">
                  <a:pos x="169" y="107"/>
                </a:cxn>
                <a:cxn ang="0">
                  <a:pos x="158" y="166"/>
                </a:cxn>
                <a:cxn ang="0">
                  <a:pos x="139" y="296"/>
                </a:cxn>
                <a:cxn ang="0">
                  <a:pos x="113" y="472"/>
                </a:cxn>
                <a:cxn ang="0">
                  <a:pos x="85" y="674"/>
                </a:cxn>
                <a:cxn ang="0">
                  <a:pos x="56" y="879"/>
                </a:cxn>
                <a:cxn ang="0">
                  <a:pos x="31" y="1065"/>
                </a:cxn>
                <a:cxn ang="0">
                  <a:pos x="10" y="1209"/>
                </a:cxn>
                <a:cxn ang="0">
                  <a:pos x="0" y="1292"/>
                </a:cxn>
                <a:cxn ang="0">
                  <a:pos x="0" y="1300"/>
                </a:cxn>
                <a:cxn ang="0">
                  <a:pos x="4" y="1308"/>
                </a:cxn>
                <a:cxn ang="0">
                  <a:pos x="10" y="1314"/>
                </a:cxn>
                <a:cxn ang="0">
                  <a:pos x="19" y="1318"/>
                </a:cxn>
                <a:cxn ang="0">
                  <a:pos x="28" y="1316"/>
                </a:cxn>
                <a:cxn ang="0">
                  <a:pos x="36" y="1312"/>
                </a:cxn>
                <a:cxn ang="0">
                  <a:pos x="42" y="1305"/>
                </a:cxn>
                <a:cxn ang="0">
                  <a:pos x="44" y="1297"/>
                </a:cxn>
                <a:cxn ang="0">
                  <a:pos x="69" y="1117"/>
                </a:cxn>
                <a:cxn ang="0">
                  <a:pos x="96" y="927"/>
                </a:cxn>
                <a:cxn ang="0">
                  <a:pos x="123" y="735"/>
                </a:cxn>
                <a:cxn ang="0">
                  <a:pos x="148" y="551"/>
                </a:cxn>
                <a:cxn ang="0">
                  <a:pos x="171" y="387"/>
                </a:cxn>
                <a:cxn ang="0">
                  <a:pos x="190" y="254"/>
                </a:cxn>
                <a:cxn ang="0">
                  <a:pos x="205" y="161"/>
                </a:cxn>
                <a:cxn ang="0">
                  <a:pos x="212" y="119"/>
                </a:cxn>
                <a:cxn ang="0">
                  <a:pos x="217" y="110"/>
                </a:cxn>
                <a:cxn ang="0">
                  <a:pos x="228" y="99"/>
                </a:cxn>
                <a:cxn ang="0">
                  <a:pos x="243" y="88"/>
                </a:cxn>
                <a:cxn ang="0">
                  <a:pos x="259" y="77"/>
                </a:cxn>
                <a:cxn ang="0">
                  <a:pos x="278" y="68"/>
                </a:cxn>
                <a:cxn ang="0">
                  <a:pos x="299" y="60"/>
                </a:cxn>
                <a:cxn ang="0">
                  <a:pos x="317" y="51"/>
                </a:cxn>
                <a:cxn ang="0">
                  <a:pos x="335" y="45"/>
                </a:cxn>
                <a:cxn ang="0">
                  <a:pos x="343" y="41"/>
                </a:cxn>
                <a:cxn ang="0">
                  <a:pos x="349" y="34"/>
                </a:cxn>
                <a:cxn ang="0">
                  <a:pos x="351" y="26"/>
                </a:cxn>
                <a:cxn ang="0">
                  <a:pos x="350" y="16"/>
                </a:cxn>
                <a:cxn ang="0">
                  <a:pos x="346" y="8"/>
                </a:cxn>
                <a:cxn ang="0">
                  <a:pos x="339" y="3"/>
                </a:cxn>
                <a:cxn ang="0">
                  <a:pos x="331" y="0"/>
                </a:cxn>
                <a:cxn ang="0">
                  <a:pos x="322" y="1"/>
                </a:cxn>
              </a:cxnLst>
              <a:rect l="0" t="0" r="r" b="b"/>
              <a:pathLst>
                <a:path w="351" h="1318">
                  <a:moveTo>
                    <a:pt x="322" y="1"/>
                  </a:moveTo>
                  <a:lnTo>
                    <a:pt x="309" y="6"/>
                  </a:lnTo>
                  <a:lnTo>
                    <a:pt x="290" y="12"/>
                  </a:lnTo>
                  <a:lnTo>
                    <a:pt x="267" y="23"/>
                  </a:lnTo>
                  <a:lnTo>
                    <a:pt x="243" y="35"/>
                  </a:lnTo>
                  <a:lnTo>
                    <a:pt x="219" y="50"/>
                  </a:lnTo>
                  <a:lnTo>
                    <a:pt x="196" y="66"/>
                  </a:lnTo>
                  <a:lnTo>
                    <a:pt x="180" y="87"/>
                  </a:lnTo>
                  <a:lnTo>
                    <a:pt x="169" y="107"/>
                  </a:lnTo>
                  <a:lnTo>
                    <a:pt x="158" y="166"/>
                  </a:lnTo>
                  <a:lnTo>
                    <a:pt x="139" y="296"/>
                  </a:lnTo>
                  <a:lnTo>
                    <a:pt x="113" y="472"/>
                  </a:lnTo>
                  <a:lnTo>
                    <a:pt x="85" y="674"/>
                  </a:lnTo>
                  <a:lnTo>
                    <a:pt x="56" y="879"/>
                  </a:lnTo>
                  <a:lnTo>
                    <a:pt x="31" y="1065"/>
                  </a:lnTo>
                  <a:lnTo>
                    <a:pt x="10" y="1209"/>
                  </a:lnTo>
                  <a:lnTo>
                    <a:pt x="0" y="1292"/>
                  </a:lnTo>
                  <a:lnTo>
                    <a:pt x="0" y="1300"/>
                  </a:lnTo>
                  <a:lnTo>
                    <a:pt x="4" y="1308"/>
                  </a:lnTo>
                  <a:lnTo>
                    <a:pt x="10" y="1314"/>
                  </a:lnTo>
                  <a:lnTo>
                    <a:pt x="19" y="1318"/>
                  </a:lnTo>
                  <a:lnTo>
                    <a:pt x="28" y="1316"/>
                  </a:lnTo>
                  <a:lnTo>
                    <a:pt x="36" y="1312"/>
                  </a:lnTo>
                  <a:lnTo>
                    <a:pt x="42" y="1305"/>
                  </a:lnTo>
                  <a:lnTo>
                    <a:pt x="44" y="1297"/>
                  </a:lnTo>
                  <a:lnTo>
                    <a:pt x="69" y="1117"/>
                  </a:lnTo>
                  <a:lnTo>
                    <a:pt x="96" y="927"/>
                  </a:lnTo>
                  <a:lnTo>
                    <a:pt x="123" y="735"/>
                  </a:lnTo>
                  <a:lnTo>
                    <a:pt x="148" y="551"/>
                  </a:lnTo>
                  <a:lnTo>
                    <a:pt x="171" y="387"/>
                  </a:lnTo>
                  <a:lnTo>
                    <a:pt x="190" y="254"/>
                  </a:lnTo>
                  <a:lnTo>
                    <a:pt x="205" y="161"/>
                  </a:lnTo>
                  <a:lnTo>
                    <a:pt x="212" y="119"/>
                  </a:lnTo>
                  <a:lnTo>
                    <a:pt x="217" y="110"/>
                  </a:lnTo>
                  <a:lnTo>
                    <a:pt x="228" y="99"/>
                  </a:lnTo>
                  <a:lnTo>
                    <a:pt x="243" y="88"/>
                  </a:lnTo>
                  <a:lnTo>
                    <a:pt x="259" y="77"/>
                  </a:lnTo>
                  <a:lnTo>
                    <a:pt x="278" y="68"/>
                  </a:lnTo>
                  <a:lnTo>
                    <a:pt x="299" y="60"/>
                  </a:lnTo>
                  <a:lnTo>
                    <a:pt x="317" y="51"/>
                  </a:lnTo>
                  <a:lnTo>
                    <a:pt x="335" y="45"/>
                  </a:lnTo>
                  <a:lnTo>
                    <a:pt x="343" y="41"/>
                  </a:lnTo>
                  <a:lnTo>
                    <a:pt x="349" y="34"/>
                  </a:lnTo>
                  <a:lnTo>
                    <a:pt x="351" y="26"/>
                  </a:lnTo>
                  <a:lnTo>
                    <a:pt x="350" y="16"/>
                  </a:lnTo>
                  <a:lnTo>
                    <a:pt x="346" y="8"/>
                  </a:lnTo>
                  <a:lnTo>
                    <a:pt x="339" y="3"/>
                  </a:lnTo>
                  <a:lnTo>
                    <a:pt x="331" y="0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9" y="454"/>
              <a:ext cx="57" cy="43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0" y="20"/>
                </a:cxn>
                <a:cxn ang="0">
                  <a:pos x="0" y="30"/>
                </a:cxn>
                <a:cxn ang="0">
                  <a:pos x="4" y="38"/>
                </a:cxn>
                <a:cxn ang="0">
                  <a:pos x="11" y="43"/>
                </a:cxn>
                <a:cxn ang="0">
                  <a:pos x="27" y="53"/>
                </a:cxn>
                <a:cxn ang="0">
                  <a:pos x="44" y="63"/>
                </a:cxn>
                <a:cxn ang="0">
                  <a:pos x="62" y="77"/>
                </a:cxn>
                <a:cxn ang="0">
                  <a:pos x="80" y="89"/>
                </a:cxn>
                <a:cxn ang="0">
                  <a:pos x="94" y="103"/>
                </a:cxn>
                <a:cxn ang="0">
                  <a:pos x="107" y="115"/>
                </a:cxn>
                <a:cxn ang="0">
                  <a:pos x="115" y="127"/>
                </a:cxn>
                <a:cxn ang="0">
                  <a:pos x="119" y="138"/>
                </a:cxn>
                <a:cxn ang="0">
                  <a:pos x="121" y="280"/>
                </a:cxn>
                <a:cxn ang="0">
                  <a:pos x="124" y="583"/>
                </a:cxn>
                <a:cxn ang="0">
                  <a:pos x="126" y="951"/>
                </a:cxn>
                <a:cxn ang="0">
                  <a:pos x="126" y="1283"/>
                </a:cxn>
                <a:cxn ang="0">
                  <a:pos x="127" y="1293"/>
                </a:cxn>
                <a:cxn ang="0">
                  <a:pos x="132" y="1300"/>
                </a:cxn>
                <a:cxn ang="0">
                  <a:pos x="140" y="1305"/>
                </a:cxn>
                <a:cxn ang="0">
                  <a:pos x="148" y="1306"/>
                </a:cxn>
                <a:cxn ang="0">
                  <a:pos x="157" y="1305"/>
                </a:cxn>
                <a:cxn ang="0">
                  <a:pos x="165" y="1300"/>
                </a:cxn>
                <a:cxn ang="0">
                  <a:pos x="170" y="1292"/>
                </a:cxn>
                <a:cxn ang="0">
                  <a:pos x="171" y="1283"/>
                </a:cxn>
                <a:cxn ang="0">
                  <a:pos x="171" y="1093"/>
                </a:cxn>
                <a:cxn ang="0">
                  <a:pos x="170" y="711"/>
                </a:cxn>
                <a:cxn ang="0">
                  <a:pos x="167" y="328"/>
                </a:cxn>
                <a:cxn ang="0">
                  <a:pos x="165" y="134"/>
                </a:cxn>
                <a:cxn ang="0">
                  <a:pos x="158" y="112"/>
                </a:cxn>
                <a:cxn ang="0">
                  <a:pos x="144" y="90"/>
                </a:cxn>
                <a:cxn ang="0">
                  <a:pos x="126" y="69"/>
                </a:cxn>
                <a:cxn ang="0">
                  <a:pos x="104" y="50"/>
                </a:cxn>
                <a:cxn ang="0">
                  <a:pos x="82" y="34"/>
                </a:cxn>
                <a:cxn ang="0">
                  <a:pos x="61" y="20"/>
                </a:cxn>
                <a:cxn ang="0">
                  <a:pos x="44" y="9"/>
                </a:cxn>
                <a:cxn ang="0">
                  <a:pos x="32" y="3"/>
                </a:cxn>
                <a:cxn ang="0">
                  <a:pos x="24" y="0"/>
                </a:cxn>
                <a:cxn ang="0">
                  <a:pos x="16" y="1"/>
                </a:cxn>
                <a:cxn ang="0">
                  <a:pos x="8" y="5"/>
                </a:cxn>
                <a:cxn ang="0">
                  <a:pos x="2" y="12"/>
                </a:cxn>
              </a:cxnLst>
              <a:rect l="0" t="0" r="r" b="b"/>
              <a:pathLst>
                <a:path w="171" h="1306">
                  <a:moveTo>
                    <a:pt x="2" y="12"/>
                  </a:moveTo>
                  <a:lnTo>
                    <a:pt x="0" y="20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11" y="43"/>
                  </a:lnTo>
                  <a:lnTo>
                    <a:pt x="27" y="53"/>
                  </a:lnTo>
                  <a:lnTo>
                    <a:pt x="44" y="63"/>
                  </a:lnTo>
                  <a:lnTo>
                    <a:pt x="62" y="77"/>
                  </a:lnTo>
                  <a:lnTo>
                    <a:pt x="80" y="89"/>
                  </a:lnTo>
                  <a:lnTo>
                    <a:pt x="94" y="103"/>
                  </a:lnTo>
                  <a:lnTo>
                    <a:pt x="107" y="115"/>
                  </a:lnTo>
                  <a:lnTo>
                    <a:pt x="115" y="127"/>
                  </a:lnTo>
                  <a:lnTo>
                    <a:pt x="119" y="138"/>
                  </a:lnTo>
                  <a:lnTo>
                    <a:pt x="121" y="280"/>
                  </a:lnTo>
                  <a:lnTo>
                    <a:pt x="124" y="583"/>
                  </a:lnTo>
                  <a:lnTo>
                    <a:pt x="126" y="951"/>
                  </a:lnTo>
                  <a:lnTo>
                    <a:pt x="126" y="1283"/>
                  </a:lnTo>
                  <a:lnTo>
                    <a:pt x="127" y="1293"/>
                  </a:lnTo>
                  <a:lnTo>
                    <a:pt x="132" y="1300"/>
                  </a:lnTo>
                  <a:lnTo>
                    <a:pt x="140" y="1305"/>
                  </a:lnTo>
                  <a:lnTo>
                    <a:pt x="148" y="1306"/>
                  </a:lnTo>
                  <a:lnTo>
                    <a:pt x="157" y="1305"/>
                  </a:lnTo>
                  <a:lnTo>
                    <a:pt x="165" y="1300"/>
                  </a:lnTo>
                  <a:lnTo>
                    <a:pt x="170" y="1292"/>
                  </a:lnTo>
                  <a:lnTo>
                    <a:pt x="171" y="1283"/>
                  </a:lnTo>
                  <a:lnTo>
                    <a:pt x="171" y="1093"/>
                  </a:lnTo>
                  <a:lnTo>
                    <a:pt x="170" y="711"/>
                  </a:lnTo>
                  <a:lnTo>
                    <a:pt x="167" y="328"/>
                  </a:lnTo>
                  <a:lnTo>
                    <a:pt x="165" y="134"/>
                  </a:lnTo>
                  <a:lnTo>
                    <a:pt x="158" y="112"/>
                  </a:lnTo>
                  <a:lnTo>
                    <a:pt x="144" y="90"/>
                  </a:lnTo>
                  <a:lnTo>
                    <a:pt x="126" y="69"/>
                  </a:lnTo>
                  <a:lnTo>
                    <a:pt x="104" y="50"/>
                  </a:lnTo>
                  <a:lnTo>
                    <a:pt x="82" y="34"/>
                  </a:lnTo>
                  <a:lnTo>
                    <a:pt x="61" y="20"/>
                  </a:lnTo>
                  <a:lnTo>
                    <a:pt x="44" y="9"/>
                  </a:lnTo>
                  <a:lnTo>
                    <a:pt x="32" y="3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8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4" y="423"/>
              <a:ext cx="524" cy="11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51" y="3"/>
                </a:cxn>
                <a:cxn ang="0">
                  <a:pos x="46" y="4"/>
                </a:cxn>
                <a:cxn ang="0">
                  <a:pos x="38" y="8"/>
                </a:cxn>
                <a:cxn ang="0">
                  <a:pos x="30" y="12"/>
                </a:cxn>
                <a:cxn ang="0">
                  <a:pos x="20" y="19"/>
                </a:cxn>
                <a:cxn ang="0">
                  <a:pos x="12" y="26"/>
                </a:cxn>
                <a:cxn ang="0">
                  <a:pos x="5" y="35"/>
                </a:cxn>
                <a:cxn ang="0">
                  <a:pos x="1" y="46"/>
                </a:cxn>
                <a:cxn ang="0">
                  <a:pos x="0" y="61"/>
                </a:cxn>
                <a:cxn ang="0">
                  <a:pos x="4" y="76"/>
                </a:cxn>
                <a:cxn ang="0">
                  <a:pos x="12" y="92"/>
                </a:cxn>
                <a:cxn ang="0">
                  <a:pos x="26" y="107"/>
                </a:cxn>
                <a:cxn ang="0">
                  <a:pos x="28" y="108"/>
                </a:cxn>
                <a:cxn ang="0">
                  <a:pos x="31" y="111"/>
                </a:cxn>
                <a:cxn ang="0">
                  <a:pos x="34" y="112"/>
                </a:cxn>
                <a:cxn ang="0">
                  <a:pos x="38" y="114"/>
                </a:cxn>
                <a:cxn ang="0">
                  <a:pos x="1497" y="355"/>
                </a:cxn>
                <a:cxn ang="0">
                  <a:pos x="1498" y="355"/>
                </a:cxn>
                <a:cxn ang="0">
                  <a:pos x="1501" y="355"/>
                </a:cxn>
                <a:cxn ang="0">
                  <a:pos x="1502" y="355"/>
                </a:cxn>
                <a:cxn ang="0">
                  <a:pos x="1504" y="355"/>
                </a:cxn>
                <a:cxn ang="0">
                  <a:pos x="1508" y="353"/>
                </a:cxn>
                <a:cxn ang="0">
                  <a:pos x="1515" y="352"/>
                </a:cxn>
                <a:cxn ang="0">
                  <a:pos x="1524" y="351"/>
                </a:cxn>
                <a:cxn ang="0">
                  <a:pos x="1533" y="346"/>
                </a:cxn>
                <a:cxn ang="0">
                  <a:pos x="1544" y="341"/>
                </a:cxn>
                <a:cxn ang="0">
                  <a:pos x="1554" y="334"/>
                </a:cxn>
                <a:cxn ang="0">
                  <a:pos x="1563" y="325"/>
                </a:cxn>
                <a:cxn ang="0">
                  <a:pos x="1569" y="313"/>
                </a:cxn>
                <a:cxn ang="0">
                  <a:pos x="1571" y="295"/>
                </a:cxn>
                <a:cxn ang="0">
                  <a:pos x="1567" y="276"/>
                </a:cxn>
                <a:cxn ang="0">
                  <a:pos x="1555" y="256"/>
                </a:cxn>
                <a:cxn ang="0">
                  <a:pos x="1538" y="236"/>
                </a:cxn>
                <a:cxn ang="0">
                  <a:pos x="1535" y="233"/>
                </a:cxn>
                <a:cxn ang="0">
                  <a:pos x="1532" y="231"/>
                </a:cxn>
                <a:cxn ang="0">
                  <a:pos x="1528" y="230"/>
                </a:cxn>
                <a:cxn ang="0">
                  <a:pos x="1525" y="229"/>
                </a:cxn>
                <a:cxn ang="0">
                  <a:pos x="65" y="2"/>
                </a:cxn>
                <a:cxn ang="0">
                  <a:pos x="62" y="0"/>
                </a:cxn>
                <a:cxn ang="0">
                  <a:pos x="60" y="0"/>
                </a:cxn>
                <a:cxn ang="0">
                  <a:pos x="58" y="0"/>
                </a:cxn>
                <a:cxn ang="0">
                  <a:pos x="55" y="2"/>
                </a:cxn>
              </a:cxnLst>
              <a:rect l="0" t="0" r="r" b="b"/>
              <a:pathLst>
                <a:path w="1571" h="355">
                  <a:moveTo>
                    <a:pt x="55" y="2"/>
                  </a:moveTo>
                  <a:lnTo>
                    <a:pt x="51" y="3"/>
                  </a:lnTo>
                  <a:lnTo>
                    <a:pt x="46" y="4"/>
                  </a:lnTo>
                  <a:lnTo>
                    <a:pt x="38" y="8"/>
                  </a:lnTo>
                  <a:lnTo>
                    <a:pt x="30" y="12"/>
                  </a:lnTo>
                  <a:lnTo>
                    <a:pt x="20" y="19"/>
                  </a:lnTo>
                  <a:lnTo>
                    <a:pt x="12" y="26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61"/>
                  </a:lnTo>
                  <a:lnTo>
                    <a:pt x="4" y="76"/>
                  </a:lnTo>
                  <a:lnTo>
                    <a:pt x="12" y="92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31" y="111"/>
                  </a:lnTo>
                  <a:lnTo>
                    <a:pt x="34" y="112"/>
                  </a:lnTo>
                  <a:lnTo>
                    <a:pt x="38" y="114"/>
                  </a:lnTo>
                  <a:lnTo>
                    <a:pt x="1497" y="355"/>
                  </a:lnTo>
                  <a:lnTo>
                    <a:pt x="1498" y="355"/>
                  </a:lnTo>
                  <a:lnTo>
                    <a:pt x="1501" y="355"/>
                  </a:lnTo>
                  <a:lnTo>
                    <a:pt x="1502" y="355"/>
                  </a:lnTo>
                  <a:lnTo>
                    <a:pt x="1504" y="355"/>
                  </a:lnTo>
                  <a:lnTo>
                    <a:pt x="1508" y="353"/>
                  </a:lnTo>
                  <a:lnTo>
                    <a:pt x="1515" y="352"/>
                  </a:lnTo>
                  <a:lnTo>
                    <a:pt x="1524" y="351"/>
                  </a:lnTo>
                  <a:lnTo>
                    <a:pt x="1533" y="346"/>
                  </a:lnTo>
                  <a:lnTo>
                    <a:pt x="1544" y="341"/>
                  </a:lnTo>
                  <a:lnTo>
                    <a:pt x="1554" y="334"/>
                  </a:lnTo>
                  <a:lnTo>
                    <a:pt x="1563" y="325"/>
                  </a:lnTo>
                  <a:lnTo>
                    <a:pt x="1569" y="313"/>
                  </a:lnTo>
                  <a:lnTo>
                    <a:pt x="1571" y="295"/>
                  </a:lnTo>
                  <a:lnTo>
                    <a:pt x="1567" y="276"/>
                  </a:lnTo>
                  <a:lnTo>
                    <a:pt x="1555" y="256"/>
                  </a:lnTo>
                  <a:lnTo>
                    <a:pt x="1538" y="236"/>
                  </a:lnTo>
                  <a:lnTo>
                    <a:pt x="1535" y="233"/>
                  </a:lnTo>
                  <a:lnTo>
                    <a:pt x="1532" y="231"/>
                  </a:lnTo>
                  <a:lnTo>
                    <a:pt x="1528" y="230"/>
                  </a:lnTo>
                  <a:lnTo>
                    <a:pt x="1525" y="229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0" y="439"/>
              <a:ext cx="493" cy="8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1" y="3"/>
                </a:cxn>
                <a:cxn ang="0">
                  <a:pos x="23" y="2"/>
                </a:cxn>
                <a:cxn ang="0">
                  <a:pos x="55" y="6"/>
                </a:cxn>
                <a:cxn ang="0">
                  <a:pos x="115" y="15"/>
                </a:cxn>
                <a:cxn ang="0">
                  <a:pos x="197" y="29"/>
                </a:cxn>
                <a:cxn ang="0">
                  <a:pos x="299" y="43"/>
                </a:cxn>
                <a:cxn ang="0">
                  <a:pos x="415" y="62"/>
                </a:cxn>
                <a:cxn ang="0">
                  <a:pos x="541" y="81"/>
                </a:cxn>
                <a:cxn ang="0">
                  <a:pos x="672" y="103"/>
                </a:cxn>
                <a:cxn ang="0">
                  <a:pos x="806" y="123"/>
                </a:cxn>
                <a:cxn ang="0">
                  <a:pos x="938" y="145"/>
                </a:cxn>
                <a:cxn ang="0">
                  <a:pos x="1064" y="164"/>
                </a:cxn>
                <a:cxn ang="0">
                  <a:pos x="1181" y="183"/>
                </a:cxn>
                <a:cxn ang="0">
                  <a:pos x="1282" y="198"/>
                </a:cxn>
                <a:cxn ang="0">
                  <a:pos x="1364" y="211"/>
                </a:cxn>
                <a:cxn ang="0">
                  <a:pos x="1425" y="221"/>
                </a:cxn>
                <a:cxn ang="0">
                  <a:pos x="1459" y="225"/>
                </a:cxn>
                <a:cxn ang="0">
                  <a:pos x="1473" y="236"/>
                </a:cxn>
                <a:cxn ang="0">
                  <a:pos x="1479" y="249"/>
                </a:cxn>
                <a:cxn ang="0">
                  <a:pos x="1479" y="252"/>
                </a:cxn>
                <a:cxn ang="0">
                  <a:pos x="1479" y="252"/>
                </a:cxn>
                <a:cxn ang="0">
                  <a:pos x="1477" y="254"/>
                </a:cxn>
                <a:cxn ang="0">
                  <a:pos x="1463" y="260"/>
                </a:cxn>
                <a:cxn ang="0">
                  <a:pos x="1450" y="261"/>
                </a:cxn>
                <a:cxn ang="0">
                  <a:pos x="1417" y="256"/>
                </a:cxn>
                <a:cxn ang="0">
                  <a:pos x="1358" y="246"/>
                </a:cxn>
                <a:cxn ang="0">
                  <a:pos x="1277" y="233"/>
                </a:cxn>
                <a:cxn ang="0">
                  <a:pos x="1175" y="217"/>
                </a:cxn>
                <a:cxn ang="0">
                  <a:pos x="1059" y="198"/>
                </a:cxn>
                <a:cxn ang="0">
                  <a:pos x="933" y="176"/>
                </a:cxn>
                <a:cxn ang="0">
                  <a:pos x="801" y="154"/>
                </a:cxn>
                <a:cxn ang="0">
                  <a:pos x="667" y="133"/>
                </a:cxn>
                <a:cxn ang="0">
                  <a:pos x="534" y="110"/>
                </a:cxn>
                <a:cxn ang="0">
                  <a:pos x="408" y="89"/>
                </a:cxn>
                <a:cxn ang="0">
                  <a:pos x="292" y="70"/>
                </a:cxn>
                <a:cxn ang="0">
                  <a:pos x="189" y="53"/>
                </a:cxn>
                <a:cxn ang="0">
                  <a:pos x="107" y="39"/>
                </a:cxn>
                <a:cxn ang="0">
                  <a:pos x="46" y="30"/>
                </a:cxn>
                <a:cxn ang="0">
                  <a:pos x="12" y="25"/>
                </a:cxn>
                <a:cxn ang="0">
                  <a:pos x="4" y="19"/>
                </a:cxn>
                <a:cxn ang="0">
                  <a:pos x="0" y="14"/>
                </a:cxn>
              </a:cxnLst>
              <a:rect l="0" t="0" r="r" b="b"/>
              <a:pathLst>
                <a:path w="1479" h="263">
                  <a:moveTo>
                    <a:pt x="0" y="12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35" y="3"/>
                  </a:lnTo>
                  <a:lnTo>
                    <a:pt x="55" y="6"/>
                  </a:lnTo>
                  <a:lnTo>
                    <a:pt x="82" y="10"/>
                  </a:lnTo>
                  <a:lnTo>
                    <a:pt x="115" y="15"/>
                  </a:lnTo>
                  <a:lnTo>
                    <a:pt x="154" y="22"/>
                  </a:lnTo>
                  <a:lnTo>
                    <a:pt x="197" y="29"/>
                  </a:lnTo>
                  <a:lnTo>
                    <a:pt x="246" y="35"/>
                  </a:lnTo>
                  <a:lnTo>
                    <a:pt x="299" y="43"/>
                  </a:lnTo>
                  <a:lnTo>
                    <a:pt x="356" y="53"/>
                  </a:lnTo>
                  <a:lnTo>
                    <a:pt x="415" y="62"/>
                  </a:lnTo>
                  <a:lnTo>
                    <a:pt x="476" y="72"/>
                  </a:lnTo>
                  <a:lnTo>
                    <a:pt x="541" y="81"/>
                  </a:lnTo>
                  <a:lnTo>
                    <a:pt x="606" y="92"/>
                  </a:lnTo>
                  <a:lnTo>
                    <a:pt x="672" y="103"/>
                  </a:lnTo>
                  <a:lnTo>
                    <a:pt x="740" y="112"/>
                  </a:lnTo>
                  <a:lnTo>
                    <a:pt x="806" y="123"/>
                  </a:lnTo>
                  <a:lnTo>
                    <a:pt x="874" y="134"/>
                  </a:lnTo>
                  <a:lnTo>
                    <a:pt x="938" y="145"/>
                  </a:lnTo>
                  <a:lnTo>
                    <a:pt x="1003" y="154"/>
                  </a:lnTo>
                  <a:lnTo>
                    <a:pt x="1064" y="164"/>
                  </a:lnTo>
                  <a:lnTo>
                    <a:pt x="1124" y="173"/>
                  </a:lnTo>
                  <a:lnTo>
                    <a:pt x="1181" y="183"/>
                  </a:lnTo>
                  <a:lnTo>
                    <a:pt x="1233" y="191"/>
                  </a:lnTo>
                  <a:lnTo>
                    <a:pt x="1282" y="198"/>
                  </a:lnTo>
                  <a:lnTo>
                    <a:pt x="1327" y="204"/>
                  </a:lnTo>
                  <a:lnTo>
                    <a:pt x="1364" y="211"/>
                  </a:lnTo>
                  <a:lnTo>
                    <a:pt x="1398" y="217"/>
                  </a:lnTo>
                  <a:lnTo>
                    <a:pt x="1425" y="221"/>
                  </a:lnTo>
                  <a:lnTo>
                    <a:pt x="1446" y="223"/>
                  </a:lnTo>
                  <a:lnTo>
                    <a:pt x="1459" y="225"/>
                  </a:lnTo>
                  <a:lnTo>
                    <a:pt x="1464" y="226"/>
                  </a:lnTo>
                  <a:lnTo>
                    <a:pt x="1473" y="236"/>
                  </a:lnTo>
                  <a:lnTo>
                    <a:pt x="1477" y="242"/>
                  </a:lnTo>
                  <a:lnTo>
                    <a:pt x="1479" y="249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7" y="254"/>
                  </a:lnTo>
                  <a:lnTo>
                    <a:pt x="1471" y="257"/>
                  </a:lnTo>
                  <a:lnTo>
                    <a:pt x="1463" y="260"/>
                  </a:lnTo>
                  <a:lnTo>
                    <a:pt x="1455" y="263"/>
                  </a:lnTo>
                  <a:lnTo>
                    <a:pt x="1450" y="261"/>
                  </a:lnTo>
                  <a:lnTo>
                    <a:pt x="1437" y="260"/>
                  </a:lnTo>
                  <a:lnTo>
                    <a:pt x="1417" y="256"/>
                  </a:lnTo>
                  <a:lnTo>
                    <a:pt x="1391" y="252"/>
                  </a:lnTo>
                  <a:lnTo>
                    <a:pt x="1358" y="246"/>
                  </a:lnTo>
                  <a:lnTo>
                    <a:pt x="1320" y="240"/>
                  </a:lnTo>
                  <a:lnTo>
                    <a:pt x="1277" y="233"/>
                  </a:lnTo>
                  <a:lnTo>
                    <a:pt x="1228" y="225"/>
                  </a:lnTo>
                  <a:lnTo>
                    <a:pt x="1175" y="217"/>
                  </a:lnTo>
                  <a:lnTo>
                    <a:pt x="1118" y="207"/>
                  </a:lnTo>
                  <a:lnTo>
                    <a:pt x="1059" y="198"/>
                  </a:lnTo>
                  <a:lnTo>
                    <a:pt x="998" y="187"/>
                  </a:lnTo>
                  <a:lnTo>
                    <a:pt x="933" y="176"/>
                  </a:lnTo>
                  <a:lnTo>
                    <a:pt x="868" y="165"/>
                  </a:lnTo>
                  <a:lnTo>
                    <a:pt x="801" y="154"/>
                  </a:lnTo>
                  <a:lnTo>
                    <a:pt x="734" y="144"/>
                  </a:lnTo>
                  <a:lnTo>
                    <a:pt x="667" y="133"/>
                  </a:lnTo>
                  <a:lnTo>
                    <a:pt x="600" y="122"/>
                  </a:lnTo>
                  <a:lnTo>
                    <a:pt x="534" y="110"/>
                  </a:lnTo>
                  <a:lnTo>
                    <a:pt x="471" y="100"/>
                  </a:lnTo>
                  <a:lnTo>
                    <a:pt x="408" y="89"/>
                  </a:lnTo>
                  <a:lnTo>
                    <a:pt x="349" y="80"/>
                  </a:lnTo>
                  <a:lnTo>
                    <a:pt x="292" y="70"/>
                  </a:lnTo>
                  <a:lnTo>
                    <a:pt x="239" y="61"/>
                  </a:lnTo>
                  <a:lnTo>
                    <a:pt x="189" y="53"/>
                  </a:lnTo>
                  <a:lnTo>
                    <a:pt x="146" y="46"/>
                  </a:lnTo>
                  <a:lnTo>
                    <a:pt x="107" y="39"/>
                  </a:lnTo>
                  <a:lnTo>
                    <a:pt x="73" y="34"/>
                  </a:lnTo>
                  <a:lnTo>
                    <a:pt x="46" y="30"/>
                  </a:lnTo>
                  <a:lnTo>
                    <a:pt x="26" y="26"/>
                  </a:lnTo>
                  <a:lnTo>
                    <a:pt x="12" y="25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4C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16" y="498"/>
              <a:ext cx="129" cy="18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4" y="36"/>
                </a:cxn>
                <a:cxn ang="0">
                  <a:pos x="346" y="533"/>
                </a:cxn>
                <a:cxn ang="0">
                  <a:pos x="353" y="540"/>
                </a:cxn>
                <a:cxn ang="0">
                  <a:pos x="361" y="543"/>
                </a:cxn>
                <a:cxn ang="0">
                  <a:pos x="369" y="543"/>
                </a:cxn>
                <a:cxn ang="0">
                  <a:pos x="377" y="539"/>
                </a:cxn>
                <a:cxn ang="0">
                  <a:pos x="384" y="532"/>
                </a:cxn>
                <a:cxn ang="0">
                  <a:pos x="387" y="524"/>
                </a:cxn>
                <a:cxn ang="0">
                  <a:pos x="387" y="516"/>
                </a:cxn>
                <a:cxn ang="0">
                  <a:pos x="384" y="508"/>
                </a:cxn>
                <a:cxn ang="0">
                  <a:pos x="41" y="10"/>
                </a:cxn>
                <a:cxn ang="0">
                  <a:pos x="34" y="3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0" y="4"/>
                </a:cxn>
              </a:cxnLst>
              <a:rect l="0" t="0" r="r" b="b"/>
              <a:pathLst>
                <a:path w="387" h="543">
                  <a:moveTo>
                    <a:pt x="10" y="4"/>
                  </a:moveTo>
                  <a:lnTo>
                    <a:pt x="3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4" y="36"/>
                  </a:lnTo>
                  <a:lnTo>
                    <a:pt x="346" y="533"/>
                  </a:lnTo>
                  <a:lnTo>
                    <a:pt x="353" y="540"/>
                  </a:lnTo>
                  <a:lnTo>
                    <a:pt x="361" y="543"/>
                  </a:lnTo>
                  <a:lnTo>
                    <a:pt x="369" y="543"/>
                  </a:lnTo>
                  <a:lnTo>
                    <a:pt x="377" y="539"/>
                  </a:lnTo>
                  <a:lnTo>
                    <a:pt x="384" y="532"/>
                  </a:lnTo>
                  <a:lnTo>
                    <a:pt x="387" y="524"/>
                  </a:lnTo>
                  <a:lnTo>
                    <a:pt x="387" y="516"/>
                  </a:lnTo>
                  <a:lnTo>
                    <a:pt x="384" y="508"/>
                  </a:lnTo>
                  <a:lnTo>
                    <a:pt x="41" y="10"/>
                  </a:lnTo>
                  <a:lnTo>
                    <a:pt x="34" y="3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95" y="868"/>
              <a:ext cx="45" cy="33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0" y="77"/>
                </a:cxn>
                <a:cxn ang="0">
                  <a:pos x="18" y="84"/>
                </a:cxn>
                <a:cxn ang="0">
                  <a:pos x="28" y="91"/>
                </a:cxn>
                <a:cxn ang="0">
                  <a:pos x="40" y="95"/>
                </a:cxn>
                <a:cxn ang="0">
                  <a:pos x="54" y="98"/>
                </a:cxn>
                <a:cxn ang="0">
                  <a:pos x="67" y="99"/>
                </a:cxn>
                <a:cxn ang="0">
                  <a:pos x="81" y="98"/>
                </a:cxn>
                <a:cxn ang="0">
                  <a:pos x="94" y="95"/>
                </a:cxn>
                <a:cxn ang="0">
                  <a:pos x="106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29" y="69"/>
                </a:cxn>
                <a:cxn ang="0">
                  <a:pos x="133" y="60"/>
                </a:cxn>
                <a:cxn ang="0">
                  <a:pos x="135" y="50"/>
                </a:cxn>
                <a:cxn ang="0">
                  <a:pos x="133" y="39"/>
                </a:cxn>
                <a:cxn ang="0">
                  <a:pos x="129" y="30"/>
                </a:cxn>
                <a:cxn ang="0">
                  <a:pos x="124" y="22"/>
                </a:cxn>
                <a:cxn ang="0">
                  <a:pos x="116" y="15"/>
                </a:cxn>
                <a:cxn ang="0">
                  <a:pos x="106" y="8"/>
                </a:cxn>
                <a:cxn ang="0">
                  <a:pos x="94" y="4"/>
                </a:cxn>
                <a:cxn ang="0">
                  <a:pos x="81" y="2"/>
                </a:cxn>
                <a:cxn ang="0">
                  <a:pos x="67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8" y="15"/>
                </a:cxn>
                <a:cxn ang="0">
                  <a:pos x="10" y="22"/>
                </a:cxn>
                <a:cxn ang="0">
                  <a:pos x="5" y="30"/>
                </a:cxn>
                <a:cxn ang="0">
                  <a:pos x="1" y="39"/>
                </a:cxn>
                <a:cxn ang="0">
                  <a:pos x="0" y="50"/>
                </a:cxn>
              </a:cxnLst>
              <a:rect l="0" t="0" r="r" b="b"/>
              <a:pathLst>
                <a:path w="135" h="99">
                  <a:moveTo>
                    <a:pt x="0" y="50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0" y="77"/>
                  </a:lnTo>
                  <a:lnTo>
                    <a:pt x="18" y="84"/>
                  </a:lnTo>
                  <a:lnTo>
                    <a:pt x="28" y="91"/>
                  </a:lnTo>
                  <a:lnTo>
                    <a:pt x="40" y="95"/>
                  </a:lnTo>
                  <a:lnTo>
                    <a:pt x="54" y="98"/>
                  </a:lnTo>
                  <a:lnTo>
                    <a:pt x="67" y="99"/>
                  </a:lnTo>
                  <a:lnTo>
                    <a:pt x="81" y="98"/>
                  </a:lnTo>
                  <a:lnTo>
                    <a:pt x="94" y="95"/>
                  </a:lnTo>
                  <a:lnTo>
                    <a:pt x="106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29" y="69"/>
                  </a:lnTo>
                  <a:lnTo>
                    <a:pt x="133" y="60"/>
                  </a:lnTo>
                  <a:lnTo>
                    <a:pt x="135" y="50"/>
                  </a:lnTo>
                  <a:lnTo>
                    <a:pt x="133" y="39"/>
                  </a:lnTo>
                  <a:lnTo>
                    <a:pt x="129" y="30"/>
                  </a:lnTo>
                  <a:lnTo>
                    <a:pt x="124" y="22"/>
                  </a:lnTo>
                  <a:lnTo>
                    <a:pt x="116" y="15"/>
                  </a:lnTo>
                  <a:lnTo>
                    <a:pt x="106" y="8"/>
                  </a:lnTo>
                  <a:lnTo>
                    <a:pt x="94" y="4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10" y="22"/>
                  </a:lnTo>
                  <a:lnTo>
                    <a:pt x="5" y="30"/>
                  </a:lnTo>
                  <a:lnTo>
                    <a:pt x="1" y="3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728" y="868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8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0"/>
                </a:cxn>
                <a:cxn ang="0">
                  <a:pos x="40" y="94"/>
                </a:cxn>
                <a:cxn ang="0">
                  <a:pos x="54" y="96"/>
                </a:cxn>
                <a:cxn ang="0">
                  <a:pos x="68" y="98"/>
                </a:cxn>
                <a:cxn ang="0">
                  <a:pos x="81" y="96"/>
                </a:cxn>
                <a:cxn ang="0">
                  <a:pos x="95" y="94"/>
                </a:cxn>
                <a:cxn ang="0">
                  <a:pos x="105" y="90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8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38"/>
                </a:cxn>
                <a:cxn ang="0">
                  <a:pos x="130" y="30"/>
                </a:cxn>
                <a:cxn ang="0">
                  <a:pos x="124" y="21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1"/>
                </a:cxn>
                <a:cxn ang="0">
                  <a:pos x="5" y="30"/>
                </a:cxn>
                <a:cxn ang="0">
                  <a:pos x="1" y="38"/>
                </a:cxn>
                <a:cxn ang="0">
                  <a:pos x="0" y="49"/>
                </a:cxn>
              </a:cxnLst>
              <a:rect l="0" t="0" r="r" b="b"/>
              <a:pathLst>
                <a:path w="135" h="98">
                  <a:moveTo>
                    <a:pt x="0" y="49"/>
                  </a:moveTo>
                  <a:lnTo>
                    <a:pt x="1" y="60"/>
                  </a:lnTo>
                  <a:lnTo>
                    <a:pt x="5" y="68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0"/>
                  </a:lnTo>
                  <a:lnTo>
                    <a:pt x="40" y="94"/>
                  </a:lnTo>
                  <a:lnTo>
                    <a:pt x="54" y="96"/>
                  </a:lnTo>
                  <a:lnTo>
                    <a:pt x="68" y="98"/>
                  </a:lnTo>
                  <a:lnTo>
                    <a:pt x="81" y="96"/>
                  </a:lnTo>
                  <a:lnTo>
                    <a:pt x="95" y="94"/>
                  </a:lnTo>
                  <a:lnTo>
                    <a:pt x="105" y="90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8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1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1"/>
                  </a:lnTo>
                  <a:lnTo>
                    <a:pt x="5" y="30"/>
                  </a:lnTo>
                  <a:lnTo>
                    <a:pt x="1" y="3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0" y="870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1"/>
                </a:cxn>
                <a:cxn ang="0">
                  <a:pos x="41" y="95"/>
                </a:cxn>
                <a:cxn ang="0">
                  <a:pos x="54" y="98"/>
                </a:cxn>
                <a:cxn ang="0">
                  <a:pos x="68" y="99"/>
                </a:cxn>
                <a:cxn ang="0">
                  <a:pos x="81" y="98"/>
                </a:cxn>
                <a:cxn ang="0">
                  <a:pos x="95" y="95"/>
                </a:cxn>
                <a:cxn ang="0">
                  <a:pos x="105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9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40"/>
                </a:cxn>
                <a:cxn ang="0">
                  <a:pos x="130" y="30"/>
                </a:cxn>
                <a:cxn ang="0">
                  <a:pos x="124" y="22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1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2"/>
                </a:cxn>
                <a:cxn ang="0">
                  <a:pos x="5" y="30"/>
                </a:cxn>
                <a:cxn ang="0">
                  <a:pos x="1" y="40"/>
                </a:cxn>
                <a:cxn ang="0">
                  <a:pos x="0" y="49"/>
                </a:cxn>
              </a:cxnLst>
              <a:rect l="0" t="0" r="r" b="b"/>
              <a:pathLst>
                <a:path w="135" h="99">
                  <a:moveTo>
                    <a:pt x="0" y="49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1"/>
                  </a:lnTo>
                  <a:lnTo>
                    <a:pt x="41" y="95"/>
                  </a:lnTo>
                  <a:lnTo>
                    <a:pt x="54" y="98"/>
                  </a:lnTo>
                  <a:lnTo>
                    <a:pt x="68" y="99"/>
                  </a:lnTo>
                  <a:lnTo>
                    <a:pt x="81" y="98"/>
                  </a:lnTo>
                  <a:lnTo>
                    <a:pt x="95" y="95"/>
                  </a:lnTo>
                  <a:lnTo>
                    <a:pt x="105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9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40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1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2"/>
                  </a:lnTo>
                  <a:lnTo>
                    <a:pt x="5" y="30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81" y="692"/>
              <a:ext cx="75" cy="20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8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1" y="30"/>
                </a:cxn>
                <a:cxn ang="0">
                  <a:pos x="182" y="589"/>
                </a:cxn>
                <a:cxn ang="0">
                  <a:pos x="187" y="597"/>
                </a:cxn>
                <a:cxn ang="0">
                  <a:pos x="195" y="602"/>
                </a:cxn>
                <a:cxn ang="0">
                  <a:pos x="203" y="605"/>
                </a:cxn>
                <a:cxn ang="0">
                  <a:pos x="212" y="604"/>
                </a:cxn>
                <a:cxn ang="0">
                  <a:pos x="219" y="600"/>
                </a:cxn>
                <a:cxn ang="0">
                  <a:pos x="224" y="593"/>
                </a:cxn>
                <a:cxn ang="0">
                  <a:pos x="227" y="585"/>
                </a:cxn>
                <a:cxn ang="0">
                  <a:pos x="226" y="575"/>
                </a:cxn>
                <a:cxn ang="0">
                  <a:pos x="45" y="17"/>
                </a:cxn>
                <a:cxn ang="0">
                  <a:pos x="40" y="8"/>
                </a:cxn>
                <a:cxn ang="0">
                  <a:pos x="34" y="3"/>
                </a:cxn>
                <a:cxn ang="0">
                  <a:pos x="26" y="0"/>
                </a:cxn>
                <a:cxn ang="0">
                  <a:pos x="16" y="2"/>
                </a:cxn>
              </a:cxnLst>
              <a:rect l="0" t="0" r="r" b="b"/>
              <a:pathLst>
                <a:path w="227" h="605">
                  <a:moveTo>
                    <a:pt x="16" y="2"/>
                  </a:moveTo>
                  <a:lnTo>
                    <a:pt x="8" y="6"/>
                  </a:lnTo>
                  <a:lnTo>
                    <a:pt x="3" y="14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182" y="589"/>
                  </a:lnTo>
                  <a:lnTo>
                    <a:pt x="187" y="597"/>
                  </a:lnTo>
                  <a:lnTo>
                    <a:pt x="195" y="602"/>
                  </a:lnTo>
                  <a:lnTo>
                    <a:pt x="203" y="605"/>
                  </a:lnTo>
                  <a:lnTo>
                    <a:pt x="212" y="604"/>
                  </a:lnTo>
                  <a:lnTo>
                    <a:pt x="219" y="600"/>
                  </a:lnTo>
                  <a:lnTo>
                    <a:pt x="224" y="593"/>
                  </a:lnTo>
                  <a:lnTo>
                    <a:pt x="227" y="585"/>
                  </a:lnTo>
                  <a:lnTo>
                    <a:pt x="226" y="575"/>
                  </a:lnTo>
                  <a:lnTo>
                    <a:pt x="45" y="17"/>
                  </a:lnTo>
                  <a:lnTo>
                    <a:pt x="40" y="8"/>
                  </a:lnTo>
                  <a:lnTo>
                    <a:pt x="34" y="3"/>
                  </a:lnTo>
                  <a:lnTo>
                    <a:pt x="2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560" y="713"/>
              <a:ext cx="74" cy="80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14" y="70"/>
                </a:cxn>
                <a:cxn ang="0">
                  <a:pos x="3" y="117"/>
                </a:cxn>
                <a:cxn ang="0">
                  <a:pos x="0" y="175"/>
                </a:cxn>
                <a:cxn ang="0">
                  <a:pos x="5" y="217"/>
                </a:cxn>
                <a:cxn ang="0">
                  <a:pos x="18" y="228"/>
                </a:cxn>
                <a:cxn ang="0">
                  <a:pos x="36" y="227"/>
                </a:cxn>
                <a:cxn ang="0">
                  <a:pos x="46" y="213"/>
                </a:cxn>
                <a:cxn ang="0">
                  <a:pos x="46" y="144"/>
                </a:cxn>
                <a:cxn ang="0">
                  <a:pos x="64" y="74"/>
                </a:cxn>
                <a:cxn ang="0">
                  <a:pos x="86" y="52"/>
                </a:cxn>
                <a:cxn ang="0">
                  <a:pos x="103" y="46"/>
                </a:cxn>
                <a:cxn ang="0">
                  <a:pos x="118" y="46"/>
                </a:cxn>
                <a:cxn ang="0">
                  <a:pos x="128" y="47"/>
                </a:cxn>
                <a:cxn ang="0">
                  <a:pos x="130" y="47"/>
                </a:cxn>
                <a:cxn ang="0">
                  <a:pos x="132" y="48"/>
                </a:cxn>
                <a:cxn ang="0">
                  <a:pos x="140" y="50"/>
                </a:cxn>
                <a:cxn ang="0">
                  <a:pos x="152" y="56"/>
                </a:cxn>
                <a:cxn ang="0">
                  <a:pos x="172" y="97"/>
                </a:cxn>
                <a:cxn ang="0">
                  <a:pos x="176" y="182"/>
                </a:cxn>
                <a:cxn ang="0">
                  <a:pos x="174" y="221"/>
                </a:cxn>
                <a:cxn ang="0">
                  <a:pos x="183" y="235"/>
                </a:cxn>
                <a:cxn ang="0">
                  <a:pos x="201" y="238"/>
                </a:cxn>
                <a:cxn ang="0">
                  <a:pos x="214" y="228"/>
                </a:cxn>
                <a:cxn ang="0">
                  <a:pos x="220" y="211"/>
                </a:cxn>
                <a:cxn ang="0">
                  <a:pos x="222" y="171"/>
                </a:cxn>
                <a:cxn ang="0">
                  <a:pos x="221" y="116"/>
                </a:cxn>
                <a:cxn ang="0">
                  <a:pos x="207" y="59"/>
                </a:cxn>
                <a:cxn ang="0">
                  <a:pos x="188" y="28"/>
                </a:cxn>
                <a:cxn ang="0">
                  <a:pos x="176" y="17"/>
                </a:cxn>
                <a:cxn ang="0">
                  <a:pos x="161" y="9"/>
                </a:cxn>
                <a:cxn ang="0">
                  <a:pos x="145" y="4"/>
                </a:cxn>
                <a:cxn ang="0">
                  <a:pos x="138" y="2"/>
                </a:cxn>
                <a:cxn ang="0">
                  <a:pos x="140" y="4"/>
                </a:cxn>
                <a:cxn ang="0">
                  <a:pos x="138" y="2"/>
                </a:cxn>
                <a:cxn ang="0">
                  <a:pos x="122" y="0"/>
                </a:cxn>
                <a:cxn ang="0">
                  <a:pos x="95" y="1"/>
                </a:cxn>
                <a:cxn ang="0">
                  <a:pos x="64" y="10"/>
                </a:cxn>
              </a:cxnLst>
              <a:rect l="0" t="0" r="r" b="b"/>
              <a:pathLst>
                <a:path w="222" h="239">
                  <a:moveTo>
                    <a:pt x="49" y="21"/>
                  </a:moveTo>
                  <a:lnTo>
                    <a:pt x="36" y="35"/>
                  </a:lnTo>
                  <a:lnTo>
                    <a:pt x="23" y="51"/>
                  </a:lnTo>
                  <a:lnTo>
                    <a:pt x="14" y="70"/>
                  </a:lnTo>
                  <a:lnTo>
                    <a:pt x="7" y="92"/>
                  </a:lnTo>
                  <a:lnTo>
                    <a:pt x="3" y="117"/>
                  </a:lnTo>
                  <a:lnTo>
                    <a:pt x="0" y="144"/>
                  </a:lnTo>
                  <a:lnTo>
                    <a:pt x="0" y="175"/>
                  </a:lnTo>
                  <a:lnTo>
                    <a:pt x="2" y="208"/>
                  </a:lnTo>
                  <a:lnTo>
                    <a:pt x="5" y="217"/>
                  </a:lnTo>
                  <a:lnTo>
                    <a:pt x="10" y="224"/>
                  </a:lnTo>
                  <a:lnTo>
                    <a:pt x="18" y="228"/>
                  </a:lnTo>
                  <a:lnTo>
                    <a:pt x="26" y="230"/>
                  </a:lnTo>
                  <a:lnTo>
                    <a:pt x="36" y="227"/>
                  </a:lnTo>
                  <a:lnTo>
                    <a:pt x="42" y="221"/>
                  </a:lnTo>
                  <a:lnTo>
                    <a:pt x="46" y="213"/>
                  </a:lnTo>
                  <a:lnTo>
                    <a:pt x="48" y="204"/>
                  </a:lnTo>
                  <a:lnTo>
                    <a:pt x="46" y="144"/>
                  </a:lnTo>
                  <a:lnTo>
                    <a:pt x="52" y="101"/>
                  </a:lnTo>
                  <a:lnTo>
                    <a:pt x="64" y="74"/>
                  </a:lnTo>
                  <a:lnTo>
                    <a:pt x="78" y="58"/>
                  </a:lnTo>
                  <a:lnTo>
                    <a:pt x="86" y="52"/>
                  </a:lnTo>
                  <a:lnTo>
                    <a:pt x="95" y="48"/>
                  </a:lnTo>
                  <a:lnTo>
                    <a:pt x="103" y="46"/>
                  </a:lnTo>
                  <a:lnTo>
                    <a:pt x="111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8" y="47"/>
                  </a:lnTo>
                  <a:lnTo>
                    <a:pt x="129" y="47"/>
                  </a:lnTo>
                  <a:lnTo>
                    <a:pt x="130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3" y="48"/>
                  </a:lnTo>
                  <a:lnTo>
                    <a:pt x="140" y="50"/>
                  </a:lnTo>
                  <a:lnTo>
                    <a:pt x="147" y="52"/>
                  </a:lnTo>
                  <a:lnTo>
                    <a:pt x="152" y="56"/>
                  </a:lnTo>
                  <a:lnTo>
                    <a:pt x="157" y="62"/>
                  </a:lnTo>
                  <a:lnTo>
                    <a:pt x="172" y="97"/>
                  </a:lnTo>
                  <a:lnTo>
                    <a:pt x="178" y="140"/>
                  </a:lnTo>
                  <a:lnTo>
                    <a:pt x="176" y="182"/>
                  </a:lnTo>
                  <a:lnTo>
                    <a:pt x="174" y="212"/>
                  </a:lnTo>
                  <a:lnTo>
                    <a:pt x="174" y="221"/>
                  </a:lnTo>
                  <a:lnTo>
                    <a:pt x="176" y="230"/>
                  </a:lnTo>
                  <a:lnTo>
                    <a:pt x="183" y="235"/>
                  </a:lnTo>
                  <a:lnTo>
                    <a:pt x="191" y="239"/>
                  </a:lnTo>
                  <a:lnTo>
                    <a:pt x="201" y="238"/>
                  </a:lnTo>
                  <a:lnTo>
                    <a:pt x="209" y="235"/>
                  </a:lnTo>
                  <a:lnTo>
                    <a:pt x="214" y="228"/>
                  </a:lnTo>
                  <a:lnTo>
                    <a:pt x="218" y="220"/>
                  </a:lnTo>
                  <a:lnTo>
                    <a:pt x="220" y="211"/>
                  </a:lnTo>
                  <a:lnTo>
                    <a:pt x="221" y="193"/>
                  </a:lnTo>
                  <a:lnTo>
                    <a:pt x="222" y="171"/>
                  </a:lnTo>
                  <a:lnTo>
                    <a:pt x="222" y="144"/>
                  </a:lnTo>
                  <a:lnTo>
                    <a:pt x="221" y="116"/>
                  </a:lnTo>
                  <a:lnTo>
                    <a:pt x="216" y="86"/>
                  </a:lnTo>
                  <a:lnTo>
                    <a:pt x="207" y="59"/>
                  </a:lnTo>
                  <a:lnTo>
                    <a:pt x="194" y="35"/>
                  </a:lnTo>
                  <a:lnTo>
                    <a:pt x="188" y="28"/>
                  </a:lnTo>
                  <a:lnTo>
                    <a:pt x="183" y="23"/>
                  </a:lnTo>
                  <a:lnTo>
                    <a:pt x="176" y="17"/>
                  </a:lnTo>
                  <a:lnTo>
                    <a:pt x="170" y="12"/>
                  </a:lnTo>
                  <a:lnTo>
                    <a:pt x="161" y="9"/>
                  </a:lnTo>
                  <a:lnTo>
                    <a:pt x="153" y="6"/>
                  </a:lnTo>
                  <a:lnTo>
                    <a:pt x="145" y="4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38" y="2"/>
                  </a:lnTo>
                  <a:lnTo>
                    <a:pt x="132" y="1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5" y="1"/>
                  </a:lnTo>
                  <a:lnTo>
                    <a:pt x="80" y="4"/>
                  </a:lnTo>
                  <a:lnTo>
                    <a:pt x="64" y="10"/>
                  </a:lnTo>
                  <a:lnTo>
                    <a:pt x="4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15" y="779"/>
              <a:ext cx="270" cy="99"/>
            </a:xfrm>
            <a:custGeom>
              <a:avLst/>
              <a:gdLst/>
              <a:ahLst/>
              <a:cxnLst>
                <a:cxn ang="0">
                  <a:pos x="4" y="271"/>
                </a:cxn>
                <a:cxn ang="0">
                  <a:pos x="0" y="298"/>
                </a:cxn>
                <a:cxn ang="0">
                  <a:pos x="809" y="298"/>
                </a:cxn>
                <a:cxn ang="0">
                  <a:pos x="805" y="271"/>
                </a:cxn>
                <a:cxn ang="0">
                  <a:pos x="798" y="242"/>
                </a:cxn>
                <a:cxn ang="0">
                  <a:pos x="787" y="214"/>
                </a:cxn>
                <a:cxn ang="0">
                  <a:pos x="774" y="187"/>
                </a:cxn>
                <a:cxn ang="0">
                  <a:pos x="759" y="162"/>
                </a:cxn>
                <a:cxn ang="0">
                  <a:pos x="740" y="138"/>
                </a:cxn>
                <a:cxn ang="0">
                  <a:pos x="718" y="116"/>
                </a:cxn>
                <a:cxn ang="0">
                  <a:pos x="695" y="95"/>
                </a:cxn>
                <a:cxn ang="0">
                  <a:pos x="670" y="76"/>
                </a:cxn>
                <a:cxn ang="0">
                  <a:pos x="643" y="60"/>
                </a:cxn>
                <a:cxn ang="0">
                  <a:pos x="613" y="45"/>
                </a:cxn>
                <a:cxn ang="0">
                  <a:pos x="582" y="31"/>
                </a:cxn>
                <a:cxn ang="0">
                  <a:pos x="549" y="20"/>
                </a:cxn>
                <a:cxn ang="0">
                  <a:pos x="516" y="12"/>
                </a:cxn>
                <a:cxn ang="0">
                  <a:pos x="480" y="5"/>
                </a:cxn>
                <a:cxn ang="0">
                  <a:pos x="444" y="1"/>
                </a:cxn>
                <a:cxn ang="0">
                  <a:pos x="406" y="0"/>
                </a:cxn>
                <a:cxn ang="0">
                  <a:pos x="370" y="1"/>
                </a:cxn>
                <a:cxn ang="0">
                  <a:pos x="333" y="5"/>
                </a:cxn>
                <a:cxn ang="0">
                  <a:pos x="297" y="12"/>
                </a:cxn>
                <a:cxn ang="0">
                  <a:pos x="263" y="20"/>
                </a:cxn>
                <a:cxn ang="0">
                  <a:pos x="230" y="31"/>
                </a:cxn>
                <a:cxn ang="0">
                  <a:pos x="199" y="45"/>
                </a:cxn>
                <a:cxn ang="0">
                  <a:pos x="169" y="61"/>
                </a:cxn>
                <a:cxn ang="0">
                  <a:pos x="141" y="77"/>
                </a:cxn>
                <a:cxn ang="0">
                  <a:pos x="115" y="96"/>
                </a:cxn>
                <a:cxn ang="0">
                  <a:pos x="91" y="118"/>
                </a:cxn>
                <a:cxn ang="0">
                  <a:pos x="69" y="139"/>
                </a:cxn>
                <a:cxn ang="0">
                  <a:pos x="50" y="164"/>
                </a:cxn>
                <a:cxn ang="0">
                  <a:pos x="36" y="188"/>
                </a:cxn>
                <a:cxn ang="0">
                  <a:pos x="22" y="215"/>
                </a:cxn>
                <a:cxn ang="0">
                  <a:pos x="11" y="242"/>
                </a:cxn>
                <a:cxn ang="0">
                  <a:pos x="4" y="271"/>
                </a:cxn>
              </a:cxnLst>
              <a:rect l="0" t="0" r="r" b="b"/>
              <a:pathLst>
                <a:path w="809" h="298">
                  <a:moveTo>
                    <a:pt x="4" y="271"/>
                  </a:moveTo>
                  <a:lnTo>
                    <a:pt x="0" y="298"/>
                  </a:lnTo>
                  <a:lnTo>
                    <a:pt x="809" y="298"/>
                  </a:lnTo>
                  <a:lnTo>
                    <a:pt x="805" y="271"/>
                  </a:lnTo>
                  <a:lnTo>
                    <a:pt x="798" y="242"/>
                  </a:lnTo>
                  <a:lnTo>
                    <a:pt x="787" y="214"/>
                  </a:lnTo>
                  <a:lnTo>
                    <a:pt x="774" y="187"/>
                  </a:lnTo>
                  <a:lnTo>
                    <a:pt x="759" y="162"/>
                  </a:lnTo>
                  <a:lnTo>
                    <a:pt x="740" y="138"/>
                  </a:lnTo>
                  <a:lnTo>
                    <a:pt x="718" y="116"/>
                  </a:lnTo>
                  <a:lnTo>
                    <a:pt x="695" y="95"/>
                  </a:lnTo>
                  <a:lnTo>
                    <a:pt x="670" y="76"/>
                  </a:lnTo>
                  <a:lnTo>
                    <a:pt x="643" y="60"/>
                  </a:lnTo>
                  <a:lnTo>
                    <a:pt x="613" y="45"/>
                  </a:lnTo>
                  <a:lnTo>
                    <a:pt x="582" y="31"/>
                  </a:lnTo>
                  <a:lnTo>
                    <a:pt x="549" y="20"/>
                  </a:lnTo>
                  <a:lnTo>
                    <a:pt x="516" y="12"/>
                  </a:lnTo>
                  <a:lnTo>
                    <a:pt x="480" y="5"/>
                  </a:lnTo>
                  <a:lnTo>
                    <a:pt x="444" y="1"/>
                  </a:lnTo>
                  <a:lnTo>
                    <a:pt x="406" y="0"/>
                  </a:lnTo>
                  <a:lnTo>
                    <a:pt x="370" y="1"/>
                  </a:lnTo>
                  <a:lnTo>
                    <a:pt x="333" y="5"/>
                  </a:lnTo>
                  <a:lnTo>
                    <a:pt x="297" y="12"/>
                  </a:lnTo>
                  <a:lnTo>
                    <a:pt x="263" y="20"/>
                  </a:lnTo>
                  <a:lnTo>
                    <a:pt x="230" y="31"/>
                  </a:lnTo>
                  <a:lnTo>
                    <a:pt x="199" y="45"/>
                  </a:lnTo>
                  <a:lnTo>
                    <a:pt x="169" y="61"/>
                  </a:lnTo>
                  <a:lnTo>
                    <a:pt x="141" y="77"/>
                  </a:lnTo>
                  <a:lnTo>
                    <a:pt x="115" y="96"/>
                  </a:lnTo>
                  <a:lnTo>
                    <a:pt x="91" y="118"/>
                  </a:lnTo>
                  <a:lnTo>
                    <a:pt x="69" y="139"/>
                  </a:lnTo>
                  <a:lnTo>
                    <a:pt x="50" y="164"/>
                  </a:lnTo>
                  <a:lnTo>
                    <a:pt x="36" y="188"/>
                  </a:lnTo>
                  <a:lnTo>
                    <a:pt x="22" y="215"/>
                  </a:lnTo>
                  <a:lnTo>
                    <a:pt x="11" y="242"/>
                  </a:lnTo>
                  <a:lnTo>
                    <a:pt x="4" y="2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35" y="794"/>
              <a:ext cx="231" cy="69"/>
            </a:xfrm>
            <a:custGeom>
              <a:avLst/>
              <a:gdLst/>
              <a:ahLst/>
              <a:cxnLst>
                <a:cxn ang="0">
                  <a:pos x="347" y="0"/>
                </a:cxn>
                <a:cxn ang="0">
                  <a:pos x="377" y="1"/>
                </a:cxn>
                <a:cxn ang="0">
                  <a:pos x="408" y="4"/>
                </a:cxn>
                <a:cxn ang="0">
                  <a:pos x="436" y="8"/>
                </a:cxn>
                <a:cxn ang="0">
                  <a:pos x="465" y="15"/>
                </a:cxn>
                <a:cxn ang="0">
                  <a:pos x="492" y="24"/>
                </a:cxn>
                <a:cxn ang="0">
                  <a:pos x="517" y="34"/>
                </a:cxn>
                <a:cxn ang="0">
                  <a:pos x="543" y="45"/>
                </a:cxn>
                <a:cxn ang="0">
                  <a:pos x="566" y="58"/>
                </a:cxn>
                <a:cxn ang="0">
                  <a:pos x="589" y="73"/>
                </a:cxn>
                <a:cxn ang="0">
                  <a:pos x="609" y="88"/>
                </a:cxn>
                <a:cxn ang="0">
                  <a:pos x="628" y="106"/>
                </a:cxn>
                <a:cxn ang="0">
                  <a:pos x="645" y="123"/>
                </a:cxn>
                <a:cxn ang="0">
                  <a:pos x="659" y="142"/>
                </a:cxn>
                <a:cxn ang="0">
                  <a:pos x="673" y="162"/>
                </a:cxn>
                <a:cxn ang="0">
                  <a:pos x="684" y="184"/>
                </a:cxn>
                <a:cxn ang="0">
                  <a:pos x="692" y="206"/>
                </a:cxn>
                <a:cxn ang="0">
                  <a:pos x="676" y="206"/>
                </a:cxn>
                <a:cxn ang="0">
                  <a:pos x="649" y="206"/>
                </a:cxn>
                <a:cxn ang="0">
                  <a:pos x="612" y="206"/>
                </a:cxn>
                <a:cxn ang="0">
                  <a:pos x="569" y="206"/>
                </a:cxn>
                <a:cxn ang="0">
                  <a:pos x="519" y="206"/>
                </a:cxn>
                <a:cxn ang="0">
                  <a:pos x="463" y="206"/>
                </a:cxn>
                <a:cxn ang="0">
                  <a:pos x="405" y="206"/>
                </a:cxn>
                <a:cxn ang="0">
                  <a:pos x="346" y="206"/>
                </a:cxn>
                <a:cxn ang="0">
                  <a:pos x="286" y="206"/>
                </a:cxn>
                <a:cxn ang="0">
                  <a:pos x="228" y="206"/>
                </a:cxn>
                <a:cxn ang="0">
                  <a:pos x="173" y="206"/>
                </a:cxn>
                <a:cxn ang="0">
                  <a:pos x="123" y="206"/>
                </a:cxn>
                <a:cxn ang="0">
                  <a:pos x="79" y="206"/>
                </a:cxn>
                <a:cxn ang="0">
                  <a:pos x="43" y="206"/>
                </a:cxn>
                <a:cxn ang="0">
                  <a:pos x="16" y="206"/>
                </a:cxn>
                <a:cxn ang="0">
                  <a:pos x="0" y="206"/>
                </a:cxn>
                <a:cxn ang="0">
                  <a:pos x="8" y="184"/>
                </a:cxn>
                <a:cxn ang="0">
                  <a:pos x="18" y="162"/>
                </a:cxn>
                <a:cxn ang="0">
                  <a:pos x="32" y="142"/>
                </a:cxn>
                <a:cxn ang="0">
                  <a:pos x="47" y="123"/>
                </a:cxn>
                <a:cxn ang="0">
                  <a:pos x="64" y="106"/>
                </a:cxn>
                <a:cxn ang="0">
                  <a:pos x="83" y="88"/>
                </a:cxn>
                <a:cxn ang="0">
                  <a:pos x="104" y="73"/>
                </a:cxn>
                <a:cxn ang="0">
                  <a:pos x="125" y="58"/>
                </a:cxn>
                <a:cxn ang="0">
                  <a:pos x="150" y="45"/>
                </a:cxn>
                <a:cxn ang="0">
                  <a:pos x="174" y="34"/>
                </a:cxn>
                <a:cxn ang="0">
                  <a:pos x="201" y="24"/>
                </a:cxn>
                <a:cxn ang="0">
                  <a:pos x="228" y="15"/>
                </a:cxn>
                <a:cxn ang="0">
                  <a:pos x="256" y="8"/>
                </a:cxn>
                <a:cxn ang="0">
                  <a:pos x="286" y="4"/>
                </a:cxn>
                <a:cxn ang="0">
                  <a:pos x="316" y="1"/>
                </a:cxn>
                <a:cxn ang="0">
                  <a:pos x="347" y="0"/>
                </a:cxn>
              </a:cxnLst>
              <a:rect l="0" t="0" r="r" b="b"/>
              <a:pathLst>
                <a:path w="692" h="206">
                  <a:moveTo>
                    <a:pt x="347" y="0"/>
                  </a:moveTo>
                  <a:lnTo>
                    <a:pt x="377" y="1"/>
                  </a:lnTo>
                  <a:lnTo>
                    <a:pt x="408" y="4"/>
                  </a:lnTo>
                  <a:lnTo>
                    <a:pt x="436" y="8"/>
                  </a:lnTo>
                  <a:lnTo>
                    <a:pt x="465" y="15"/>
                  </a:lnTo>
                  <a:lnTo>
                    <a:pt x="492" y="24"/>
                  </a:lnTo>
                  <a:lnTo>
                    <a:pt x="517" y="34"/>
                  </a:lnTo>
                  <a:lnTo>
                    <a:pt x="543" y="45"/>
                  </a:lnTo>
                  <a:lnTo>
                    <a:pt x="566" y="58"/>
                  </a:lnTo>
                  <a:lnTo>
                    <a:pt x="589" y="73"/>
                  </a:lnTo>
                  <a:lnTo>
                    <a:pt x="609" y="88"/>
                  </a:lnTo>
                  <a:lnTo>
                    <a:pt x="628" y="106"/>
                  </a:lnTo>
                  <a:lnTo>
                    <a:pt x="645" y="123"/>
                  </a:lnTo>
                  <a:lnTo>
                    <a:pt x="659" y="142"/>
                  </a:lnTo>
                  <a:lnTo>
                    <a:pt x="673" y="162"/>
                  </a:lnTo>
                  <a:lnTo>
                    <a:pt x="684" y="184"/>
                  </a:lnTo>
                  <a:lnTo>
                    <a:pt x="692" y="206"/>
                  </a:lnTo>
                  <a:lnTo>
                    <a:pt x="676" y="206"/>
                  </a:lnTo>
                  <a:lnTo>
                    <a:pt x="649" y="206"/>
                  </a:lnTo>
                  <a:lnTo>
                    <a:pt x="612" y="206"/>
                  </a:lnTo>
                  <a:lnTo>
                    <a:pt x="569" y="206"/>
                  </a:lnTo>
                  <a:lnTo>
                    <a:pt x="519" y="206"/>
                  </a:lnTo>
                  <a:lnTo>
                    <a:pt x="463" y="206"/>
                  </a:lnTo>
                  <a:lnTo>
                    <a:pt x="405" y="206"/>
                  </a:lnTo>
                  <a:lnTo>
                    <a:pt x="346" y="206"/>
                  </a:lnTo>
                  <a:lnTo>
                    <a:pt x="286" y="206"/>
                  </a:lnTo>
                  <a:lnTo>
                    <a:pt x="228" y="206"/>
                  </a:lnTo>
                  <a:lnTo>
                    <a:pt x="173" y="206"/>
                  </a:lnTo>
                  <a:lnTo>
                    <a:pt x="123" y="206"/>
                  </a:lnTo>
                  <a:lnTo>
                    <a:pt x="79" y="206"/>
                  </a:lnTo>
                  <a:lnTo>
                    <a:pt x="43" y="206"/>
                  </a:lnTo>
                  <a:lnTo>
                    <a:pt x="16" y="206"/>
                  </a:lnTo>
                  <a:lnTo>
                    <a:pt x="0" y="206"/>
                  </a:lnTo>
                  <a:lnTo>
                    <a:pt x="8" y="184"/>
                  </a:lnTo>
                  <a:lnTo>
                    <a:pt x="18" y="162"/>
                  </a:lnTo>
                  <a:lnTo>
                    <a:pt x="32" y="142"/>
                  </a:lnTo>
                  <a:lnTo>
                    <a:pt x="47" y="123"/>
                  </a:lnTo>
                  <a:lnTo>
                    <a:pt x="64" y="106"/>
                  </a:lnTo>
                  <a:lnTo>
                    <a:pt x="83" y="88"/>
                  </a:lnTo>
                  <a:lnTo>
                    <a:pt x="104" y="73"/>
                  </a:lnTo>
                  <a:lnTo>
                    <a:pt x="125" y="58"/>
                  </a:lnTo>
                  <a:lnTo>
                    <a:pt x="150" y="45"/>
                  </a:lnTo>
                  <a:lnTo>
                    <a:pt x="174" y="34"/>
                  </a:lnTo>
                  <a:lnTo>
                    <a:pt x="201" y="24"/>
                  </a:lnTo>
                  <a:lnTo>
                    <a:pt x="228" y="15"/>
                  </a:lnTo>
                  <a:lnTo>
                    <a:pt x="256" y="8"/>
                  </a:lnTo>
                  <a:lnTo>
                    <a:pt x="286" y="4"/>
                  </a:lnTo>
                  <a:lnTo>
                    <a:pt x="316" y="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15" y="862"/>
              <a:ext cx="270" cy="47"/>
            </a:xfrm>
            <a:custGeom>
              <a:avLst/>
              <a:gdLst/>
              <a:ahLst/>
              <a:cxnLst>
                <a:cxn ang="0">
                  <a:pos x="782" y="2"/>
                </a:cxn>
                <a:cxn ang="0">
                  <a:pos x="7" y="2"/>
                </a:cxn>
                <a:cxn ang="0">
                  <a:pos x="4" y="21"/>
                </a:cxn>
                <a:cxn ang="0">
                  <a:pos x="0" y="65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9"/>
                </a:cxn>
                <a:cxn ang="0">
                  <a:pos x="7" y="123"/>
                </a:cxn>
                <a:cxn ang="0">
                  <a:pos x="11" y="141"/>
                </a:cxn>
                <a:cxn ang="0">
                  <a:pos x="798" y="141"/>
                </a:cxn>
                <a:cxn ang="0">
                  <a:pos x="802" y="123"/>
                </a:cxn>
                <a:cxn ang="0">
                  <a:pos x="805" y="109"/>
                </a:cxn>
                <a:cxn ang="0">
                  <a:pos x="808" y="94"/>
                </a:cxn>
                <a:cxn ang="0">
                  <a:pos x="809" y="80"/>
                </a:cxn>
                <a:cxn ang="0">
                  <a:pos x="809" y="65"/>
                </a:cxn>
                <a:cxn ang="0">
                  <a:pos x="802" y="0"/>
                </a:cxn>
                <a:cxn ang="0">
                  <a:pos x="782" y="2"/>
                </a:cxn>
              </a:cxnLst>
              <a:rect l="0" t="0" r="r" b="b"/>
              <a:pathLst>
                <a:path w="809" h="141">
                  <a:moveTo>
                    <a:pt x="782" y="2"/>
                  </a:moveTo>
                  <a:lnTo>
                    <a:pt x="7" y="2"/>
                  </a:lnTo>
                  <a:lnTo>
                    <a:pt x="4" y="21"/>
                  </a:lnTo>
                  <a:lnTo>
                    <a:pt x="0" y="65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4" y="109"/>
                  </a:lnTo>
                  <a:lnTo>
                    <a:pt x="7" y="123"/>
                  </a:lnTo>
                  <a:lnTo>
                    <a:pt x="11" y="141"/>
                  </a:lnTo>
                  <a:lnTo>
                    <a:pt x="798" y="141"/>
                  </a:lnTo>
                  <a:lnTo>
                    <a:pt x="802" y="123"/>
                  </a:lnTo>
                  <a:lnTo>
                    <a:pt x="805" y="109"/>
                  </a:lnTo>
                  <a:lnTo>
                    <a:pt x="808" y="94"/>
                  </a:lnTo>
                  <a:lnTo>
                    <a:pt x="809" y="80"/>
                  </a:lnTo>
                  <a:lnTo>
                    <a:pt x="809" y="65"/>
                  </a:lnTo>
                  <a:lnTo>
                    <a:pt x="802" y="0"/>
                  </a:lnTo>
                  <a:lnTo>
                    <a:pt x="78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31" y="878"/>
              <a:ext cx="239" cy="16"/>
            </a:xfrm>
            <a:custGeom>
              <a:avLst/>
              <a:gdLst/>
              <a:ahLst/>
              <a:cxnLst>
                <a:cxn ang="0">
                  <a:pos x="716" y="0"/>
                </a:cxn>
                <a:cxn ang="0">
                  <a:pos x="717" y="6"/>
                </a:cxn>
                <a:cxn ang="0">
                  <a:pos x="717" y="12"/>
                </a:cxn>
                <a:cxn ang="0">
                  <a:pos x="717" y="16"/>
                </a:cxn>
                <a:cxn ang="0">
                  <a:pos x="717" y="17"/>
                </a:cxn>
                <a:cxn ang="0">
                  <a:pos x="717" y="25"/>
                </a:cxn>
                <a:cxn ang="0">
                  <a:pos x="716" y="32"/>
                </a:cxn>
                <a:cxn ang="0">
                  <a:pos x="716" y="40"/>
                </a:cxn>
                <a:cxn ang="0">
                  <a:pos x="714" y="47"/>
                </a:cxn>
                <a:cxn ang="0">
                  <a:pos x="701" y="47"/>
                </a:cxn>
                <a:cxn ang="0">
                  <a:pos x="675" y="47"/>
                </a:cxn>
                <a:cxn ang="0">
                  <a:pos x="637" y="47"/>
                </a:cxn>
                <a:cxn ang="0">
                  <a:pos x="593" y="47"/>
                </a:cxn>
                <a:cxn ang="0">
                  <a:pos x="540" y="47"/>
                </a:cxn>
                <a:cxn ang="0">
                  <a:pos x="483" y="47"/>
                </a:cxn>
                <a:cxn ang="0">
                  <a:pos x="421" y="47"/>
                </a:cxn>
                <a:cxn ang="0">
                  <a:pos x="359" y="47"/>
                </a:cxn>
                <a:cxn ang="0">
                  <a:pos x="296" y="47"/>
                </a:cxn>
                <a:cxn ang="0">
                  <a:pos x="234" y="47"/>
                </a:cxn>
                <a:cxn ang="0">
                  <a:pos x="177" y="47"/>
                </a:cxn>
                <a:cxn ang="0">
                  <a:pos x="125" y="47"/>
                </a:cxn>
                <a:cxn ang="0">
                  <a:pos x="80" y="47"/>
                </a:cxn>
                <a:cxn ang="0">
                  <a:pos x="42" y="47"/>
                </a:cxn>
                <a:cxn ang="0">
                  <a:pos x="17" y="47"/>
                </a:cxn>
                <a:cxn ang="0">
                  <a:pos x="3" y="47"/>
                </a:cxn>
                <a:cxn ang="0">
                  <a:pos x="2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79" y="0"/>
                </a:cxn>
                <a:cxn ang="0">
                  <a:pos x="123" y="0"/>
                </a:cxn>
                <a:cxn ang="0">
                  <a:pos x="176" y="0"/>
                </a:cxn>
                <a:cxn ang="0">
                  <a:pos x="234" y="0"/>
                </a:cxn>
                <a:cxn ang="0">
                  <a:pos x="295" y="0"/>
                </a:cxn>
                <a:cxn ang="0">
                  <a:pos x="359" y="0"/>
                </a:cxn>
                <a:cxn ang="0">
                  <a:pos x="422" y="0"/>
                </a:cxn>
                <a:cxn ang="0">
                  <a:pos x="483" y="0"/>
                </a:cxn>
                <a:cxn ang="0">
                  <a:pos x="541" y="0"/>
                </a:cxn>
                <a:cxn ang="0">
                  <a:pos x="594" y="0"/>
                </a:cxn>
                <a:cxn ang="0">
                  <a:pos x="639" y="0"/>
                </a:cxn>
                <a:cxn ang="0">
                  <a:pos x="675" y="0"/>
                </a:cxn>
                <a:cxn ang="0">
                  <a:pos x="702" y="0"/>
                </a:cxn>
                <a:cxn ang="0">
                  <a:pos x="716" y="0"/>
                </a:cxn>
              </a:cxnLst>
              <a:rect l="0" t="0" r="r" b="b"/>
              <a:pathLst>
                <a:path w="717" h="47">
                  <a:moveTo>
                    <a:pt x="716" y="0"/>
                  </a:moveTo>
                  <a:lnTo>
                    <a:pt x="717" y="6"/>
                  </a:lnTo>
                  <a:lnTo>
                    <a:pt x="717" y="12"/>
                  </a:lnTo>
                  <a:lnTo>
                    <a:pt x="717" y="16"/>
                  </a:lnTo>
                  <a:lnTo>
                    <a:pt x="717" y="17"/>
                  </a:lnTo>
                  <a:lnTo>
                    <a:pt x="717" y="25"/>
                  </a:lnTo>
                  <a:lnTo>
                    <a:pt x="716" y="32"/>
                  </a:lnTo>
                  <a:lnTo>
                    <a:pt x="716" y="40"/>
                  </a:lnTo>
                  <a:lnTo>
                    <a:pt x="714" y="47"/>
                  </a:lnTo>
                  <a:lnTo>
                    <a:pt x="701" y="47"/>
                  </a:lnTo>
                  <a:lnTo>
                    <a:pt x="675" y="47"/>
                  </a:lnTo>
                  <a:lnTo>
                    <a:pt x="637" y="47"/>
                  </a:lnTo>
                  <a:lnTo>
                    <a:pt x="593" y="47"/>
                  </a:lnTo>
                  <a:lnTo>
                    <a:pt x="540" y="47"/>
                  </a:lnTo>
                  <a:lnTo>
                    <a:pt x="483" y="47"/>
                  </a:lnTo>
                  <a:lnTo>
                    <a:pt x="421" y="47"/>
                  </a:lnTo>
                  <a:lnTo>
                    <a:pt x="359" y="47"/>
                  </a:lnTo>
                  <a:lnTo>
                    <a:pt x="296" y="47"/>
                  </a:lnTo>
                  <a:lnTo>
                    <a:pt x="234" y="47"/>
                  </a:lnTo>
                  <a:lnTo>
                    <a:pt x="177" y="47"/>
                  </a:lnTo>
                  <a:lnTo>
                    <a:pt x="125" y="47"/>
                  </a:lnTo>
                  <a:lnTo>
                    <a:pt x="80" y="47"/>
                  </a:lnTo>
                  <a:lnTo>
                    <a:pt x="42" y="47"/>
                  </a:lnTo>
                  <a:lnTo>
                    <a:pt x="17" y="47"/>
                  </a:lnTo>
                  <a:lnTo>
                    <a:pt x="3" y="47"/>
                  </a:lnTo>
                  <a:lnTo>
                    <a:pt x="2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79" y="0"/>
                  </a:lnTo>
                  <a:lnTo>
                    <a:pt x="123" y="0"/>
                  </a:lnTo>
                  <a:lnTo>
                    <a:pt x="176" y="0"/>
                  </a:lnTo>
                  <a:lnTo>
                    <a:pt x="234" y="0"/>
                  </a:lnTo>
                  <a:lnTo>
                    <a:pt x="295" y="0"/>
                  </a:lnTo>
                  <a:lnTo>
                    <a:pt x="359" y="0"/>
                  </a:lnTo>
                  <a:lnTo>
                    <a:pt x="422" y="0"/>
                  </a:lnTo>
                  <a:lnTo>
                    <a:pt x="483" y="0"/>
                  </a:lnTo>
                  <a:lnTo>
                    <a:pt x="541" y="0"/>
                  </a:lnTo>
                  <a:lnTo>
                    <a:pt x="594" y="0"/>
                  </a:lnTo>
                  <a:lnTo>
                    <a:pt x="639" y="0"/>
                  </a:lnTo>
                  <a:lnTo>
                    <a:pt x="675" y="0"/>
                  </a:lnTo>
                  <a:lnTo>
                    <a:pt x="702" y="0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FCBC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93" y="527"/>
              <a:ext cx="349" cy="361"/>
            </a:xfrm>
            <a:custGeom>
              <a:avLst/>
              <a:gdLst/>
              <a:ahLst/>
              <a:cxnLst>
                <a:cxn ang="0">
                  <a:pos x="756" y="10"/>
                </a:cxn>
                <a:cxn ang="0">
                  <a:pos x="754" y="23"/>
                </a:cxn>
                <a:cxn ang="0">
                  <a:pos x="754" y="77"/>
                </a:cxn>
                <a:cxn ang="0">
                  <a:pos x="676" y="86"/>
                </a:cxn>
                <a:cxn ang="0">
                  <a:pos x="554" y="98"/>
                </a:cxn>
                <a:cxn ang="0">
                  <a:pos x="415" y="113"/>
                </a:cxn>
                <a:cxn ang="0">
                  <a:pos x="289" y="125"/>
                </a:cxn>
                <a:cxn ang="0">
                  <a:pos x="204" y="131"/>
                </a:cxn>
                <a:cxn ang="0">
                  <a:pos x="144" y="141"/>
                </a:cxn>
                <a:cxn ang="0">
                  <a:pos x="98" y="182"/>
                </a:cxn>
                <a:cxn ang="0">
                  <a:pos x="82" y="240"/>
                </a:cxn>
                <a:cxn ang="0">
                  <a:pos x="62" y="393"/>
                </a:cxn>
                <a:cxn ang="0">
                  <a:pos x="23" y="648"/>
                </a:cxn>
                <a:cxn ang="0">
                  <a:pos x="0" y="788"/>
                </a:cxn>
                <a:cxn ang="0">
                  <a:pos x="0" y="790"/>
                </a:cxn>
                <a:cxn ang="0">
                  <a:pos x="2" y="798"/>
                </a:cxn>
                <a:cxn ang="0">
                  <a:pos x="9" y="805"/>
                </a:cxn>
                <a:cxn ang="0">
                  <a:pos x="44" y="809"/>
                </a:cxn>
                <a:cxn ang="0">
                  <a:pos x="156" y="848"/>
                </a:cxn>
                <a:cxn ang="0">
                  <a:pos x="293" y="917"/>
                </a:cxn>
                <a:cxn ang="0">
                  <a:pos x="426" y="993"/>
                </a:cxn>
                <a:cxn ang="0">
                  <a:pos x="527" y="1055"/>
                </a:cxn>
                <a:cxn ang="0">
                  <a:pos x="568" y="1081"/>
                </a:cxn>
                <a:cxn ang="0">
                  <a:pos x="582" y="1084"/>
                </a:cxn>
                <a:cxn ang="0">
                  <a:pos x="592" y="1076"/>
                </a:cxn>
                <a:cxn ang="0">
                  <a:pos x="593" y="1066"/>
                </a:cxn>
                <a:cxn ang="0">
                  <a:pos x="593" y="1065"/>
                </a:cxn>
                <a:cxn ang="0">
                  <a:pos x="561" y="919"/>
                </a:cxn>
                <a:cxn ang="0">
                  <a:pos x="511" y="762"/>
                </a:cxn>
                <a:cxn ang="0">
                  <a:pos x="457" y="610"/>
                </a:cxn>
                <a:cxn ang="0">
                  <a:pos x="404" y="478"/>
                </a:cxn>
                <a:cxn ang="0">
                  <a:pos x="365" y="383"/>
                </a:cxn>
                <a:cxn ang="0">
                  <a:pos x="407" y="359"/>
                </a:cxn>
                <a:cxn ang="0">
                  <a:pos x="522" y="351"/>
                </a:cxn>
                <a:cxn ang="0">
                  <a:pos x="660" y="337"/>
                </a:cxn>
                <a:cxn ang="0">
                  <a:pos x="796" y="321"/>
                </a:cxn>
                <a:cxn ang="0">
                  <a:pos x="908" y="301"/>
                </a:cxn>
                <a:cxn ang="0">
                  <a:pos x="983" y="271"/>
                </a:cxn>
                <a:cxn ang="0">
                  <a:pos x="1031" y="199"/>
                </a:cxn>
                <a:cxn ang="0">
                  <a:pos x="1046" y="114"/>
                </a:cxn>
                <a:cxn ang="0">
                  <a:pos x="1046" y="42"/>
                </a:cxn>
                <a:cxn ang="0">
                  <a:pos x="1042" y="17"/>
                </a:cxn>
                <a:cxn ang="0">
                  <a:pos x="1027" y="8"/>
                </a:cxn>
                <a:cxn ang="0">
                  <a:pos x="766" y="2"/>
                </a:cxn>
              </a:cxnLst>
              <a:rect l="0" t="0" r="r" b="b"/>
              <a:pathLst>
                <a:path w="1048" h="1084">
                  <a:moveTo>
                    <a:pt x="760" y="4"/>
                  </a:moveTo>
                  <a:lnTo>
                    <a:pt x="758" y="7"/>
                  </a:lnTo>
                  <a:lnTo>
                    <a:pt x="756" y="10"/>
                  </a:lnTo>
                  <a:lnTo>
                    <a:pt x="754" y="14"/>
                  </a:lnTo>
                  <a:lnTo>
                    <a:pt x="754" y="17"/>
                  </a:lnTo>
                  <a:lnTo>
                    <a:pt x="754" y="23"/>
                  </a:lnTo>
                  <a:lnTo>
                    <a:pt x="754" y="40"/>
                  </a:lnTo>
                  <a:lnTo>
                    <a:pt x="754" y="60"/>
                  </a:lnTo>
                  <a:lnTo>
                    <a:pt x="754" y="77"/>
                  </a:lnTo>
                  <a:lnTo>
                    <a:pt x="735" y="79"/>
                  </a:lnTo>
                  <a:lnTo>
                    <a:pt x="708" y="81"/>
                  </a:lnTo>
                  <a:lnTo>
                    <a:pt x="676" y="86"/>
                  </a:lnTo>
                  <a:lnTo>
                    <a:pt x="639" y="90"/>
                  </a:lnTo>
                  <a:lnTo>
                    <a:pt x="597" y="94"/>
                  </a:lnTo>
                  <a:lnTo>
                    <a:pt x="554" y="98"/>
                  </a:lnTo>
                  <a:lnTo>
                    <a:pt x="508" y="103"/>
                  </a:lnTo>
                  <a:lnTo>
                    <a:pt x="461" y="107"/>
                  </a:lnTo>
                  <a:lnTo>
                    <a:pt x="415" y="113"/>
                  </a:lnTo>
                  <a:lnTo>
                    <a:pt x="370" y="117"/>
                  </a:lnTo>
                  <a:lnTo>
                    <a:pt x="328" y="121"/>
                  </a:lnTo>
                  <a:lnTo>
                    <a:pt x="289" y="125"/>
                  </a:lnTo>
                  <a:lnTo>
                    <a:pt x="255" y="127"/>
                  </a:lnTo>
                  <a:lnTo>
                    <a:pt x="227" y="130"/>
                  </a:lnTo>
                  <a:lnTo>
                    <a:pt x="204" y="131"/>
                  </a:lnTo>
                  <a:lnTo>
                    <a:pt x="190" y="131"/>
                  </a:lnTo>
                  <a:lnTo>
                    <a:pt x="166" y="134"/>
                  </a:lnTo>
                  <a:lnTo>
                    <a:pt x="144" y="141"/>
                  </a:lnTo>
                  <a:lnTo>
                    <a:pt x="125" y="152"/>
                  </a:lnTo>
                  <a:lnTo>
                    <a:pt x="110" y="165"/>
                  </a:lnTo>
                  <a:lnTo>
                    <a:pt x="98" y="182"/>
                  </a:lnTo>
                  <a:lnTo>
                    <a:pt x="89" y="200"/>
                  </a:lnTo>
                  <a:lnTo>
                    <a:pt x="83" y="219"/>
                  </a:lnTo>
                  <a:lnTo>
                    <a:pt x="82" y="240"/>
                  </a:lnTo>
                  <a:lnTo>
                    <a:pt x="79" y="268"/>
                  </a:lnTo>
                  <a:lnTo>
                    <a:pt x="73" y="321"/>
                  </a:lnTo>
                  <a:lnTo>
                    <a:pt x="62" y="393"/>
                  </a:lnTo>
                  <a:lnTo>
                    <a:pt x="50" y="475"/>
                  </a:lnTo>
                  <a:lnTo>
                    <a:pt x="36" y="562"/>
                  </a:lnTo>
                  <a:lnTo>
                    <a:pt x="23" y="648"/>
                  </a:lnTo>
                  <a:lnTo>
                    <a:pt x="10" y="725"/>
                  </a:lnTo>
                  <a:lnTo>
                    <a:pt x="0" y="788"/>
                  </a:lnTo>
                  <a:lnTo>
                    <a:pt x="0" y="788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0" y="790"/>
                  </a:lnTo>
                  <a:lnTo>
                    <a:pt x="0" y="793"/>
                  </a:lnTo>
                  <a:lnTo>
                    <a:pt x="1" y="796"/>
                  </a:lnTo>
                  <a:lnTo>
                    <a:pt x="2" y="798"/>
                  </a:lnTo>
                  <a:lnTo>
                    <a:pt x="4" y="801"/>
                  </a:lnTo>
                  <a:lnTo>
                    <a:pt x="6" y="802"/>
                  </a:lnTo>
                  <a:lnTo>
                    <a:pt x="9" y="805"/>
                  </a:lnTo>
                  <a:lnTo>
                    <a:pt x="13" y="806"/>
                  </a:lnTo>
                  <a:lnTo>
                    <a:pt x="16" y="806"/>
                  </a:lnTo>
                  <a:lnTo>
                    <a:pt x="44" y="809"/>
                  </a:lnTo>
                  <a:lnTo>
                    <a:pt x="77" y="819"/>
                  </a:lnTo>
                  <a:lnTo>
                    <a:pt x="115" y="832"/>
                  </a:lnTo>
                  <a:lnTo>
                    <a:pt x="156" y="848"/>
                  </a:lnTo>
                  <a:lnTo>
                    <a:pt x="201" y="870"/>
                  </a:lnTo>
                  <a:lnTo>
                    <a:pt x="247" y="893"/>
                  </a:lnTo>
                  <a:lnTo>
                    <a:pt x="293" y="917"/>
                  </a:lnTo>
                  <a:lnTo>
                    <a:pt x="339" y="943"/>
                  </a:lnTo>
                  <a:lnTo>
                    <a:pt x="384" y="969"/>
                  </a:lnTo>
                  <a:lnTo>
                    <a:pt x="426" y="993"/>
                  </a:lnTo>
                  <a:lnTo>
                    <a:pt x="465" y="1016"/>
                  </a:lnTo>
                  <a:lnTo>
                    <a:pt x="499" y="1036"/>
                  </a:lnTo>
                  <a:lnTo>
                    <a:pt x="527" y="1055"/>
                  </a:lnTo>
                  <a:lnTo>
                    <a:pt x="549" y="1069"/>
                  </a:lnTo>
                  <a:lnTo>
                    <a:pt x="562" y="1077"/>
                  </a:lnTo>
                  <a:lnTo>
                    <a:pt x="568" y="1081"/>
                  </a:lnTo>
                  <a:lnTo>
                    <a:pt x="572" y="1084"/>
                  </a:lnTo>
                  <a:lnTo>
                    <a:pt x="577" y="1084"/>
                  </a:lnTo>
                  <a:lnTo>
                    <a:pt x="582" y="1084"/>
                  </a:lnTo>
                  <a:lnTo>
                    <a:pt x="586" y="1081"/>
                  </a:lnTo>
                  <a:lnTo>
                    <a:pt x="589" y="1078"/>
                  </a:lnTo>
                  <a:lnTo>
                    <a:pt x="592" y="1076"/>
                  </a:lnTo>
                  <a:lnTo>
                    <a:pt x="593" y="1072"/>
                  </a:lnTo>
                  <a:lnTo>
                    <a:pt x="593" y="1068"/>
                  </a:lnTo>
                  <a:lnTo>
                    <a:pt x="593" y="1066"/>
                  </a:lnTo>
                  <a:lnTo>
                    <a:pt x="593" y="1066"/>
                  </a:lnTo>
                  <a:lnTo>
                    <a:pt x="593" y="1065"/>
                  </a:lnTo>
                  <a:lnTo>
                    <a:pt x="593" y="1065"/>
                  </a:lnTo>
                  <a:lnTo>
                    <a:pt x="585" y="1019"/>
                  </a:lnTo>
                  <a:lnTo>
                    <a:pt x="573" y="970"/>
                  </a:lnTo>
                  <a:lnTo>
                    <a:pt x="561" y="919"/>
                  </a:lnTo>
                  <a:lnTo>
                    <a:pt x="545" y="867"/>
                  </a:lnTo>
                  <a:lnTo>
                    <a:pt x="528" y="815"/>
                  </a:lnTo>
                  <a:lnTo>
                    <a:pt x="511" y="762"/>
                  </a:lnTo>
                  <a:lnTo>
                    <a:pt x="493" y="710"/>
                  </a:lnTo>
                  <a:lnTo>
                    <a:pt x="474" y="659"/>
                  </a:lnTo>
                  <a:lnTo>
                    <a:pt x="457" y="610"/>
                  </a:lnTo>
                  <a:lnTo>
                    <a:pt x="438" y="563"/>
                  </a:lnTo>
                  <a:lnTo>
                    <a:pt x="420" y="518"/>
                  </a:lnTo>
                  <a:lnTo>
                    <a:pt x="404" y="478"/>
                  </a:lnTo>
                  <a:lnTo>
                    <a:pt x="389" y="441"/>
                  </a:lnTo>
                  <a:lnTo>
                    <a:pt x="376" y="410"/>
                  </a:lnTo>
                  <a:lnTo>
                    <a:pt x="365" y="383"/>
                  </a:lnTo>
                  <a:lnTo>
                    <a:pt x="355" y="363"/>
                  </a:lnTo>
                  <a:lnTo>
                    <a:pt x="378" y="361"/>
                  </a:lnTo>
                  <a:lnTo>
                    <a:pt x="407" y="359"/>
                  </a:lnTo>
                  <a:lnTo>
                    <a:pt x="440" y="356"/>
                  </a:lnTo>
                  <a:lnTo>
                    <a:pt x="480" y="353"/>
                  </a:lnTo>
                  <a:lnTo>
                    <a:pt x="522" y="351"/>
                  </a:lnTo>
                  <a:lnTo>
                    <a:pt x="566" y="347"/>
                  </a:lnTo>
                  <a:lnTo>
                    <a:pt x="612" y="341"/>
                  </a:lnTo>
                  <a:lnTo>
                    <a:pt x="660" y="337"/>
                  </a:lnTo>
                  <a:lnTo>
                    <a:pt x="705" y="332"/>
                  </a:lnTo>
                  <a:lnTo>
                    <a:pt x="751" y="326"/>
                  </a:lnTo>
                  <a:lnTo>
                    <a:pt x="796" y="321"/>
                  </a:lnTo>
                  <a:lnTo>
                    <a:pt x="838" y="314"/>
                  </a:lnTo>
                  <a:lnTo>
                    <a:pt x="875" y="307"/>
                  </a:lnTo>
                  <a:lnTo>
                    <a:pt x="908" y="301"/>
                  </a:lnTo>
                  <a:lnTo>
                    <a:pt x="935" y="294"/>
                  </a:lnTo>
                  <a:lnTo>
                    <a:pt x="957" y="286"/>
                  </a:lnTo>
                  <a:lnTo>
                    <a:pt x="983" y="271"/>
                  </a:lnTo>
                  <a:lnTo>
                    <a:pt x="1004" y="251"/>
                  </a:lnTo>
                  <a:lnTo>
                    <a:pt x="1019" y="226"/>
                  </a:lnTo>
                  <a:lnTo>
                    <a:pt x="1031" y="199"/>
                  </a:lnTo>
                  <a:lnTo>
                    <a:pt x="1039" y="171"/>
                  </a:lnTo>
                  <a:lnTo>
                    <a:pt x="1045" y="142"/>
                  </a:lnTo>
                  <a:lnTo>
                    <a:pt x="1046" y="114"/>
                  </a:lnTo>
                  <a:lnTo>
                    <a:pt x="1048" y="88"/>
                  </a:lnTo>
                  <a:lnTo>
                    <a:pt x="1048" y="63"/>
                  </a:lnTo>
                  <a:lnTo>
                    <a:pt x="1046" y="42"/>
                  </a:lnTo>
                  <a:lnTo>
                    <a:pt x="1044" y="29"/>
                  </a:lnTo>
                  <a:lnTo>
                    <a:pt x="1044" y="22"/>
                  </a:lnTo>
                  <a:lnTo>
                    <a:pt x="1042" y="17"/>
                  </a:lnTo>
                  <a:lnTo>
                    <a:pt x="1038" y="12"/>
                  </a:lnTo>
                  <a:lnTo>
                    <a:pt x="1033" y="10"/>
                  </a:lnTo>
                  <a:lnTo>
                    <a:pt x="1027" y="8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766" y="2"/>
                  </a:lnTo>
                  <a:lnTo>
                    <a:pt x="762" y="3"/>
                  </a:lnTo>
                  <a:lnTo>
                    <a:pt x="76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5" y="538"/>
              <a:ext cx="326" cy="333"/>
            </a:xfrm>
            <a:custGeom>
              <a:avLst/>
              <a:gdLst/>
              <a:ahLst/>
              <a:cxnLst>
                <a:cxn ang="0">
                  <a:pos x="84" y="179"/>
                </a:cxn>
                <a:cxn ang="0">
                  <a:pos x="108" y="145"/>
                </a:cxn>
                <a:cxn ang="0">
                  <a:pos x="154" y="131"/>
                </a:cxn>
                <a:cxn ang="0">
                  <a:pos x="229" y="126"/>
                </a:cxn>
                <a:cxn ang="0">
                  <a:pos x="360" y="114"/>
                </a:cxn>
                <a:cxn ang="0">
                  <a:pos x="511" y="99"/>
                </a:cxn>
                <a:cxn ang="0">
                  <a:pos x="647" y="84"/>
                </a:cxn>
                <a:cxn ang="0">
                  <a:pos x="728" y="76"/>
                </a:cxn>
                <a:cxn ang="0">
                  <a:pos x="748" y="69"/>
                </a:cxn>
                <a:cxn ang="0">
                  <a:pos x="752" y="53"/>
                </a:cxn>
                <a:cxn ang="0">
                  <a:pos x="752" y="0"/>
                </a:cxn>
                <a:cxn ang="0">
                  <a:pos x="782" y="1"/>
                </a:cxn>
                <a:cxn ang="0">
                  <a:pos x="829" y="3"/>
                </a:cxn>
                <a:cxn ang="0">
                  <a:pos x="884" y="4"/>
                </a:cxn>
                <a:cxn ang="0">
                  <a:pos x="935" y="6"/>
                </a:cxn>
                <a:cxn ang="0">
                  <a:pos x="970" y="7"/>
                </a:cxn>
                <a:cxn ang="0">
                  <a:pos x="976" y="27"/>
                </a:cxn>
                <a:cxn ang="0">
                  <a:pos x="978" y="77"/>
                </a:cxn>
                <a:cxn ang="0">
                  <a:pos x="966" y="149"/>
                </a:cxn>
                <a:cxn ang="0">
                  <a:pos x="929" y="208"/>
                </a:cxn>
                <a:cxn ang="0">
                  <a:pos x="853" y="237"/>
                </a:cxn>
                <a:cxn ang="0">
                  <a:pos x="721" y="257"/>
                </a:cxn>
                <a:cxn ang="0">
                  <a:pos x="564" y="275"/>
                </a:cxn>
                <a:cxn ang="0">
                  <a:pos x="417" y="287"/>
                </a:cxn>
                <a:cxn ang="0">
                  <a:pos x="317" y="295"/>
                </a:cxn>
                <a:cxn ang="0">
                  <a:pos x="288" y="296"/>
                </a:cxn>
                <a:cxn ang="0">
                  <a:pos x="279" y="304"/>
                </a:cxn>
                <a:cxn ang="0">
                  <a:pos x="276" y="310"/>
                </a:cxn>
                <a:cxn ang="0">
                  <a:pos x="277" y="317"/>
                </a:cxn>
                <a:cxn ang="0">
                  <a:pos x="280" y="326"/>
                </a:cxn>
                <a:cxn ang="0">
                  <a:pos x="308" y="390"/>
                </a:cxn>
                <a:cxn ang="0">
                  <a:pos x="358" y="510"/>
                </a:cxn>
                <a:cxn ang="0">
                  <a:pos x="418" y="666"/>
                </a:cxn>
                <a:cxn ang="0">
                  <a:pos x="475" y="835"/>
                </a:cxn>
                <a:cxn ang="0">
                  <a:pos x="517" y="997"/>
                </a:cxn>
                <a:cxn ang="0">
                  <a:pos x="444" y="952"/>
                </a:cxn>
                <a:cxn ang="0">
                  <a:pos x="344" y="893"/>
                </a:cxn>
                <a:cxn ang="0">
                  <a:pos x="233" y="832"/>
                </a:cxn>
                <a:cxn ang="0">
                  <a:pos x="122" y="779"/>
                </a:cxn>
                <a:cxn ang="0">
                  <a:pos x="26" y="747"/>
                </a:cxn>
                <a:cxn ang="0">
                  <a:pos x="18" y="626"/>
                </a:cxn>
                <a:cxn ang="0">
                  <a:pos x="58" y="371"/>
                </a:cxn>
                <a:cxn ang="0">
                  <a:pos x="80" y="206"/>
                </a:cxn>
              </a:cxnLst>
              <a:rect l="0" t="0" r="r" b="b"/>
              <a:pathLst>
                <a:path w="978" h="997">
                  <a:moveTo>
                    <a:pt x="80" y="206"/>
                  </a:moveTo>
                  <a:lnTo>
                    <a:pt x="81" y="192"/>
                  </a:lnTo>
                  <a:lnTo>
                    <a:pt x="84" y="179"/>
                  </a:lnTo>
                  <a:lnTo>
                    <a:pt x="89" y="165"/>
                  </a:lnTo>
                  <a:lnTo>
                    <a:pt x="97" y="154"/>
                  </a:lnTo>
                  <a:lnTo>
                    <a:pt x="108" y="145"/>
                  </a:lnTo>
                  <a:lnTo>
                    <a:pt x="120" y="138"/>
                  </a:lnTo>
                  <a:lnTo>
                    <a:pt x="137" y="133"/>
                  </a:lnTo>
                  <a:lnTo>
                    <a:pt x="154" y="131"/>
                  </a:lnTo>
                  <a:lnTo>
                    <a:pt x="171" y="131"/>
                  </a:lnTo>
                  <a:lnTo>
                    <a:pt x="196" y="129"/>
                  </a:lnTo>
                  <a:lnTo>
                    <a:pt x="229" y="126"/>
                  </a:lnTo>
                  <a:lnTo>
                    <a:pt x="268" y="123"/>
                  </a:lnTo>
                  <a:lnTo>
                    <a:pt x="312" y="119"/>
                  </a:lnTo>
                  <a:lnTo>
                    <a:pt x="360" y="114"/>
                  </a:lnTo>
                  <a:lnTo>
                    <a:pt x="410" y="110"/>
                  </a:lnTo>
                  <a:lnTo>
                    <a:pt x="461" y="104"/>
                  </a:lnTo>
                  <a:lnTo>
                    <a:pt x="511" y="99"/>
                  </a:lnTo>
                  <a:lnTo>
                    <a:pt x="560" y="93"/>
                  </a:lnTo>
                  <a:lnTo>
                    <a:pt x="605" y="89"/>
                  </a:lnTo>
                  <a:lnTo>
                    <a:pt x="647" y="84"/>
                  </a:lnTo>
                  <a:lnTo>
                    <a:pt x="682" y="81"/>
                  </a:lnTo>
                  <a:lnTo>
                    <a:pt x="709" y="77"/>
                  </a:lnTo>
                  <a:lnTo>
                    <a:pt x="728" y="76"/>
                  </a:lnTo>
                  <a:lnTo>
                    <a:pt x="737" y="74"/>
                  </a:lnTo>
                  <a:lnTo>
                    <a:pt x="744" y="73"/>
                  </a:lnTo>
                  <a:lnTo>
                    <a:pt x="748" y="69"/>
                  </a:lnTo>
                  <a:lnTo>
                    <a:pt x="751" y="64"/>
                  </a:lnTo>
                  <a:lnTo>
                    <a:pt x="752" y="58"/>
                  </a:lnTo>
                  <a:lnTo>
                    <a:pt x="752" y="53"/>
                  </a:lnTo>
                  <a:lnTo>
                    <a:pt x="752" y="37"/>
                  </a:lnTo>
                  <a:lnTo>
                    <a:pt x="752" y="18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8" y="1"/>
                  </a:lnTo>
                  <a:lnTo>
                    <a:pt x="782" y="1"/>
                  </a:lnTo>
                  <a:lnTo>
                    <a:pt x="795" y="1"/>
                  </a:lnTo>
                  <a:lnTo>
                    <a:pt x="811" y="3"/>
                  </a:lnTo>
                  <a:lnTo>
                    <a:pt x="829" y="3"/>
                  </a:lnTo>
                  <a:lnTo>
                    <a:pt x="847" y="3"/>
                  </a:lnTo>
                  <a:lnTo>
                    <a:pt x="866" y="4"/>
                  </a:lnTo>
                  <a:lnTo>
                    <a:pt x="884" y="4"/>
                  </a:lnTo>
                  <a:lnTo>
                    <a:pt x="902" y="6"/>
                  </a:lnTo>
                  <a:lnTo>
                    <a:pt x="918" y="6"/>
                  </a:lnTo>
                  <a:lnTo>
                    <a:pt x="935" y="6"/>
                  </a:lnTo>
                  <a:lnTo>
                    <a:pt x="948" y="7"/>
                  </a:lnTo>
                  <a:lnTo>
                    <a:pt x="960" y="7"/>
                  </a:lnTo>
                  <a:lnTo>
                    <a:pt x="970" y="7"/>
                  </a:lnTo>
                  <a:lnTo>
                    <a:pt x="975" y="7"/>
                  </a:lnTo>
                  <a:lnTo>
                    <a:pt x="976" y="16"/>
                  </a:lnTo>
                  <a:lnTo>
                    <a:pt x="976" y="27"/>
                  </a:lnTo>
                  <a:lnTo>
                    <a:pt x="978" y="39"/>
                  </a:lnTo>
                  <a:lnTo>
                    <a:pt x="978" y="54"/>
                  </a:lnTo>
                  <a:lnTo>
                    <a:pt x="978" y="77"/>
                  </a:lnTo>
                  <a:lnTo>
                    <a:pt x="975" y="102"/>
                  </a:lnTo>
                  <a:lnTo>
                    <a:pt x="971" y="126"/>
                  </a:lnTo>
                  <a:lnTo>
                    <a:pt x="966" y="149"/>
                  </a:lnTo>
                  <a:lnTo>
                    <a:pt x="956" y="172"/>
                  </a:lnTo>
                  <a:lnTo>
                    <a:pt x="944" y="192"/>
                  </a:lnTo>
                  <a:lnTo>
                    <a:pt x="929" y="208"/>
                  </a:lnTo>
                  <a:lnTo>
                    <a:pt x="909" y="221"/>
                  </a:lnTo>
                  <a:lnTo>
                    <a:pt x="884" y="229"/>
                  </a:lnTo>
                  <a:lnTo>
                    <a:pt x="853" y="237"/>
                  </a:lnTo>
                  <a:lnTo>
                    <a:pt x="814" y="244"/>
                  </a:lnTo>
                  <a:lnTo>
                    <a:pt x="770" y="250"/>
                  </a:lnTo>
                  <a:lnTo>
                    <a:pt x="721" y="257"/>
                  </a:lnTo>
                  <a:lnTo>
                    <a:pt x="669" y="264"/>
                  </a:lnTo>
                  <a:lnTo>
                    <a:pt x="617" y="269"/>
                  </a:lnTo>
                  <a:lnTo>
                    <a:pt x="564" y="275"/>
                  </a:lnTo>
                  <a:lnTo>
                    <a:pt x="513" y="280"/>
                  </a:lnTo>
                  <a:lnTo>
                    <a:pt x="463" y="284"/>
                  </a:lnTo>
                  <a:lnTo>
                    <a:pt x="417" y="287"/>
                  </a:lnTo>
                  <a:lnTo>
                    <a:pt x="376" y="291"/>
                  </a:lnTo>
                  <a:lnTo>
                    <a:pt x="342" y="294"/>
                  </a:lnTo>
                  <a:lnTo>
                    <a:pt x="317" y="295"/>
                  </a:lnTo>
                  <a:lnTo>
                    <a:pt x="299" y="296"/>
                  </a:lnTo>
                  <a:lnTo>
                    <a:pt x="292" y="296"/>
                  </a:lnTo>
                  <a:lnTo>
                    <a:pt x="288" y="296"/>
                  </a:lnTo>
                  <a:lnTo>
                    <a:pt x="284" y="298"/>
                  </a:lnTo>
                  <a:lnTo>
                    <a:pt x="281" y="300"/>
                  </a:lnTo>
                  <a:lnTo>
                    <a:pt x="279" y="304"/>
                  </a:lnTo>
                  <a:lnTo>
                    <a:pt x="277" y="306"/>
                  </a:lnTo>
                  <a:lnTo>
                    <a:pt x="277" y="309"/>
                  </a:lnTo>
                  <a:lnTo>
                    <a:pt x="276" y="310"/>
                  </a:lnTo>
                  <a:lnTo>
                    <a:pt x="276" y="313"/>
                  </a:lnTo>
                  <a:lnTo>
                    <a:pt x="276" y="314"/>
                  </a:lnTo>
                  <a:lnTo>
                    <a:pt x="277" y="317"/>
                  </a:lnTo>
                  <a:lnTo>
                    <a:pt x="277" y="318"/>
                  </a:lnTo>
                  <a:lnTo>
                    <a:pt x="277" y="321"/>
                  </a:lnTo>
                  <a:lnTo>
                    <a:pt x="280" y="326"/>
                  </a:lnTo>
                  <a:lnTo>
                    <a:pt x="285" y="340"/>
                  </a:lnTo>
                  <a:lnTo>
                    <a:pt x="296" y="361"/>
                  </a:lnTo>
                  <a:lnTo>
                    <a:pt x="308" y="390"/>
                  </a:lnTo>
                  <a:lnTo>
                    <a:pt x="323" y="425"/>
                  </a:lnTo>
                  <a:lnTo>
                    <a:pt x="340" y="465"/>
                  </a:lnTo>
                  <a:lnTo>
                    <a:pt x="358" y="510"/>
                  </a:lnTo>
                  <a:lnTo>
                    <a:pt x="377" y="559"/>
                  </a:lnTo>
                  <a:lnTo>
                    <a:pt x="398" y="612"/>
                  </a:lnTo>
                  <a:lnTo>
                    <a:pt x="418" y="666"/>
                  </a:lnTo>
                  <a:lnTo>
                    <a:pt x="437" y="721"/>
                  </a:lnTo>
                  <a:lnTo>
                    <a:pt x="456" y="778"/>
                  </a:lnTo>
                  <a:lnTo>
                    <a:pt x="475" y="835"/>
                  </a:lnTo>
                  <a:lnTo>
                    <a:pt x="491" y="890"/>
                  </a:lnTo>
                  <a:lnTo>
                    <a:pt x="505" y="944"/>
                  </a:lnTo>
                  <a:lnTo>
                    <a:pt x="517" y="997"/>
                  </a:lnTo>
                  <a:lnTo>
                    <a:pt x="496" y="983"/>
                  </a:lnTo>
                  <a:lnTo>
                    <a:pt x="472" y="969"/>
                  </a:lnTo>
                  <a:lnTo>
                    <a:pt x="444" y="952"/>
                  </a:lnTo>
                  <a:lnTo>
                    <a:pt x="413" y="933"/>
                  </a:lnTo>
                  <a:lnTo>
                    <a:pt x="379" y="913"/>
                  </a:lnTo>
                  <a:lnTo>
                    <a:pt x="344" y="893"/>
                  </a:lnTo>
                  <a:lnTo>
                    <a:pt x="307" y="873"/>
                  </a:lnTo>
                  <a:lnTo>
                    <a:pt x="271" y="852"/>
                  </a:lnTo>
                  <a:lnTo>
                    <a:pt x="233" y="832"/>
                  </a:lnTo>
                  <a:lnTo>
                    <a:pt x="195" y="813"/>
                  </a:lnTo>
                  <a:lnTo>
                    <a:pt x="157" y="795"/>
                  </a:lnTo>
                  <a:lnTo>
                    <a:pt x="122" y="779"/>
                  </a:lnTo>
                  <a:lnTo>
                    <a:pt x="88" y="766"/>
                  </a:lnTo>
                  <a:lnTo>
                    <a:pt x="56" y="755"/>
                  </a:lnTo>
                  <a:lnTo>
                    <a:pt x="26" y="747"/>
                  </a:lnTo>
                  <a:lnTo>
                    <a:pt x="0" y="741"/>
                  </a:lnTo>
                  <a:lnTo>
                    <a:pt x="7" y="694"/>
                  </a:lnTo>
                  <a:lnTo>
                    <a:pt x="18" y="626"/>
                  </a:lnTo>
                  <a:lnTo>
                    <a:pt x="31" y="544"/>
                  </a:lnTo>
                  <a:lnTo>
                    <a:pt x="45" y="456"/>
                  </a:lnTo>
                  <a:lnTo>
                    <a:pt x="58" y="371"/>
                  </a:lnTo>
                  <a:lnTo>
                    <a:pt x="69" y="295"/>
                  </a:lnTo>
                  <a:lnTo>
                    <a:pt x="77" y="237"/>
                  </a:lnTo>
                  <a:lnTo>
                    <a:pt x="80" y="206"/>
                  </a:lnTo>
                  <a:close/>
                </a:path>
              </a:pathLst>
            </a:custGeom>
            <a:solidFill>
              <a:srgbClr val="44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17" y="266"/>
              <a:ext cx="124" cy="287"/>
            </a:xfrm>
            <a:custGeom>
              <a:avLst/>
              <a:gdLst/>
              <a:ahLst/>
              <a:cxnLst>
                <a:cxn ang="0">
                  <a:pos x="50" y="11"/>
                </a:cxn>
                <a:cxn ang="0">
                  <a:pos x="38" y="19"/>
                </a:cxn>
                <a:cxn ang="0">
                  <a:pos x="27" y="31"/>
                </a:cxn>
                <a:cxn ang="0">
                  <a:pos x="19" y="45"/>
                </a:cxn>
                <a:cxn ang="0">
                  <a:pos x="8" y="87"/>
                </a:cxn>
                <a:cxn ang="0">
                  <a:pos x="0" y="180"/>
                </a:cxn>
                <a:cxn ang="0">
                  <a:pos x="4" y="292"/>
                </a:cxn>
                <a:cxn ang="0">
                  <a:pos x="24" y="407"/>
                </a:cxn>
                <a:cxn ang="0">
                  <a:pos x="44" y="467"/>
                </a:cxn>
                <a:cxn ang="0">
                  <a:pos x="59" y="520"/>
                </a:cxn>
                <a:cxn ang="0">
                  <a:pos x="77" y="611"/>
                </a:cxn>
                <a:cxn ang="0">
                  <a:pos x="85" y="732"/>
                </a:cxn>
                <a:cxn ang="0">
                  <a:pos x="82" y="801"/>
                </a:cxn>
                <a:cxn ang="0">
                  <a:pos x="85" y="808"/>
                </a:cxn>
                <a:cxn ang="0">
                  <a:pos x="88" y="812"/>
                </a:cxn>
                <a:cxn ang="0">
                  <a:pos x="97" y="821"/>
                </a:cxn>
                <a:cxn ang="0">
                  <a:pos x="113" y="833"/>
                </a:cxn>
                <a:cxn ang="0">
                  <a:pos x="138" y="847"/>
                </a:cxn>
                <a:cxn ang="0">
                  <a:pos x="171" y="856"/>
                </a:cxn>
                <a:cxn ang="0">
                  <a:pos x="213" y="860"/>
                </a:cxn>
                <a:cxn ang="0">
                  <a:pos x="266" y="855"/>
                </a:cxn>
                <a:cxn ang="0">
                  <a:pos x="327" y="837"/>
                </a:cxn>
                <a:cxn ang="0">
                  <a:pos x="366" y="820"/>
                </a:cxn>
                <a:cxn ang="0">
                  <a:pos x="370" y="813"/>
                </a:cxn>
                <a:cxn ang="0">
                  <a:pos x="370" y="774"/>
                </a:cxn>
                <a:cxn ang="0">
                  <a:pos x="357" y="594"/>
                </a:cxn>
                <a:cxn ang="0">
                  <a:pos x="313" y="341"/>
                </a:cxn>
                <a:cxn ang="0">
                  <a:pos x="230" y="104"/>
                </a:cxn>
                <a:cxn ang="0">
                  <a:pos x="166" y="20"/>
                </a:cxn>
                <a:cxn ang="0">
                  <a:pos x="165" y="19"/>
                </a:cxn>
                <a:cxn ang="0">
                  <a:pos x="159" y="18"/>
                </a:cxn>
                <a:cxn ang="0">
                  <a:pos x="140" y="10"/>
                </a:cxn>
                <a:cxn ang="0">
                  <a:pos x="109" y="1"/>
                </a:cxn>
                <a:cxn ang="0">
                  <a:pos x="74" y="1"/>
                </a:cxn>
              </a:cxnLst>
              <a:rect l="0" t="0" r="r" b="b"/>
              <a:pathLst>
                <a:path w="372" h="860">
                  <a:moveTo>
                    <a:pt x="56" y="7"/>
                  </a:moveTo>
                  <a:lnTo>
                    <a:pt x="50" y="11"/>
                  </a:lnTo>
                  <a:lnTo>
                    <a:pt x="43" y="15"/>
                  </a:lnTo>
                  <a:lnTo>
                    <a:pt x="38" y="19"/>
                  </a:lnTo>
                  <a:lnTo>
                    <a:pt x="32" y="24"/>
                  </a:lnTo>
                  <a:lnTo>
                    <a:pt x="27" y="31"/>
                  </a:lnTo>
                  <a:lnTo>
                    <a:pt x="23" y="38"/>
                  </a:lnTo>
                  <a:lnTo>
                    <a:pt x="19" y="45"/>
                  </a:lnTo>
                  <a:lnTo>
                    <a:pt x="16" y="53"/>
                  </a:lnTo>
                  <a:lnTo>
                    <a:pt x="8" y="87"/>
                  </a:lnTo>
                  <a:lnTo>
                    <a:pt x="2" y="129"/>
                  </a:lnTo>
                  <a:lnTo>
                    <a:pt x="0" y="180"/>
                  </a:lnTo>
                  <a:lnTo>
                    <a:pt x="0" y="234"/>
                  </a:lnTo>
                  <a:lnTo>
                    <a:pt x="4" y="292"/>
                  </a:lnTo>
                  <a:lnTo>
                    <a:pt x="12" y="350"/>
                  </a:lnTo>
                  <a:lnTo>
                    <a:pt x="24" y="407"/>
                  </a:lnTo>
                  <a:lnTo>
                    <a:pt x="42" y="460"/>
                  </a:lnTo>
                  <a:lnTo>
                    <a:pt x="44" y="467"/>
                  </a:lnTo>
                  <a:lnTo>
                    <a:pt x="51" y="487"/>
                  </a:lnTo>
                  <a:lnTo>
                    <a:pt x="59" y="520"/>
                  </a:lnTo>
                  <a:lnTo>
                    <a:pt x="69" y="561"/>
                  </a:lnTo>
                  <a:lnTo>
                    <a:pt x="77" y="611"/>
                  </a:lnTo>
                  <a:lnTo>
                    <a:pt x="84" y="670"/>
                  </a:lnTo>
                  <a:lnTo>
                    <a:pt x="85" y="732"/>
                  </a:lnTo>
                  <a:lnTo>
                    <a:pt x="82" y="798"/>
                  </a:lnTo>
                  <a:lnTo>
                    <a:pt x="82" y="801"/>
                  </a:lnTo>
                  <a:lnTo>
                    <a:pt x="84" y="805"/>
                  </a:lnTo>
                  <a:lnTo>
                    <a:pt x="85" y="808"/>
                  </a:lnTo>
                  <a:lnTo>
                    <a:pt x="86" y="810"/>
                  </a:lnTo>
                  <a:lnTo>
                    <a:pt x="88" y="812"/>
                  </a:lnTo>
                  <a:lnTo>
                    <a:pt x="92" y="816"/>
                  </a:lnTo>
                  <a:lnTo>
                    <a:pt x="97" y="821"/>
                  </a:lnTo>
                  <a:lnTo>
                    <a:pt x="104" y="827"/>
                  </a:lnTo>
                  <a:lnTo>
                    <a:pt x="113" y="833"/>
                  </a:lnTo>
                  <a:lnTo>
                    <a:pt x="124" y="840"/>
                  </a:lnTo>
                  <a:lnTo>
                    <a:pt x="138" y="847"/>
                  </a:lnTo>
                  <a:lnTo>
                    <a:pt x="154" y="852"/>
                  </a:lnTo>
                  <a:lnTo>
                    <a:pt x="171" y="856"/>
                  </a:lnTo>
                  <a:lnTo>
                    <a:pt x="192" y="859"/>
                  </a:lnTo>
                  <a:lnTo>
                    <a:pt x="213" y="860"/>
                  </a:lnTo>
                  <a:lnTo>
                    <a:pt x="239" y="859"/>
                  </a:lnTo>
                  <a:lnTo>
                    <a:pt x="266" y="855"/>
                  </a:lnTo>
                  <a:lnTo>
                    <a:pt x="296" y="848"/>
                  </a:lnTo>
                  <a:lnTo>
                    <a:pt x="327" y="837"/>
                  </a:lnTo>
                  <a:lnTo>
                    <a:pt x="362" y="823"/>
                  </a:lnTo>
                  <a:lnTo>
                    <a:pt x="366" y="820"/>
                  </a:lnTo>
                  <a:lnTo>
                    <a:pt x="369" y="817"/>
                  </a:lnTo>
                  <a:lnTo>
                    <a:pt x="370" y="813"/>
                  </a:lnTo>
                  <a:lnTo>
                    <a:pt x="372" y="808"/>
                  </a:lnTo>
                  <a:lnTo>
                    <a:pt x="370" y="774"/>
                  </a:lnTo>
                  <a:lnTo>
                    <a:pt x="366" y="698"/>
                  </a:lnTo>
                  <a:lnTo>
                    <a:pt x="357" y="594"/>
                  </a:lnTo>
                  <a:lnTo>
                    <a:pt x="339" y="471"/>
                  </a:lnTo>
                  <a:lnTo>
                    <a:pt x="313" y="341"/>
                  </a:lnTo>
                  <a:lnTo>
                    <a:pt x="278" y="215"/>
                  </a:lnTo>
                  <a:lnTo>
                    <a:pt x="230" y="104"/>
                  </a:lnTo>
                  <a:lnTo>
                    <a:pt x="167" y="22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5" y="19"/>
                  </a:lnTo>
                  <a:lnTo>
                    <a:pt x="163" y="19"/>
                  </a:lnTo>
                  <a:lnTo>
                    <a:pt x="159" y="18"/>
                  </a:lnTo>
                  <a:lnTo>
                    <a:pt x="151" y="14"/>
                  </a:lnTo>
                  <a:lnTo>
                    <a:pt x="140" y="10"/>
                  </a:lnTo>
                  <a:lnTo>
                    <a:pt x="125" y="5"/>
                  </a:lnTo>
                  <a:lnTo>
                    <a:pt x="109" y="1"/>
                  </a:lnTo>
                  <a:lnTo>
                    <a:pt x="92" y="0"/>
                  </a:lnTo>
                  <a:lnTo>
                    <a:pt x="74" y="1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55" y="5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28" y="277"/>
              <a:ext cx="101" cy="265"/>
            </a:xfrm>
            <a:custGeom>
              <a:avLst/>
              <a:gdLst/>
              <a:ahLst/>
              <a:cxnLst>
                <a:cxn ang="0">
                  <a:pos x="87" y="697"/>
                </a:cxn>
                <a:cxn ang="0">
                  <a:pos x="86" y="640"/>
                </a:cxn>
                <a:cxn ang="0">
                  <a:pos x="80" y="587"/>
                </a:cxn>
                <a:cxn ang="0">
                  <a:pos x="72" y="540"/>
                </a:cxn>
                <a:cxn ang="0">
                  <a:pos x="64" y="499"/>
                </a:cxn>
                <a:cxn ang="0">
                  <a:pos x="56" y="465"/>
                </a:cxn>
                <a:cxn ang="0">
                  <a:pos x="48" y="438"/>
                </a:cxn>
                <a:cxn ang="0">
                  <a:pos x="42" y="421"/>
                </a:cxn>
                <a:cxn ang="0">
                  <a:pos x="40" y="414"/>
                </a:cxn>
                <a:cxn ang="0">
                  <a:pos x="22" y="356"/>
                </a:cxn>
                <a:cxn ang="0">
                  <a:pos x="10" y="293"/>
                </a:cxn>
                <a:cxn ang="0">
                  <a:pos x="3" y="229"/>
                </a:cxn>
                <a:cxn ang="0">
                  <a:pos x="0" y="166"/>
                </a:cxn>
                <a:cxn ang="0">
                  <a:pos x="2" y="126"/>
                </a:cxn>
                <a:cxn ang="0">
                  <a:pos x="5" y="88"/>
                </a:cxn>
                <a:cxn ang="0">
                  <a:pos x="9" y="55"/>
                </a:cxn>
                <a:cxn ang="0">
                  <a:pos x="15" y="30"/>
                </a:cxn>
                <a:cxn ang="0">
                  <a:pos x="19" y="22"/>
                </a:cxn>
                <a:cxn ang="0">
                  <a:pos x="23" y="13"/>
                </a:cxn>
                <a:cxn ang="0">
                  <a:pos x="30" y="8"/>
                </a:cxn>
                <a:cxn ang="0">
                  <a:pos x="37" y="4"/>
                </a:cxn>
                <a:cxn ang="0">
                  <a:pos x="46" y="1"/>
                </a:cxn>
                <a:cxn ang="0">
                  <a:pos x="57" y="0"/>
                </a:cxn>
                <a:cxn ang="0">
                  <a:pos x="68" y="1"/>
                </a:cxn>
                <a:cxn ang="0">
                  <a:pos x="79" y="3"/>
                </a:cxn>
                <a:cxn ang="0">
                  <a:pos x="88" y="5"/>
                </a:cxn>
                <a:cxn ang="0">
                  <a:pos x="98" y="8"/>
                </a:cxn>
                <a:cxn ang="0">
                  <a:pos x="106" y="11"/>
                </a:cxn>
                <a:cxn ang="0">
                  <a:pos x="113" y="13"/>
                </a:cxn>
                <a:cxn ang="0">
                  <a:pos x="167" y="86"/>
                </a:cxn>
                <a:cxn ang="0">
                  <a:pos x="210" y="185"/>
                </a:cxn>
                <a:cxn ang="0">
                  <a:pos x="244" y="297"/>
                </a:cxn>
                <a:cxn ang="0">
                  <a:pos x="268" y="417"/>
                </a:cxn>
                <a:cxn ang="0">
                  <a:pos x="284" y="532"/>
                </a:cxn>
                <a:cxn ang="0">
                  <a:pos x="295" y="633"/>
                </a:cxn>
                <a:cxn ang="0">
                  <a:pos x="302" y="714"/>
                </a:cxn>
                <a:cxn ang="0">
                  <a:pos x="305" y="763"/>
                </a:cxn>
                <a:cxn ang="0">
                  <a:pos x="279" y="774"/>
                </a:cxn>
                <a:cxn ang="0">
                  <a:pos x="256" y="782"/>
                </a:cxn>
                <a:cxn ang="0">
                  <a:pos x="234" y="787"/>
                </a:cxn>
                <a:cxn ang="0">
                  <a:pos x="214" y="791"/>
                </a:cxn>
                <a:cxn ang="0">
                  <a:pos x="195" y="793"/>
                </a:cxn>
                <a:cxn ang="0">
                  <a:pos x="178" y="793"/>
                </a:cxn>
                <a:cxn ang="0">
                  <a:pos x="161" y="793"/>
                </a:cxn>
                <a:cxn ang="0">
                  <a:pos x="148" y="790"/>
                </a:cxn>
                <a:cxn ang="0">
                  <a:pos x="136" y="787"/>
                </a:cxn>
                <a:cxn ang="0">
                  <a:pos x="124" y="784"/>
                </a:cxn>
                <a:cxn ang="0">
                  <a:pos x="114" y="780"/>
                </a:cxn>
                <a:cxn ang="0">
                  <a:pos x="106" y="775"/>
                </a:cxn>
                <a:cxn ang="0">
                  <a:pos x="98" y="771"/>
                </a:cxn>
                <a:cxn ang="0">
                  <a:pos x="92" y="767"/>
                </a:cxn>
                <a:cxn ang="0">
                  <a:pos x="88" y="763"/>
                </a:cxn>
                <a:cxn ang="0">
                  <a:pos x="84" y="760"/>
                </a:cxn>
                <a:cxn ang="0">
                  <a:pos x="86" y="744"/>
                </a:cxn>
                <a:cxn ang="0">
                  <a:pos x="86" y="728"/>
                </a:cxn>
                <a:cxn ang="0">
                  <a:pos x="87" y="711"/>
                </a:cxn>
                <a:cxn ang="0">
                  <a:pos x="87" y="697"/>
                </a:cxn>
              </a:cxnLst>
              <a:rect l="0" t="0" r="r" b="b"/>
              <a:pathLst>
                <a:path w="305" h="793">
                  <a:moveTo>
                    <a:pt x="87" y="697"/>
                  </a:moveTo>
                  <a:lnTo>
                    <a:pt x="86" y="640"/>
                  </a:lnTo>
                  <a:lnTo>
                    <a:pt x="80" y="587"/>
                  </a:lnTo>
                  <a:lnTo>
                    <a:pt x="72" y="540"/>
                  </a:lnTo>
                  <a:lnTo>
                    <a:pt x="64" y="499"/>
                  </a:lnTo>
                  <a:lnTo>
                    <a:pt x="56" y="465"/>
                  </a:lnTo>
                  <a:lnTo>
                    <a:pt x="48" y="438"/>
                  </a:lnTo>
                  <a:lnTo>
                    <a:pt x="42" y="421"/>
                  </a:lnTo>
                  <a:lnTo>
                    <a:pt x="40" y="414"/>
                  </a:lnTo>
                  <a:lnTo>
                    <a:pt x="22" y="356"/>
                  </a:lnTo>
                  <a:lnTo>
                    <a:pt x="10" y="293"/>
                  </a:lnTo>
                  <a:lnTo>
                    <a:pt x="3" y="229"/>
                  </a:lnTo>
                  <a:lnTo>
                    <a:pt x="0" y="166"/>
                  </a:lnTo>
                  <a:lnTo>
                    <a:pt x="2" y="126"/>
                  </a:lnTo>
                  <a:lnTo>
                    <a:pt x="5" y="88"/>
                  </a:lnTo>
                  <a:lnTo>
                    <a:pt x="9" y="55"/>
                  </a:lnTo>
                  <a:lnTo>
                    <a:pt x="15" y="30"/>
                  </a:lnTo>
                  <a:lnTo>
                    <a:pt x="19" y="22"/>
                  </a:lnTo>
                  <a:lnTo>
                    <a:pt x="23" y="13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7" y="0"/>
                  </a:lnTo>
                  <a:lnTo>
                    <a:pt x="68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8" y="8"/>
                  </a:lnTo>
                  <a:lnTo>
                    <a:pt x="106" y="11"/>
                  </a:lnTo>
                  <a:lnTo>
                    <a:pt x="113" y="13"/>
                  </a:lnTo>
                  <a:lnTo>
                    <a:pt x="167" y="86"/>
                  </a:lnTo>
                  <a:lnTo>
                    <a:pt x="210" y="185"/>
                  </a:lnTo>
                  <a:lnTo>
                    <a:pt x="244" y="297"/>
                  </a:lnTo>
                  <a:lnTo>
                    <a:pt x="268" y="417"/>
                  </a:lnTo>
                  <a:lnTo>
                    <a:pt x="284" y="532"/>
                  </a:lnTo>
                  <a:lnTo>
                    <a:pt x="295" y="633"/>
                  </a:lnTo>
                  <a:lnTo>
                    <a:pt x="302" y="714"/>
                  </a:lnTo>
                  <a:lnTo>
                    <a:pt x="305" y="763"/>
                  </a:lnTo>
                  <a:lnTo>
                    <a:pt x="279" y="774"/>
                  </a:lnTo>
                  <a:lnTo>
                    <a:pt x="256" y="782"/>
                  </a:lnTo>
                  <a:lnTo>
                    <a:pt x="234" y="787"/>
                  </a:lnTo>
                  <a:lnTo>
                    <a:pt x="214" y="791"/>
                  </a:lnTo>
                  <a:lnTo>
                    <a:pt x="195" y="793"/>
                  </a:lnTo>
                  <a:lnTo>
                    <a:pt x="178" y="793"/>
                  </a:lnTo>
                  <a:lnTo>
                    <a:pt x="161" y="793"/>
                  </a:lnTo>
                  <a:lnTo>
                    <a:pt x="148" y="790"/>
                  </a:lnTo>
                  <a:lnTo>
                    <a:pt x="136" y="787"/>
                  </a:lnTo>
                  <a:lnTo>
                    <a:pt x="124" y="784"/>
                  </a:lnTo>
                  <a:lnTo>
                    <a:pt x="114" y="780"/>
                  </a:lnTo>
                  <a:lnTo>
                    <a:pt x="106" y="775"/>
                  </a:lnTo>
                  <a:lnTo>
                    <a:pt x="98" y="771"/>
                  </a:lnTo>
                  <a:lnTo>
                    <a:pt x="92" y="767"/>
                  </a:lnTo>
                  <a:lnTo>
                    <a:pt x="88" y="763"/>
                  </a:lnTo>
                  <a:lnTo>
                    <a:pt x="84" y="760"/>
                  </a:lnTo>
                  <a:lnTo>
                    <a:pt x="86" y="744"/>
                  </a:lnTo>
                  <a:lnTo>
                    <a:pt x="86" y="728"/>
                  </a:lnTo>
                  <a:lnTo>
                    <a:pt x="87" y="711"/>
                  </a:lnTo>
                  <a:lnTo>
                    <a:pt x="87" y="697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26" y="233"/>
              <a:ext cx="32" cy="41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42"/>
                </a:cxn>
                <a:cxn ang="0">
                  <a:pos x="11" y="49"/>
                </a:cxn>
                <a:cxn ang="0">
                  <a:pos x="18" y="60"/>
                </a:cxn>
                <a:cxn ang="0">
                  <a:pos x="25" y="71"/>
                </a:cxn>
                <a:cxn ang="0">
                  <a:pos x="33" y="84"/>
                </a:cxn>
                <a:cxn ang="0">
                  <a:pos x="40" y="96"/>
                </a:cxn>
                <a:cxn ang="0">
                  <a:pos x="46" y="110"/>
                </a:cxn>
                <a:cxn ang="0">
                  <a:pos x="53" y="123"/>
                </a:cxn>
                <a:cxn ang="0">
                  <a:pos x="94" y="104"/>
                </a:cxn>
                <a:cxn ang="0">
                  <a:pos x="91" y="96"/>
                </a:cxn>
                <a:cxn ang="0">
                  <a:pos x="84" y="86"/>
                </a:cxn>
                <a:cxn ang="0">
                  <a:pos x="78" y="71"/>
                </a:cxn>
                <a:cxn ang="0">
                  <a:pos x="69" y="54"/>
                </a:cxn>
                <a:cxn ang="0">
                  <a:pos x="59" y="38"/>
                </a:cxn>
                <a:cxn ang="0">
                  <a:pos x="49" y="23"/>
                </a:cxn>
                <a:cxn ang="0">
                  <a:pos x="38" y="10"/>
                </a:cxn>
                <a:cxn ang="0">
                  <a:pos x="27" y="0"/>
                </a:cxn>
                <a:cxn ang="0">
                  <a:pos x="0" y="37"/>
                </a:cxn>
              </a:cxnLst>
              <a:rect l="0" t="0" r="r" b="b"/>
              <a:pathLst>
                <a:path w="94" h="123">
                  <a:moveTo>
                    <a:pt x="0" y="37"/>
                  </a:moveTo>
                  <a:lnTo>
                    <a:pt x="6" y="42"/>
                  </a:lnTo>
                  <a:lnTo>
                    <a:pt x="11" y="49"/>
                  </a:lnTo>
                  <a:lnTo>
                    <a:pt x="18" y="60"/>
                  </a:lnTo>
                  <a:lnTo>
                    <a:pt x="25" y="71"/>
                  </a:lnTo>
                  <a:lnTo>
                    <a:pt x="33" y="84"/>
                  </a:lnTo>
                  <a:lnTo>
                    <a:pt x="40" y="96"/>
                  </a:lnTo>
                  <a:lnTo>
                    <a:pt x="46" y="110"/>
                  </a:lnTo>
                  <a:lnTo>
                    <a:pt x="53" y="123"/>
                  </a:lnTo>
                  <a:lnTo>
                    <a:pt x="94" y="104"/>
                  </a:lnTo>
                  <a:lnTo>
                    <a:pt x="91" y="96"/>
                  </a:lnTo>
                  <a:lnTo>
                    <a:pt x="84" y="86"/>
                  </a:lnTo>
                  <a:lnTo>
                    <a:pt x="78" y="71"/>
                  </a:lnTo>
                  <a:lnTo>
                    <a:pt x="69" y="54"/>
                  </a:lnTo>
                  <a:lnTo>
                    <a:pt x="59" y="38"/>
                  </a:lnTo>
                  <a:lnTo>
                    <a:pt x="49" y="23"/>
                  </a:lnTo>
                  <a:lnTo>
                    <a:pt x="38" y="10"/>
                  </a:lnTo>
                  <a:lnTo>
                    <a:pt x="27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68" y="358"/>
              <a:ext cx="112" cy="109"/>
            </a:xfrm>
            <a:custGeom>
              <a:avLst/>
              <a:gdLst/>
              <a:ahLst/>
              <a:cxnLst>
                <a:cxn ang="0">
                  <a:pos x="289" y="8"/>
                </a:cxn>
                <a:cxn ang="0">
                  <a:pos x="8" y="280"/>
                </a:cxn>
                <a:cxn ang="0">
                  <a:pos x="1" y="289"/>
                </a:cxn>
                <a:cxn ang="0">
                  <a:pos x="0" y="299"/>
                </a:cxn>
                <a:cxn ang="0">
                  <a:pos x="1" y="309"/>
                </a:cxn>
                <a:cxn ang="0">
                  <a:pos x="6" y="319"/>
                </a:cxn>
                <a:cxn ang="0">
                  <a:pos x="16" y="324"/>
                </a:cxn>
                <a:cxn ang="0">
                  <a:pos x="27" y="327"/>
                </a:cxn>
                <a:cxn ang="0">
                  <a:pos x="36" y="324"/>
                </a:cxn>
                <a:cxn ang="0">
                  <a:pos x="46" y="319"/>
                </a:cxn>
                <a:cxn ang="0">
                  <a:pos x="325" y="47"/>
                </a:cxn>
                <a:cxn ang="0">
                  <a:pos x="332" y="38"/>
                </a:cxn>
                <a:cxn ang="0">
                  <a:pos x="334" y="27"/>
                </a:cxn>
                <a:cxn ang="0">
                  <a:pos x="332" y="17"/>
                </a:cxn>
                <a:cxn ang="0">
                  <a:pos x="327" y="8"/>
                </a:cxn>
                <a:cxn ang="0">
                  <a:pos x="317" y="1"/>
                </a:cxn>
                <a:cxn ang="0">
                  <a:pos x="308" y="0"/>
                </a:cxn>
                <a:cxn ang="0">
                  <a:pos x="298" y="1"/>
                </a:cxn>
                <a:cxn ang="0">
                  <a:pos x="289" y="8"/>
                </a:cxn>
              </a:cxnLst>
              <a:rect l="0" t="0" r="r" b="b"/>
              <a:pathLst>
                <a:path w="334" h="327">
                  <a:moveTo>
                    <a:pt x="289" y="8"/>
                  </a:moveTo>
                  <a:lnTo>
                    <a:pt x="8" y="280"/>
                  </a:lnTo>
                  <a:lnTo>
                    <a:pt x="1" y="289"/>
                  </a:lnTo>
                  <a:lnTo>
                    <a:pt x="0" y="299"/>
                  </a:lnTo>
                  <a:lnTo>
                    <a:pt x="1" y="309"/>
                  </a:lnTo>
                  <a:lnTo>
                    <a:pt x="6" y="319"/>
                  </a:lnTo>
                  <a:lnTo>
                    <a:pt x="16" y="324"/>
                  </a:lnTo>
                  <a:lnTo>
                    <a:pt x="27" y="327"/>
                  </a:lnTo>
                  <a:lnTo>
                    <a:pt x="36" y="324"/>
                  </a:lnTo>
                  <a:lnTo>
                    <a:pt x="46" y="319"/>
                  </a:lnTo>
                  <a:lnTo>
                    <a:pt x="325" y="47"/>
                  </a:lnTo>
                  <a:lnTo>
                    <a:pt x="332" y="38"/>
                  </a:lnTo>
                  <a:lnTo>
                    <a:pt x="334" y="27"/>
                  </a:lnTo>
                  <a:lnTo>
                    <a:pt x="332" y="17"/>
                  </a:lnTo>
                  <a:lnTo>
                    <a:pt x="327" y="8"/>
                  </a:lnTo>
                  <a:lnTo>
                    <a:pt x="317" y="1"/>
                  </a:lnTo>
                  <a:lnTo>
                    <a:pt x="308" y="0"/>
                  </a:lnTo>
                  <a:lnTo>
                    <a:pt x="298" y="1"/>
                  </a:lnTo>
                  <a:lnTo>
                    <a:pt x="28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317" y="339"/>
              <a:ext cx="246" cy="137"/>
            </a:xfrm>
            <a:custGeom>
              <a:avLst/>
              <a:gdLst/>
              <a:ahLst/>
              <a:cxnLst>
                <a:cxn ang="0">
                  <a:pos x="691" y="17"/>
                </a:cxn>
                <a:cxn ang="0">
                  <a:pos x="684" y="36"/>
                </a:cxn>
                <a:cxn ang="0">
                  <a:pos x="670" y="67"/>
                </a:cxn>
                <a:cxn ang="0">
                  <a:pos x="649" y="109"/>
                </a:cxn>
                <a:cxn ang="0">
                  <a:pos x="619" y="157"/>
                </a:cxn>
                <a:cxn ang="0">
                  <a:pos x="581" y="207"/>
                </a:cxn>
                <a:cxn ang="0">
                  <a:pos x="532" y="256"/>
                </a:cxn>
                <a:cxn ang="0">
                  <a:pos x="474" y="300"/>
                </a:cxn>
                <a:cxn ang="0">
                  <a:pos x="420" y="330"/>
                </a:cxn>
                <a:cxn ang="0">
                  <a:pos x="374" y="346"/>
                </a:cxn>
                <a:cxn ang="0">
                  <a:pos x="327" y="358"/>
                </a:cxn>
                <a:cxn ang="0">
                  <a:pos x="277" y="365"/>
                </a:cxn>
                <a:cxn ang="0">
                  <a:pos x="224" y="366"/>
                </a:cxn>
                <a:cxn ang="0">
                  <a:pos x="171" y="364"/>
                </a:cxn>
                <a:cxn ang="0">
                  <a:pos x="116" y="354"/>
                </a:cxn>
                <a:cxn ang="0">
                  <a:pos x="59" y="341"/>
                </a:cxn>
                <a:cxn ang="0">
                  <a:pos x="20" y="330"/>
                </a:cxn>
                <a:cxn ang="0">
                  <a:pos x="5" y="338"/>
                </a:cxn>
                <a:cxn ang="0">
                  <a:pos x="0" y="354"/>
                </a:cxn>
                <a:cxn ang="0">
                  <a:pos x="8" y="370"/>
                </a:cxn>
                <a:cxn ang="0">
                  <a:pos x="46" y="384"/>
                </a:cxn>
                <a:cxn ang="0">
                  <a:pos x="108" y="399"/>
                </a:cxn>
                <a:cxn ang="0">
                  <a:pos x="169" y="408"/>
                </a:cxn>
                <a:cxn ang="0">
                  <a:pos x="227" y="412"/>
                </a:cxn>
                <a:cxn ang="0">
                  <a:pos x="284" y="410"/>
                </a:cxn>
                <a:cxn ang="0">
                  <a:pos x="338" y="403"/>
                </a:cxn>
                <a:cxn ang="0">
                  <a:pos x="389" y="389"/>
                </a:cxn>
                <a:cxn ang="0">
                  <a:pos x="439" y="370"/>
                </a:cxn>
                <a:cxn ang="0">
                  <a:pos x="500" y="338"/>
                </a:cxn>
                <a:cxn ang="0">
                  <a:pos x="564" y="291"/>
                </a:cxn>
                <a:cxn ang="0">
                  <a:pos x="615" y="238"/>
                </a:cxn>
                <a:cxn ang="0">
                  <a:pos x="657" y="184"/>
                </a:cxn>
                <a:cxn ang="0">
                  <a:pos x="689" y="134"/>
                </a:cxn>
                <a:cxn ang="0">
                  <a:pos x="712" y="88"/>
                </a:cxn>
                <a:cxn ang="0">
                  <a:pos x="726" y="54"/>
                </a:cxn>
                <a:cxn ang="0">
                  <a:pos x="734" y="32"/>
                </a:cxn>
                <a:cxn ang="0">
                  <a:pos x="737" y="19"/>
                </a:cxn>
                <a:cxn ang="0">
                  <a:pos x="728" y="4"/>
                </a:cxn>
                <a:cxn ang="0">
                  <a:pos x="711" y="0"/>
                </a:cxn>
                <a:cxn ang="0">
                  <a:pos x="696" y="8"/>
                </a:cxn>
              </a:cxnLst>
              <a:rect l="0" t="0" r="r" b="b"/>
              <a:pathLst>
                <a:path w="737" h="412">
                  <a:moveTo>
                    <a:pt x="692" y="15"/>
                  </a:moveTo>
                  <a:lnTo>
                    <a:pt x="691" y="17"/>
                  </a:lnTo>
                  <a:lnTo>
                    <a:pt x="688" y="24"/>
                  </a:lnTo>
                  <a:lnTo>
                    <a:pt x="684" y="36"/>
                  </a:lnTo>
                  <a:lnTo>
                    <a:pt x="678" y="50"/>
                  </a:lnTo>
                  <a:lnTo>
                    <a:pt x="670" y="67"/>
                  </a:lnTo>
                  <a:lnTo>
                    <a:pt x="661" y="88"/>
                  </a:lnTo>
                  <a:lnTo>
                    <a:pt x="649" y="109"/>
                  </a:lnTo>
                  <a:lnTo>
                    <a:pt x="635" y="132"/>
                  </a:lnTo>
                  <a:lnTo>
                    <a:pt x="619" y="157"/>
                  </a:lnTo>
                  <a:lnTo>
                    <a:pt x="601" y="182"/>
                  </a:lnTo>
                  <a:lnTo>
                    <a:pt x="581" y="207"/>
                  </a:lnTo>
                  <a:lnTo>
                    <a:pt x="558" y="233"/>
                  </a:lnTo>
                  <a:lnTo>
                    <a:pt x="532" y="256"/>
                  </a:lnTo>
                  <a:lnTo>
                    <a:pt x="505" y="279"/>
                  </a:lnTo>
                  <a:lnTo>
                    <a:pt x="474" y="300"/>
                  </a:lnTo>
                  <a:lnTo>
                    <a:pt x="442" y="319"/>
                  </a:lnTo>
                  <a:lnTo>
                    <a:pt x="420" y="330"/>
                  </a:lnTo>
                  <a:lnTo>
                    <a:pt x="397" y="339"/>
                  </a:lnTo>
                  <a:lnTo>
                    <a:pt x="374" y="346"/>
                  </a:lnTo>
                  <a:lnTo>
                    <a:pt x="350" y="353"/>
                  </a:lnTo>
                  <a:lnTo>
                    <a:pt x="327" y="358"/>
                  </a:lnTo>
                  <a:lnTo>
                    <a:pt x="301" y="362"/>
                  </a:lnTo>
                  <a:lnTo>
                    <a:pt x="277" y="365"/>
                  </a:lnTo>
                  <a:lnTo>
                    <a:pt x="251" y="366"/>
                  </a:lnTo>
                  <a:lnTo>
                    <a:pt x="224" y="366"/>
                  </a:lnTo>
                  <a:lnTo>
                    <a:pt x="198" y="365"/>
                  </a:lnTo>
                  <a:lnTo>
                    <a:pt x="171" y="364"/>
                  </a:lnTo>
                  <a:lnTo>
                    <a:pt x="144" y="360"/>
                  </a:lnTo>
                  <a:lnTo>
                    <a:pt x="116" y="354"/>
                  </a:lnTo>
                  <a:lnTo>
                    <a:pt x="88" y="348"/>
                  </a:lnTo>
                  <a:lnTo>
                    <a:pt x="59" y="341"/>
                  </a:lnTo>
                  <a:lnTo>
                    <a:pt x="29" y="331"/>
                  </a:lnTo>
                  <a:lnTo>
                    <a:pt x="20" y="330"/>
                  </a:lnTo>
                  <a:lnTo>
                    <a:pt x="12" y="333"/>
                  </a:lnTo>
                  <a:lnTo>
                    <a:pt x="5" y="338"/>
                  </a:lnTo>
                  <a:lnTo>
                    <a:pt x="1" y="345"/>
                  </a:lnTo>
                  <a:lnTo>
                    <a:pt x="0" y="354"/>
                  </a:lnTo>
                  <a:lnTo>
                    <a:pt x="2" y="362"/>
                  </a:lnTo>
                  <a:lnTo>
                    <a:pt x="8" y="370"/>
                  </a:lnTo>
                  <a:lnTo>
                    <a:pt x="15" y="375"/>
                  </a:lnTo>
                  <a:lnTo>
                    <a:pt x="46" y="384"/>
                  </a:lnTo>
                  <a:lnTo>
                    <a:pt x="78" y="392"/>
                  </a:lnTo>
                  <a:lnTo>
                    <a:pt x="108" y="399"/>
                  </a:lnTo>
                  <a:lnTo>
                    <a:pt x="139" y="404"/>
                  </a:lnTo>
                  <a:lnTo>
                    <a:pt x="169" y="408"/>
                  </a:lnTo>
                  <a:lnTo>
                    <a:pt x="198" y="411"/>
                  </a:lnTo>
                  <a:lnTo>
                    <a:pt x="227" y="412"/>
                  </a:lnTo>
                  <a:lnTo>
                    <a:pt x="255" y="412"/>
                  </a:lnTo>
                  <a:lnTo>
                    <a:pt x="284" y="410"/>
                  </a:lnTo>
                  <a:lnTo>
                    <a:pt x="311" y="407"/>
                  </a:lnTo>
                  <a:lnTo>
                    <a:pt x="338" y="403"/>
                  </a:lnTo>
                  <a:lnTo>
                    <a:pt x="363" y="396"/>
                  </a:lnTo>
                  <a:lnTo>
                    <a:pt x="389" y="389"/>
                  </a:lnTo>
                  <a:lnTo>
                    <a:pt x="415" y="380"/>
                  </a:lnTo>
                  <a:lnTo>
                    <a:pt x="439" y="370"/>
                  </a:lnTo>
                  <a:lnTo>
                    <a:pt x="463" y="358"/>
                  </a:lnTo>
                  <a:lnTo>
                    <a:pt x="500" y="338"/>
                  </a:lnTo>
                  <a:lnTo>
                    <a:pt x="532" y="315"/>
                  </a:lnTo>
                  <a:lnTo>
                    <a:pt x="564" y="291"/>
                  </a:lnTo>
                  <a:lnTo>
                    <a:pt x="591" y="265"/>
                  </a:lnTo>
                  <a:lnTo>
                    <a:pt x="615" y="238"/>
                  </a:lnTo>
                  <a:lnTo>
                    <a:pt x="638" y="211"/>
                  </a:lnTo>
                  <a:lnTo>
                    <a:pt x="657" y="184"/>
                  </a:lnTo>
                  <a:lnTo>
                    <a:pt x="674" y="158"/>
                  </a:lnTo>
                  <a:lnTo>
                    <a:pt x="689" y="134"/>
                  </a:lnTo>
                  <a:lnTo>
                    <a:pt x="701" y="109"/>
                  </a:lnTo>
                  <a:lnTo>
                    <a:pt x="712" y="88"/>
                  </a:lnTo>
                  <a:lnTo>
                    <a:pt x="720" y="69"/>
                  </a:lnTo>
                  <a:lnTo>
                    <a:pt x="726" y="54"/>
                  </a:lnTo>
                  <a:lnTo>
                    <a:pt x="731" y="40"/>
                  </a:lnTo>
                  <a:lnTo>
                    <a:pt x="734" y="32"/>
                  </a:lnTo>
                  <a:lnTo>
                    <a:pt x="735" y="28"/>
                  </a:lnTo>
                  <a:lnTo>
                    <a:pt x="737" y="19"/>
                  </a:lnTo>
                  <a:lnTo>
                    <a:pt x="734" y="11"/>
                  </a:lnTo>
                  <a:lnTo>
                    <a:pt x="728" y="4"/>
                  </a:lnTo>
                  <a:lnTo>
                    <a:pt x="720" y="0"/>
                  </a:lnTo>
                  <a:lnTo>
                    <a:pt x="711" y="0"/>
                  </a:lnTo>
                  <a:lnTo>
                    <a:pt x="703" y="3"/>
                  </a:lnTo>
                  <a:lnTo>
                    <a:pt x="696" y="8"/>
                  </a:lnTo>
                  <a:lnTo>
                    <a:pt x="69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269" y="414"/>
              <a:ext cx="74" cy="63"/>
            </a:xfrm>
            <a:custGeom>
              <a:avLst/>
              <a:gdLst/>
              <a:ahLst/>
              <a:cxnLst>
                <a:cxn ang="0">
                  <a:pos x="6" y="49"/>
                </a:cxn>
                <a:cxn ang="0">
                  <a:pos x="4" y="53"/>
                </a:cxn>
                <a:cxn ang="0">
                  <a:pos x="2" y="58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3" y="85"/>
                </a:cxn>
                <a:cxn ang="0">
                  <a:pos x="6" y="91"/>
                </a:cxn>
                <a:cxn ang="0">
                  <a:pos x="10" y="96"/>
                </a:cxn>
                <a:cxn ang="0">
                  <a:pos x="17" y="102"/>
                </a:cxn>
                <a:cxn ang="0">
                  <a:pos x="23" y="106"/>
                </a:cxn>
                <a:cxn ang="0">
                  <a:pos x="33" y="108"/>
                </a:cxn>
                <a:cxn ang="0">
                  <a:pos x="31" y="114"/>
                </a:cxn>
                <a:cxn ang="0">
                  <a:pos x="30" y="119"/>
                </a:cxn>
                <a:cxn ang="0">
                  <a:pos x="29" y="125"/>
                </a:cxn>
                <a:cxn ang="0">
                  <a:pos x="29" y="130"/>
                </a:cxn>
                <a:cxn ang="0">
                  <a:pos x="30" y="141"/>
                </a:cxn>
                <a:cxn ang="0">
                  <a:pos x="34" y="152"/>
                </a:cxn>
                <a:cxn ang="0">
                  <a:pos x="40" y="161"/>
                </a:cxn>
                <a:cxn ang="0">
                  <a:pos x="49" y="171"/>
                </a:cxn>
                <a:cxn ang="0">
                  <a:pos x="52" y="172"/>
                </a:cxn>
                <a:cxn ang="0">
                  <a:pos x="53" y="173"/>
                </a:cxn>
                <a:cxn ang="0">
                  <a:pos x="56" y="175"/>
                </a:cxn>
                <a:cxn ang="0">
                  <a:pos x="57" y="175"/>
                </a:cxn>
                <a:cxn ang="0">
                  <a:pos x="67" y="177"/>
                </a:cxn>
                <a:cxn ang="0">
                  <a:pos x="81" y="181"/>
                </a:cxn>
                <a:cxn ang="0">
                  <a:pos x="102" y="185"/>
                </a:cxn>
                <a:cxn ang="0">
                  <a:pos x="123" y="188"/>
                </a:cxn>
                <a:cxn ang="0">
                  <a:pos x="145" y="187"/>
                </a:cxn>
                <a:cxn ang="0">
                  <a:pos x="168" y="184"/>
                </a:cxn>
                <a:cxn ang="0">
                  <a:pos x="188" y="175"/>
                </a:cxn>
                <a:cxn ang="0">
                  <a:pos x="204" y="161"/>
                </a:cxn>
                <a:cxn ang="0">
                  <a:pos x="206" y="160"/>
                </a:cxn>
                <a:cxn ang="0">
                  <a:pos x="206" y="158"/>
                </a:cxn>
                <a:cxn ang="0">
                  <a:pos x="207" y="158"/>
                </a:cxn>
                <a:cxn ang="0">
                  <a:pos x="207" y="157"/>
                </a:cxn>
                <a:cxn ang="0">
                  <a:pos x="211" y="150"/>
                </a:cxn>
                <a:cxn ang="0">
                  <a:pos x="217" y="137"/>
                </a:cxn>
                <a:cxn ang="0">
                  <a:pos x="221" y="119"/>
                </a:cxn>
                <a:cxn ang="0">
                  <a:pos x="223" y="98"/>
                </a:cxn>
                <a:cxn ang="0">
                  <a:pos x="223" y="88"/>
                </a:cxn>
                <a:cxn ang="0">
                  <a:pos x="222" y="79"/>
                </a:cxn>
                <a:cxn ang="0">
                  <a:pos x="219" y="70"/>
                </a:cxn>
                <a:cxn ang="0">
                  <a:pos x="215" y="61"/>
                </a:cxn>
                <a:cxn ang="0">
                  <a:pos x="209" y="50"/>
                </a:cxn>
                <a:cxn ang="0">
                  <a:pos x="202" y="41"/>
                </a:cxn>
                <a:cxn ang="0">
                  <a:pos x="192" y="33"/>
                </a:cxn>
                <a:cxn ang="0">
                  <a:pos x="181" y="24"/>
                </a:cxn>
                <a:cxn ang="0">
                  <a:pos x="169" y="19"/>
                </a:cxn>
                <a:cxn ang="0">
                  <a:pos x="156" y="14"/>
                </a:cxn>
                <a:cxn ang="0">
                  <a:pos x="141" y="10"/>
                </a:cxn>
                <a:cxn ang="0">
                  <a:pos x="125" y="6"/>
                </a:cxn>
                <a:cxn ang="0">
                  <a:pos x="111" y="3"/>
                </a:cxn>
                <a:cxn ang="0">
                  <a:pos x="96" y="0"/>
                </a:cxn>
                <a:cxn ang="0">
                  <a:pos x="80" y="0"/>
                </a:cxn>
                <a:cxn ang="0">
                  <a:pos x="62" y="3"/>
                </a:cxn>
                <a:cxn ang="0">
                  <a:pos x="46" y="8"/>
                </a:cxn>
                <a:cxn ang="0">
                  <a:pos x="30" y="16"/>
                </a:cxn>
                <a:cxn ang="0">
                  <a:pos x="17" y="30"/>
                </a:cxn>
                <a:cxn ang="0">
                  <a:pos x="6" y="49"/>
                </a:cxn>
              </a:cxnLst>
              <a:rect l="0" t="0" r="r" b="b"/>
              <a:pathLst>
                <a:path w="223" h="188">
                  <a:moveTo>
                    <a:pt x="6" y="49"/>
                  </a:moveTo>
                  <a:lnTo>
                    <a:pt x="4" y="53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3" y="85"/>
                  </a:lnTo>
                  <a:lnTo>
                    <a:pt x="6" y="91"/>
                  </a:lnTo>
                  <a:lnTo>
                    <a:pt x="10" y="96"/>
                  </a:lnTo>
                  <a:lnTo>
                    <a:pt x="17" y="102"/>
                  </a:lnTo>
                  <a:lnTo>
                    <a:pt x="23" y="106"/>
                  </a:lnTo>
                  <a:lnTo>
                    <a:pt x="33" y="108"/>
                  </a:lnTo>
                  <a:lnTo>
                    <a:pt x="31" y="114"/>
                  </a:lnTo>
                  <a:lnTo>
                    <a:pt x="30" y="119"/>
                  </a:lnTo>
                  <a:lnTo>
                    <a:pt x="29" y="125"/>
                  </a:lnTo>
                  <a:lnTo>
                    <a:pt x="29" y="130"/>
                  </a:lnTo>
                  <a:lnTo>
                    <a:pt x="30" y="141"/>
                  </a:lnTo>
                  <a:lnTo>
                    <a:pt x="34" y="152"/>
                  </a:lnTo>
                  <a:lnTo>
                    <a:pt x="40" y="161"/>
                  </a:lnTo>
                  <a:lnTo>
                    <a:pt x="49" y="171"/>
                  </a:lnTo>
                  <a:lnTo>
                    <a:pt x="52" y="172"/>
                  </a:lnTo>
                  <a:lnTo>
                    <a:pt x="53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7" y="177"/>
                  </a:lnTo>
                  <a:lnTo>
                    <a:pt x="81" y="181"/>
                  </a:lnTo>
                  <a:lnTo>
                    <a:pt x="102" y="185"/>
                  </a:lnTo>
                  <a:lnTo>
                    <a:pt x="123" y="188"/>
                  </a:lnTo>
                  <a:lnTo>
                    <a:pt x="145" y="187"/>
                  </a:lnTo>
                  <a:lnTo>
                    <a:pt x="168" y="184"/>
                  </a:lnTo>
                  <a:lnTo>
                    <a:pt x="188" y="175"/>
                  </a:lnTo>
                  <a:lnTo>
                    <a:pt x="204" y="161"/>
                  </a:lnTo>
                  <a:lnTo>
                    <a:pt x="206" y="160"/>
                  </a:lnTo>
                  <a:lnTo>
                    <a:pt x="206" y="158"/>
                  </a:lnTo>
                  <a:lnTo>
                    <a:pt x="207" y="158"/>
                  </a:lnTo>
                  <a:lnTo>
                    <a:pt x="207" y="157"/>
                  </a:lnTo>
                  <a:lnTo>
                    <a:pt x="211" y="150"/>
                  </a:lnTo>
                  <a:lnTo>
                    <a:pt x="217" y="137"/>
                  </a:lnTo>
                  <a:lnTo>
                    <a:pt x="221" y="119"/>
                  </a:lnTo>
                  <a:lnTo>
                    <a:pt x="223" y="98"/>
                  </a:lnTo>
                  <a:lnTo>
                    <a:pt x="223" y="88"/>
                  </a:lnTo>
                  <a:lnTo>
                    <a:pt x="222" y="79"/>
                  </a:lnTo>
                  <a:lnTo>
                    <a:pt x="219" y="70"/>
                  </a:lnTo>
                  <a:lnTo>
                    <a:pt x="215" y="61"/>
                  </a:lnTo>
                  <a:lnTo>
                    <a:pt x="209" y="50"/>
                  </a:lnTo>
                  <a:lnTo>
                    <a:pt x="202" y="41"/>
                  </a:lnTo>
                  <a:lnTo>
                    <a:pt x="192" y="33"/>
                  </a:lnTo>
                  <a:lnTo>
                    <a:pt x="181" y="24"/>
                  </a:lnTo>
                  <a:lnTo>
                    <a:pt x="169" y="19"/>
                  </a:lnTo>
                  <a:lnTo>
                    <a:pt x="156" y="14"/>
                  </a:lnTo>
                  <a:lnTo>
                    <a:pt x="141" y="10"/>
                  </a:lnTo>
                  <a:lnTo>
                    <a:pt x="125" y="6"/>
                  </a:lnTo>
                  <a:lnTo>
                    <a:pt x="111" y="3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2" y="3"/>
                  </a:lnTo>
                  <a:lnTo>
                    <a:pt x="46" y="8"/>
                  </a:lnTo>
                  <a:lnTo>
                    <a:pt x="30" y="16"/>
                  </a:lnTo>
                  <a:lnTo>
                    <a:pt x="17" y="30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91" y="433"/>
              <a:ext cx="34" cy="26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6" y="4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6" y="5"/>
                </a:cxn>
                <a:cxn ang="0">
                  <a:pos x="64" y="6"/>
                </a:cxn>
                <a:cxn ang="0">
                  <a:pos x="72" y="8"/>
                </a:cxn>
                <a:cxn ang="0">
                  <a:pos x="79" y="10"/>
                </a:cxn>
                <a:cxn ang="0">
                  <a:pos x="85" y="14"/>
                </a:cxn>
                <a:cxn ang="0">
                  <a:pos x="92" y="17"/>
                </a:cxn>
                <a:cxn ang="0">
                  <a:pos x="96" y="23"/>
                </a:cxn>
                <a:cxn ang="0">
                  <a:pos x="100" y="28"/>
                </a:cxn>
                <a:cxn ang="0">
                  <a:pos x="102" y="31"/>
                </a:cxn>
                <a:cxn ang="0">
                  <a:pos x="103" y="35"/>
                </a:cxn>
                <a:cxn ang="0">
                  <a:pos x="103" y="39"/>
                </a:cxn>
                <a:cxn ang="0">
                  <a:pos x="103" y="42"/>
                </a:cxn>
                <a:cxn ang="0">
                  <a:pos x="103" y="51"/>
                </a:cxn>
                <a:cxn ang="0">
                  <a:pos x="100" y="58"/>
                </a:cxn>
                <a:cxn ang="0">
                  <a:pos x="99" y="65"/>
                </a:cxn>
                <a:cxn ang="0">
                  <a:pos x="96" y="70"/>
                </a:cxn>
                <a:cxn ang="0">
                  <a:pos x="91" y="73"/>
                </a:cxn>
                <a:cxn ang="0">
                  <a:pos x="84" y="75"/>
                </a:cxn>
                <a:cxn ang="0">
                  <a:pos x="76" y="77"/>
                </a:cxn>
                <a:cxn ang="0">
                  <a:pos x="65" y="77"/>
                </a:cxn>
                <a:cxn ang="0">
                  <a:pos x="54" y="75"/>
                </a:cxn>
                <a:cxn ang="0">
                  <a:pos x="43" y="75"/>
                </a:cxn>
                <a:cxn ang="0">
                  <a:pos x="31" y="73"/>
                </a:cxn>
                <a:cxn ang="0">
                  <a:pos x="20" y="70"/>
                </a:cxn>
                <a:cxn ang="0">
                  <a:pos x="22" y="66"/>
                </a:cxn>
                <a:cxn ang="0">
                  <a:pos x="23" y="60"/>
                </a:cxn>
                <a:cxn ang="0">
                  <a:pos x="26" y="55"/>
                </a:cxn>
                <a:cxn ang="0">
                  <a:pos x="29" y="50"/>
                </a:cxn>
                <a:cxn ang="0">
                  <a:pos x="31" y="47"/>
                </a:cxn>
                <a:cxn ang="0">
                  <a:pos x="33" y="43"/>
                </a:cxn>
                <a:cxn ang="0">
                  <a:pos x="34" y="39"/>
                </a:cxn>
                <a:cxn ang="0">
                  <a:pos x="34" y="33"/>
                </a:cxn>
                <a:cxn ang="0">
                  <a:pos x="34" y="31"/>
                </a:cxn>
                <a:cxn ang="0">
                  <a:pos x="34" y="29"/>
                </a:cxn>
                <a:cxn ang="0">
                  <a:pos x="34" y="27"/>
                </a:cxn>
                <a:cxn ang="0">
                  <a:pos x="33" y="25"/>
                </a:cxn>
                <a:cxn ang="0">
                  <a:pos x="30" y="20"/>
                </a:cxn>
                <a:cxn ang="0">
                  <a:pos x="26" y="14"/>
                </a:cxn>
                <a:cxn ang="0">
                  <a:pos x="20" y="10"/>
                </a:cxn>
                <a:cxn ang="0">
                  <a:pos x="15" y="8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5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2" y="1"/>
                </a:cxn>
                <a:cxn ang="0">
                  <a:pos x="45" y="2"/>
                </a:cxn>
              </a:cxnLst>
              <a:rect l="0" t="0" r="r" b="b"/>
              <a:pathLst>
                <a:path w="103" h="77">
                  <a:moveTo>
                    <a:pt x="45" y="2"/>
                  </a:move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6" y="5"/>
                  </a:lnTo>
                  <a:lnTo>
                    <a:pt x="64" y="6"/>
                  </a:lnTo>
                  <a:lnTo>
                    <a:pt x="72" y="8"/>
                  </a:lnTo>
                  <a:lnTo>
                    <a:pt x="79" y="10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6" y="23"/>
                  </a:lnTo>
                  <a:lnTo>
                    <a:pt x="100" y="28"/>
                  </a:lnTo>
                  <a:lnTo>
                    <a:pt x="102" y="31"/>
                  </a:lnTo>
                  <a:lnTo>
                    <a:pt x="103" y="35"/>
                  </a:lnTo>
                  <a:lnTo>
                    <a:pt x="103" y="39"/>
                  </a:lnTo>
                  <a:lnTo>
                    <a:pt x="103" y="42"/>
                  </a:lnTo>
                  <a:lnTo>
                    <a:pt x="103" y="51"/>
                  </a:lnTo>
                  <a:lnTo>
                    <a:pt x="100" y="58"/>
                  </a:lnTo>
                  <a:lnTo>
                    <a:pt x="99" y="65"/>
                  </a:lnTo>
                  <a:lnTo>
                    <a:pt x="96" y="70"/>
                  </a:lnTo>
                  <a:lnTo>
                    <a:pt x="91" y="73"/>
                  </a:lnTo>
                  <a:lnTo>
                    <a:pt x="84" y="75"/>
                  </a:lnTo>
                  <a:lnTo>
                    <a:pt x="76" y="77"/>
                  </a:lnTo>
                  <a:lnTo>
                    <a:pt x="65" y="77"/>
                  </a:lnTo>
                  <a:lnTo>
                    <a:pt x="54" y="75"/>
                  </a:lnTo>
                  <a:lnTo>
                    <a:pt x="43" y="75"/>
                  </a:lnTo>
                  <a:lnTo>
                    <a:pt x="31" y="73"/>
                  </a:lnTo>
                  <a:lnTo>
                    <a:pt x="20" y="70"/>
                  </a:lnTo>
                  <a:lnTo>
                    <a:pt x="22" y="66"/>
                  </a:lnTo>
                  <a:lnTo>
                    <a:pt x="23" y="60"/>
                  </a:lnTo>
                  <a:lnTo>
                    <a:pt x="26" y="55"/>
                  </a:lnTo>
                  <a:lnTo>
                    <a:pt x="29" y="50"/>
                  </a:lnTo>
                  <a:lnTo>
                    <a:pt x="31" y="47"/>
                  </a:lnTo>
                  <a:lnTo>
                    <a:pt x="33" y="43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3" y="25"/>
                  </a:lnTo>
                  <a:lnTo>
                    <a:pt x="30" y="20"/>
                  </a:lnTo>
                  <a:lnTo>
                    <a:pt x="26" y="14"/>
                  </a:lnTo>
                  <a:lnTo>
                    <a:pt x="20" y="10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5"/>
                  </a:lnTo>
                  <a:lnTo>
                    <a:pt x="7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07" y="321"/>
              <a:ext cx="84" cy="8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162"/>
                </a:cxn>
                <a:cxn ang="0">
                  <a:pos x="132" y="265"/>
                </a:cxn>
                <a:cxn ang="0">
                  <a:pos x="254" y="92"/>
                </a:cxn>
                <a:cxn ang="0">
                  <a:pos x="122" y="0"/>
                </a:cxn>
              </a:cxnLst>
              <a:rect l="0" t="0" r="r" b="b"/>
              <a:pathLst>
                <a:path w="254" h="265">
                  <a:moveTo>
                    <a:pt x="122" y="0"/>
                  </a:moveTo>
                  <a:lnTo>
                    <a:pt x="0" y="162"/>
                  </a:lnTo>
                  <a:lnTo>
                    <a:pt x="132" y="265"/>
                  </a:lnTo>
                  <a:lnTo>
                    <a:pt x="254" y="9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1" y="315"/>
              <a:ext cx="96" cy="99"/>
            </a:xfrm>
            <a:custGeom>
              <a:avLst/>
              <a:gdLst/>
              <a:ahLst/>
              <a:cxnLst>
                <a:cxn ang="0">
                  <a:pos x="283" y="95"/>
                </a:cxn>
                <a:cxn ang="0">
                  <a:pos x="276" y="92"/>
                </a:cxn>
                <a:cxn ang="0">
                  <a:pos x="269" y="92"/>
                </a:cxn>
                <a:cxn ang="0">
                  <a:pos x="264" y="95"/>
                </a:cxn>
                <a:cxn ang="0">
                  <a:pos x="259" y="99"/>
                </a:cxn>
                <a:cxn ang="0">
                  <a:pos x="255" y="104"/>
                </a:cxn>
                <a:cxn ang="0">
                  <a:pos x="244" y="121"/>
                </a:cxn>
                <a:cxn ang="0">
                  <a:pos x="228" y="144"/>
                </a:cxn>
                <a:cxn ang="0">
                  <a:pos x="209" y="169"/>
                </a:cxn>
                <a:cxn ang="0">
                  <a:pos x="190" y="198"/>
                </a:cxn>
                <a:cxn ang="0">
                  <a:pos x="171" y="223"/>
                </a:cxn>
                <a:cxn ang="0">
                  <a:pos x="156" y="245"/>
                </a:cxn>
                <a:cxn ang="0">
                  <a:pos x="146" y="259"/>
                </a:cxn>
                <a:cxn ang="0">
                  <a:pos x="137" y="252"/>
                </a:cxn>
                <a:cxn ang="0">
                  <a:pos x="123" y="242"/>
                </a:cxn>
                <a:cxn ang="0">
                  <a:pos x="109" y="230"/>
                </a:cxn>
                <a:cxn ang="0">
                  <a:pos x="94" y="218"/>
                </a:cxn>
                <a:cxn ang="0">
                  <a:pos x="77" y="206"/>
                </a:cxn>
                <a:cxn ang="0">
                  <a:pos x="63" y="194"/>
                </a:cxn>
                <a:cxn ang="0">
                  <a:pos x="50" y="184"/>
                </a:cxn>
                <a:cxn ang="0">
                  <a:pos x="41" y="177"/>
                </a:cxn>
                <a:cxn ang="0">
                  <a:pos x="50" y="164"/>
                </a:cxn>
                <a:cxn ang="0">
                  <a:pos x="65" y="144"/>
                </a:cxn>
                <a:cxn ang="0">
                  <a:pos x="84" y="119"/>
                </a:cxn>
                <a:cxn ang="0">
                  <a:pos x="103" y="94"/>
                </a:cxn>
                <a:cxn ang="0">
                  <a:pos x="122" y="69"/>
                </a:cxn>
                <a:cxn ang="0">
                  <a:pos x="138" y="48"/>
                </a:cxn>
                <a:cxn ang="0">
                  <a:pos x="149" y="33"/>
                </a:cxn>
                <a:cxn ang="0">
                  <a:pos x="153" y="27"/>
                </a:cxn>
                <a:cxn ang="0">
                  <a:pos x="155" y="25"/>
                </a:cxn>
                <a:cxn ang="0">
                  <a:pos x="156" y="22"/>
                </a:cxn>
                <a:cxn ang="0">
                  <a:pos x="157" y="20"/>
                </a:cxn>
                <a:cxn ang="0">
                  <a:pos x="157" y="18"/>
                </a:cxn>
                <a:cxn ang="0">
                  <a:pos x="157" y="14"/>
                </a:cxn>
                <a:cxn ang="0">
                  <a:pos x="156" y="10"/>
                </a:cxn>
                <a:cxn ang="0">
                  <a:pos x="153" y="6"/>
                </a:cxn>
                <a:cxn ang="0">
                  <a:pos x="150" y="3"/>
                </a:cxn>
                <a:cxn ang="0">
                  <a:pos x="144" y="0"/>
                </a:cxn>
                <a:cxn ang="0">
                  <a:pos x="137" y="0"/>
                </a:cxn>
                <a:cxn ang="0">
                  <a:pos x="132" y="3"/>
                </a:cxn>
                <a:cxn ang="0">
                  <a:pos x="126" y="7"/>
                </a:cxn>
                <a:cxn ang="0">
                  <a:pos x="3" y="171"/>
                </a:cxn>
                <a:cxn ang="0">
                  <a:pos x="0" y="176"/>
                </a:cxn>
                <a:cxn ang="0">
                  <a:pos x="0" y="183"/>
                </a:cxn>
                <a:cxn ang="0">
                  <a:pos x="2" y="188"/>
                </a:cxn>
                <a:cxn ang="0">
                  <a:pos x="7" y="194"/>
                </a:cxn>
                <a:cxn ang="0">
                  <a:pos x="140" y="296"/>
                </a:cxn>
                <a:cxn ang="0">
                  <a:pos x="142" y="298"/>
                </a:cxn>
                <a:cxn ang="0">
                  <a:pos x="146" y="299"/>
                </a:cxn>
                <a:cxn ang="0">
                  <a:pos x="149" y="299"/>
                </a:cxn>
                <a:cxn ang="0">
                  <a:pos x="153" y="299"/>
                </a:cxn>
                <a:cxn ang="0">
                  <a:pos x="156" y="299"/>
                </a:cxn>
                <a:cxn ang="0">
                  <a:pos x="159" y="298"/>
                </a:cxn>
                <a:cxn ang="0">
                  <a:pos x="161" y="295"/>
                </a:cxn>
                <a:cxn ang="0">
                  <a:pos x="164" y="292"/>
                </a:cxn>
                <a:cxn ang="0">
                  <a:pos x="286" y="119"/>
                </a:cxn>
                <a:cxn ang="0">
                  <a:pos x="288" y="112"/>
                </a:cxn>
                <a:cxn ang="0">
                  <a:pos x="288" y="106"/>
                </a:cxn>
                <a:cxn ang="0">
                  <a:pos x="287" y="100"/>
                </a:cxn>
                <a:cxn ang="0">
                  <a:pos x="283" y="95"/>
                </a:cxn>
              </a:cxnLst>
              <a:rect l="0" t="0" r="r" b="b"/>
              <a:pathLst>
                <a:path w="288" h="299">
                  <a:moveTo>
                    <a:pt x="283" y="95"/>
                  </a:moveTo>
                  <a:lnTo>
                    <a:pt x="276" y="92"/>
                  </a:lnTo>
                  <a:lnTo>
                    <a:pt x="269" y="92"/>
                  </a:lnTo>
                  <a:lnTo>
                    <a:pt x="264" y="95"/>
                  </a:lnTo>
                  <a:lnTo>
                    <a:pt x="259" y="99"/>
                  </a:lnTo>
                  <a:lnTo>
                    <a:pt x="255" y="104"/>
                  </a:lnTo>
                  <a:lnTo>
                    <a:pt x="244" y="121"/>
                  </a:lnTo>
                  <a:lnTo>
                    <a:pt x="228" y="144"/>
                  </a:lnTo>
                  <a:lnTo>
                    <a:pt x="209" y="169"/>
                  </a:lnTo>
                  <a:lnTo>
                    <a:pt x="190" y="198"/>
                  </a:lnTo>
                  <a:lnTo>
                    <a:pt x="171" y="223"/>
                  </a:lnTo>
                  <a:lnTo>
                    <a:pt x="156" y="245"/>
                  </a:lnTo>
                  <a:lnTo>
                    <a:pt x="146" y="259"/>
                  </a:lnTo>
                  <a:lnTo>
                    <a:pt x="137" y="252"/>
                  </a:lnTo>
                  <a:lnTo>
                    <a:pt x="123" y="242"/>
                  </a:lnTo>
                  <a:lnTo>
                    <a:pt x="109" y="230"/>
                  </a:lnTo>
                  <a:lnTo>
                    <a:pt x="94" y="218"/>
                  </a:lnTo>
                  <a:lnTo>
                    <a:pt x="77" y="206"/>
                  </a:lnTo>
                  <a:lnTo>
                    <a:pt x="63" y="194"/>
                  </a:lnTo>
                  <a:lnTo>
                    <a:pt x="50" y="184"/>
                  </a:lnTo>
                  <a:lnTo>
                    <a:pt x="41" y="177"/>
                  </a:lnTo>
                  <a:lnTo>
                    <a:pt x="50" y="164"/>
                  </a:lnTo>
                  <a:lnTo>
                    <a:pt x="65" y="144"/>
                  </a:lnTo>
                  <a:lnTo>
                    <a:pt x="84" y="119"/>
                  </a:lnTo>
                  <a:lnTo>
                    <a:pt x="103" y="94"/>
                  </a:lnTo>
                  <a:lnTo>
                    <a:pt x="122" y="69"/>
                  </a:lnTo>
                  <a:lnTo>
                    <a:pt x="138" y="48"/>
                  </a:lnTo>
                  <a:lnTo>
                    <a:pt x="149" y="33"/>
                  </a:lnTo>
                  <a:lnTo>
                    <a:pt x="153" y="27"/>
                  </a:lnTo>
                  <a:lnTo>
                    <a:pt x="155" y="25"/>
                  </a:lnTo>
                  <a:lnTo>
                    <a:pt x="156" y="22"/>
                  </a:lnTo>
                  <a:lnTo>
                    <a:pt x="157" y="20"/>
                  </a:lnTo>
                  <a:lnTo>
                    <a:pt x="157" y="18"/>
                  </a:lnTo>
                  <a:lnTo>
                    <a:pt x="157" y="14"/>
                  </a:lnTo>
                  <a:lnTo>
                    <a:pt x="156" y="10"/>
                  </a:lnTo>
                  <a:lnTo>
                    <a:pt x="153" y="6"/>
                  </a:lnTo>
                  <a:lnTo>
                    <a:pt x="150" y="3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2" y="3"/>
                  </a:lnTo>
                  <a:lnTo>
                    <a:pt x="126" y="7"/>
                  </a:lnTo>
                  <a:lnTo>
                    <a:pt x="3" y="171"/>
                  </a:lnTo>
                  <a:lnTo>
                    <a:pt x="0" y="176"/>
                  </a:lnTo>
                  <a:lnTo>
                    <a:pt x="0" y="183"/>
                  </a:lnTo>
                  <a:lnTo>
                    <a:pt x="2" y="188"/>
                  </a:lnTo>
                  <a:lnTo>
                    <a:pt x="7" y="194"/>
                  </a:lnTo>
                  <a:lnTo>
                    <a:pt x="140" y="296"/>
                  </a:lnTo>
                  <a:lnTo>
                    <a:pt x="142" y="298"/>
                  </a:lnTo>
                  <a:lnTo>
                    <a:pt x="146" y="299"/>
                  </a:lnTo>
                  <a:lnTo>
                    <a:pt x="149" y="299"/>
                  </a:lnTo>
                  <a:lnTo>
                    <a:pt x="153" y="299"/>
                  </a:lnTo>
                  <a:lnTo>
                    <a:pt x="156" y="299"/>
                  </a:lnTo>
                  <a:lnTo>
                    <a:pt x="159" y="298"/>
                  </a:lnTo>
                  <a:lnTo>
                    <a:pt x="161" y="295"/>
                  </a:lnTo>
                  <a:lnTo>
                    <a:pt x="164" y="292"/>
                  </a:lnTo>
                  <a:lnTo>
                    <a:pt x="286" y="119"/>
                  </a:lnTo>
                  <a:lnTo>
                    <a:pt x="288" y="112"/>
                  </a:lnTo>
                  <a:lnTo>
                    <a:pt x="288" y="106"/>
                  </a:lnTo>
                  <a:lnTo>
                    <a:pt x="287" y="100"/>
                  </a:lnTo>
                  <a:lnTo>
                    <a:pt x="283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35" y="122"/>
              <a:ext cx="301" cy="212"/>
            </a:xfrm>
            <a:custGeom>
              <a:avLst/>
              <a:gdLst/>
              <a:ahLst/>
              <a:cxnLst>
                <a:cxn ang="0">
                  <a:pos x="780" y="12"/>
                </a:cxn>
                <a:cxn ang="0">
                  <a:pos x="746" y="31"/>
                </a:cxn>
                <a:cxn ang="0">
                  <a:pos x="702" y="55"/>
                </a:cxn>
                <a:cxn ang="0">
                  <a:pos x="668" y="73"/>
                </a:cxn>
                <a:cxn ang="0">
                  <a:pos x="658" y="79"/>
                </a:cxn>
                <a:cxn ang="0">
                  <a:pos x="653" y="88"/>
                </a:cxn>
                <a:cxn ang="0">
                  <a:pos x="652" y="102"/>
                </a:cxn>
                <a:cxn ang="0">
                  <a:pos x="653" y="148"/>
                </a:cxn>
                <a:cxn ang="0">
                  <a:pos x="647" y="171"/>
                </a:cxn>
                <a:cxn ang="0">
                  <a:pos x="631" y="185"/>
                </a:cxn>
                <a:cxn ang="0">
                  <a:pos x="615" y="179"/>
                </a:cxn>
                <a:cxn ang="0">
                  <a:pos x="601" y="148"/>
                </a:cxn>
                <a:cxn ang="0">
                  <a:pos x="588" y="119"/>
                </a:cxn>
                <a:cxn ang="0">
                  <a:pos x="578" y="100"/>
                </a:cxn>
                <a:cxn ang="0">
                  <a:pos x="574" y="93"/>
                </a:cxn>
                <a:cxn ang="0">
                  <a:pos x="568" y="88"/>
                </a:cxn>
                <a:cxn ang="0">
                  <a:pos x="443" y="65"/>
                </a:cxn>
                <a:cxn ang="0">
                  <a:pos x="442" y="65"/>
                </a:cxn>
                <a:cxn ang="0">
                  <a:pos x="439" y="65"/>
                </a:cxn>
                <a:cxn ang="0">
                  <a:pos x="388" y="73"/>
                </a:cxn>
                <a:cxn ang="0">
                  <a:pos x="331" y="90"/>
                </a:cxn>
                <a:cxn ang="0">
                  <a:pos x="274" y="116"/>
                </a:cxn>
                <a:cxn ang="0">
                  <a:pos x="220" y="144"/>
                </a:cxn>
                <a:cxn ang="0">
                  <a:pos x="171" y="173"/>
                </a:cxn>
                <a:cxn ang="0">
                  <a:pos x="131" y="198"/>
                </a:cxn>
                <a:cxn ang="0">
                  <a:pos x="104" y="217"/>
                </a:cxn>
                <a:cxn ang="0">
                  <a:pos x="92" y="225"/>
                </a:cxn>
                <a:cxn ang="0">
                  <a:pos x="93" y="224"/>
                </a:cxn>
                <a:cxn ang="0">
                  <a:pos x="94" y="224"/>
                </a:cxn>
                <a:cxn ang="0">
                  <a:pos x="55" y="253"/>
                </a:cxn>
                <a:cxn ang="0">
                  <a:pos x="27" y="290"/>
                </a:cxn>
                <a:cxn ang="0">
                  <a:pos x="8" y="326"/>
                </a:cxn>
                <a:cxn ang="0">
                  <a:pos x="1" y="342"/>
                </a:cxn>
                <a:cxn ang="0">
                  <a:pos x="0" y="351"/>
                </a:cxn>
                <a:cxn ang="0">
                  <a:pos x="4" y="361"/>
                </a:cxn>
                <a:cxn ang="0">
                  <a:pos x="203" y="629"/>
                </a:cxn>
                <a:cxn ang="0">
                  <a:pos x="215" y="634"/>
                </a:cxn>
                <a:cxn ang="0">
                  <a:pos x="228" y="630"/>
                </a:cxn>
                <a:cxn ang="0">
                  <a:pos x="265" y="618"/>
                </a:cxn>
                <a:cxn ang="0">
                  <a:pos x="327" y="592"/>
                </a:cxn>
                <a:cxn ang="0">
                  <a:pos x="404" y="556"/>
                </a:cxn>
                <a:cxn ang="0">
                  <a:pos x="491" y="504"/>
                </a:cxn>
                <a:cxn ang="0">
                  <a:pos x="577" y="439"/>
                </a:cxn>
                <a:cxn ang="0">
                  <a:pos x="657" y="358"/>
                </a:cxn>
                <a:cxn ang="0">
                  <a:pos x="723" y="262"/>
                </a:cxn>
                <a:cxn ang="0">
                  <a:pos x="756" y="204"/>
                </a:cxn>
                <a:cxn ang="0">
                  <a:pos x="785" y="185"/>
                </a:cxn>
                <a:cxn ang="0">
                  <a:pos x="822" y="163"/>
                </a:cxn>
                <a:cxn ang="0">
                  <a:pos x="848" y="147"/>
                </a:cxn>
                <a:cxn ang="0">
                  <a:pos x="860" y="139"/>
                </a:cxn>
                <a:cxn ang="0">
                  <a:pos x="876" y="124"/>
                </a:cxn>
                <a:cxn ang="0">
                  <a:pos x="891" y="105"/>
                </a:cxn>
                <a:cxn ang="0">
                  <a:pos x="900" y="82"/>
                </a:cxn>
                <a:cxn ang="0">
                  <a:pos x="902" y="60"/>
                </a:cxn>
                <a:cxn ang="0">
                  <a:pos x="898" y="46"/>
                </a:cxn>
                <a:cxn ang="0">
                  <a:pos x="888" y="29"/>
                </a:cxn>
                <a:cxn ang="0">
                  <a:pos x="869" y="12"/>
                </a:cxn>
                <a:cxn ang="0">
                  <a:pos x="842" y="1"/>
                </a:cxn>
                <a:cxn ang="0">
                  <a:pos x="807" y="2"/>
                </a:cxn>
              </a:cxnLst>
              <a:rect l="0" t="0" r="r" b="b"/>
              <a:pathLst>
                <a:path w="902" h="634">
                  <a:moveTo>
                    <a:pt x="785" y="9"/>
                  </a:moveTo>
                  <a:lnTo>
                    <a:pt x="780" y="12"/>
                  </a:lnTo>
                  <a:lnTo>
                    <a:pt x="765" y="20"/>
                  </a:lnTo>
                  <a:lnTo>
                    <a:pt x="746" y="31"/>
                  </a:lnTo>
                  <a:lnTo>
                    <a:pt x="723" y="43"/>
                  </a:lnTo>
                  <a:lnTo>
                    <a:pt x="702" y="55"/>
                  </a:lnTo>
                  <a:lnTo>
                    <a:pt x="681" y="65"/>
                  </a:lnTo>
                  <a:lnTo>
                    <a:pt x="668" y="73"/>
                  </a:lnTo>
                  <a:lnTo>
                    <a:pt x="662" y="75"/>
                  </a:lnTo>
                  <a:lnTo>
                    <a:pt x="658" y="79"/>
                  </a:lnTo>
                  <a:lnTo>
                    <a:pt x="654" y="83"/>
                  </a:lnTo>
                  <a:lnTo>
                    <a:pt x="653" y="88"/>
                  </a:lnTo>
                  <a:lnTo>
                    <a:pt x="652" y="93"/>
                  </a:lnTo>
                  <a:lnTo>
                    <a:pt x="652" y="102"/>
                  </a:lnTo>
                  <a:lnTo>
                    <a:pt x="653" y="124"/>
                  </a:lnTo>
                  <a:lnTo>
                    <a:pt x="653" y="148"/>
                  </a:lnTo>
                  <a:lnTo>
                    <a:pt x="653" y="166"/>
                  </a:lnTo>
                  <a:lnTo>
                    <a:pt x="647" y="171"/>
                  </a:lnTo>
                  <a:lnTo>
                    <a:pt x="639" y="177"/>
                  </a:lnTo>
                  <a:lnTo>
                    <a:pt x="631" y="185"/>
                  </a:lnTo>
                  <a:lnTo>
                    <a:pt x="622" y="193"/>
                  </a:lnTo>
                  <a:lnTo>
                    <a:pt x="615" y="179"/>
                  </a:lnTo>
                  <a:lnTo>
                    <a:pt x="608" y="165"/>
                  </a:lnTo>
                  <a:lnTo>
                    <a:pt x="601" y="148"/>
                  </a:lnTo>
                  <a:lnTo>
                    <a:pt x="593" y="133"/>
                  </a:lnTo>
                  <a:lnTo>
                    <a:pt x="588" y="119"/>
                  </a:lnTo>
                  <a:lnTo>
                    <a:pt x="583" y="108"/>
                  </a:lnTo>
                  <a:lnTo>
                    <a:pt x="578" y="100"/>
                  </a:lnTo>
                  <a:lnTo>
                    <a:pt x="577" y="97"/>
                  </a:lnTo>
                  <a:lnTo>
                    <a:pt x="574" y="93"/>
                  </a:lnTo>
                  <a:lnTo>
                    <a:pt x="572" y="90"/>
                  </a:lnTo>
                  <a:lnTo>
                    <a:pt x="568" y="88"/>
                  </a:lnTo>
                  <a:lnTo>
                    <a:pt x="562" y="86"/>
                  </a:lnTo>
                  <a:lnTo>
                    <a:pt x="443" y="65"/>
                  </a:lnTo>
                  <a:lnTo>
                    <a:pt x="442" y="65"/>
                  </a:lnTo>
                  <a:lnTo>
                    <a:pt x="442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14" y="67"/>
                  </a:lnTo>
                  <a:lnTo>
                    <a:pt x="388" y="73"/>
                  </a:lnTo>
                  <a:lnTo>
                    <a:pt x="359" y="81"/>
                  </a:lnTo>
                  <a:lnTo>
                    <a:pt x="331" y="90"/>
                  </a:lnTo>
                  <a:lnTo>
                    <a:pt x="303" y="102"/>
                  </a:lnTo>
                  <a:lnTo>
                    <a:pt x="274" y="116"/>
                  </a:lnTo>
                  <a:lnTo>
                    <a:pt x="247" y="129"/>
                  </a:lnTo>
                  <a:lnTo>
                    <a:pt x="220" y="144"/>
                  </a:lnTo>
                  <a:lnTo>
                    <a:pt x="194" y="159"/>
                  </a:lnTo>
                  <a:lnTo>
                    <a:pt x="171" y="173"/>
                  </a:lnTo>
                  <a:lnTo>
                    <a:pt x="150" y="186"/>
                  </a:lnTo>
                  <a:lnTo>
                    <a:pt x="131" y="198"/>
                  </a:lnTo>
                  <a:lnTo>
                    <a:pt x="116" y="209"/>
                  </a:lnTo>
                  <a:lnTo>
                    <a:pt x="104" y="217"/>
                  </a:lnTo>
                  <a:lnTo>
                    <a:pt x="96" y="223"/>
                  </a:lnTo>
                  <a:lnTo>
                    <a:pt x="92" y="225"/>
                  </a:lnTo>
                  <a:lnTo>
                    <a:pt x="92" y="225"/>
                  </a:lnTo>
                  <a:lnTo>
                    <a:pt x="93" y="224"/>
                  </a:lnTo>
                  <a:lnTo>
                    <a:pt x="93" y="224"/>
                  </a:lnTo>
                  <a:lnTo>
                    <a:pt x="94" y="224"/>
                  </a:lnTo>
                  <a:lnTo>
                    <a:pt x="74" y="236"/>
                  </a:lnTo>
                  <a:lnTo>
                    <a:pt x="55" y="253"/>
                  </a:lnTo>
                  <a:lnTo>
                    <a:pt x="40" y="271"/>
                  </a:lnTo>
                  <a:lnTo>
                    <a:pt x="27" y="290"/>
                  </a:lnTo>
                  <a:lnTo>
                    <a:pt x="16" y="309"/>
                  </a:lnTo>
                  <a:lnTo>
                    <a:pt x="8" y="326"/>
                  </a:lnTo>
                  <a:lnTo>
                    <a:pt x="2" y="336"/>
                  </a:lnTo>
                  <a:lnTo>
                    <a:pt x="1" y="342"/>
                  </a:lnTo>
                  <a:lnTo>
                    <a:pt x="0" y="346"/>
                  </a:lnTo>
                  <a:lnTo>
                    <a:pt x="0" y="351"/>
                  </a:lnTo>
                  <a:lnTo>
                    <a:pt x="1" y="357"/>
                  </a:lnTo>
                  <a:lnTo>
                    <a:pt x="4" y="361"/>
                  </a:lnTo>
                  <a:lnTo>
                    <a:pt x="199" y="625"/>
                  </a:lnTo>
                  <a:lnTo>
                    <a:pt x="203" y="629"/>
                  </a:lnTo>
                  <a:lnTo>
                    <a:pt x="208" y="633"/>
                  </a:lnTo>
                  <a:lnTo>
                    <a:pt x="215" y="634"/>
                  </a:lnTo>
                  <a:lnTo>
                    <a:pt x="220" y="633"/>
                  </a:lnTo>
                  <a:lnTo>
                    <a:pt x="228" y="630"/>
                  </a:lnTo>
                  <a:lnTo>
                    <a:pt x="243" y="626"/>
                  </a:lnTo>
                  <a:lnTo>
                    <a:pt x="265" y="618"/>
                  </a:lnTo>
                  <a:lnTo>
                    <a:pt x="293" y="607"/>
                  </a:lnTo>
                  <a:lnTo>
                    <a:pt x="327" y="592"/>
                  </a:lnTo>
                  <a:lnTo>
                    <a:pt x="363" y="576"/>
                  </a:lnTo>
                  <a:lnTo>
                    <a:pt x="404" y="556"/>
                  </a:lnTo>
                  <a:lnTo>
                    <a:pt x="446" y="531"/>
                  </a:lnTo>
                  <a:lnTo>
                    <a:pt x="491" y="504"/>
                  </a:lnTo>
                  <a:lnTo>
                    <a:pt x="534" y="473"/>
                  </a:lnTo>
                  <a:lnTo>
                    <a:pt x="577" y="439"/>
                  </a:lnTo>
                  <a:lnTo>
                    <a:pt x="619" y="401"/>
                  </a:lnTo>
                  <a:lnTo>
                    <a:pt x="657" y="358"/>
                  </a:lnTo>
                  <a:lnTo>
                    <a:pt x="692" y="312"/>
                  </a:lnTo>
                  <a:lnTo>
                    <a:pt x="723" y="262"/>
                  </a:lnTo>
                  <a:lnTo>
                    <a:pt x="749" y="208"/>
                  </a:lnTo>
                  <a:lnTo>
                    <a:pt x="756" y="204"/>
                  </a:lnTo>
                  <a:lnTo>
                    <a:pt x="769" y="196"/>
                  </a:lnTo>
                  <a:lnTo>
                    <a:pt x="785" y="185"/>
                  </a:lnTo>
                  <a:lnTo>
                    <a:pt x="804" y="174"/>
                  </a:lnTo>
                  <a:lnTo>
                    <a:pt x="822" y="163"/>
                  </a:lnTo>
                  <a:lnTo>
                    <a:pt x="837" y="154"/>
                  </a:lnTo>
                  <a:lnTo>
                    <a:pt x="848" y="147"/>
                  </a:lnTo>
                  <a:lnTo>
                    <a:pt x="852" y="144"/>
                  </a:lnTo>
                  <a:lnTo>
                    <a:pt x="860" y="139"/>
                  </a:lnTo>
                  <a:lnTo>
                    <a:pt x="868" y="132"/>
                  </a:lnTo>
                  <a:lnTo>
                    <a:pt x="876" y="124"/>
                  </a:lnTo>
                  <a:lnTo>
                    <a:pt x="884" y="115"/>
                  </a:lnTo>
                  <a:lnTo>
                    <a:pt x="891" y="105"/>
                  </a:lnTo>
                  <a:lnTo>
                    <a:pt x="896" y="93"/>
                  </a:lnTo>
                  <a:lnTo>
                    <a:pt x="900" y="82"/>
                  </a:lnTo>
                  <a:lnTo>
                    <a:pt x="902" y="69"/>
                  </a:lnTo>
                  <a:lnTo>
                    <a:pt x="902" y="60"/>
                  </a:lnTo>
                  <a:lnTo>
                    <a:pt x="900" y="52"/>
                  </a:lnTo>
                  <a:lnTo>
                    <a:pt x="898" y="46"/>
                  </a:lnTo>
                  <a:lnTo>
                    <a:pt x="894" y="37"/>
                  </a:lnTo>
                  <a:lnTo>
                    <a:pt x="888" y="29"/>
                  </a:lnTo>
                  <a:lnTo>
                    <a:pt x="880" y="20"/>
                  </a:lnTo>
                  <a:lnTo>
                    <a:pt x="869" y="12"/>
                  </a:lnTo>
                  <a:lnTo>
                    <a:pt x="857" y="5"/>
                  </a:lnTo>
                  <a:lnTo>
                    <a:pt x="842" y="1"/>
                  </a:lnTo>
                  <a:lnTo>
                    <a:pt x="826" y="0"/>
                  </a:lnTo>
                  <a:lnTo>
                    <a:pt x="807" y="2"/>
                  </a:lnTo>
                  <a:lnTo>
                    <a:pt x="78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349" y="136"/>
              <a:ext cx="273" cy="183"/>
            </a:xfrm>
            <a:custGeom>
              <a:avLst/>
              <a:gdLst/>
              <a:ahLst/>
              <a:cxnLst>
                <a:cxn ang="0">
                  <a:pos x="772" y="2"/>
                </a:cxn>
                <a:cxn ang="0">
                  <a:pos x="792" y="2"/>
                </a:cxn>
                <a:cxn ang="0">
                  <a:pos x="806" y="7"/>
                </a:cxn>
                <a:cxn ang="0">
                  <a:pos x="813" y="15"/>
                </a:cxn>
                <a:cxn ang="0">
                  <a:pos x="817" y="27"/>
                </a:cxn>
                <a:cxn ang="0">
                  <a:pos x="813" y="46"/>
                </a:cxn>
                <a:cxn ang="0">
                  <a:pos x="799" y="61"/>
                </a:cxn>
                <a:cxn ang="0">
                  <a:pos x="788" y="69"/>
                </a:cxn>
                <a:cxn ang="0">
                  <a:pos x="783" y="73"/>
                </a:cxn>
                <a:cxn ang="0">
                  <a:pos x="753" y="92"/>
                </a:cxn>
                <a:cxn ang="0">
                  <a:pos x="713" y="115"/>
                </a:cxn>
                <a:cxn ang="0">
                  <a:pos x="683" y="134"/>
                </a:cxn>
                <a:cxn ang="0">
                  <a:pos x="676" y="139"/>
                </a:cxn>
                <a:cxn ang="0">
                  <a:pos x="672" y="144"/>
                </a:cxn>
                <a:cxn ang="0">
                  <a:pos x="650" y="194"/>
                </a:cxn>
                <a:cxn ang="0">
                  <a:pos x="595" y="277"/>
                </a:cxn>
                <a:cxn ang="0">
                  <a:pos x="527" y="349"/>
                </a:cxn>
                <a:cxn ang="0">
                  <a:pos x="453" y="410"/>
                </a:cxn>
                <a:cxn ang="0">
                  <a:pos x="376" y="459"/>
                </a:cxn>
                <a:cxn ang="0">
                  <a:pos x="304" y="498"/>
                </a:cxn>
                <a:cxn ang="0">
                  <a:pos x="242" y="526"/>
                </a:cxn>
                <a:cxn ang="0">
                  <a:pos x="196" y="544"/>
                </a:cxn>
                <a:cxn ang="0">
                  <a:pos x="168" y="533"/>
                </a:cxn>
                <a:cxn ang="0">
                  <a:pos x="119" y="467"/>
                </a:cxn>
                <a:cxn ang="0">
                  <a:pos x="58" y="384"/>
                </a:cxn>
                <a:cxn ang="0">
                  <a:pos x="11" y="321"/>
                </a:cxn>
                <a:cxn ang="0">
                  <a:pos x="5" y="296"/>
                </a:cxn>
                <a:cxn ang="0">
                  <a:pos x="19" y="272"/>
                </a:cxn>
                <a:cxn ang="0">
                  <a:pos x="37" y="248"/>
                </a:cxn>
                <a:cxn ang="0">
                  <a:pos x="57" y="227"/>
                </a:cxn>
                <a:cxn ang="0">
                  <a:pos x="70" y="221"/>
                </a:cxn>
                <a:cxn ang="0">
                  <a:pos x="70" y="221"/>
                </a:cxn>
                <a:cxn ang="0">
                  <a:pos x="73" y="218"/>
                </a:cxn>
                <a:cxn ang="0">
                  <a:pos x="92" y="204"/>
                </a:cxn>
                <a:cxn ang="0">
                  <a:pos x="123" y="184"/>
                </a:cxn>
                <a:cxn ang="0">
                  <a:pos x="166" y="158"/>
                </a:cxn>
                <a:cxn ang="0">
                  <a:pos x="215" y="130"/>
                </a:cxn>
                <a:cxn ang="0">
                  <a:pos x="269" y="103"/>
                </a:cxn>
                <a:cxn ang="0">
                  <a:pos x="323" y="81"/>
                </a:cxn>
                <a:cxn ang="0">
                  <a:pos x="373" y="69"/>
                </a:cxn>
                <a:cxn ang="0">
                  <a:pos x="402" y="66"/>
                </a:cxn>
                <a:cxn ang="0">
                  <a:pos x="427" y="72"/>
                </a:cxn>
                <a:cxn ang="0">
                  <a:pos x="461" y="77"/>
                </a:cxn>
                <a:cxn ang="0">
                  <a:pos x="492" y="83"/>
                </a:cxn>
                <a:cxn ang="0">
                  <a:pos x="506" y="93"/>
                </a:cxn>
                <a:cxn ang="0">
                  <a:pos x="522" y="126"/>
                </a:cxn>
                <a:cxn ang="0">
                  <a:pos x="540" y="164"/>
                </a:cxn>
                <a:cxn ang="0">
                  <a:pos x="552" y="190"/>
                </a:cxn>
                <a:cxn ang="0">
                  <a:pos x="556" y="198"/>
                </a:cxn>
                <a:cxn ang="0">
                  <a:pos x="563" y="204"/>
                </a:cxn>
                <a:cxn ang="0">
                  <a:pos x="572" y="206"/>
                </a:cxn>
                <a:cxn ang="0">
                  <a:pos x="581" y="204"/>
                </a:cxn>
                <a:cxn ang="0">
                  <a:pos x="644" y="152"/>
                </a:cxn>
                <a:cxn ang="0">
                  <a:pos x="649" y="145"/>
                </a:cxn>
                <a:cxn ang="0">
                  <a:pos x="650" y="135"/>
                </a:cxn>
                <a:cxn ang="0">
                  <a:pos x="650" y="107"/>
                </a:cxn>
                <a:cxn ang="0">
                  <a:pos x="649" y="65"/>
                </a:cxn>
                <a:cxn ang="0">
                  <a:pos x="675" y="52"/>
                </a:cxn>
                <a:cxn ang="0">
                  <a:pos x="711" y="31"/>
                </a:cxn>
                <a:cxn ang="0">
                  <a:pos x="745" y="14"/>
                </a:cxn>
                <a:cxn ang="0">
                  <a:pos x="760" y="6"/>
                </a:cxn>
              </a:cxnLst>
              <a:rect l="0" t="0" r="r" b="b"/>
              <a:pathLst>
                <a:path w="817" h="549">
                  <a:moveTo>
                    <a:pt x="760" y="6"/>
                  </a:moveTo>
                  <a:lnTo>
                    <a:pt x="772" y="2"/>
                  </a:lnTo>
                  <a:lnTo>
                    <a:pt x="784" y="0"/>
                  </a:lnTo>
                  <a:lnTo>
                    <a:pt x="792" y="2"/>
                  </a:lnTo>
                  <a:lnTo>
                    <a:pt x="801" y="4"/>
                  </a:lnTo>
                  <a:lnTo>
                    <a:pt x="806" y="7"/>
                  </a:lnTo>
                  <a:lnTo>
                    <a:pt x="810" y="11"/>
                  </a:lnTo>
                  <a:lnTo>
                    <a:pt x="813" y="15"/>
                  </a:lnTo>
                  <a:lnTo>
                    <a:pt x="814" y="18"/>
                  </a:lnTo>
                  <a:lnTo>
                    <a:pt x="817" y="27"/>
                  </a:lnTo>
                  <a:lnTo>
                    <a:pt x="817" y="37"/>
                  </a:lnTo>
                  <a:lnTo>
                    <a:pt x="813" y="46"/>
                  </a:lnTo>
                  <a:lnTo>
                    <a:pt x="806" y="54"/>
                  </a:lnTo>
                  <a:lnTo>
                    <a:pt x="799" y="61"/>
                  </a:lnTo>
                  <a:lnTo>
                    <a:pt x="794" y="66"/>
                  </a:lnTo>
                  <a:lnTo>
                    <a:pt x="788" y="69"/>
                  </a:lnTo>
                  <a:lnTo>
                    <a:pt x="787" y="70"/>
                  </a:lnTo>
                  <a:lnTo>
                    <a:pt x="783" y="73"/>
                  </a:lnTo>
                  <a:lnTo>
                    <a:pt x="771" y="81"/>
                  </a:lnTo>
                  <a:lnTo>
                    <a:pt x="753" y="92"/>
                  </a:lnTo>
                  <a:lnTo>
                    <a:pt x="733" y="103"/>
                  </a:lnTo>
                  <a:lnTo>
                    <a:pt x="713" y="115"/>
                  </a:lnTo>
                  <a:lnTo>
                    <a:pt x="696" y="126"/>
                  </a:lnTo>
                  <a:lnTo>
                    <a:pt x="683" y="134"/>
                  </a:lnTo>
                  <a:lnTo>
                    <a:pt x="679" y="137"/>
                  </a:lnTo>
                  <a:lnTo>
                    <a:pt x="676" y="139"/>
                  </a:lnTo>
                  <a:lnTo>
                    <a:pt x="673" y="141"/>
                  </a:lnTo>
                  <a:lnTo>
                    <a:pt x="672" y="144"/>
                  </a:lnTo>
                  <a:lnTo>
                    <a:pt x="671" y="146"/>
                  </a:lnTo>
                  <a:lnTo>
                    <a:pt x="650" y="194"/>
                  </a:lnTo>
                  <a:lnTo>
                    <a:pt x="625" y="237"/>
                  </a:lnTo>
                  <a:lnTo>
                    <a:pt x="595" y="277"/>
                  </a:lnTo>
                  <a:lnTo>
                    <a:pt x="563" y="315"/>
                  </a:lnTo>
                  <a:lnTo>
                    <a:pt x="527" y="349"/>
                  </a:lnTo>
                  <a:lnTo>
                    <a:pt x="491" y="382"/>
                  </a:lnTo>
                  <a:lnTo>
                    <a:pt x="453" y="410"/>
                  </a:lnTo>
                  <a:lnTo>
                    <a:pt x="414" y="436"/>
                  </a:lnTo>
                  <a:lnTo>
                    <a:pt x="376" y="459"/>
                  </a:lnTo>
                  <a:lnTo>
                    <a:pt x="339" y="480"/>
                  </a:lnTo>
                  <a:lnTo>
                    <a:pt x="304" y="498"/>
                  </a:lnTo>
                  <a:lnTo>
                    <a:pt x="272" y="513"/>
                  </a:lnTo>
                  <a:lnTo>
                    <a:pt x="242" y="526"/>
                  </a:lnTo>
                  <a:lnTo>
                    <a:pt x="216" y="536"/>
                  </a:lnTo>
                  <a:lnTo>
                    <a:pt x="196" y="544"/>
                  </a:lnTo>
                  <a:lnTo>
                    <a:pt x="180" y="549"/>
                  </a:lnTo>
                  <a:lnTo>
                    <a:pt x="168" y="533"/>
                  </a:lnTo>
                  <a:lnTo>
                    <a:pt x="147" y="505"/>
                  </a:lnTo>
                  <a:lnTo>
                    <a:pt x="119" y="467"/>
                  </a:lnTo>
                  <a:lnTo>
                    <a:pt x="89" y="426"/>
                  </a:lnTo>
                  <a:lnTo>
                    <a:pt x="58" y="384"/>
                  </a:lnTo>
                  <a:lnTo>
                    <a:pt x="31" y="348"/>
                  </a:lnTo>
                  <a:lnTo>
                    <a:pt x="11" y="321"/>
                  </a:lnTo>
                  <a:lnTo>
                    <a:pt x="0" y="306"/>
                  </a:lnTo>
                  <a:lnTo>
                    <a:pt x="5" y="296"/>
                  </a:lnTo>
                  <a:lnTo>
                    <a:pt x="11" y="284"/>
                  </a:lnTo>
                  <a:lnTo>
                    <a:pt x="19" y="272"/>
                  </a:lnTo>
                  <a:lnTo>
                    <a:pt x="27" y="260"/>
                  </a:lnTo>
                  <a:lnTo>
                    <a:pt x="37" y="248"/>
                  </a:lnTo>
                  <a:lnTo>
                    <a:pt x="46" y="237"/>
                  </a:lnTo>
                  <a:lnTo>
                    <a:pt x="57" y="227"/>
                  </a:lnTo>
                  <a:lnTo>
                    <a:pt x="69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19"/>
                  </a:lnTo>
                  <a:lnTo>
                    <a:pt x="73" y="218"/>
                  </a:lnTo>
                  <a:lnTo>
                    <a:pt x="80" y="213"/>
                  </a:lnTo>
                  <a:lnTo>
                    <a:pt x="92" y="204"/>
                  </a:lnTo>
                  <a:lnTo>
                    <a:pt x="105" y="195"/>
                  </a:lnTo>
                  <a:lnTo>
                    <a:pt x="123" y="184"/>
                  </a:lnTo>
                  <a:lnTo>
                    <a:pt x="143" y="172"/>
                  </a:lnTo>
                  <a:lnTo>
                    <a:pt x="166" y="158"/>
                  </a:lnTo>
                  <a:lnTo>
                    <a:pt x="191" y="144"/>
                  </a:lnTo>
                  <a:lnTo>
                    <a:pt x="215" y="130"/>
                  </a:lnTo>
                  <a:lnTo>
                    <a:pt x="242" y="116"/>
                  </a:lnTo>
                  <a:lnTo>
                    <a:pt x="269" y="103"/>
                  </a:lnTo>
                  <a:lnTo>
                    <a:pt x="296" y="92"/>
                  </a:lnTo>
                  <a:lnTo>
                    <a:pt x="323" y="81"/>
                  </a:lnTo>
                  <a:lnTo>
                    <a:pt x="349" y="75"/>
                  </a:lnTo>
                  <a:lnTo>
                    <a:pt x="373" y="69"/>
                  </a:lnTo>
                  <a:lnTo>
                    <a:pt x="396" y="66"/>
                  </a:lnTo>
                  <a:lnTo>
                    <a:pt x="402" y="66"/>
                  </a:lnTo>
                  <a:lnTo>
                    <a:pt x="412" y="69"/>
                  </a:lnTo>
                  <a:lnTo>
                    <a:pt x="427" y="72"/>
                  </a:lnTo>
                  <a:lnTo>
                    <a:pt x="444" y="75"/>
                  </a:lnTo>
                  <a:lnTo>
                    <a:pt x="461" y="77"/>
                  </a:lnTo>
                  <a:lnTo>
                    <a:pt x="479" y="80"/>
                  </a:lnTo>
                  <a:lnTo>
                    <a:pt x="492" y="83"/>
                  </a:lnTo>
                  <a:lnTo>
                    <a:pt x="502" y="84"/>
                  </a:lnTo>
                  <a:lnTo>
                    <a:pt x="506" y="93"/>
                  </a:lnTo>
                  <a:lnTo>
                    <a:pt x="513" y="108"/>
                  </a:lnTo>
                  <a:lnTo>
                    <a:pt x="522" y="126"/>
                  </a:lnTo>
                  <a:lnTo>
                    <a:pt x="530" y="145"/>
                  </a:lnTo>
                  <a:lnTo>
                    <a:pt x="540" y="164"/>
                  </a:lnTo>
                  <a:lnTo>
                    <a:pt x="546" y="179"/>
                  </a:lnTo>
                  <a:lnTo>
                    <a:pt x="552" y="190"/>
                  </a:lnTo>
                  <a:lnTo>
                    <a:pt x="553" y="194"/>
                  </a:lnTo>
                  <a:lnTo>
                    <a:pt x="556" y="198"/>
                  </a:lnTo>
                  <a:lnTo>
                    <a:pt x="558" y="202"/>
                  </a:lnTo>
                  <a:lnTo>
                    <a:pt x="563" y="204"/>
                  </a:lnTo>
                  <a:lnTo>
                    <a:pt x="568" y="206"/>
                  </a:lnTo>
                  <a:lnTo>
                    <a:pt x="572" y="206"/>
                  </a:lnTo>
                  <a:lnTo>
                    <a:pt x="577" y="206"/>
                  </a:lnTo>
                  <a:lnTo>
                    <a:pt x="581" y="204"/>
                  </a:lnTo>
                  <a:lnTo>
                    <a:pt x="586" y="202"/>
                  </a:lnTo>
                  <a:lnTo>
                    <a:pt x="644" y="152"/>
                  </a:lnTo>
                  <a:lnTo>
                    <a:pt x="646" y="149"/>
                  </a:lnTo>
                  <a:lnTo>
                    <a:pt x="649" y="145"/>
                  </a:lnTo>
                  <a:lnTo>
                    <a:pt x="650" y="141"/>
                  </a:lnTo>
                  <a:lnTo>
                    <a:pt x="650" y="135"/>
                  </a:lnTo>
                  <a:lnTo>
                    <a:pt x="650" y="127"/>
                  </a:lnTo>
                  <a:lnTo>
                    <a:pt x="650" y="107"/>
                  </a:lnTo>
                  <a:lnTo>
                    <a:pt x="649" y="84"/>
                  </a:lnTo>
                  <a:lnTo>
                    <a:pt x="649" y="65"/>
                  </a:lnTo>
                  <a:lnTo>
                    <a:pt x="660" y="60"/>
                  </a:lnTo>
                  <a:lnTo>
                    <a:pt x="675" y="52"/>
                  </a:lnTo>
                  <a:lnTo>
                    <a:pt x="692" y="42"/>
                  </a:lnTo>
                  <a:lnTo>
                    <a:pt x="711" y="31"/>
                  </a:lnTo>
                  <a:lnTo>
                    <a:pt x="730" y="22"/>
                  </a:lnTo>
                  <a:lnTo>
                    <a:pt x="745" y="14"/>
                  </a:lnTo>
                  <a:lnTo>
                    <a:pt x="756" y="8"/>
                  </a:lnTo>
                  <a:lnTo>
                    <a:pt x="760" y="6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85" y="0"/>
              <a:ext cx="302" cy="252"/>
            </a:xfrm>
            <a:custGeom>
              <a:avLst/>
              <a:gdLst/>
              <a:ahLst/>
              <a:cxnLst>
                <a:cxn ang="0">
                  <a:pos x="888" y="413"/>
                </a:cxn>
                <a:cxn ang="0">
                  <a:pos x="904" y="369"/>
                </a:cxn>
                <a:cxn ang="0">
                  <a:pos x="895" y="296"/>
                </a:cxn>
                <a:cxn ang="0">
                  <a:pos x="876" y="185"/>
                </a:cxn>
                <a:cxn ang="0">
                  <a:pos x="870" y="187"/>
                </a:cxn>
                <a:cxn ang="0">
                  <a:pos x="846" y="226"/>
                </a:cxn>
                <a:cxn ang="0">
                  <a:pos x="823" y="281"/>
                </a:cxn>
                <a:cxn ang="0">
                  <a:pos x="811" y="220"/>
                </a:cxn>
                <a:cxn ang="0">
                  <a:pos x="814" y="143"/>
                </a:cxn>
                <a:cxn ang="0">
                  <a:pos x="795" y="88"/>
                </a:cxn>
                <a:cxn ang="0">
                  <a:pos x="783" y="64"/>
                </a:cxn>
                <a:cxn ang="0">
                  <a:pos x="779" y="89"/>
                </a:cxn>
                <a:cxn ang="0">
                  <a:pos x="756" y="141"/>
                </a:cxn>
                <a:cxn ang="0">
                  <a:pos x="706" y="176"/>
                </a:cxn>
                <a:cxn ang="0">
                  <a:pos x="677" y="193"/>
                </a:cxn>
                <a:cxn ang="0">
                  <a:pos x="672" y="200"/>
                </a:cxn>
                <a:cxn ang="0">
                  <a:pos x="670" y="177"/>
                </a:cxn>
                <a:cxn ang="0">
                  <a:pos x="655" y="91"/>
                </a:cxn>
                <a:cxn ang="0">
                  <a:pos x="614" y="0"/>
                </a:cxn>
                <a:cxn ang="0">
                  <a:pos x="608" y="43"/>
                </a:cxn>
                <a:cxn ang="0">
                  <a:pos x="589" y="120"/>
                </a:cxn>
                <a:cxn ang="0">
                  <a:pos x="546" y="168"/>
                </a:cxn>
                <a:cxn ang="0">
                  <a:pos x="528" y="187"/>
                </a:cxn>
                <a:cxn ang="0">
                  <a:pos x="511" y="65"/>
                </a:cxn>
                <a:cxn ang="0">
                  <a:pos x="492" y="54"/>
                </a:cxn>
                <a:cxn ang="0">
                  <a:pos x="465" y="133"/>
                </a:cxn>
                <a:cxn ang="0">
                  <a:pos x="428" y="189"/>
                </a:cxn>
                <a:cxn ang="0">
                  <a:pos x="390" y="237"/>
                </a:cxn>
                <a:cxn ang="0">
                  <a:pos x="374" y="206"/>
                </a:cxn>
                <a:cxn ang="0">
                  <a:pos x="369" y="112"/>
                </a:cxn>
                <a:cxn ang="0">
                  <a:pos x="376" y="72"/>
                </a:cxn>
                <a:cxn ang="0">
                  <a:pos x="334" y="114"/>
                </a:cxn>
                <a:cxn ang="0">
                  <a:pos x="262" y="200"/>
                </a:cxn>
                <a:cxn ang="0">
                  <a:pos x="232" y="298"/>
                </a:cxn>
                <a:cxn ang="0">
                  <a:pos x="228" y="340"/>
                </a:cxn>
                <a:cxn ang="0">
                  <a:pos x="208" y="323"/>
                </a:cxn>
                <a:cxn ang="0">
                  <a:pos x="175" y="279"/>
                </a:cxn>
                <a:cxn ang="0">
                  <a:pos x="162" y="239"/>
                </a:cxn>
                <a:cxn ang="0">
                  <a:pos x="124" y="291"/>
                </a:cxn>
                <a:cxn ang="0">
                  <a:pos x="85" y="371"/>
                </a:cxn>
                <a:cxn ang="0">
                  <a:pos x="81" y="471"/>
                </a:cxn>
                <a:cxn ang="0">
                  <a:pos x="78" y="487"/>
                </a:cxn>
                <a:cxn ang="0">
                  <a:pos x="51" y="426"/>
                </a:cxn>
                <a:cxn ang="0">
                  <a:pos x="20" y="349"/>
                </a:cxn>
                <a:cxn ang="0">
                  <a:pos x="10" y="364"/>
                </a:cxn>
                <a:cxn ang="0">
                  <a:pos x="0" y="488"/>
                </a:cxn>
                <a:cxn ang="0">
                  <a:pos x="21" y="611"/>
                </a:cxn>
                <a:cxn ang="0">
                  <a:pos x="54" y="660"/>
                </a:cxn>
                <a:cxn ang="0">
                  <a:pos x="94" y="699"/>
                </a:cxn>
                <a:cxn ang="0">
                  <a:pos x="136" y="724"/>
                </a:cxn>
                <a:cxn ang="0">
                  <a:pos x="175" y="741"/>
                </a:cxn>
                <a:cxn ang="0">
                  <a:pos x="197" y="753"/>
                </a:cxn>
                <a:cxn ang="0">
                  <a:pos x="758" y="594"/>
                </a:cxn>
                <a:cxn ang="0">
                  <a:pos x="881" y="422"/>
                </a:cxn>
              </a:cxnLst>
              <a:rect l="0" t="0" r="r" b="b"/>
              <a:pathLst>
                <a:path w="907" h="755">
                  <a:moveTo>
                    <a:pt x="881" y="422"/>
                  </a:moveTo>
                  <a:lnTo>
                    <a:pt x="883" y="419"/>
                  </a:lnTo>
                  <a:lnTo>
                    <a:pt x="888" y="413"/>
                  </a:lnTo>
                  <a:lnTo>
                    <a:pt x="893" y="402"/>
                  </a:lnTo>
                  <a:lnTo>
                    <a:pt x="900" y="387"/>
                  </a:lnTo>
                  <a:lnTo>
                    <a:pt x="904" y="369"/>
                  </a:lnTo>
                  <a:lnTo>
                    <a:pt x="907" y="348"/>
                  </a:lnTo>
                  <a:lnTo>
                    <a:pt x="903" y="323"/>
                  </a:lnTo>
                  <a:lnTo>
                    <a:pt x="895" y="296"/>
                  </a:lnTo>
                  <a:lnTo>
                    <a:pt x="879" y="245"/>
                  </a:lnTo>
                  <a:lnTo>
                    <a:pt x="875" y="208"/>
                  </a:lnTo>
                  <a:lnTo>
                    <a:pt x="876" y="185"/>
                  </a:lnTo>
                  <a:lnTo>
                    <a:pt x="877" y="177"/>
                  </a:lnTo>
                  <a:lnTo>
                    <a:pt x="876" y="180"/>
                  </a:lnTo>
                  <a:lnTo>
                    <a:pt x="870" y="187"/>
                  </a:lnTo>
                  <a:lnTo>
                    <a:pt x="864" y="196"/>
                  </a:lnTo>
                  <a:lnTo>
                    <a:pt x="854" y="210"/>
                  </a:lnTo>
                  <a:lnTo>
                    <a:pt x="846" y="226"/>
                  </a:lnTo>
                  <a:lnTo>
                    <a:pt x="837" y="243"/>
                  </a:lnTo>
                  <a:lnTo>
                    <a:pt x="829" y="262"/>
                  </a:lnTo>
                  <a:lnTo>
                    <a:pt x="823" y="281"/>
                  </a:lnTo>
                  <a:lnTo>
                    <a:pt x="820" y="273"/>
                  </a:lnTo>
                  <a:lnTo>
                    <a:pt x="815" y="252"/>
                  </a:lnTo>
                  <a:lnTo>
                    <a:pt x="811" y="220"/>
                  </a:lnTo>
                  <a:lnTo>
                    <a:pt x="814" y="184"/>
                  </a:lnTo>
                  <a:lnTo>
                    <a:pt x="815" y="164"/>
                  </a:lnTo>
                  <a:lnTo>
                    <a:pt x="814" y="143"/>
                  </a:lnTo>
                  <a:lnTo>
                    <a:pt x="808" y="123"/>
                  </a:lnTo>
                  <a:lnTo>
                    <a:pt x="803" y="104"/>
                  </a:lnTo>
                  <a:lnTo>
                    <a:pt x="795" y="88"/>
                  </a:lnTo>
                  <a:lnTo>
                    <a:pt x="789" y="74"/>
                  </a:lnTo>
                  <a:lnTo>
                    <a:pt x="784" y="66"/>
                  </a:lnTo>
                  <a:lnTo>
                    <a:pt x="783" y="64"/>
                  </a:lnTo>
                  <a:lnTo>
                    <a:pt x="783" y="68"/>
                  </a:lnTo>
                  <a:lnTo>
                    <a:pt x="781" y="76"/>
                  </a:lnTo>
                  <a:lnTo>
                    <a:pt x="779" y="89"/>
                  </a:lnTo>
                  <a:lnTo>
                    <a:pt x="773" y="106"/>
                  </a:lnTo>
                  <a:lnTo>
                    <a:pt x="766" y="123"/>
                  </a:lnTo>
                  <a:lnTo>
                    <a:pt x="756" y="141"/>
                  </a:lnTo>
                  <a:lnTo>
                    <a:pt x="741" y="156"/>
                  </a:lnTo>
                  <a:lnTo>
                    <a:pt x="723" y="168"/>
                  </a:lnTo>
                  <a:lnTo>
                    <a:pt x="706" y="176"/>
                  </a:lnTo>
                  <a:lnTo>
                    <a:pt x="692" y="183"/>
                  </a:lnTo>
                  <a:lnTo>
                    <a:pt x="683" y="189"/>
                  </a:lnTo>
                  <a:lnTo>
                    <a:pt x="677" y="193"/>
                  </a:lnTo>
                  <a:lnTo>
                    <a:pt x="673" y="196"/>
                  </a:lnTo>
                  <a:lnTo>
                    <a:pt x="672" y="199"/>
                  </a:lnTo>
                  <a:lnTo>
                    <a:pt x="672" y="200"/>
                  </a:lnTo>
                  <a:lnTo>
                    <a:pt x="672" y="200"/>
                  </a:lnTo>
                  <a:lnTo>
                    <a:pt x="672" y="195"/>
                  </a:lnTo>
                  <a:lnTo>
                    <a:pt x="670" y="177"/>
                  </a:lnTo>
                  <a:lnTo>
                    <a:pt x="668" y="154"/>
                  </a:lnTo>
                  <a:lnTo>
                    <a:pt x="662" y="124"/>
                  </a:lnTo>
                  <a:lnTo>
                    <a:pt x="655" y="91"/>
                  </a:lnTo>
                  <a:lnTo>
                    <a:pt x="645" y="58"/>
                  </a:lnTo>
                  <a:lnTo>
                    <a:pt x="631" y="27"/>
                  </a:lnTo>
                  <a:lnTo>
                    <a:pt x="614" y="0"/>
                  </a:lnTo>
                  <a:lnTo>
                    <a:pt x="614" y="5"/>
                  </a:lnTo>
                  <a:lnTo>
                    <a:pt x="611" y="20"/>
                  </a:lnTo>
                  <a:lnTo>
                    <a:pt x="608" y="43"/>
                  </a:lnTo>
                  <a:lnTo>
                    <a:pt x="604" y="68"/>
                  </a:lnTo>
                  <a:lnTo>
                    <a:pt x="597" y="95"/>
                  </a:lnTo>
                  <a:lnTo>
                    <a:pt x="589" y="120"/>
                  </a:lnTo>
                  <a:lnTo>
                    <a:pt x="578" y="141"/>
                  </a:lnTo>
                  <a:lnTo>
                    <a:pt x="566" y="153"/>
                  </a:lnTo>
                  <a:lnTo>
                    <a:pt x="546" y="168"/>
                  </a:lnTo>
                  <a:lnTo>
                    <a:pt x="534" y="179"/>
                  </a:lnTo>
                  <a:lnTo>
                    <a:pt x="530" y="184"/>
                  </a:lnTo>
                  <a:lnTo>
                    <a:pt x="528" y="187"/>
                  </a:lnTo>
                  <a:lnTo>
                    <a:pt x="527" y="165"/>
                  </a:lnTo>
                  <a:lnTo>
                    <a:pt x="520" y="118"/>
                  </a:lnTo>
                  <a:lnTo>
                    <a:pt x="511" y="65"/>
                  </a:lnTo>
                  <a:lnTo>
                    <a:pt x="499" y="32"/>
                  </a:lnTo>
                  <a:lnTo>
                    <a:pt x="497" y="38"/>
                  </a:lnTo>
                  <a:lnTo>
                    <a:pt x="492" y="54"/>
                  </a:lnTo>
                  <a:lnTo>
                    <a:pt x="485" y="78"/>
                  </a:lnTo>
                  <a:lnTo>
                    <a:pt x="476" y="104"/>
                  </a:lnTo>
                  <a:lnTo>
                    <a:pt x="465" y="133"/>
                  </a:lnTo>
                  <a:lnTo>
                    <a:pt x="453" y="158"/>
                  </a:lnTo>
                  <a:lnTo>
                    <a:pt x="440" y="179"/>
                  </a:lnTo>
                  <a:lnTo>
                    <a:pt x="428" y="189"/>
                  </a:lnTo>
                  <a:lnTo>
                    <a:pt x="408" y="204"/>
                  </a:lnTo>
                  <a:lnTo>
                    <a:pt x="396" y="222"/>
                  </a:lnTo>
                  <a:lnTo>
                    <a:pt x="390" y="237"/>
                  </a:lnTo>
                  <a:lnTo>
                    <a:pt x="389" y="243"/>
                  </a:lnTo>
                  <a:lnTo>
                    <a:pt x="385" y="233"/>
                  </a:lnTo>
                  <a:lnTo>
                    <a:pt x="374" y="206"/>
                  </a:lnTo>
                  <a:lnTo>
                    <a:pt x="366" y="172"/>
                  </a:lnTo>
                  <a:lnTo>
                    <a:pt x="363" y="139"/>
                  </a:lnTo>
                  <a:lnTo>
                    <a:pt x="369" y="112"/>
                  </a:lnTo>
                  <a:lnTo>
                    <a:pt x="371" y="91"/>
                  </a:lnTo>
                  <a:lnTo>
                    <a:pt x="374" y="77"/>
                  </a:lnTo>
                  <a:lnTo>
                    <a:pt x="376" y="72"/>
                  </a:lnTo>
                  <a:lnTo>
                    <a:pt x="370" y="77"/>
                  </a:lnTo>
                  <a:lnTo>
                    <a:pt x="355" y="92"/>
                  </a:lnTo>
                  <a:lnTo>
                    <a:pt x="334" y="114"/>
                  </a:lnTo>
                  <a:lnTo>
                    <a:pt x="309" y="139"/>
                  </a:lnTo>
                  <a:lnTo>
                    <a:pt x="285" y="170"/>
                  </a:lnTo>
                  <a:lnTo>
                    <a:pt x="262" y="200"/>
                  </a:lnTo>
                  <a:lnTo>
                    <a:pt x="246" y="230"/>
                  </a:lnTo>
                  <a:lnTo>
                    <a:pt x="238" y="257"/>
                  </a:lnTo>
                  <a:lnTo>
                    <a:pt x="232" y="298"/>
                  </a:lnTo>
                  <a:lnTo>
                    <a:pt x="230" y="323"/>
                  </a:lnTo>
                  <a:lnTo>
                    <a:pt x="228" y="335"/>
                  </a:lnTo>
                  <a:lnTo>
                    <a:pt x="228" y="340"/>
                  </a:lnTo>
                  <a:lnTo>
                    <a:pt x="225" y="338"/>
                  </a:lnTo>
                  <a:lnTo>
                    <a:pt x="219" y="333"/>
                  </a:lnTo>
                  <a:lnTo>
                    <a:pt x="208" y="323"/>
                  </a:lnTo>
                  <a:lnTo>
                    <a:pt x="197" y="311"/>
                  </a:lnTo>
                  <a:lnTo>
                    <a:pt x="186" y="296"/>
                  </a:lnTo>
                  <a:lnTo>
                    <a:pt x="175" y="279"/>
                  </a:lnTo>
                  <a:lnTo>
                    <a:pt x="169" y="258"/>
                  </a:lnTo>
                  <a:lnTo>
                    <a:pt x="166" y="235"/>
                  </a:lnTo>
                  <a:lnTo>
                    <a:pt x="162" y="239"/>
                  </a:lnTo>
                  <a:lnTo>
                    <a:pt x="152" y="252"/>
                  </a:lnTo>
                  <a:lnTo>
                    <a:pt x="139" y="268"/>
                  </a:lnTo>
                  <a:lnTo>
                    <a:pt x="124" y="291"/>
                  </a:lnTo>
                  <a:lnTo>
                    <a:pt x="108" y="315"/>
                  </a:lnTo>
                  <a:lnTo>
                    <a:pt x="94" y="342"/>
                  </a:lnTo>
                  <a:lnTo>
                    <a:pt x="85" y="371"/>
                  </a:lnTo>
                  <a:lnTo>
                    <a:pt x="81" y="396"/>
                  </a:lnTo>
                  <a:lnTo>
                    <a:pt x="81" y="441"/>
                  </a:lnTo>
                  <a:lnTo>
                    <a:pt x="81" y="471"/>
                  </a:lnTo>
                  <a:lnTo>
                    <a:pt x="81" y="487"/>
                  </a:lnTo>
                  <a:lnTo>
                    <a:pt x="81" y="492"/>
                  </a:lnTo>
                  <a:lnTo>
                    <a:pt x="78" y="487"/>
                  </a:lnTo>
                  <a:lnTo>
                    <a:pt x="71" y="472"/>
                  </a:lnTo>
                  <a:lnTo>
                    <a:pt x="62" y="452"/>
                  </a:lnTo>
                  <a:lnTo>
                    <a:pt x="51" y="426"/>
                  </a:lnTo>
                  <a:lnTo>
                    <a:pt x="39" y="399"/>
                  </a:lnTo>
                  <a:lnTo>
                    <a:pt x="28" y="373"/>
                  </a:lnTo>
                  <a:lnTo>
                    <a:pt x="20" y="349"/>
                  </a:lnTo>
                  <a:lnTo>
                    <a:pt x="16" y="331"/>
                  </a:lnTo>
                  <a:lnTo>
                    <a:pt x="14" y="340"/>
                  </a:lnTo>
                  <a:lnTo>
                    <a:pt x="10" y="364"/>
                  </a:lnTo>
                  <a:lnTo>
                    <a:pt x="5" y="399"/>
                  </a:lnTo>
                  <a:lnTo>
                    <a:pt x="1" y="441"/>
                  </a:lnTo>
                  <a:lnTo>
                    <a:pt x="0" y="488"/>
                  </a:lnTo>
                  <a:lnTo>
                    <a:pt x="1" y="534"/>
                  </a:lnTo>
                  <a:lnTo>
                    <a:pt x="8" y="576"/>
                  </a:lnTo>
                  <a:lnTo>
                    <a:pt x="21" y="611"/>
                  </a:lnTo>
                  <a:lnTo>
                    <a:pt x="31" y="628"/>
                  </a:lnTo>
                  <a:lnTo>
                    <a:pt x="42" y="644"/>
                  </a:lnTo>
                  <a:lnTo>
                    <a:pt x="54" y="660"/>
                  </a:lnTo>
                  <a:lnTo>
                    <a:pt x="66" y="675"/>
                  </a:lnTo>
                  <a:lnTo>
                    <a:pt x="79" y="689"/>
                  </a:lnTo>
                  <a:lnTo>
                    <a:pt x="94" y="699"/>
                  </a:lnTo>
                  <a:lnTo>
                    <a:pt x="108" y="710"/>
                  </a:lnTo>
                  <a:lnTo>
                    <a:pt x="123" y="717"/>
                  </a:lnTo>
                  <a:lnTo>
                    <a:pt x="136" y="724"/>
                  </a:lnTo>
                  <a:lnTo>
                    <a:pt x="151" y="729"/>
                  </a:lnTo>
                  <a:lnTo>
                    <a:pt x="163" y="736"/>
                  </a:lnTo>
                  <a:lnTo>
                    <a:pt x="175" y="741"/>
                  </a:lnTo>
                  <a:lnTo>
                    <a:pt x="185" y="747"/>
                  </a:lnTo>
                  <a:lnTo>
                    <a:pt x="192" y="751"/>
                  </a:lnTo>
                  <a:lnTo>
                    <a:pt x="197" y="753"/>
                  </a:lnTo>
                  <a:lnTo>
                    <a:pt x="198" y="755"/>
                  </a:lnTo>
                  <a:lnTo>
                    <a:pt x="700" y="506"/>
                  </a:lnTo>
                  <a:lnTo>
                    <a:pt x="758" y="594"/>
                  </a:lnTo>
                  <a:lnTo>
                    <a:pt x="830" y="540"/>
                  </a:lnTo>
                  <a:lnTo>
                    <a:pt x="826" y="468"/>
                  </a:lnTo>
                  <a:lnTo>
                    <a:pt x="881" y="4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572" y="144"/>
              <a:ext cx="34" cy="22"/>
            </a:xfrm>
            <a:custGeom>
              <a:avLst/>
              <a:gdLst/>
              <a:ahLst/>
              <a:cxnLst>
                <a:cxn ang="0">
                  <a:pos x="20" y="42"/>
                </a:cxn>
                <a:cxn ang="0">
                  <a:pos x="0" y="54"/>
                </a:cxn>
                <a:cxn ang="0">
                  <a:pos x="65" y="66"/>
                </a:cxn>
                <a:cxn ang="0">
                  <a:pos x="67" y="50"/>
                </a:cxn>
                <a:cxn ang="0">
                  <a:pos x="66" y="50"/>
                </a:cxn>
                <a:cxn ang="0">
                  <a:pos x="62" y="49"/>
                </a:cxn>
                <a:cxn ang="0">
                  <a:pos x="55" y="47"/>
                </a:cxn>
                <a:cxn ang="0">
                  <a:pos x="48" y="46"/>
                </a:cxn>
                <a:cxn ang="0">
                  <a:pos x="56" y="40"/>
                </a:cxn>
                <a:cxn ang="0">
                  <a:pos x="66" y="36"/>
                </a:cxn>
                <a:cxn ang="0">
                  <a:pos x="75" y="31"/>
                </a:cxn>
                <a:cxn ang="0">
                  <a:pos x="85" y="26"/>
                </a:cxn>
                <a:cxn ang="0">
                  <a:pos x="92" y="22"/>
                </a:cxn>
                <a:cxn ang="0">
                  <a:pos x="98" y="17"/>
                </a:cxn>
                <a:cxn ang="0">
                  <a:pos x="102" y="16"/>
                </a:cxn>
                <a:cxn ang="0">
                  <a:pos x="104" y="15"/>
                </a:cxn>
                <a:cxn ang="0">
                  <a:pos x="96" y="0"/>
                </a:cxn>
                <a:cxn ang="0">
                  <a:pos x="20" y="42"/>
                </a:cxn>
              </a:cxnLst>
              <a:rect l="0" t="0" r="r" b="b"/>
              <a:pathLst>
                <a:path w="104" h="66">
                  <a:moveTo>
                    <a:pt x="20" y="42"/>
                  </a:moveTo>
                  <a:lnTo>
                    <a:pt x="0" y="54"/>
                  </a:lnTo>
                  <a:lnTo>
                    <a:pt x="65" y="66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2" y="49"/>
                  </a:lnTo>
                  <a:lnTo>
                    <a:pt x="55" y="47"/>
                  </a:lnTo>
                  <a:lnTo>
                    <a:pt x="48" y="46"/>
                  </a:lnTo>
                  <a:lnTo>
                    <a:pt x="56" y="40"/>
                  </a:lnTo>
                  <a:lnTo>
                    <a:pt x="66" y="36"/>
                  </a:lnTo>
                  <a:lnTo>
                    <a:pt x="75" y="31"/>
                  </a:lnTo>
                  <a:lnTo>
                    <a:pt x="85" y="26"/>
                  </a:lnTo>
                  <a:lnTo>
                    <a:pt x="92" y="22"/>
                  </a:lnTo>
                  <a:lnTo>
                    <a:pt x="98" y="17"/>
                  </a:lnTo>
                  <a:lnTo>
                    <a:pt x="102" y="16"/>
                  </a:lnTo>
                  <a:lnTo>
                    <a:pt x="104" y="15"/>
                  </a:lnTo>
                  <a:lnTo>
                    <a:pt x="96" y="0"/>
                  </a:lnTo>
                  <a:lnTo>
                    <a:pt x="2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326" y="806"/>
              <a:ext cx="54" cy="51"/>
            </a:xfrm>
            <a:custGeom>
              <a:avLst/>
              <a:gdLst/>
              <a:ahLst/>
              <a:cxnLst>
                <a:cxn ang="0">
                  <a:pos x="161" y="76"/>
                </a:cxn>
                <a:cxn ang="0">
                  <a:pos x="159" y="91"/>
                </a:cxn>
                <a:cxn ang="0">
                  <a:pos x="154" y="106"/>
                </a:cxn>
                <a:cxn ang="0">
                  <a:pos x="147" y="119"/>
                </a:cxn>
                <a:cxn ang="0">
                  <a:pos x="138" y="130"/>
                </a:cxn>
                <a:cxn ang="0">
                  <a:pos x="125" y="140"/>
                </a:cxn>
                <a:cxn ang="0">
                  <a:pos x="112" y="146"/>
                </a:cxn>
                <a:cxn ang="0">
                  <a:pos x="97" y="152"/>
                </a:cxn>
                <a:cxn ang="0">
                  <a:pos x="81" y="153"/>
                </a:cxn>
                <a:cxn ang="0">
                  <a:pos x="65" y="152"/>
                </a:cxn>
                <a:cxn ang="0">
                  <a:pos x="50" y="146"/>
                </a:cxn>
                <a:cxn ang="0">
                  <a:pos x="36" y="140"/>
                </a:cxn>
                <a:cxn ang="0">
                  <a:pos x="24" y="130"/>
                </a:cxn>
                <a:cxn ang="0">
                  <a:pos x="13" y="119"/>
                </a:cxn>
                <a:cxn ang="0">
                  <a:pos x="6" y="106"/>
                </a:cxn>
                <a:cxn ang="0">
                  <a:pos x="1" y="91"/>
                </a:cxn>
                <a:cxn ang="0">
                  <a:pos x="0" y="76"/>
                </a:cxn>
                <a:cxn ang="0">
                  <a:pos x="1" y="61"/>
                </a:cxn>
                <a:cxn ang="0">
                  <a:pos x="6" y="46"/>
                </a:cxn>
                <a:cxn ang="0">
                  <a:pos x="13" y="34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50" y="6"/>
                </a:cxn>
                <a:cxn ang="0">
                  <a:pos x="65" y="2"/>
                </a:cxn>
                <a:cxn ang="0">
                  <a:pos x="81" y="0"/>
                </a:cxn>
                <a:cxn ang="0">
                  <a:pos x="97" y="2"/>
                </a:cxn>
                <a:cxn ang="0">
                  <a:pos x="112" y="6"/>
                </a:cxn>
                <a:cxn ang="0">
                  <a:pos x="125" y="14"/>
                </a:cxn>
                <a:cxn ang="0">
                  <a:pos x="138" y="22"/>
                </a:cxn>
                <a:cxn ang="0">
                  <a:pos x="147" y="34"/>
                </a:cxn>
                <a:cxn ang="0">
                  <a:pos x="154" y="46"/>
                </a:cxn>
                <a:cxn ang="0">
                  <a:pos x="159" y="61"/>
                </a:cxn>
                <a:cxn ang="0">
                  <a:pos x="161" y="76"/>
                </a:cxn>
              </a:cxnLst>
              <a:rect l="0" t="0" r="r" b="b"/>
              <a:pathLst>
                <a:path w="161" h="153">
                  <a:moveTo>
                    <a:pt x="161" y="76"/>
                  </a:moveTo>
                  <a:lnTo>
                    <a:pt x="159" y="91"/>
                  </a:lnTo>
                  <a:lnTo>
                    <a:pt x="154" y="106"/>
                  </a:lnTo>
                  <a:lnTo>
                    <a:pt x="147" y="119"/>
                  </a:lnTo>
                  <a:lnTo>
                    <a:pt x="138" y="130"/>
                  </a:lnTo>
                  <a:lnTo>
                    <a:pt x="125" y="140"/>
                  </a:lnTo>
                  <a:lnTo>
                    <a:pt x="112" y="146"/>
                  </a:lnTo>
                  <a:lnTo>
                    <a:pt x="97" y="152"/>
                  </a:lnTo>
                  <a:lnTo>
                    <a:pt x="81" y="153"/>
                  </a:lnTo>
                  <a:lnTo>
                    <a:pt x="65" y="152"/>
                  </a:lnTo>
                  <a:lnTo>
                    <a:pt x="50" y="146"/>
                  </a:lnTo>
                  <a:lnTo>
                    <a:pt x="36" y="140"/>
                  </a:lnTo>
                  <a:lnTo>
                    <a:pt x="24" y="130"/>
                  </a:lnTo>
                  <a:lnTo>
                    <a:pt x="13" y="119"/>
                  </a:lnTo>
                  <a:lnTo>
                    <a:pt x="6" y="106"/>
                  </a:lnTo>
                  <a:lnTo>
                    <a:pt x="1" y="91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6" y="46"/>
                  </a:lnTo>
                  <a:lnTo>
                    <a:pt x="13" y="34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5" y="2"/>
                  </a:lnTo>
                  <a:lnTo>
                    <a:pt x="81" y="0"/>
                  </a:lnTo>
                  <a:lnTo>
                    <a:pt x="97" y="2"/>
                  </a:lnTo>
                  <a:lnTo>
                    <a:pt x="112" y="6"/>
                  </a:lnTo>
                  <a:lnTo>
                    <a:pt x="125" y="14"/>
                  </a:lnTo>
                  <a:lnTo>
                    <a:pt x="138" y="22"/>
                  </a:lnTo>
                  <a:lnTo>
                    <a:pt x="147" y="34"/>
                  </a:lnTo>
                  <a:lnTo>
                    <a:pt x="154" y="46"/>
                  </a:lnTo>
                  <a:lnTo>
                    <a:pt x="159" y="61"/>
                  </a:lnTo>
                  <a:lnTo>
                    <a:pt x="161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89" y="247"/>
              <a:ext cx="25" cy="2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66"/>
                </a:cxn>
                <a:cxn ang="0">
                  <a:pos x="0" y="69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4" y="78"/>
                </a:cxn>
                <a:cxn ang="0">
                  <a:pos x="6" y="80"/>
                </a:cxn>
                <a:cxn ang="0">
                  <a:pos x="9" y="81"/>
                </a:cxn>
                <a:cxn ang="0">
                  <a:pos x="12" y="82"/>
                </a:cxn>
                <a:cxn ang="0">
                  <a:pos x="15" y="82"/>
                </a:cxn>
                <a:cxn ang="0">
                  <a:pos x="65" y="77"/>
                </a:cxn>
                <a:cxn ang="0">
                  <a:pos x="70" y="76"/>
                </a:cxn>
                <a:cxn ang="0">
                  <a:pos x="74" y="72"/>
                </a:cxn>
                <a:cxn ang="0">
                  <a:pos x="77" y="68"/>
                </a:cxn>
                <a:cxn ang="0">
                  <a:pos x="77" y="62"/>
                </a:cxn>
                <a:cxn ang="0">
                  <a:pos x="75" y="57"/>
                </a:cxn>
                <a:cxn ang="0">
                  <a:pos x="71" y="53"/>
                </a:cxn>
                <a:cxn ang="0">
                  <a:pos x="67" y="50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1" y="50"/>
                </a:cxn>
                <a:cxn ang="0">
                  <a:pos x="40" y="51"/>
                </a:cxn>
                <a:cxn ang="0">
                  <a:pos x="29" y="53"/>
                </a:cxn>
                <a:cxn ang="0">
                  <a:pos x="31" y="40"/>
                </a:cxn>
                <a:cxn ang="0">
                  <a:pos x="31" y="27"/>
                </a:cxn>
                <a:cxn ang="0">
                  <a:pos x="32" y="19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1" y="8"/>
                </a:cxn>
                <a:cxn ang="0">
                  <a:pos x="28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5" y="7"/>
                </a:cxn>
                <a:cxn ang="0">
                  <a:pos x="4" y="12"/>
                </a:cxn>
              </a:cxnLst>
              <a:rect l="0" t="0" r="r" b="b"/>
              <a:pathLst>
                <a:path w="77" h="82">
                  <a:moveTo>
                    <a:pt x="4" y="12"/>
                  </a:moveTo>
                  <a:lnTo>
                    <a:pt x="0" y="66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6" y="80"/>
                  </a:lnTo>
                  <a:lnTo>
                    <a:pt x="9" y="81"/>
                  </a:lnTo>
                  <a:lnTo>
                    <a:pt x="12" y="82"/>
                  </a:lnTo>
                  <a:lnTo>
                    <a:pt x="15" y="82"/>
                  </a:lnTo>
                  <a:lnTo>
                    <a:pt x="65" y="77"/>
                  </a:lnTo>
                  <a:lnTo>
                    <a:pt x="70" y="76"/>
                  </a:lnTo>
                  <a:lnTo>
                    <a:pt x="74" y="72"/>
                  </a:lnTo>
                  <a:lnTo>
                    <a:pt x="77" y="68"/>
                  </a:lnTo>
                  <a:lnTo>
                    <a:pt x="77" y="62"/>
                  </a:lnTo>
                  <a:lnTo>
                    <a:pt x="75" y="57"/>
                  </a:lnTo>
                  <a:lnTo>
                    <a:pt x="71" y="53"/>
                  </a:lnTo>
                  <a:lnTo>
                    <a:pt x="67" y="50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1" y="50"/>
                  </a:lnTo>
                  <a:lnTo>
                    <a:pt x="40" y="51"/>
                  </a:lnTo>
                  <a:lnTo>
                    <a:pt x="29" y="53"/>
                  </a:lnTo>
                  <a:lnTo>
                    <a:pt x="31" y="40"/>
                  </a:lnTo>
                  <a:lnTo>
                    <a:pt x="31" y="27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423" y="270"/>
              <a:ext cx="29" cy="19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7" y="31"/>
                </a:cxn>
                <a:cxn ang="0">
                  <a:pos x="2" y="34"/>
                </a:cxn>
                <a:cxn ang="0">
                  <a:pos x="0" y="39"/>
                </a:cxn>
                <a:cxn ang="0">
                  <a:pos x="0" y="45"/>
                </a:cxn>
                <a:cxn ang="0">
                  <a:pos x="1" y="50"/>
                </a:cxn>
                <a:cxn ang="0">
                  <a:pos x="4" y="54"/>
                </a:cxn>
                <a:cxn ang="0">
                  <a:pos x="9" y="57"/>
                </a:cxn>
                <a:cxn ang="0">
                  <a:pos x="15" y="58"/>
                </a:cxn>
                <a:cxn ang="0">
                  <a:pos x="20" y="57"/>
                </a:cxn>
                <a:cxn ang="0">
                  <a:pos x="80" y="27"/>
                </a:cxn>
                <a:cxn ang="0">
                  <a:pos x="84" y="23"/>
                </a:cxn>
                <a:cxn ang="0">
                  <a:pos x="86" y="19"/>
                </a:cxn>
                <a:cxn ang="0">
                  <a:pos x="86" y="13"/>
                </a:cxn>
                <a:cxn ang="0">
                  <a:pos x="85" y="8"/>
                </a:cxn>
                <a:cxn ang="0">
                  <a:pos x="82" y="3"/>
                </a:cxn>
                <a:cxn ang="0">
                  <a:pos x="77" y="0"/>
                </a:cxn>
                <a:cxn ang="0">
                  <a:pos x="71" y="0"/>
                </a:cxn>
                <a:cxn ang="0">
                  <a:pos x="66" y="1"/>
                </a:cxn>
              </a:cxnLst>
              <a:rect l="0" t="0" r="r" b="b"/>
              <a:pathLst>
                <a:path w="86" h="58">
                  <a:moveTo>
                    <a:pt x="66" y="1"/>
                  </a:moveTo>
                  <a:lnTo>
                    <a:pt x="7" y="31"/>
                  </a:lnTo>
                  <a:lnTo>
                    <a:pt x="2" y="34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9" y="57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80" y="27"/>
                  </a:lnTo>
                  <a:lnTo>
                    <a:pt x="84" y="23"/>
                  </a:lnTo>
                  <a:lnTo>
                    <a:pt x="86" y="19"/>
                  </a:lnTo>
                  <a:lnTo>
                    <a:pt x="86" y="13"/>
                  </a:lnTo>
                  <a:lnTo>
                    <a:pt x="85" y="8"/>
                  </a:lnTo>
                  <a:lnTo>
                    <a:pt x="82" y="3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32" y="230"/>
              <a:ext cx="16" cy="17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49" y="35"/>
                </a:cxn>
                <a:cxn ang="0">
                  <a:pos x="44" y="43"/>
                </a:cxn>
                <a:cxn ang="0">
                  <a:pos x="36" y="48"/>
                </a:cxn>
                <a:cxn ang="0">
                  <a:pos x="26" y="51"/>
                </a:cxn>
                <a:cxn ang="0">
                  <a:pos x="17" y="48"/>
                </a:cxn>
                <a:cxn ang="0">
                  <a:pos x="9" y="43"/>
                </a:cxn>
                <a:cxn ang="0">
                  <a:pos x="3" y="35"/>
                </a:cxn>
                <a:cxn ang="0">
                  <a:pos x="0" y="25"/>
                </a:cxn>
                <a:cxn ang="0">
                  <a:pos x="3" y="16"/>
                </a:cxn>
                <a:cxn ang="0">
                  <a:pos x="9" y="8"/>
                </a:cxn>
                <a:cxn ang="0">
                  <a:pos x="17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9" y="16"/>
                </a:cxn>
                <a:cxn ang="0">
                  <a:pos x="50" y="25"/>
                </a:cxn>
              </a:cxnLst>
              <a:rect l="0" t="0" r="r" b="b"/>
              <a:pathLst>
                <a:path w="50" h="51">
                  <a:moveTo>
                    <a:pt x="50" y="25"/>
                  </a:moveTo>
                  <a:lnTo>
                    <a:pt x="49" y="35"/>
                  </a:lnTo>
                  <a:lnTo>
                    <a:pt x="44" y="43"/>
                  </a:lnTo>
                  <a:lnTo>
                    <a:pt x="36" y="48"/>
                  </a:lnTo>
                  <a:lnTo>
                    <a:pt x="26" y="51"/>
                  </a:lnTo>
                  <a:lnTo>
                    <a:pt x="17" y="48"/>
                  </a:lnTo>
                  <a:lnTo>
                    <a:pt x="9" y="43"/>
                  </a:lnTo>
                  <a:lnTo>
                    <a:pt x="3" y="35"/>
                  </a:lnTo>
                  <a:lnTo>
                    <a:pt x="0" y="25"/>
                  </a:lnTo>
                  <a:lnTo>
                    <a:pt x="3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9" y="16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226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Creating graphs in Excel </vt:lpstr>
      <vt:lpstr>Learning Objective</vt:lpstr>
      <vt:lpstr>Results of a Survey</vt:lpstr>
      <vt:lpstr>Recap. from Last Lesson</vt:lpstr>
      <vt:lpstr>Creating Graphs</vt:lpstr>
      <vt:lpstr>Task 1</vt:lpstr>
      <vt:lpstr>Task 2</vt:lpstr>
      <vt:lpstr>Learning Objective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Nicki Maddams</dc:creator>
  <cp:lastModifiedBy>maddamsn</cp:lastModifiedBy>
  <cp:revision>40</cp:revision>
  <dcterms:created xsi:type="dcterms:W3CDTF">2008-01-28T15:32:11Z</dcterms:created>
  <dcterms:modified xsi:type="dcterms:W3CDTF">2011-03-13T12:23:19Z</dcterms:modified>
</cp:coreProperties>
</file>