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78" r:id="rId4"/>
    <p:sldId id="279" r:id="rId5"/>
    <p:sldId id="274" r:id="rId6"/>
    <p:sldId id="280" r:id="rId7"/>
    <p:sldId id="273" r:id="rId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000" autoAdjust="0"/>
  </p:normalViewPr>
  <p:slideViewPr>
    <p:cSldViewPr>
      <p:cViewPr>
        <p:scale>
          <a:sx n="66" d="100"/>
          <a:sy n="66" d="100"/>
        </p:scale>
        <p:origin x="-128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</a:t>
            </a:r>
            <a:r>
              <a:rPr lang="en-GB" dirty="0" smtClean="0"/>
              <a:t>Presentation</a:t>
            </a:r>
            <a:endParaRPr lang="en-GB" dirty="0"/>
          </a:p>
        </p:txBody>
      </p:sp>
      <p:pic>
        <p:nvPicPr>
          <p:cNvPr id="4" name="Picture 3" descr="image00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500702"/>
            <a:ext cx="1432183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smtClean="0"/>
              <a:t>Learn how to </a:t>
            </a:r>
            <a:r>
              <a:rPr lang="en-GB" dirty="0" smtClean="0"/>
              <a:t>add animation and transition effects to a presentation”.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14 July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Transitions &amp; Animations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Transition Effect is the way a slide </a:t>
            </a:r>
            <a:r>
              <a:rPr lang="en-GB" b="1" dirty="0" smtClean="0"/>
              <a:t>appears</a:t>
            </a:r>
            <a:r>
              <a:rPr lang="en-GB" dirty="0" smtClean="0"/>
              <a:t> onto the screen (like you just saw). </a:t>
            </a:r>
          </a:p>
          <a:p>
            <a:endParaRPr lang="en-GB" dirty="0" smtClean="0"/>
          </a:p>
          <a:p>
            <a:r>
              <a:rPr lang="en-GB" dirty="0" smtClean="0"/>
              <a:t>Custom animation is the way you make text and pictures </a:t>
            </a:r>
            <a:r>
              <a:rPr lang="en-GB" b="1" dirty="0" smtClean="0"/>
              <a:t>move</a:t>
            </a:r>
            <a:r>
              <a:rPr lang="en-GB" dirty="0" smtClean="0"/>
              <a:t> in a PowerPoint slide like this: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add animation and transition effects to a presentation</a:t>
            </a:r>
            <a:endParaRPr lang="en-GB" dirty="0"/>
          </a:p>
        </p:txBody>
      </p:sp>
      <p:pic>
        <p:nvPicPr>
          <p:cNvPr id="6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4757294"/>
            <a:ext cx="1830629" cy="11494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Animation Ribbon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add animation and transition effects to a presentation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4101" t="3896" r="18555" b="81494"/>
          <a:stretch>
            <a:fillRect/>
          </a:stretch>
        </p:blipFill>
        <p:spPr bwMode="auto">
          <a:xfrm>
            <a:off x="642910" y="3143248"/>
            <a:ext cx="7873826" cy="8947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6072198" y="4429132"/>
            <a:ext cx="2428892" cy="1285884"/>
          </a:xfrm>
          <a:prstGeom prst="wedgeRoundRectCallout">
            <a:avLst>
              <a:gd name="adj1" fmla="val -65226"/>
              <a:gd name="adj2" fmla="val -94828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Choose from the selection of Transition effects.</a:t>
            </a:r>
            <a:endParaRPr lang="en-GB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42910" y="1500174"/>
            <a:ext cx="2428892" cy="1428760"/>
          </a:xfrm>
          <a:prstGeom prst="wedgeRoundRectCallout">
            <a:avLst>
              <a:gd name="adj1" fmla="val -29970"/>
              <a:gd name="adj2" fmla="val 10281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Select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Custom Animation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to move individual objects on the slide.</a:t>
            </a:r>
            <a:endParaRPr lang="en-GB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 smtClean="0"/>
              <a:t>FINISH</a:t>
            </a:r>
            <a:r>
              <a:rPr lang="en-GB" dirty="0" smtClean="0"/>
              <a:t> your PowerPoint presentation on something you are interested in. Each slide should contain the following: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SLIDE 1 – Title and your name</a:t>
            </a:r>
          </a:p>
          <a:p>
            <a:pPr lvl="1"/>
            <a:r>
              <a:rPr lang="en-GB" dirty="0" smtClean="0"/>
              <a:t>SLIDE 2 - Introduction</a:t>
            </a:r>
          </a:p>
          <a:p>
            <a:pPr lvl="1"/>
            <a:r>
              <a:rPr lang="en-GB" dirty="0" smtClean="0"/>
              <a:t>SLIDE 3 - Why I chose this topic</a:t>
            </a:r>
          </a:p>
          <a:p>
            <a:pPr lvl="1"/>
            <a:r>
              <a:rPr lang="en-GB" dirty="0" smtClean="0"/>
              <a:t>SLIDE 4 – Information about the topic</a:t>
            </a:r>
          </a:p>
          <a:p>
            <a:pPr lvl="1"/>
            <a:r>
              <a:rPr lang="en-GB" dirty="0" smtClean="0"/>
              <a:t>SLIDE 5 – Pictures</a:t>
            </a:r>
          </a:p>
          <a:p>
            <a:pPr lvl="1"/>
            <a:r>
              <a:rPr lang="en-GB" dirty="0" smtClean="0"/>
              <a:t>SLIDE 6 – “Any Questions?”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When finished, add </a:t>
            </a:r>
            <a:r>
              <a:rPr lang="en-GB" b="1" dirty="0" smtClean="0"/>
              <a:t>transition effects </a:t>
            </a:r>
            <a:r>
              <a:rPr lang="en-GB" dirty="0" smtClean="0"/>
              <a:t>and </a:t>
            </a:r>
            <a:r>
              <a:rPr lang="en-GB" b="1" dirty="0" smtClean="0"/>
              <a:t>custom animation </a:t>
            </a:r>
            <a:r>
              <a:rPr lang="en-GB" dirty="0" smtClean="0"/>
              <a:t>to your presentation.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add animation and transition effects to a presentation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a </a:t>
            </a:r>
            <a:r>
              <a:rPr lang="en-GB" b="1" dirty="0" smtClean="0"/>
              <a:t>questionnaire</a:t>
            </a:r>
            <a:r>
              <a:rPr lang="en-GB" dirty="0" smtClean="0"/>
              <a:t> in </a:t>
            </a:r>
            <a:r>
              <a:rPr lang="en-GB" b="1" dirty="0" smtClean="0"/>
              <a:t>Word</a:t>
            </a:r>
            <a:r>
              <a:rPr lang="en-GB" dirty="0" smtClean="0"/>
              <a:t> to give out to other students to find out what they thought of your presentation.</a:t>
            </a:r>
          </a:p>
          <a:p>
            <a:endParaRPr lang="en-GB" dirty="0" smtClean="0"/>
          </a:p>
          <a:p>
            <a:r>
              <a:rPr lang="en-GB" dirty="0" smtClean="0"/>
              <a:t>Questions should be laid out like this:</a:t>
            </a:r>
          </a:p>
          <a:p>
            <a:pPr marL="1314450" lvl="2" indent="-514350">
              <a:buFont typeface="+mj-lt"/>
              <a:buAutoNum type="arabicPeriod"/>
            </a:pPr>
            <a:endParaRPr lang="en-GB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add animation and transition effects to a presentation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6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0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7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8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76" name="Rounded Rectangle 75"/>
          <p:cNvSpPr/>
          <p:nvPr/>
        </p:nvSpPr>
        <p:spPr>
          <a:xfrm>
            <a:off x="1214414" y="4572008"/>
            <a:ext cx="6500858" cy="785818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514350" algn="ctr">
              <a:buFont typeface="+mj-lt"/>
              <a:buAutoNum type="arabicPeriod"/>
            </a:pP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Did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you enjoy the presentation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? 	yes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  <a:sym typeface="Wingdings"/>
              </a:rPr>
              <a:t>	no 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smtClean="0"/>
              <a:t>Learn how to add animation and transition effects to a presentation</a:t>
            </a:r>
            <a:r>
              <a:rPr lang="en-GB" dirty="0" smtClean="0"/>
              <a:t>”.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Monday, 14 July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</TotalTime>
  <Words>277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Creating a Presentation</vt:lpstr>
      <vt:lpstr>Learning Objective</vt:lpstr>
      <vt:lpstr>Transitions &amp; Animations</vt:lpstr>
      <vt:lpstr>The Animation Ribbon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59</cp:revision>
  <dcterms:created xsi:type="dcterms:W3CDTF">2008-01-28T15:32:11Z</dcterms:created>
  <dcterms:modified xsi:type="dcterms:W3CDTF">2008-07-14T14:01:26Z</dcterms:modified>
</cp:coreProperties>
</file>