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8" r:id="rId3"/>
    <p:sldId id="269" r:id="rId4"/>
    <p:sldId id="274" r:id="rId5"/>
    <p:sldId id="266" r:id="rId6"/>
    <p:sldId id="273" r:id="rId7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0" autoAdjust="0"/>
  </p:normalViewPr>
  <p:slideViewPr>
    <p:cSldViewPr>
      <p:cViewPr>
        <p:scale>
          <a:sx n="75" d="100"/>
          <a:sy n="75" d="100"/>
        </p:scale>
        <p:origin x="-101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9/16/2009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Timetable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 descr="N:\MyWork\My Pictures\Icons\Office\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03828"/>
            <a:ext cx="1428728" cy="135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timetable in Microsoft Word”.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Wednesday, 16 September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Open </a:t>
            </a:r>
            <a:r>
              <a:rPr lang="en-GB" b="1" dirty="0" smtClean="0"/>
              <a:t>Microsoft Word</a:t>
            </a:r>
            <a:r>
              <a:rPr lang="en-GB" dirty="0" smtClean="0"/>
              <a:t> and change the page layout to </a:t>
            </a:r>
            <a:r>
              <a:rPr lang="en-GB" b="1" dirty="0" smtClean="0"/>
              <a:t>LANDSCAPE: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Put the title </a:t>
            </a:r>
            <a:r>
              <a:rPr lang="en-GB" b="1" u="sng" dirty="0" smtClean="0"/>
              <a:t>My Timetable</a:t>
            </a:r>
            <a:r>
              <a:rPr lang="en-GB" u="sng" dirty="0" smtClean="0"/>
              <a:t> </a:t>
            </a:r>
            <a:r>
              <a:rPr lang="en-GB" dirty="0" smtClean="0"/>
              <a:t>at the top.</a:t>
            </a:r>
          </a:p>
          <a:p>
            <a:endParaRPr lang="en-GB" dirty="0" smtClean="0"/>
          </a:p>
          <a:p>
            <a:r>
              <a:rPr lang="en-GB" dirty="0" smtClean="0"/>
              <a:t>From the </a:t>
            </a:r>
            <a:r>
              <a:rPr lang="en-GB" b="1" dirty="0" smtClean="0"/>
              <a:t>INSERT</a:t>
            </a:r>
            <a:r>
              <a:rPr lang="en-GB" dirty="0" smtClean="0"/>
              <a:t> tab insert a table with </a:t>
            </a:r>
            <a:r>
              <a:rPr lang="en-GB" b="1" dirty="0" smtClean="0"/>
              <a:t>6 columns</a:t>
            </a:r>
            <a:r>
              <a:rPr lang="en-GB" dirty="0" smtClean="0"/>
              <a:t> and </a:t>
            </a:r>
            <a:r>
              <a:rPr lang="en-GB" b="1" dirty="0" smtClean="0"/>
              <a:t>8 rows.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timetable in Microsoft Word</a:t>
            </a:r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t="3125" r="58789" b="71563"/>
          <a:stretch>
            <a:fillRect/>
          </a:stretch>
        </p:blipFill>
        <p:spPr bwMode="auto">
          <a:xfrm>
            <a:off x="2643174" y="2500306"/>
            <a:ext cx="3349621" cy="12858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9" name="Left Arrow 8"/>
          <p:cNvSpPr/>
          <p:nvPr/>
        </p:nvSpPr>
        <p:spPr>
          <a:xfrm>
            <a:off x="4500562" y="3214686"/>
            <a:ext cx="1928826" cy="642942"/>
          </a:xfrm>
          <a:prstGeom prst="leftArrow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0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4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1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2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Add the headings to your table to make it look like this: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Now add </a:t>
            </a:r>
            <a:r>
              <a:rPr lang="en-GB" b="1" dirty="0" smtClean="0"/>
              <a:t>your lessons</a:t>
            </a:r>
            <a:r>
              <a:rPr lang="en-GB" dirty="0" smtClean="0"/>
              <a:t> to the timetable.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timetable in Microsoft Word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2910" y="2357430"/>
          <a:ext cx="7858182" cy="268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94"/>
                <a:gridCol w="1357322"/>
                <a:gridCol w="1285884"/>
                <a:gridCol w="1500198"/>
                <a:gridCol w="1428760"/>
                <a:gridCol w="1357324"/>
              </a:tblGrid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Lesson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Monday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Tuesday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Wednesday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Thursday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Friday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1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2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3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4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5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6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8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itchFamily="66" charset="0"/>
                        </a:rPr>
                        <a:t>7</a:t>
                      </a:r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8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2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9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0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timetable in Microsoft Word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Colour code your timetable for different subjects by using the </a:t>
            </a:r>
            <a:r>
              <a:rPr lang="en-GB" b="1" dirty="0" smtClean="0"/>
              <a:t>SHADING</a:t>
            </a:r>
            <a:r>
              <a:rPr lang="en-GB" dirty="0" smtClean="0"/>
              <a:t> tool: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8047" t="3750" r="27344" b="66250"/>
          <a:stretch>
            <a:fillRect/>
          </a:stretch>
        </p:blipFill>
        <p:spPr bwMode="auto">
          <a:xfrm>
            <a:off x="1000100" y="3214686"/>
            <a:ext cx="3000396" cy="22860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7" name="Left Arrow 6"/>
          <p:cNvSpPr/>
          <p:nvPr/>
        </p:nvSpPr>
        <p:spPr>
          <a:xfrm>
            <a:off x="3143240" y="3214686"/>
            <a:ext cx="1928826" cy="642942"/>
          </a:xfrm>
          <a:prstGeom prst="leftArrow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29256" y="2786058"/>
            <a:ext cx="3000396" cy="2857520"/>
          </a:xfrm>
          <a:prstGeom prst="roundRect">
            <a:avLst>
              <a:gd name="adj" fmla="val 9112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omic Sans MS" pitchFamily="66" charset="0"/>
              </a:rPr>
              <a:t>Once you’ve done this add </a:t>
            </a:r>
            <a:r>
              <a:rPr lang="en-GB" sz="2400" dirty="0" smtClean="0">
                <a:solidFill>
                  <a:schemeClr val="tx1"/>
                </a:solidFill>
                <a:latin typeface="Comic Sans MS" pitchFamily="66" charset="0"/>
              </a:rPr>
              <a:t>clipart to the timetable to represent each of your subjects.</a:t>
            </a:r>
            <a:endParaRPr lang="en-GB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0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4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1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2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pic>
        <p:nvPicPr>
          <p:cNvPr id="1026" name="Picture 2" descr="\\harapp00\msi\OfficeXPMedia\FILES\PFILES\MSOFFICE\MEDIA\CNTCD1\ClipArt3\j023442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4714884"/>
            <a:ext cx="947760" cy="10032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timetable in Microsoft Word”.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Wednesday, 16 September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190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Creating a Timetable </vt:lpstr>
      <vt:lpstr>Learning Objective</vt:lpstr>
      <vt:lpstr>Task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36</cp:revision>
  <dcterms:created xsi:type="dcterms:W3CDTF">2008-01-28T15:32:11Z</dcterms:created>
  <dcterms:modified xsi:type="dcterms:W3CDTF">2009-09-16T09:43:37Z</dcterms:modified>
</cp:coreProperties>
</file>