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76" r:id="rId4"/>
    <p:sldId id="277" r:id="rId5"/>
    <p:sldId id="278" r:id="rId6"/>
    <p:sldId id="274" r:id="rId7"/>
    <p:sldId id="279" r:id="rId8"/>
    <p:sldId id="273" r:id="rId9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000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6000" autoAdjust="0"/>
  </p:normalViewPr>
  <p:slideViewPr>
    <p:cSldViewPr>
      <p:cViewPr>
        <p:scale>
          <a:sx n="66" d="100"/>
          <a:sy n="66" d="100"/>
        </p:scale>
        <p:origin x="-128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ABDA3-BD09-4993-83D1-8EF48CA339D4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B8647-502F-4518-BF5F-9CEA510D72D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142876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val="FFFF00"/>
          </a:solidFill>
          <a:ln w="762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val="00B0F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val="FF99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val="FF99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val="FFFF00"/>
          </a:solidFill>
          <a:ln>
            <a:solidFill>
              <a:srgbClr val="FF9900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7/14/2008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Creating a </a:t>
            </a:r>
            <a:r>
              <a:rPr lang="en-GB" dirty="0" smtClean="0"/>
              <a:t>Presentation</a:t>
            </a:r>
            <a:endParaRPr lang="en-GB" dirty="0"/>
          </a:p>
        </p:txBody>
      </p:sp>
      <p:pic>
        <p:nvPicPr>
          <p:cNvPr id="4" name="Picture 3" descr="image00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500702"/>
            <a:ext cx="1432183" cy="13572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</a:t>
            </a:r>
            <a:r>
              <a:rPr lang="en-GB" dirty="0" smtClean="0"/>
              <a:t>Learn how to use PowerPoint with a suitable design to create a </a:t>
            </a:r>
            <a:r>
              <a:rPr lang="en-GB" dirty="0" smtClean="0"/>
              <a:t>presentation</a:t>
            </a:r>
            <a:r>
              <a:rPr lang="en-GB" dirty="0" smtClean="0"/>
              <a:t>”.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Monday, 14 July 2008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1142976" y="0"/>
            <a:ext cx="6786578" cy="2214554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0"/>
            <a:r>
              <a:rPr lang="en-GB" sz="3600" kern="10" spc="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Example of a bad slide</a:t>
            </a:r>
            <a:endParaRPr lang="en-GB" sz="3600" kern="10" spc="0" dirty="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2357430"/>
            <a:ext cx="2390788" cy="310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00240"/>
            <a:ext cx="219007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4643446"/>
            <a:ext cx="2705788" cy="203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2285984" y="2285992"/>
            <a:ext cx="39290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This is a slide about the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simpsons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who are my favourite cartoon characters because the are funny and there are lots of characters in it and my favourite character is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bart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85728"/>
            <a:ext cx="8462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latin typeface="Comic Sans MS" pitchFamily="66" charset="0"/>
              </a:rPr>
              <a:t>Example of a Good Slide</a:t>
            </a:r>
            <a:endParaRPr lang="en-US" sz="54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57158" y="1285860"/>
            <a:ext cx="8286808" cy="142876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357158" y="1785926"/>
            <a:ext cx="7429552" cy="4597003"/>
          </a:xfrm>
          <a:prstGeom prst="roundRect">
            <a:avLst>
              <a:gd name="adj" fmla="val 5616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This is a slide about The Simpsons which is my favourite cartoon show.</a:t>
            </a:r>
          </a:p>
          <a:p>
            <a:endParaRPr lang="en-GB" sz="24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r>
              <a:rPr lang="en-GB" sz="24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The reason The Simpsons is my favourite cartoon is because :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	- They are funny</a:t>
            </a:r>
          </a:p>
          <a:p>
            <a:r>
              <a:rPr lang="en-GB" sz="24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	- There are lots of different characters</a:t>
            </a:r>
          </a:p>
          <a:p>
            <a:endParaRPr lang="en-GB" sz="2400" b="1" dirty="0" smtClean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r>
              <a:rPr lang="en-GB" sz="2400" b="1" dirty="0" smtClean="0"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Bart is my best character because he is always getting up to mischief!</a:t>
            </a:r>
            <a:endParaRPr lang="en-GB" sz="2400" b="1" dirty="0"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2050" name="Picture 2" descr="http://upload.wikimedia.org/wikipedia/en/6/65/Bart_Simpso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4000500"/>
            <a:ext cx="208597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Design Styles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Lots of different designs to choose from: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Keep to the same colours and fonts throughout!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use PowerPoint with a suitable design to create a presentation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3896" r="20312" b="82468"/>
          <a:stretch>
            <a:fillRect/>
          </a:stretch>
        </p:blipFill>
        <p:spPr bwMode="auto">
          <a:xfrm>
            <a:off x="642910" y="2643182"/>
            <a:ext cx="7786742" cy="8015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Create a PowerPoint presentation on something you are interested in (</a:t>
            </a:r>
            <a:r>
              <a:rPr lang="en-GB" dirty="0" err="1" smtClean="0"/>
              <a:t>ie</a:t>
            </a:r>
            <a:r>
              <a:rPr lang="en-GB" dirty="0" smtClean="0"/>
              <a:t>, hobby, sports team, celebrity, film/TV programme). Each slide should contain the following: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SLIDE 1 – Title and your name</a:t>
            </a:r>
          </a:p>
          <a:p>
            <a:pPr lvl="1"/>
            <a:r>
              <a:rPr lang="en-GB" dirty="0" smtClean="0"/>
              <a:t>SLIDE 2 - Introduction</a:t>
            </a:r>
          </a:p>
          <a:p>
            <a:pPr lvl="1"/>
            <a:r>
              <a:rPr lang="en-GB" dirty="0" smtClean="0"/>
              <a:t>SLIDE 3 - Why I chose this topic</a:t>
            </a:r>
          </a:p>
          <a:p>
            <a:pPr lvl="1"/>
            <a:r>
              <a:rPr lang="en-GB" dirty="0" smtClean="0"/>
              <a:t>SLIDE 4 – Information about the topic</a:t>
            </a:r>
          </a:p>
          <a:p>
            <a:pPr lvl="1"/>
            <a:r>
              <a:rPr lang="en-GB" dirty="0" smtClean="0"/>
              <a:t>SLIDE 5 – Pictures</a:t>
            </a:r>
          </a:p>
          <a:p>
            <a:pPr lvl="1"/>
            <a:r>
              <a:rPr lang="en-GB" dirty="0" smtClean="0"/>
              <a:t>SLIDE 6 – “Any Questions?”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use PowerPoint with a suitable design to create a presentation</a:t>
            </a:r>
            <a:endParaRPr lang="en-GB" dirty="0"/>
          </a:p>
        </p:txBody>
      </p:sp>
      <p:grpSp>
        <p:nvGrpSpPr>
          <p:cNvPr id="12" name="Group 11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13" name="Group 60"/>
            <p:cNvGrpSpPr>
              <a:grpSpLocks noChangeAspect="1"/>
            </p:cNvGrpSpPr>
            <p:nvPr/>
          </p:nvGrpSpPr>
          <p:grpSpPr bwMode="auto">
            <a:xfrm>
              <a:off x="0" y="3273"/>
              <a:ext cx="1080129" cy="1112061"/>
              <a:chOff x="-548" y="1546"/>
              <a:chExt cx="958" cy="999"/>
            </a:xfrm>
          </p:grpSpPr>
          <p:sp>
            <p:nvSpPr>
              <p:cNvPr id="47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14" name="Group 6"/>
            <p:cNvGrpSpPr>
              <a:grpSpLocks noChangeAspect="1"/>
            </p:cNvGrpSpPr>
            <p:nvPr/>
          </p:nvGrpSpPr>
          <p:grpSpPr bwMode="auto">
            <a:xfrm>
              <a:off x="428595" y="289965"/>
              <a:ext cx="1080123" cy="1138778"/>
              <a:chOff x="290" y="1477"/>
              <a:chExt cx="958" cy="1023"/>
            </a:xfrm>
          </p:grpSpPr>
          <p:sp>
            <p:nvSpPr>
              <p:cNvPr id="15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use PowerPoint with a suitable design to create a presentation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Next Lesson . . 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. . . you will be </a:t>
            </a:r>
            <a:r>
              <a:rPr lang="en-GB" dirty="0" smtClean="0"/>
              <a:t>finishing your presentation and adding animation and transition effects.</a:t>
            </a:r>
            <a:endParaRPr lang="en-GB" dirty="0"/>
          </a:p>
        </p:txBody>
      </p:sp>
      <p:pic>
        <p:nvPicPr>
          <p:cNvPr id="2050" name="Picture 2" descr="C:\Users\maddamsn\Pictures\Microsoft Clip Organizer\j028730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538909" cy="13572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use PowerPoint with a suitable design to create a presentation”.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objective.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fld id="{236194F1-23A6-4DD7-846A-2A3A13D06003}" type="datetime2">
              <a:rPr lang="en-GB" smtClean="0"/>
              <a:pPr/>
              <a:t>Monday, 14 July 2008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1629</TotalTime>
  <Words>283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Creating a Presentation</vt:lpstr>
      <vt:lpstr>Learning Objective</vt:lpstr>
      <vt:lpstr>Slide 3</vt:lpstr>
      <vt:lpstr>Slide 4</vt:lpstr>
      <vt:lpstr>Design Styles</vt:lpstr>
      <vt:lpstr>Task</vt:lpstr>
      <vt:lpstr>Next Lesson . . .</vt:lpstr>
      <vt:lpstr>Learning Objective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Nicki Maddams</cp:lastModifiedBy>
  <cp:revision>58</cp:revision>
  <dcterms:created xsi:type="dcterms:W3CDTF">2008-01-28T15:32:11Z</dcterms:created>
  <dcterms:modified xsi:type="dcterms:W3CDTF">2008-07-14T12:00:12Z</dcterms:modified>
</cp:coreProperties>
</file>