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76" r:id="rId4"/>
    <p:sldId id="274" r:id="rId5"/>
    <p:sldId id="266" r:id="rId6"/>
    <p:sldId id="273" r:id="rId7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00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19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ABDA3-BD09-4993-83D1-8EF48CA339D4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8647-502F-4518-BF5F-9CEA510D72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2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142876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11/1/2010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a Poster</a:t>
            </a:r>
            <a:endParaRPr lang="en-GB" dirty="0"/>
          </a:p>
        </p:txBody>
      </p:sp>
      <p:pic>
        <p:nvPicPr>
          <p:cNvPr id="5" name="Picture 4" descr="image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00702"/>
            <a:ext cx="143218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poster using Microsoft Publisher”.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Monday, 01 November 2010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Example Poster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Lots of colour</a:t>
            </a:r>
          </a:p>
          <a:p>
            <a:endParaRPr lang="en-GB" dirty="0" smtClean="0"/>
          </a:p>
          <a:p>
            <a:r>
              <a:rPr lang="en-GB" dirty="0" smtClean="0"/>
              <a:t>Simple sentences</a:t>
            </a:r>
          </a:p>
          <a:p>
            <a:endParaRPr lang="en-GB" dirty="0" smtClean="0"/>
          </a:p>
          <a:p>
            <a:r>
              <a:rPr lang="en-GB" dirty="0" smtClean="0"/>
              <a:t>Big writing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poster using Microsoft Publisher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2611" t="15786" r="23923" b="5917"/>
          <a:stretch>
            <a:fillRect/>
          </a:stretch>
        </p:blipFill>
        <p:spPr bwMode="auto">
          <a:xfrm rot="350473">
            <a:off x="5156813" y="1370187"/>
            <a:ext cx="3297861" cy="46414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Create a poster </a:t>
            </a:r>
            <a:r>
              <a:rPr lang="en-GB" b="1" dirty="0" smtClean="0"/>
              <a:t>aimed at </a:t>
            </a:r>
            <a:r>
              <a:rPr lang="en-GB" b="1" dirty="0" smtClean="0"/>
              <a:t>STUDENTS </a:t>
            </a:r>
            <a:r>
              <a:rPr lang="en-GB" dirty="0" smtClean="0"/>
              <a:t>to inform them of a non-school uniform for Children in Need.</a:t>
            </a:r>
          </a:p>
          <a:p>
            <a:endParaRPr lang="en-GB" dirty="0" smtClean="0"/>
          </a:p>
          <a:p>
            <a:r>
              <a:rPr lang="en-GB" dirty="0" smtClean="0"/>
              <a:t>You will need to include the following information:</a:t>
            </a:r>
          </a:p>
          <a:p>
            <a:pPr lvl="1"/>
            <a:r>
              <a:rPr lang="en-GB" dirty="0" smtClean="0"/>
              <a:t>Date: </a:t>
            </a:r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November 2010</a:t>
            </a:r>
            <a:endParaRPr lang="en-GB" dirty="0" smtClean="0"/>
          </a:p>
          <a:p>
            <a:pPr lvl="1"/>
            <a:r>
              <a:rPr lang="en-GB" dirty="0" smtClean="0"/>
              <a:t>How much: £1</a:t>
            </a:r>
            <a:endParaRPr lang="en-GB" dirty="0" smtClean="0"/>
          </a:p>
          <a:p>
            <a:pPr lvl="1"/>
            <a:r>
              <a:rPr lang="en-GB" dirty="0" smtClean="0"/>
              <a:t>Why should they give money to Children in Need? What makes it a good charity?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poster using Microsoft Publisher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13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7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4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a poster using Microsoft Publisher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Re-Save your poster with a different name then change it so it is now aimed at </a:t>
            </a:r>
            <a:r>
              <a:rPr lang="en-GB" b="1" dirty="0" smtClean="0"/>
              <a:t>PARENTS.</a:t>
            </a:r>
            <a:endParaRPr lang="en-GB" dirty="0" smtClean="0"/>
          </a:p>
          <a:p>
            <a:pPr lvl="1"/>
            <a:r>
              <a:rPr lang="en-GB" dirty="0" smtClean="0"/>
              <a:t>Think about the colours you need to use and the amount of information you give.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a poster using Microsoft Publisher”.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fld id="{236194F1-23A6-4DD7-846A-2A3A13D06003}" type="datetime2">
              <a:rPr lang="en-GB" smtClean="0"/>
              <a:pPr/>
              <a:t>Monday, 01 November 2010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190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Creating a Poster</vt:lpstr>
      <vt:lpstr>Learning Objective</vt:lpstr>
      <vt:lpstr>An Example Poster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Maddams, Nicki</cp:lastModifiedBy>
  <cp:revision>49</cp:revision>
  <dcterms:created xsi:type="dcterms:W3CDTF">2008-01-28T15:32:11Z</dcterms:created>
  <dcterms:modified xsi:type="dcterms:W3CDTF">2010-11-01T09:57:33Z</dcterms:modified>
</cp:coreProperties>
</file>