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71" r:id="rId4"/>
    <p:sldId id="272" r:id="rId5"/>
    <p:sldId id="269" r:id="rId6"/>
    <p:sldId id="266" r:id="rId7"/>
    <p:sldId id="270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0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Collating Data in </a:t>
            </a:r>
            <a:r>
              <a:rPr lang="en-GB" dirty="0" smtClean="0"/>
              <a:t>Excel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 descr="image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2361"/>
            <a:ext cx="1440985" cy="1365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collate data using Microsoft Excel”.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Thursday, 19 February 2009</a:t>
            </a:fld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Results of a </a:t>
            </a:r>
            <a:r>
              <a:rPr lang="en-GB" dirty="0" smtClean="0"/>
              <a:t>Survey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job will be to put the results of a survey into an Excel spreadsheet and create graphs from the data.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collate data using Microsoft Excel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Laying out the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collate data using Microsoft Excel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21753" r="48242" b="6169"/>
          <a:stretch>
            <a:fillRect/>
          </a:stretch>
        </p:blipFill>
        <p:spPr bwMode="auto">
          <a:xfrm>
            <a:off x="2513498" y="1548405"/>
            <a:ext cx="5058898" cy="4238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ounded Rectangular Callout 5"/>
          <p:cNvSpPr/>
          <p:nvPr/>
        </p:nvSpPr>
        <p:spPr>
          <a:xfrm>
            <a:off x="6215074" y="3429000"/>
            <a:ext cx="1857388" cy="1857388"/>
          </a:xfrm>
          <a:prstGeom prst="wedgeRoundRectCallout">
            <a:avLst>
              <a:gd name="adj1" fmla="val -129595"/>
              <a:gd name="adj2" fmla="val 2539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Answers to go in columns under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male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and </a:t>
            </a:r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female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headings.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42910" y="1500174"/>
            <a:ext cx="1357322" cy="1643074"/>
          </a:xfrm>
          <a:prstGeom prst="wedgeRoundRectCallout">
            <a:avLst>
              <a:gd name="adj1" fmla="val 102739"/>
              <a:gd name="adj2" fmla="val -638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Summary of each question.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 </a:t>
            </a:r>
            <a:r>
              <a:rPr lang="en-GB" dirty="0" smtClean="0"/>
              <a:t>spreadsheet laid out like the one below </a:t>
            </a:r>
            <a:r>
              <a:rPr lang="en-GB" dirty="0" smtClean="0"/>
              <a:t>to record all of the results from the </a:t>
            </a:r>
            <a:r>
              <a:rPr lang="en-GB" dirty="0" smtClean="0"/>
              <a:t>survey</a:t>
            </a:r>
            <a:r>
              <a:rPr lang="en-GB" dirty="0" smtClean="0"/>
              <a:t>: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collate data using Microsoft Excel</a:t>
            </a:r>
            <a:endParaRPr lang="en-GB" dirty="0"/>
          </a:p>
        </p:txBody>
      </p:sp>
      <p:grpSp>
        <p:nvGrpSpPr>
          <p:cNvPr id="6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/>
          <a:srcRect t="21753" r="48242" b="38973"/>
          <a:stretch>
            <a:fillRect/>
          </a:stretch>
        </p:blipFill>
        <p:spPr bwMode="auto">
          <a:xfrm>
            <a:off x="1785918" y="3214686"/>
            <a:ext cx="5371902" cy="2452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collate data using Microsoft Excel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Customise your spreadsheet by adding borders and colours to make it look more appealing.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7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600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collate data using Microsoft Excel”.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Thursday, 19 February 2009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176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Collating Data in Excel </vt:lpstr>
      <vt:lpstr>Learning Objective</vt:lpstr>
      <vt:lpstr>Results of a Survey</vt:lpstr>
      <vt:lpstr>Laying out the Spreadsheet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29</cp:revision>
  <dcterms:created xsi:type="dcterms:W3CDTF">2008-01-28T15:32:11Z</dcterms:created>
  <dcterms:modified xsi:type="dcterms:W3CDTF">2009-02-19T10:42:59Z</dcterms:modified>
</cp:coreProperties>
</file>