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78" r:id="rId4"/>
    <p:sldId id="258" r:id="rId5"/>
    <p:sldId id="274" r:id="rId6"/>
    <p:sldId id="266" r:id="rId7"/>
    <p:sldId id="279" r:id="rId8"/>
    <p:sldId id="273" r:id="rId9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000" autoAdjust="0"/>
  </p:normalViewPr>
  <p:slideViewPr>
    <p:cSldViewPr>
      <p:cViewPr>
        <p:scale>
          <a:sx n="75" d="100"/>
          <a:sy n="75" d="100"/>
        </p:scale>
        <p:origin x="-10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2909"/>
        <p:guide pos="218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7" y="0"/>
            <a:ext cx="3011700" cy="4618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700" cy="4618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7" y="8772669"/>
            <a:ext cx="3011700" cy="4618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2300" cy="4620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37" y="0"/>
            <a:ext cx="3012299" cy="4620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ABDA3-BD09-4993-83D1-8EF48CA339D4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517" y="4387025"/>
            <a:ext cx="5561043" cy="4156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563"/>
            <a:ext cx="3012300" cy="4620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37" y="8772563"/>
            <a:ext cx="3012299" cy="4620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8647-502F-4518-BF5F-9CEA510D72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142876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Publisher Tools</a:t>
            </a:r>
            <a:endParaRPr lang="en-GB" dirty="0"/>
          </a:p>
        </p:txBody>
      </p:sp>
      <p:pic>
        <p:nvPicPr>
          <p:cNvPr id="5" name="Picture 4" descr="image0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500702"/>
            <a:ext cx="1432184" cy="1357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Starter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Complete the Publisher Starter Worksheet by filling in the labels using the words at the bottom of the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D473DF16-B126-4EA8-A29B-8665C33D5240}" type="datetime2">
              <a:rPr lang="en-GB" smtClean="0"/>
              <a:pPr/>
              <a:t>Thursday, 19 February 2009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Starter Answers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788A67D4-CA86-4554-BAAC-C80B98471786}" type="datetime2">
              <a:rPr lang="en-GB" smtClean="0"/>
              <a:pPr/>
              <a:t>Thursday, 19 February 2009</a:t>
            </a:fld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18750" t="22402" r="15625" b="3571"/>
          <a:stretch>
            <a:fillRect/>
          </a:stretch>
        </p:blipFill>
        <p:spPr bwMode="auto">
          <a:xfrm>
            <a:off x="1330936" y="1428712"/>
            <a:ext cx="6527212" cy="442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use the autoshape, border, flip and crop tools in Publisher”.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Thursday, 19 February 2009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Open the poster on SharePoint called:</a:t>
            </a:r>
          </a:p>
          <a:p>
            <a:pPr lvl="1"/>
            <a:r>
              <a:rPr lang="en-GB" dirty="0" smtClean="0"/>
              <a:t>“</a:t>
            </a:r>
            <a:r>
              <a:rPr lang="en-GB" smtClean="0"/>
              <a:t>Lesson </a:t>
            </a:r>
            <a:r>
              <a:rPr lang="en-GB" smtClean="0"/>
              <a:t>1 </a:t>
            </a:r>
            <a:r>
              <a:rPr lang="en-GB" dirty="0" smtClean="0"/>
              <a:t>– STUDENT RESOURCE”</a:t>
            </a:r>
          </a:p>
          <a:p>
            <a:endParaRPr lang="en-GB" dirty="0" smtClean="0"/>
          </a:p>
          <a:p>
            <a:r>
              <a:rPr lang="en-GB" dirty="0" smtClean="0"/>
              <a:t>Crop the picture on the poster and use the tools in Publisher to make the poster look EXACTLY like the one you’ve been given.</a:t>
            </a:r>
          </a:p>
          <a:p>
            <a:endParaRPr lang="en-GB" dirty="0" smtClean="0"/>
          </a:p>
          <a:p>
            <a:r>
              <a:rPr lang="en-GB" dirty="0" smtClean="0"/>
              <a:t>There will be a prize for the person(s) whose poster looks MOST LIKE the one given to them!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poster using Microsoft Publisher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13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7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4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5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use the autoshape, border, flip and crop tools in Publisher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Print your poster</a:t>
            </a:r>
          </a:p>
          <a:p>
            <a:endParaRPr lang="en-GB" dirty="0" smtClean="0"/>
          </a:p>
          <a:p>
            <a:r>
              <a:rPr lang="en-GB" dirty="0" smtClean="0"/>
              <a:t>Now give it to the person next to you for them to play “spot the difference” with the original.</a:t>
            </a:r>
          </a:p>
          <a:p>
            <a:endParaRPr lang="en-GB" dirty="0" smtClean="0"/>
          </a:p>
          <a:p>
            <a:r>
              <a:rPr lang="en-GB" dirty="0" smtClean="0"/>
              <a:t>Circle as many differences as possible on your partners work.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69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598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pic>
        <p:nvPicPr>
          <p:cNvPr id="1027" name="Picture 3" descr="C:\Users\maddamsn\AppData\Local\Microsoft\Windows\Temporary Internet Files\Content.IE5\CBOZZT4R\MCj040405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98988" y="1214422"/>
            <a:ext cx="1143008" cy="1143008"/>
          </a:xfrm>
          <a:prstGeom prst="rect">
            <a:avLst/>
          </a:prstGeom>
          <a:noFill/>
        </p:spPr>
      </p:pic>
      <p:pic>
        <p:nvPicPr>
          <p:cNvPr id="1029" name="Picture 5" descr="C:\Users\maddamsn\AppData\Local\Microsoft\Windows\Temporary Internet Files\Content.IE5\HVYLQGR2\MCj0235379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3571876"/>
            <a:ext cx="1500166" cy="121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 back to the poster you created in Publisher and make the changes circled by your partner.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use the autoshape, border, flip and crop tools in Publisher</a:t>
            </a:r>
          </a:p>
          <a:p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6" name="Group 60"/>
            <p:cNvGrpSpPr>
              <a:grpSpLocks noChangeAspect="1"/>
            </p:cNvGrpSpPr>
            <p:nvPr/>
          </p:nvGrpSpPr>
          <p:grpSpPr bwMode="auto">
            <a:xfrm>
              <a:off x="0" y="3267"/>
              <a:ext cx="1080129" cy="1112061"/>
              <a:chOff x="-548" y="1546"/>
              <a:chExt cx="958" cy="999"/>
            </a:xfrm>
          </p:grpSpPr>
          <p:sp>
            <p:nvSpPr>
              <p:cNvPr id="40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7" name="Group 6"/>
            <p:cNvGrpSpPr>
              <a:grpSpLocks noChangeAspect="1"/>
            </p:cNvGrpSpPr>
            <p:nvPr/>
          </p:nvGrpSpPr>
          <p:grpSpPr bwMode="auto">
            <a:xfrm>
              <a:off x="428600" y="289965"/>
              <a:ext cx="1080122" cy="1138778"/>
              <a:chOff x="290" y="1477"/>
              <a:chExt cx="958" cy="1023"/>
            </a:xfrm>
          </p:grpSpPr>
          <p:sp>
            <p:nvSpPr>
              <p:cNvPr id="8" name="Freeform 7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use the autoshape, border, flip and crop tools in Publisher”.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236194F1-23A6-4DD7-846A-2A3A13D06003}" type="datetime2">
              <a:rPr lang="en-GB" smtClean="0"/>
              <a:pPr/>
              <a:t>Thursday, 19 February 2009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256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Publisher Tools</vt:lpstr>
      <vt:lpstr>Starter</vt:lpstr>
      <vt:lpstr>Starter Answers</vt:lpstr>
      <vt:lpstr>Learning Objective</vt:lpstr>
      <vt:lpstr>Task 1</vt:lpstr>
      <vt:lpstr>Task 2</vt:lpstr>
      <vt:lpstr>Extension Task</vt:lpstr>
      <vt:lpstr>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Nicki Maddams</cp:lastModifiedBy>
  <cp:revision>55</cp:revision>
  <dcterms:created xsi:type="dcterms:W3CDTF">2008-01-28T15:32:11Z</dcterms:created>
  <dcterms:modified xsi:type="dcterms:W3CDTF">2009-02-19T09:57:05Z</dcterms:modified>
</cp:coreProperties>
</file>