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56" r:id="rId2"/>
    <p:sldId id="258" r:id="rId3"/>
    <p:sldId id="271" r:id="rId4"/>
    <p:sldId id="272" r:id="rId5"/>
    <p:sldId id="269" r:id="rId6"/>
    <p:sldId id="266" r:id="rId7"/>
    <p:sldId id="270" r:id="rId8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008000"/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014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670" y="-102"/>
      </p:cViewPr>
      <p:guideLst>
        <p:guide orient="horz" pos="3126"/>
        <p:guide pos="214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1"/>
          </a:xfrm>
          <a:prstGeom prst="rect">
            <a:avLst/>
          </a:prstGeom>
        </p:spPr>
        <p:txBody>
          <a:bodyPr vert="horz" lIns="92089" tIns="46045" rIns="92089" bIns="46045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2" y="0"/>
            <a:ext cx="2945660" cy="496331"/>
          </a:xfrm>
          <a:prstGeom prst="rect">
            <a:avLst/>
          </a:prstGeom>
        </p:spPr>
        <p:txBody>
          <a:bodyPr vert="horz" lIns="92089" tIns="46045" rIns="92089" bIns="46045" rtlCol="0"/>
          <a:lstStyle>
            <a:lvl1pPr algn="r">
              <a:defRPr sz="1200"/>
            </a:lvl1pPr>
          </a:lstStyle>
          <a:p>
            <a:fld id="{FF4054E9-6D23-4BCA-875A-B67B82FC3262}" type="datetimeFigureOut">
              <a:rPr lang="en-US" smtClean="0"/>
              <a:pPr/>
              <a:t>2/19/2009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60" cy="496331"/>
          </a:xfrm>
          <a:prstGeom prst="rect">
            <a:avLst/>
          </a:prstGeom>
        </p:spPr>
        <p:txBody>
          <a:bodyPr vert="horz" lIns="92089" tIns="46045" rIns="92089" bIns="46045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2" y="9428584"/>
            <a:ext cx="2945660" cy="496331"/>
          </a:xfrm>
          <a:prstGeom prst="rect">
            <a:avLst/>
          </a:prstGeom>
        </p:spPr>
        <p:txBody>
          <a:bodyPr vert="horz" lIns="92089" tIns="46045" rIns="92089" bIns="46045" rtlCol="0" anchor="b"/>
          <a:lstStyle>
            <a:lvl1pPr algn="r">
              <a:defRPr sz="1200"/>
            </a:lvl1pPr>
          </a:lstStyle>
          <a:p>
            <a:fld id="{299CD83D-E460-45DC-AE4E-91C2F7D7FFA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/>
          <a:srcRect l="1618"/>
          <a:stretch>
            <a:fillRect/>
          </a:stretch>
        </p:blipFill>
        <p:spPr bwMode="auto">
          <a:xfrm>
            <a:off x="3643306" y="0"/>
            <a:ext cx="5500694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1785926"/>
            <a:ext cx="4714908" cy="2786082"/>
          </a:xfrm>
          <a:prstGeom prst="roundRect">
            <a:avLst>
              <a:gd name="adj" fmla="val 14346"/>
            </a:avLst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2/19/2009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142844" y="0"/>
            <a:ext cx="1214446" cy="1135629"/>
            <a:chOff x="2928926" y="571480"/>
            <a:chExt cx="4672012" cy="4368800"/>
          </a:xfrm>
        </p:grpSpPr>
        <p:pic>
          <p:nvPicPr>
            <p:cNvPr id="9" name="Picture 2" descr="\\HARFS02\Curriculum\maddamsN\MyWork\My Pictures\Microsoft Clip Organizer\j0100690.wmf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928926" y="571480"/>
              <a:ext cx="4672012" cy="4368800"/>
            </a:xfrm>
            <a:prstGeom prst="rect">
              <a:avLst/>
            </a:prstGeom>
            <a:noFill/>
          </p:spPr>
        </p:pic>
        <p:sp>
          <p:nvSpPr>
            <p:cNvPr id="10" name="Rounded Rectangle 9"/>
            <p:cNvSpPr/>
            <p:nvPr/>
          </p:nvSpPr>
          <p:spPr>
            <a:xfrm rot="184840">
              <a:off x="4467814" y="1569718"/>
              <a:ext cx="1213517" cy="1285884"/>
            </a:xfrm>
            <a:prstGeom prst="roundRect">
              <a:avLst>
                <a:gd name="adj" fmla="val 13488"/>
              </a:avLst>
            </a:prstGeom>
            <a:solidFill>
              <a:srgbClr val="FFD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rgbClr val="FFFF00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 rot="184840">
              <a:off x="3120166" y="3430420"/>
              <a:ext cx="1286355" cy="1355117"/>
            </a:xfrm>
            <a:prstGeom prst="roundRect">
              <a:avLst>
                <a:gd name="adj" fmla="val 13488"/>
              </a:avLst>
            </a:prstGeom>
            <a:solidFill>
              <a:srgbClr val="52F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rgbClr val="FFFF00"/>
                </a:solidFill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 rot="21323669">
              <a:off x="6007408" y="3407018"/>
              <a:ext cx="1286355" cy="1355115"/>
            </a:xfrm>
            <a:prstGeom prst="roundRect">
              <a:avLst>
                <a:gd name="adj" fmla="val 13488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rgbClr val="FFFF00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352593" y="1395953"/>
              <a:ext cx="1320928" cy="153923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000" b="1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latin typeface="Comic Sans MS" pitchFamily="66" charset="0"/>
                </a:rPr>
                <a:t>C</a:t>
              </a:r>
              <a:endParaRPr lang="en-US" sz="200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155208" y="3280363"/>
              <a:ext cx="1246931" cy="153923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00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I</a:t>
              </a:r>
              <a:endParaRPr lang="en-US" sz="200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967346" y="3280363"/>
              <a:ext cx="1401097" cy="153923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00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T</a:t>
              </a:r>
              <a:endParaRPr lang="en-US" sz="200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</p:grpSp>
      <p:sp>
        <p:nvSpPr>
          <p:cNvPr id="16" name="Rectangle 15"/>
          <p:cNvSpPr/>
          <p:nvPr userDrawn="1"/>
        </p:nvSpPr>
        <p:spPr>
          <a:xfrm>
            <a:off x="1285852" y="0"/>
            <a:ext cx="442140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en-GB" sz="5400" b="1" dirty="0" smtClean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FFFF"/>
                </a:solidFill>
                <a:effectLst>
                  <a:glow rad="63500">
                    <a:srgbClr val="FFC000"/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Skill Building</a:t>
            </a:r>
            <a:endParaRPr lang="en-GB" sz="5400" b="1" dirty="0">
              <a:ln w="28575"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FFFFFF"/>
              </a:solidFill>
              <a:effectLst>
                <a:glow rad="63500">
                  <a:srgbClr val="FFC000"/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2/19/2009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2/19/2009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2/19/2009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  <a:prstGeom prst="roundRect">
            <a:avLst>
              <a:gd name="adj" fmla="val 21212"/>
            </a:avLst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572032"/>
          </a:xfrm>
          <a:prstGeom prst="roundRect">
            <a:avLst>
              <a:gd name="adj" fmla="val 5595"/>
            </a:avLst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2/19/2009</a:t>
            </a:fld>
            <a:endParaRPr lang="en-GB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43933" y="6000768"/>
            <a:ext cx="789591" cy="714380"/>
            <a:chOff x="2928926" y="571480"/>
            <a:chExt cx="4906492" cy="4439131"/>
          </a:xfrm>
        </p:grpSpPr>
        <p:pic>
          <p:nvPicPr>
            <p:cNvPr id="8" name="Picture 2" descr="\\HARFS02\Curriculum\maddamsN\MyWork\My Pictures\Microsoft Clip Organizer\j0100690.wm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928926" y="571480"/>
              <a:ext cx="4672012" cy="4368800"/>
            </a:xfrm>
            <a:prstGeom prst="rect">
              <a:avLst/>
            </a:prstGeom>
            <a:noFill/>
          </p:spPr>
        </p:pic>
        <p:sp>
          <p:nvSpPr>
            <p:cNvPr id="9" name="Rounded Rectangle 8"/>
            <p:cNvSpPr/>
            <p:nvPr/>
          </p:nvSpPr>
          <p:spPr>
            <a:xfrm rot="184840">
              <a:off x="4467814" y="1569718"/>
              <a:ext cx="1213517" cy="1285884"/>
            </a:xfrm>
            <a:prstGeom prst="roundRect">
              <a:avLst>
                <a:gd name="adj" fmla="val 13488"/>
              </a:avLst>
            </a:prstGeom>
            <a:solidFill>
              <a:srgbClr val="FFD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 rot="184840">
              <a:off x="3120166" y="3430420"/>
              <a:ext cx="1286355" cy="1355117"/>
            </a:xfrm>
            <a:prstGeom prst="roundRect">
              <a:avLst>
                <a:gd name="adj" fmla="val 13488"/>
              </a:avLst>
            </a:prstGeom>
            <a:solidFill>
              <a:srgbClr val="52F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 rot="21323669">
              <a:off x="6007408" y="3407018"/>
              <a:ext cx="1286355" cy="1355115"/>
            </a:xfrm>
            <a:prstGeom prst="roundRect">
              <a:avLst>
                <a:gd name="adj" fmla="val 13488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352595" y="1395955"/>
              <a:ext cx="1793859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latin typeface="Comic Sans MS" pitchFamily="66" charset="0"/>
                </a:rPr>
                <a:t>C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155205" y="3280364"/>
              <a:ext cx="1730247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I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967345" y="3280364"/>
              <a:ext cx="1868073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T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</p:grpSp>
      <p:sp>
        <p:nvSpPr>
          <p:cNvPr id="15" name="Rectangle 14"/>
          <p:cNvSpPr/>
          <p:nvPr userDrawn="1"/>
        </p:nvSpPr>
        <p:spPr>
          <a:xfrm>
            <a:off x="722286" y="6130944"/>
            <a:ext cx="27146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>
              <a:spcBef>
                <a:spcPct val="0"/>
              </a:spcBef>
              <a:defRPr/>
            </a:pPr>
            <a:r>
              <a:rPr lang="en-GB" sz="3200" b="1" dirty="0" smtClean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FFFF"/>
                </a:solidFill>
                <a:effectLst>
                  <a:glow rad="63500">
                    <a:srgbClr val="FFC000"/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Skill Building</a:t>
            </a:r>
            <a:endParaRPr lang="en-GB" sz="3200" b="1" dirty="0">
              <a:ln w="28575"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FFFFFF"/>
              </a:solidFill>
              <a:effectLst>
                <a:glow rad="63500">
                  <a:srgbClr val="FFC000"/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  <p:sp>
        <p:nvSpPr>
          <p:cNvPr id="18" name="Rounded Rectangle 17"/>
          <p:cNvSpPr/>
          <p:nvPr userDrawn="1"/>
        </p:nvSpPr>
        <p:spPr>
          <a:xfrm>
            <a:off x="3571868" y="6143644"/>
            <a:ext cx="5000660" cy="571504"/>
          </a:xfrm>
          <a:prstGeom prst="roundRect">
            <a:avLst>
              <a:gd name="adj" fmla="val 28413"/>
            </a:avLst>
          </a:prstGeom>
          <a:solidFill>
            <a:srgbClr val="FFFF00"/>
          </a:solidFill>
          <a:ln w="76200"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3" name="Group 22"/>
          <p:cNvGrpSpPr/>
          <p:nvPr userDrawn="1"/>
        </p:nvGrpSpPr>
        <p:grpSpPr>
          <a:xfrm>
            <a:off x="8262633" y="6018230"/>
            <a:ext cx="822661" cy="785818"/>
            <a:chOff x="8262633" y="6018230"/>
            <a:chExt cx="822661" cy="785818"/>
          </a:xfrm>
        </p:grpSpPr>
        <p:sp>
          <p:nvSpPr>
            <p:cNvPr id="21" name="Oval 20"/>
            <p:cNvSpPr/>
            <p:nvPr userDrawn="1"/>
          </p:nvSpPr>
          <p:spPr>
            <a:xfrm>
              <a:off x="8283600" y="6018230"/>
              <a:ext cx="785818" cy="785818"/>
            </a:xfrm>
            <a:prstGeom prst="ellipse">
              <a:avLst/>
            </a:prstGeom>
            <a:solidFill>
              <a:srgbClr val="00B0F0"/>
            </a:solidFill>
            <a:ln w="571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22" name="Rectangle 21"/>
            <p:cNvSpPr/>
            <p:nvPr userDrawn="1"/>
          </p:nvSpPr>
          <p:spPr>
            <a:xfrm>
              <a:off x="8262633" y="6140255"/>
              <a:ext cx="822661" cy="58477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3200" b="1" cap="none" spc="0" dirty="0" smtClean="0">
                  <a:ln w="12700">
                    <a:solidFill>
                      <a:srgbClr val="FF9900"/>
                    </a:solidFill>
                    <a:prstDash val="solid"/>
                  </a:ln>
                  <a:solidFill>
                    <a:srgbClr val="FFFF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Gill Sans Ultra Bold" pitchFamily="34" charset="0"/>
                </a:rPr>
                <a:t>LO</a:t>
              </a:r>
              <a:endParaRPr lang="en-US" sz="3200" b="1" cap="none" spc="0" dirty="0">
                <a:ln w="12700">
                  <a:solidFill>
                    <a:srgbClr val="FF99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Gill Sans Ultra Bold" pitchFamily="34" charset="0"/>
              </a:endParaRPr>
            </a:p>
          </p:txBody>
        </p:sp>
      </p:grpSp>
      <p:sp>
        <p:nvSpPr>
          <p:cNvPr id="17" name="Text Placeholder 16"/>
          <p:cNvSpPr>
            <a:spLocks noGrp="1"/>
          </p:cNvSpPr>
          <p:nvPr>
            <p:ph type="body" sz="quarter" idx="13"/>
          </p:nvPr>
        </p:nvSpPr>
        <p:spPr>
          <a:xfrm>
            <a:off x="3571868" y="6181744"/>
            <a:ext cx="4714899" cy="500066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>
            <a:noAutofit/>
          </a:bodyPr>
          <a:lstStyle>
            <a:lvl1pPr algn="ctr">
              <a:buNone/>
              <a:defRPr sz="1400" b="0" i="1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  <a:prstGeom prst="roundRect">
            <a:avLst>
              <a:gd name="adj" fmla="val 21212"/>
            </a:avLst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572032"/>
          </a:xfrm>
          <a:prstGeom prst="roundRect">
            <a:avLst>
              <a:gd name="adj" fmla="val 5595"/>
            </a:avLst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2/19/2009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43933" y="6000768"/>
            <a:ext cx="789591" cy="714380"/>
            <a:chOff x="2928926" y="571480"/>
            <a:chExt cx="4906492" cy="4439131"/>
          </a:xfrm>
        </p:grpSpPr>
        <p:pic>
          <p:nvPicPr>
            <p:cNvPr id="8" name="Picture 2" descr="\\HARFS02\Curriculum\maddamsN\MyWork\My Pictures\Microsoft Clip Organizer\j0100690.wm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928926" y="571480"/>
              <a:ext cx="4672012" cy="4368800"/>
            </a:xfrm>
            <a:prstGeom prst="rect">
              <a:avLst/>
            </a:prstGeom>
            <a:noFill/>
          </p:spPr>
        </p:pic>
        <p:sp>
          <p:nvSpPr>
            <p:cNvPr id="9" name="Rounded Rectangle 8"/>
            <p:cNvSpPr/>
            <p:nvPr/>
          </p:nvSpPr>
          <p:spPr>
            <a:xfrm rot="184840">
              <a:off x="4467814" y="1569718"/>
              <a:ext cx="1213517" cy="1285884"/>
            </a:xfrm>
            <a:prstGeom prst="roundRect">
              <a:avLst>
                <a:gd name="adj" fmla="val 13488"/>
              </a:avLst>
            </a:prstGeom>
            <a:solidFill>
              <a:srgbClr val="FFD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 rot="184840">
              <a:off x="3120166" y="3430420"/>
              <a:ext cx="1286355" cy="1355117"/>
            </a:xfrm>
            <a:prstGeom prst="roundRect">
              <a:avLst>
                <a:gd name="adj" fmla="val 13488"/>
              </a:avLst>
            </a:prstGeom>
            <a:solidFill>
              <a:srgbClr val="52F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 rot="21323669">
              <a:off x="6007408" y="3407018"/>
              <a:ext cx="1286355" cy="1355115"/>
            </a:xfrm>
            <a:prstGeom prst="roundRect">
              <a:avLst>
                <a:gd name="adj" fmla="val 13488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352595" y="1395955"/>
              <a:ext cx="1793859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latin typeface="Comic Sans MS" pitchFamily="66" charset="0"/>
                </a:rPr>
                <a:t>C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155205" y="3280364"/>
              <a:ext cx="1730247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I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967345" y="3280364"/>
              <a:ext cx="1868073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T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</p:grpSp>
      <p:sp>
        <p:nvSpPr>
          <p:cNvPr id="15" name="Rectangle 14"/>
          <p:cNvSpPr/>
          <p:nvPr userDrawn="1"/>
        </p:nvSpPr>
        <p:spPr>
          <a:xfrm>
            <a:off x="722286" y="6130944"/>
            <a:ext cx="27146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>
              <a:spcBef>
                <a:spcPct val="0"/>
              </a:spcBef>
              <a:defRPr/>
            </a:pPr>
            <a:r>
              <a:rPr lang="en-GB" sz="3200" b="1" dirty="0" smtClean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FFFF"/>
                </a:solidFill>
                <a:effectLst>
                  <a:glow rad="63500">
                    <a:srgbClr val="FFC000"/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Skill Building</a:t>
            </a:r>
            <a:endParaRPr lang="en-GB" sz="3200" b="1" dirty="0">
              <a:ln w="28575"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FFFFFF"/>
              </a:solidFill>
              <a:effectLst>
                <a:glow rad="63500">
                  <a:srgbClr val="FFC000"/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3" hasCustomPrompt="1"/>
          </p:nvPr>
        </p:nvSpPr>
        <p:spPr>
          <a:xfrm>
            <a:off x="3500438" y="6143625"/>
            <a:ext cx="5214937" cy="571500"/>
          </a:xfrm>
          <a:prstGeom prst="roundRect">
            <a:avLst>
              <a:gd name="adj" fmla="val 26836"/>
            </a:avLst>
          </a:prstGeom>
          <a:solidFill>
            <a:srgbClr val="FFFF00"/>
          </a:solidFill>
          <a:ln>
            <a:solidFill>
              <a:srgbClr val="FF9900"/>
            </a:solidFill>
          </a:ln>
        </p:spPr>
        <p:txBody>
          <a:bodyPr>
            <a:noAutofit/>
          </a:bodyPr>
          <a:lstStyle>
            <a:lvl1pPr algn="ctr">
              <a:buNone/>
              <a:defRPr sz="2400" b="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fld id="{C903C796-15AE-40E3-9730-6F48E1DEDB0D}" type="datetime2">
              <a:rPr lang="en-GB" smtClean="0"/>
              <a:pPr lvl="0"/>
              <a:t>Tuesday, 13 May 2008</a:t>
            </a:fld>
            <a:endParaRPr lang="en-US" dirty="0" smtClean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2/19/2009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2/19/2009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2/19/2009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2/19/2009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2/19/2009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2/19/2009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  <a:prstGeom prst="roundRect">
            <a:avLst>
              <a:gd name="adj" fmla="val 31212"/>
            </a:avLst>
          </a:prstGeom>
          <a:solidFill>
            <a:srgbClr val="FF9900"/>
          </a:solidFill>
          <a:ln w="76200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28736"/>
            <a:ext cx="8229600" cy="5000660"/>
          </a:xfrm>
          <a:prstGeom prst="roundRect">
            <a:avLst>
              <a:gd name="adj" fmla="val 6518"/>
            </a:avLst>
          </a:prstGeom>
          <a:ln w="76200">
            <a:solidFill>
              <a:srgbClr val="008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F06436-82A9-40DB-A140-871FA6B4C2D7}" type="datetimeFigureOut">
              <a:rPr lang="en-US" smtClean="0"/>
              <a:pPr/>
              <a:t>2/19/2009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 cap="none" spc="0">
          <a:ln w="12700" cmpd="sng">
            <a:solidFill>
              <a:schemeClr val="tx1"/>
            </a:solidFill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Comic Sans MS" pitchFamily="66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Creating a Multiplication Square</a:t>
            </a:r>
            <a:endParaRPr lang="en-GB" dirty="0"/>
          </a:p>
        </p:txBody>
      </p:sp>
      <p:pic>
        <p:nvPicPr>
          <p:cNvPr id="5" name="Picture 4" descr="image007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492361"/>
            <a:ext cx="1440985" cy="136563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Learning </a:t>
            </a:r>
            <a:r>
              <a:rPr lang="en-GB" dirty="0" smtClean="0"/>
              <a:t>Objective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r>
              <a:rPr lang="en-GB" dirty="0" smtClean="0"/>
              <a:t>“Learn how to use multiplication formulas in a spreadsheet”.</a:t>
            </a:r>
          </a:p>
          <a:p>
            <a:endParaRPr lang="en-GB" dirty="0" smtClean="0"/>
          </a:p>
          <a:p>
            <a:r>
              <a:rPr lang="en-GB" dirty="0" smtClean="0"/>
              <a:t>Write this Learning Objective onto your </a:t>
            </a:r>
            <a:r>
              <a:rPr lang="en-GB" b="1" dirty="0" smtClean="0"/>
              <a:t>Self Assessment Sheet.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ctr"/>
            <a:fld id="{BF6489F4-01F3-414D-82F7-82A38F083C1B}" type="datetime2">
              <a:rPr lang="en-GB" smtClean="0"/>
              <a:pPr algn="ctr"/>
              <a:t>Thursday, 19 February 2009</a:t>
            </a:fld>
            <a:endParaRPr lang="en-GB" dirty="0"/>
          </a:p>
        </p:txBody>
      </p:sp>
      <p:grpSp>
        <p:nvGrpSpPr>
          <p:cNvPr id="5" name="Group 4"/>
          <p:cNvGrpSpPr>
            <a:grpSpLocks noChangeAspect="1"/>
          </p:cNvGrpSpPr>
          <p:nvPr/>
        </p:nvGrpSpPr>
        <p:grpSpPr bwMode="auto">
          <a:xfrm>
            <a:off x="0" y="0"/>
            <a:ext cx="1285875" cy="1443038"/>
            <a:chOff x="0" y="0"/>
            <a:chExt cx="810" cy="909"/>
          </a:xfrm>
        </p:grpSpPr>
        <p:sp>
          <p:nvSpPr>
            <p:cNvPr id="6" name="AutoShape 3"/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810" cy="9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476" y="660"/>
              <a:ext cx="240" cy="133"/>
            </a:xfrm>
            <a:custGeom>
              <a:avLst/>
              <a:gdLst/>
              <a:ahLst/>
              <a:cxnLst>
                <a:cxn ang="0">
                  <a:pos x="593" y="6"/>
                </a:cxn>
                <a:cxn ang="0">
                  <a:pos x="585" y="17"/>
                </a:cxn>
                <a:cxn ang="0">
                  <a:pos x="583" y="25"/>
                </a:cxn>
                <a:cxn ang="0">
                  <a:pos x="585" y="29"/>
                </a:cxn>
                <a:cxn ang="0">
                  <a:pos x="589" y="41"/>
                </a:cxn>
                <a:cxn ang="0">
                  <a:pos x="612" y="102"/>
                </a:cxn>
                <a:cxn ang="0">
                  <a:pos x="643" y="186"/>
                </a:cxn>
                <a:cxn ang="0">
                  <a:pos x="667" y="252"/>
                </a:cxn>
                <a:cxn ang="0">
                  <a:pos x="668" y="280"/>
                </a:cxn>
                <a:cxn ang="0">
                  <a:pos x="655" y="330"/>
                </a:cxn>
                <a:cxn ang="0">
                  <a:pos x="639" y="352"/>
                </a:cxn>
                <a:cxn ang="0">
                  <a:pos x="587" y="352"/>
                </a:cxn>
                <a:cxn ang="0">
                  <a:pos x="507" y="352"/>
                </a:cxn>
                <a:cxn ang="0">
                  <a:pos x="411" y="352"/>
                </a:cxn>
                <a:cxn ang="0">
                  <a:pos x="310" y="352"/>
                </a:cxn>
                <a:cxn ang="0">
                  <a:pos x="214" y="352"/>
                </a:cxn>
                <a:cxn ang="0">
                  <a:pos x="134" y="352"/>
                </a:cxn>
                <a:cxn ang="0">
                  <a:pos x="83" y="352"/>
                </a:cxn>
                <a:cxn ang="0">
                  <a:pos x="65" y="326"/>
                </a:cxn>
                <a:cxn ang="0">
                  <a:pos x="50" y="261"/>
                </a:cxn>
                <a:cxn ang="0">
                  <a:pos x="49" y="233"/>
                </a:cxn>
                <a:cxn ang="0">
                  <a:pos x="65" y="172"/>
                </a:cxn>
                <a:cxn ang="0">
                  <a:pos x="87" y="95"/>
                </a:cxn>
                <a:cxn ang="0">
                  <a:pos x="102" y="38"/>
                </a:cxn>
                <a:cxn ang="0">
                  <a:pos x="106" y="27"/>
                </a:cxn>
                <a:cxn ang="0">
                  <a:pos x="106" y="25"/>
                </a:cxn>
                <a:cxn ang="0">
                  <a:pos x="104" y="17"/>
                </a:cxn>
                <a:cxn ang="0">
                  <a:pos x="96" y="4"/>
                </a:cxn>
                <a:cxn ang="0">
                  <a:pos x="80" y="0"/>
                </a:cxn>
                <a:cxn ang="0">
                  <a:pos x="65" y="10"/>
                </a:cxn>
                <a:cxn ang="0">
                  <a:pos x="0" y="238"/>
                </a:cxn>
                <a:cxn ang="0">
                  <a:pos x="0" y="244"/>
                </a:cxn>
                <a:cxn ang="0">
                  <a:pos x="0" y="249"/>
                </a:cxn>
                <a:cxn ang="0">
                  <a:pos x="34" y="387"/>
                </a:cxn>
                <a:cxn ang="0">
                  <a:pos x="45" y="397"/>
                </a:cxn>
                <a:cxn ang="0">
                  <a:pos x="667" y="398"/>
                </a:cxn>
                <a:cxn ang="0">
                  <a:pos x="681" y="394"/>
                </a:cxn>
                <a:cxn ang="0">
                  <a:pos x="689" y="382"/>
                </a:cxn>
                <a:cxn ang="0">
                  <a:pos x="720" y="267"/>
                </a:cxn>
                <a:cxn ang="0">
                  <a:pos x="720" y="260"/>
                </a:cxn>
                <a:cxn ang="0">
                  <a:pos x="628" y="15"/>
                </a:cxn>
                <a:cxn ang="0">
                  <a:pos x="616" y="2"/>
                </a:cxn>
                <a:cxn ang="0">
                  <a:pos x="598" y="2"/>
                </a:cxn>
              </a:cxnLst>
              <a:rect l="0" t="0" r="r" b="b"/>
              <a:pathLst>
                <a:path w="720" h="398">
                  <a:moveTo>
                    <a:pt x="598" y="2"/>
                  </a:moveTo>
                  <a:lnTo>
                    <a:pt x="593" y="6"/>
                  </a:lnTo>
                  <a:lnTo>
                    <a:pt x="587" y="10"/>
                  </a:lnTo>
                  <a:lnTo>
                    <a:pt x="585" y="17"/>
                  </a:lnTo>
                  <a:lnTo>
                    <a:pt x="583" y="23"/>
                  </a:lnTo>
                  <a:lnTo>
                    <a:pt x="583" y="25"/>
                  </a:lnTo>
                  <a:lnTo>
                    <a:pt x="585" y="27"/>
                  </a:lnTo>
                  <a:lnTo>
                    <a:pt x="585" y="29"/>
                  </a:lnTo>
                  <a:lnTo>
                    <a:pt x="585" y="31"/>
                  </a:lnTo>
                  <a:lnTo>
                    <a:pt x="589" y="41"/>
                  </a:lnTo>
                  <a:lnTo>
                    <a:pt x="598" y="67"/>
                  </a:lnTo>
                  <a:lnTo>
                    <a:pt x="612" y="102"/>
                  </a:lnTo>
                  <a:lnTo>
                    <a:pt x="626" y="144"/>
                  </a:lnTo>
                  <a:lnTo>
                    <a:pt x="643" y="186"/>
                  </a:lnTo>
                  <a:lnTo>
                    <a:pt x="658" y="224"/>
                  </a:lnTo>
                  <a:lnTo>
                    <a:pt x="667" y="252"/>
                  </a:lnTo>
                  <a:lnTo>
                    <a:pt x="672" y="265"/>
                  </a:lnTo>
                  <a:lnTo>
                    <a:pt x="668" y="280"/>
                  </a:lnTo>
                  <a:lnTo>
                    <a:pt x="662" y="305"/>
                  </a:lnTo>
                  <a:lnTo>
                    <a:pt x="655" y="330"/>
                  </a:lnTo>
                  <a:lnTo>
                    <a:pt x="649" y="352"/>
                  </a:lnTo>
                  <a:lnTo>
                    <a:pt x="639" y="352"/>
                  </a:lnTo>
                  <a:lnTo>
                    <a:pt x="617" y="352"/>
                  </a:lnTo>
                  <a:lnTo>
                    <a:pt x="587" y="352"/>
                  </a:lnTo>
                  <a:lnTo>
                    <a:pt x="551" y="352"/>
                  </a:lnTo>
                  <a:lnTo>
                    <a:pt x="507" y="352"/>
                  </a:lnTo>
                  <a:lnTo>
                    <a:pt x="461" y="352"/>
                  </a:lnTo>
                  <a:lnTo>
                    <a:pt x="411" y="352"/>
                  </a:lnTo>
                  <a:lnTo>
                    <a:pt x="361" y="352"/>
                  </a:lnTo>
                  <a:lnTo>
                    <a:pt x="310" y="352"/>
                  </a:lnTo>
                  <a:lnTo>
                    <a:pt x="260" y="352"/>
                  </a:lnTo>
                  <a:lnTo>
                    <a:pt x="214" y="352"/>
                  </a:lnTo>
                  <a:lnTo>
                    <a:pt x="171" y="352"/>
                  </a:lnTo>
                  <a:lnTo>
                    <a:pt x="134" y="352"/>
                  </a:lnTo>
                  <a:lnTo>
                    <a:pt x="104" y="352"/>
                  </a:lnTo>
                  <a:lnTo>
                    <a:pt x="83" y="352"/>
                  </a:lnTo>
                  <a:lnTo>
                    <a:pt x="72" y="352"/>
                  </a:lnTo>
                  <a:lnTo>
                    <a:pt x="65" y="326"/>
                  </a:lnTo>
                  <a:lnTo>
                    <a:pt x="57" y="293"/>
                  </a:lnTo>
                  <a:lnTo>
                    <a:pt x="50" y="261"/>
                  </a:lnTo>
                  <a:lnTo>
                    <a:pt x="46" y="245"/>
                  </a:lnTo>
                  <a:lnTo>
                    <a:pt x="49" y="233"/>
                  </a:lnTo>
                  <a:lnTo>
                    <a:pt x="57" y="207"/>
                  </a:lnTo>
                  <a:lnTo>
                    <a:pt x="65" y="172"/>
                  </a:lnTo>
                  <a:lnTo>
                    <a:pt x="76" y="133"/>
                  </a:lnTo>
                  <a:lnTo>
                    <a:pt x="87" y="95"/>
                  </a:lnTo>
                  <a:lnTo>
                    <a:pt x="96" y="61"/>
                  </a:lnTo>
                  <a:lnTo>
                    <a:pt x="102" y="38"/>
                  </a:lnTo>
                  <a:lnTo>
                    <a:pt x="104" y="29"/>
                  </a:lnTo>
                  <a:lnTo>
                    <a:pt x="106" y="27"/>
                  </a:lnTo>
                  <a:lnTo>
                    <a:pt x="106" y="26"/>
                  </a:lnTo>
                  <a:lnTo>
                    <a:pt x="106" y="25"/>
                  </a:lnTo>
                  <a:lnTo>
                    <a:pt x="106" y="23"/>
                  </a:lnTo>
                  <a:lnTo>
                    <a:pt x="104" y="17"/>
                  </a:lnTo>
                  <a:lnTo>
                    <a:pt x="102" y="10"/>
                  </a:lnTo>
                  <a:lnTo>
                    <a:pt x="96" y="4"/>
                  </a:lnTo>
                  <a:lnTo>
                    <a:pt x="90" y="2"/>
                  </a:lnTo>
                  <a:lnTo>
                    <a:pt x="80" y="0"/>
                  </a:lnTo>
                  <a:lnTo>
                    <a:pt x="72" y="3"/>
                  </a:lnTo>
                  <a:lnTo>
                    <a:pt x="65" y="10"/>
                  </a:lnTo>
                  <a:lnTo>
                    <a:pt x="61" y="18"/>
                  </a:lnTo>
                  <a:lnTo>
                    <a:pt x="0" y="238"/>
                  </a:lnTo>
                  <a:lnTo>
                    <a:pt x="0" y="241"/>
                  </a:lnTo>
                  <a:lnTo>
                    <a:pt x="0" y="244"/>
                  </a:lnTo>
                  <a:lnTo>
                    <a:pt x="0" y="247"/>
                  </a:lnTo>
                  <a:lnTo>
                    <a:pt x="0" y="249"/>
                  </a:lnTo>
                  <a:lnTo>
                    <a:pt x="31" y="380"/>
                  </a:lnTo>
                  <a:lnTo>
                    <a:pt x="34" y="387"/>
                  </a:lnTo>
                  <a:lnTo>
                    <a:pt x="40" y="393"/>
                  </a:lnTo>
                  <a:lnTo>
                    <a:pt x="45" y="397"/>
                  </a:lnTo>
                  <a:lnTo>
                    <a:pt x="53" y="398"/>
                  </a:lnTo>
                  <a:lnTo>
                    <a:pt x="667" y="398"/>
                  </a:lnTo>
                  <a:lnTo>
                    <a:pt x="674" y="397"/>
                  </a:lnTo>
                  <a:lnTo>
                    <a:pt x="681" y="394"/>
                  </a:lnTo>
                  <a:lnTo>
                    <a:pt x="686" y="389"/>
                  </a:lnTo>
                  <a:lnTo>
                    <a:pt x="689" y="382"/>
                  </a:lnTo>
                  <a:lnTo>
                    <a:pt x="718" y="271"/>
                  </a:lnTo>
                  <a:lnTo>
                    <a:pt x="720" y="267"/>
                  </a:lnTo>
                  <a:lnTo>
                    <a:pt x="720" y="264"/>
                  </a:lnTo>
                  <a:lnTo>
                    <a:pt x="720" y="260"/>
                  </a:lnTo>
                  <a:lnTo>
                    <a:pt x="718" y="257"/>
                  </a:lnTo>
                  <a:lnTo>
                    <a:pt x="628" y="15"/>
                  </a:lnTo>
                  <a:lnTo>
                    <a:pt x="624" y="7"/>
                  </a:lnTo>
                  <a:lnTo>
                    <a:pt x="616" y="2"/>
                  </a:lnTo>
                  <a:lnTo>
                    <a:pt x="607" y="0"/>
                  </a:lnTo>
                  <a:lnTo>
                    <a:pt x="598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696" y="870"/>
              <a:ext cx="45" cy="32"/>
            </a:xfrm>
            <a:custGeom>
              <a:avLst/>
              <a:gdLst/>
              <a:ahLst/>
              <a:cxnLst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2" y="54"/>
                </a:cxn>
                <a:cxn ang="0">
                  <a:pos x="4" y="64"/>
                </a:cxn>
                <a:cxn ang="0">
                  <a:pos x="10" y="73"/>
                </a:cxn>
                <a:cxn ang="0">
                  <a:pos x="18" y="80"/>
                </a:cxn>
                <a:cxn ang="0">
                  <a:pos x="27" y="87"/>
                </a:cxn>
                <a:cxn ang="0">
                  <a:pos x="38" y="92"/>
                </a:cxn>
                <a:cxn ang="0">
                  <a:pos x="52" y="96"/>
                </a:cxn>
                <a:cxn ang="0">
                  <a:pos x="65" y="98"/>
                </a:cxn>
                <a:cxn ang="0">
                  <a:pos x="79" y="98"/>
                </a:cxn>
                <a:cxn ang="0">
                  <a:pos x="92" y="96"/>
                </a:cxn>
                <a:cxn ang="0">
                  <a:pos x="103" y="92"/>
                </a:cxn>
                <a:cxn ang="0">
                  <a:pos x="114" y="87"/>
                </a:cxn>
                <a:cxn ang="0">
                  <a:pos x="122" y="80"/>
                </a:cxn>
                <a:cxn ang="0">
                  <a:pos x="129" y="73"/>
                </a:cxn>
                <a:cxn ang="0">
                  <a:pos x="134" y="64"/>
                </a:cxn>
                <a:cxn ang="0">
                  <a:pos x="135" y="54"/>
                </a:cxn>
                <a:cxn ang="0">
                  <a:pos x="135" y="44"/>
                </a:cxn>
                <a:cxn ang="0">
                  <a:pos x="131" y="34"/>
                </a:cxn>
                <a:cxn ang="0">
                  <a:pos x="126" y="26"/>
                </a:cxn>
                <a:cxn ang="0">
                  <a:pos x="119" y="18"/>
                </a:cxn>
                <a:cxn ang="0">
                  <a:pos x="110" y="11"/>
                </a:cxn>
                <a:cxn ang="0">
                  <a:pos x="98" y="6"/>
                </a:cxn>
                <a:cxn ang="0">
                  <a:pos x="85" y="2"/>
                </a:cxn>
                <a:cxn ang="0">
                  <a:pos x="72" y="0"/>
                </a:cxn>
                <a:cxn ang="0">
                  <a:pos x="57" y="0"/>
                </a:cxn>
                <a:cxn ang="0">
                  <a:pos x="45" y="2"/>
                </a:cxn>
                <a:cxn ang="0">
                  <a:pos x="33" y="6"/>
                </a:cxn>
                <a:cxn ang="0">
                  <a:pos x="22" y="11"/>
                </a:cxn>
                <a:cxn ang="0">
                  <a:pos x="14" y="18"/>
                </a:cxn>
                <a:cxn ang="0">
                  <a:pos x="7" y="26"/>
                </a:cxn>
                <a:cxn ang="0">
                  <a:pos x="3" y="34"/>
                </a:cxn>
                <a:cxn ang="0">
                  <a:pos x="0" y="45"/>
                </a:cxn>
              </a:cxnLst>
              <a:rect l="0" t="0" r="r" b="b"/>
              <a:pathLst>
                <a:path w="135" h="98">
                  <a:moveTo>
                    <a:pt x="0" y="45"/>
                  </a:move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2" y="54"/>
                  </a:lnTo>
                  <a:lnTo>
                    <a:pt x="4" y="64"/>
                  </a:lnTo>
                  <a:lnTo>
                    <a:pt x="10" y="73"/>
                  </a:lnTo>
                  <a:lnTo>
                    <a:pt x="18" y="80"/>
                  </a:lnTo>
                  <a:lnTo>
                    <a:pt x="27" y="87"/>
                  </a:lnTo>
                  <a:lnTo>
                    <a:pt x="38" y="92"/>
                  </a:lnTo>
                  <a:lnTo>
                    <a:pt x="52" y="96"/>
                  </a:lnTo>
                  <a:lnTo>
                    <a:pt x="65" y="98"/>
                  </a:lnTo>
                  <a:lnTo>
                    <a:pt x="79" y="98"/>
                  </a:lnTo>
                  <a:lnTo>
                    <a:pt x="92" y="96"/>
                  </a:lnTo>
                  <a:lnTo>
                    <a:pt x="103" y="92"/>
                  </a:lnTo>
                  <a:lnTo>
                    <a:pt x="114" y="87"/>
                  </a:lnTo>
                  <a:lnTo>
                    <a:pt x="122" y="80"/>
                  </a:lnTo>
                  <a:lnTo>
                    <a:pt x="129" y="73"/>
                  </a:lnTo>
                  <a:lnTo>
                    <a:pt x="134" y="64"/>
                  </a:lnTo>
                  <a:lnTo>
                    <a:pt x="135" y="54"/>
                  </a:lnTo>
                  <a:lnTo>
                    <a:pt x="135" y="44"/>
                  </a:lnTo>
                  <a:lnTo>
                    <a:pt x="131" y="34"/>
                  </a:lnTo>
                  <a:lnTo>
                    <a:pt x="126" y="26"/>
                  </a:lnTo>
                  <a:lnTo>
                    <a:pt x="119" y="18"/>
                  </a:lnTo>
                  <a:lnTo>
                    <a:pt x="110" y="11"/>
                  </a:lnTo>
                  <a:lnTo>
                    <a:pt x="98" y="6"/>
                  </a:lnTo>
                  <a:lnTo>
                    <a:pt x="85" y="2"/>
                  </a:lnTo>
                  <a:lnTo>
                    <a:pt x="72" y="0"/>
                  </a:lnTo>
                  <a:lnTo>
                    <a:pt x="57" y="0"/>
                  </a:lnTo>
                  <a:lnTo>
                    <a:pt x="45" y="2"/>
                  </a:lnTo>
                  <a:lnTo>
                    <a:pt x="33" y="6"/>
                  </a:lnTo>
                  <a:lnTo>
                    <a:pt x="22" y="11"/>
                  </a:lnTo>
                  <a:lnTo>
                    <a:pt x="14" y="18"/>
                  </a:lnTo>
                  <a:lnTo>
                    <a:pt x="7" y="26"/>
                  </a:lnTo>
                  <a:lnTo>
                    <a:pt x="3" y="34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661" y="664"/>
              <a:ext cx="64" cy="231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10" y="4"/>
                </a:cxn>
                <a:cxn ang="0">
                  <a:pos x="3" y="10"/>
                </a:cxn>
                <a:cxn ang="0">
                  <a:pos x="0" y="18"/>
                </a:cxn>
                <a:cxn ang="0">
                  <a:pos x="0" y="27"/>
                </a:cxn>
                <a:cxn ang="0">
                  <a:pos x="148" y="676"/>
                </a:cxn>
                <a:cxn ang="0">
                  <a:pos x="152" y="685"/>
                </a:cxn>
                <a:cxn ang="0">
                  <a:pos x="159" y="690"/>
                </a:cxn>
                <a:cxn ang="0">
                  <a:pos x="167" y="693"/>
                </a:cxn>
                <a:cxn ang="0">
                  <a:pos x="176" y="693"/>
                </a:cxn>
                <a:cxn ang="0">
                  <a:pos x="184" y="689"/>
                </a:cxn>
                <a:cxn ang="0">
                  <a:pos x="190" y="683"/>
                </a:cxn>
                <a:cxn ang="0">
                  <a:pos x="192" y="675"/>
                </a:cxn>
                <a:cxn ang="0">
                  <a:pos x="192" y="666"/>
                </a:cxn>
                <a:cxn ang="0">
                  <a:pos x="45" y="18"/>
                </a:cxn>
                <a:cxn ang="0">
                  <a:pos x="41" y="10"/>
                </a:cxn>
                <a:cxn ang="0">
                  <a:pos x="36" y="3"/>
                </a:cxn>
                <a:cxn ang="0">
                  <a:pos x="27" y="0"/>
                </a:cxn>
                <a:cxn ang="0">
                  <a:pos x="18" y="0"/>
                </a:cxn>
              </a:cxnLst>
              <a:rect l="0" t="0" r="r" b="b"/>
              <a:pathLst>
                <a:path w="192" h="693">
                  <a:moveTo>
                    <a:pt x="18" y="0"/>
                  </a:moveTo>
                  <a:lnTo>
                    <a:pt x="10" y="4"/>
                  </a:lnTo>
                  <a:lnTo>
                    <a:pt x="3" y="10"/>
                  </a:lnTo>
                  <a:lnTo>
                    <a:pt x="0" y="18"/>
                  </a:lnTo>
                  <a:lnTo>
                    <a:pt x="0" y="27"/>
                  </a:lnTo>
                  <a:lnTo>
                    <a:pt x="148" y="676"/>
                  </a:lnTo>
                  <a:lnTo>
                    <a:pt x="152" y="685"/>
                  </a:lnTo>
                  <a:lnTo>
                    <a:pt x="159" y="690"/>
                  </a:lnTo>
                  <a:lnTo>
                    <a:pt x="167" y="693"/>
                  </a:lnTo>
                  <a:lnTo>
                    <a:pt x="176" y="693"/>
                  </a:lnTo>
                  <a:lnTo>
                    <a:pt x="184" y="689"/>
                  </a:lnTo>
                  <a:lnTo>
                    <a:pt x="190" y="683"/>
                  </a:lnTo>
                  <a:lnTo>
                    <a:pt x="192" y="675"/>
                  </a:lnTo>
                  <a:lnTo>
                    <a:pt x="192" y="666"/>
                  </a:lnTo>
                  <a:lnTo>
                    <a:pt x="45" y="18"/>
                  </a:lnTo>
                  <a:lnTo>
                    <a:pt x="41" y="10"/>
                  </a:lnTo>
                  <a:lnTo>
                    <a:pt x="36" y="3"/>
                  </a:lnTo>
                  <a:lnTo>
                    <a:pt x="27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454" y="335"/>
              <a:ext cx="341" cy="341"/>
            </a:xfrm>
            <a:custGeom>
              <a:avLst/>
              <a:gdLst/>
              <a:ahLst/>
              <a:cxnLst>
                <a:cxn ang="0">
                  <a:pos x="917" y="34"/>
                </a:cxn>
                <a:cxn ang="0">
                  <a:pos x="916" y="38"/>
                </a:cxn>
                <a:cxn ang="0">
                  <a:pos x="907" y="72"/>
                </a:cxn>
                <a:cxn ang="0">
                  <a:pos x="856" y="277"/>
                </a:cxn>
                <a:cxn ang="0">
                  <a:pos x="787" y="555"/>
                </a:cxn>
                <a:cxn ang="0">
                  <a:pos x="736" y="762"/>
                </a:cxn>
                <a:cxn ang="0">
                  <a:pos x="719" y="816"/>
                </a:cxn>
                <a:cxn ang="0">
                  <a:pos x="703" y="845"/>
                </a:cxn>
                <a:cxn ang="0">
                  <a:pos x="690" y="863"/>
                </a:cxn>
                <a:cxn ang="0">
                  <a:pos x="680" y="871"/>
                </a:cxn>
                <a:cxn ang="0">
                  <a:pos x="672" y="874"/>
                </a:cxn>
                <a:cxn ang="0">
                  <a:pos x="668" y="874"/>
                </a:cxn>
                <a:cxn ang="0">
                  <a:pos x="664" y="873"/>
                </a:cxn>
                <a:cxn ang="0">
                  <a:pos x="659" y="871"/>
                </a:cxn>
                <a:cxn ang="0">
                  <a:pos x="634" y="871"/>
                </a:cxn>
                <a:cxn ang="0">
                  <a:pos x="568" y="874"/>
                </a:cxn>
                <a:cxn ang="0">
                  <a:pos x="480" y="877"/>
                </a:cxn>
                <a:cxn ang="0">
                  <a:pos x="381" y="881"/>
                </a:cxn>
                <a:cxn ang="0">
                  <a:pos x="279" y="886"/>
                </a:cxn>
                <a:cxn ang="0">
                  <a:pos x="184" y="891"/>
                </a:cxn>
                <a:cxn ang="0">
                  <a:pos x="106" y="898"/>
                </a:cxn>
                <a:cxn ang="0">
                  <a:pos x="53" y="906"/>
                </a:cxn>
                <a:cxn ang="0">
                  <a:pos x="23" y="921"/>
                </a:cxn>
                <a:cxn ang="0">
                  <a:pos x="5" y="947"/>
                </a:cxn>
                <a:cxn ang="0">
                  <a:pos x="0" y="975"/>
                </a:cxn>
                <a:cxn ang="0">
                  <a:pos x="4" y="1001"/>
                </a:cxn>
                <a:cxn ang="0">
                  <a:pos x="11" y="1017"/>
                </a:cxn>
                <a:cxn ang="0">
                  <a:pos x="20" y="1023"/>
                </a:cxn>
                <a:cxn ang="0">
                  <a:pos x="732" y="1024"/>
                </a:cxn>
                <a:cxn ang="0">
                  <a:pos x="733" y="1024"/>
                </a:cxn>
                <a:cxn ang="0">
                  <a:pos x="734" y="1024"/>
                </a:cxn>
                <a:cxn ang="0">
                  <a:pos x="802" y="1004"/>
                </a:cxn>
                <a:cxn ang="0">
                  <a:pos x="844" y="970"/>
                </a:cxn>
                <a:cxn ang="0">
                  <a:pos x="866" y="932"/>
                </a:cxn>
                <a:cxn ang="0">
                  <a:pos x="872" y="900"/>
                </a:cxn>
                <a:cxn ang="0">
                  <a:pos x="872" y="901"/>
                </a:cxn>
                <a:cxn ang="0">
                  <a:pos x="872" y="902"/>
                </a:cxn>
                <a:cxn ang="0">
                  <a:pos x="1022" y="45"/>
                </a:cxn>
                <a:cxn ang="0">
                  <a:pos x="1021" y="37"/>
                </a:cxn>
                <a:cxn ang="0">
                  <a:pos x="1014" y="24"/>
                </a:cxn>
                <a:cxn ang="0">
                  <a:pos x="1002" y="12"/>
                </a:cxn>
                <a:cxn ang="0">
                  <a:pos x="990" y="4"/>
                </a:cxn>
                <a:cxn ang="0">
                  <a:pos x="979" y="1"/>
                </a:cxn>
                <a:cxn ang="0">
                  <a:pos x="963" y="1"/>
                </a:cxn>
                <a:cxn ang="0">
                  <a:pos x="943" y="8"/>
                </a:cxn>
                <a:cxn ang="0">
                  <a:pos x="929" y="20"/>
                </a:cxn>
                <a:cxn ang="0">
                  <a:pos x="920" y="30"/>
                </a:cxn>
              </a:cxnLst>
              <a:rect l="0" t="0" r="r" b="b"/>
              <a:pathLst>
                <a:path w="1022" h="1024">
                  <a:moveTo>
                    <a:pt x="918" y="33"/>
                  </a:moveTo>
                  <a:lnTo>
                    <a:pt x="917" y="34"/>
                  </a:lnTo>
                  <a:lnTo>
                    <a:pt x="917" y="35"/>
                  </a:lnTo>
                  <a:lnTo>
                    <a:pt x="916" y="38"/>
                  </a:lnTo>
                  <a:lnTo>
                    <a:pt x="916" y="39"/>
                  </a:lnTo>
                  <a:lnTo>
                    <a:pt x="907" y="72"/>
                  </a:lnTo>
                  <a:lnTo>
                    <a:pt x="886" y="157"/>
                  </a:lnTo>
                  <a:lnTo>
                    <a:pt x="856" y="277"/>
                  </a:lnTo>
                  <a:lnTo>
                    <a:pt x="822" y="415"/>
                  </a:lnTo>
                  <a:lnTo>
                    <a:pt x="787" y="555"/>
                  </a:lnTo>
                  <a:lnTo>
                    <a:pt x="757" y="675"/>
                  </a:lnTo>
                  <a:lnTo>
                    <a:pt x="736" y="762"/>
                  </a:lnTo>
                  <a:lnTo>
                    <a:pt x="728" y="795"/>
                  </a:lnTo>
                  <a:lnTo>
                    <a:pt x="719" y="816"/>
                  </a:lnTo>
                  <a:lnTo>
                    <a:pt x="711" y="833"/>
                  </a:lnTo>
                  <a:lnTo>
                    <a:pt x="703" y="845"/>
                  </a:lnTo>
                  <a:lnTo>
                    <a:pt x="696" y="856"/>
                  </a:lnTo>
                  <a:lnTo>
                    <a:pt x="690" y="863"/>
                  </a:lnTo>
                  <a:lnTo>
                    <a:pt x="684" y="868"/>
                  </a:lnTo>
                  <a:lnTo>
                    <a:pt x="680" y="871"/>
                  </a:lnTo>
                  <a:lnTo>
                    <a:pt x="676" y="873"/>
                  </a:lnTo>
                  <a:lnTo>
                    <a:pt x="672" y="874"/>
                  </a:lnTo>
                  <a:lnTo>
                    <a:pt x="669" y="874"/>
                  </a:lnTo>
                  <a:lnTo>
                    <a:pt x="668" y="874"/>
                  </a:lnTo>
                  <a:lnTo>
                    <a:pt x="667" y="874"/>
                  </a:lnTo>
                  <a:lnTo>
                    <a:pt x="664" y="873"/>
                  </a:lnTo>
                  <a:lnTo>
                    <a:pt x="661" y="873"/>
                  </a:lnTo>
                  <a:lnTo>
                    <a:pt x="659" y="871"/>
                  </a:lnTo>
                  <a:lnTo>
                    <a:pt x="656" y="871"/>
                  </a:lnTo>
                  <a:lnTo>
                    <a:pt x="634" y="871"/>
                  </a:lnTo>
                  <a:lnTo>
                    <a:pt x="605" y="873"/>
                  </a:lnTo>
                  <a:lnTo>
                    <a:pt x="568" y="874"/>
                  </a:lnTo>
                  <a:lnTo>
                    <a:pt x="526" y="875"/>
                  </a:lnTo>
                  <a:lnTo>
                    <a:pt x="480" y="877"/>
                  </a:lnTo>
                  <a:lnTo>
                    <a:pt x="431" y="879"/>
                  </a:lnTo>
                  <a:lnTo>
                    <a:pt x="381" y="881"/>
                  </a:lnTo>
                  <a:lnTo>
                    <a:pt x="330" y="883"/>
                  </a:lnTo>
                  <a:lnTo>
                    <a:pt x="279" y="886"/>
                  </a:lnTo>
                  <a:lnTo>
                    <a:pt x="230" y="889"/>
                  </a:lnTo>
                  <a:lnTo>
                    <a:pt x="184" y="891"/>
                  </a:lnTo>
                  <a:lnTo>
                    <a:pt x="142" y="896"/>
                  </a:lnTo>
                  <a:lnTo>
                    <a:pt x="106" y="898"/>
                  </a:lnTo>
                  <a:lnTo>
                    <a:pt x="76" y="902"/>
                  </a:lnTo>
                  <a:lnTo>
                    <a:pt x="53" y="906"/>
                  </a:lnTo>
                  <a:lnTo>
                    <a:pt x="39" y="910"/>
                  </a:lnTo>
                  <a:lnTo>
                    <a:pt x="23" y="921"/>
                  </a:lnTo>
                  <a:lnTo>
                    <a:pt x="12" y="933"/>
                  </a:lnTo>
                  <a:lnTo>
                    <a:pt x="5" y="947"/>
                  </a:lnTo>
                  <a:lnTo>
                    <a:pt x="1" y="960"/>
                  </a:lnTo>
                  <a:lnTo>
                    <a:pt x="0" y="975"/>
                  </a:lnTo>
                  <a:lnTo>
                    <a:pt x="1" y="989"/>
                  </a:lnTo>
                  <a:lnTo>
                    <a:pt x="4" y="1001"/>
                  </a:lnTo>
                  <a:lnTo>
                    <a:pt x="7" y="1012"/>
                  </a:lnTo>
                  <a:lnTo>
                    <a:pt x="11" y="1017"/>
                  </a:lnTo>
                  <a:lnTo>
                    <a:pt x="15" y="1021"/>
                  </a:lnTo>
                  <a:lnTo>
                    <a:pt x="20" y="1023"/>
                  </a:lnTo>
                  <a:lnTo>
                    <a:pt x="26" y="1024"/>
                  </a:lnTo>
                  <a:lnTo>
                    <a:pt x="732" y="1024"/>
                  </a:lnTo>
                  <a:lnTo>
                    <a:pt x="733" y="1024"/>
                  </a:lnTo>
                  <a:lnTo>
                    <a:pt x="733" y="1024"/>
                  </a:lnTo>
                  <a:lnTo>
                    <a:pt x="734" y="1024"/>
                  </a:lnTo>
                  <a:lnTo>
                    <a:pt x="734" y="1024"/>
                  </a:lnTo>
                  <a:lnTo>
                    <a:pt x="772" y="1016"/>
                  </a:lnTo>
                  <a:lnTo>
                    <a:pt x="802" y="1004"/>
                  </a:lnTo>
                  <a:lnTo>
                    <a:pt x="826" y="989"/>
                  </a:lnTo>
                  <a:lnTo>
                    <a:pt x="844" y="970"/>
                  </a:lnTo>
                  <a:lnTo>
                    <a:pt x="857" y="951"/>
                  </a:lnTo>
                  <a:lnTo>
                    <a:pt x="866" y="932"/>
                  </a:lnTo>
                  <a:lnTo>
                    <a:pt x="871" y="914"/>
                  </a:lnTo>
                  <a:lnTo>
                    <a:pt x="872" y="900"/>
                  </a:lnTo>
                  <a:lnTo>
                    <a:pt x="872" y="900"/>
                  </a:lnTo>
                  <a:lnTo>
                    <a:pt x="872" y="901"/>
                  </a:lnTo>
                  <a:lnTo>
                    <a:pt x="872" y="901"/>
                  </a:lnTo>
                  <a:lnTo>
                    <a:pt x="872" y="902"/>
                  </a:lnTo>
                  <a:lnTo>
                    <a:pt x="1022" y="47"/>
                  </a:lnTo>
                  <a:lnTo>
                    <a:pt x="1022" y="45"/>
                  </a:lnTo>
                  <a:lnTo>
                    <a:pt x="1022" y="41"/>
                  </a:lnTo>
                  <a:lnTo>
                    <a:pt x="1021" y="37"/>
                  </a:lnTo>
                  <a:lnTo>
                    <a:pt x="1020" y="34"/>
                  </a:lnTo>
                  <a:lnTo>
                    <a:pt x="1014" y="24"/>
                  </a:lnTo>
                  <a:lnTo>
                    <a:pt x="1008" y="18"/>
                  </a:lnTo>
                  <a:lnTo>
                    <a:pt x="1002" y="12"/>
                  </a:lnTo>
                  <a:lnTo>
                    <a:pt x="995" y="7"/>
                  </a:lnTo>
                  <a:lnTo>
                    <a:pt x="990" y="4"/>
                  </a:lnTo>
                  <a:lnTo>
                    <a:pt x="985" y="3"/>
                  </a:lnTo>
                  <a:lnTo>
                    <a:pt x="979" y="1"/>
                  </a:lnTo>
                  <a:lnTo>
                    <a:pt x="974" y="0"/>
                  </a:lnTo>
                  <a:lnTo>
                    <a:pt x="963" y="1"/>
                  </a:lnTo>
                  <a:lnTo>
                    <a:pt x="952" y="4"/>
                  </a:lnTo>
                  <a:lnTo>
                    <a:pt x="943" y="8"/>
                  </a:lnTo>
                  <a:lnTo>
                    <a:pt x="936" y="14"/>
                  </a:lnTo>
                  <a:lnTo>
                    <a:pt x="929" y="20"/>
                  </a:lnTo>
                  <a:lnTo>
                    <a:pt x="924" y="26"/>
                  </a:lnTo>
                  <a:lnTo>
                    <a:pt x="920" y="30"/>
                  </a:lnTo>
                  <a:lnTo>
                    <a:pt x="918" y="3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468" y="349"/>
              <a:ext cx="313" cy="314"/>
            </a:xfrm>
            <a:custGeom>
              <a:avLst/>
              <a:gdLst/>
              <a:ahLst/>
              <a:cxnLst>
                <a:cxn ang="0">
                  <a:pos x="933" y="1"/>
                </a:cxn>
                <a:cxn ang="0">
                  <a:pos x="937" y="5"/>
                </a:cxn>
                <a:cxn ang="0">
                  <a:pos x="933" y="48"/>
                </a:cxn>
                <a:cxn ang="0">
                  <a:pos x="891" y="282"/>
                </a:cxn>
                <a:cxn ang="0">
                  <a:pos x="837" y="591"/>
                </a:cxn>
                <a:cxn ang="0">
                  <a:pos x="797" y="819"/>
                </a:cxn>
                <a:cxn ang="0">
                  <a:pos x="791" y="856"/>
                </a:cxn>
                <a:cxn ang="0">
                  <a:pos x="791" y="857"/>
                </a:cxn>
                <a:cxn ang="0">
                  <a:pos x="791" y="861"/>
                </a:cxn>
                <a:cxn ang="0">
                  <a:pos x="785" y="883"/>
                </a:cxn>
                <a:cxn ang="0">
                  <a:pos x="765" y="911"/>
                </a:cxn>
                <a:cxn ang="0">
                  <a:pos x="722" y="936"/>
                </a:cxn>
                <a:cxn ang="0">
                  <a:pos x="681" y="942"/>
                </a:cxn>
                <a:cxn ang="0">
                  <a:pos x="627" y="942"/>
                </a:cxn>
                <a:cxn ang="0">
                  <a:pos x="534" y="942"/>
                </a:cxn>
                <a:cxn ang="0">
                  <a:pos x="417" y="942"/>
                </a:cxn>
                <a:cxn ang="0">
                  <a:pos x="292" y="942"/>
                </a:cxn>
                <a:cxn ang="0">
                  <a:pos x="173" y="942"/>
                </a:cxn>
                <a:cxn ang="0">
                  <a:pos x="75" y="942"/>
                </a:cxn>
                <a:cxn ang="0">
                  <a:pos x="13" y="942"/>
                </a:cxn>
                <a:cxn ang="0">
                  <a:pos x="1" y="940"/>
                </a:cxn>
                <a:cxn ang="0">
                  <a:pos x="0" y="936"/>
                </a:cxn>
                <a:cxn ang="0">
                  <a:pos x="1" y="926"/>
                </a:cxn>
                <a:cxn ang="0">
                  <a:pos x="9" y="911"/>
                </a:cxn>
                <a:cxn ang="0">
                  <a:pos x="25" y="903"/>
                </a:cxn>
                <a:cxn ang="0">
                  <a:pos x="59" y="898"/>
                </a:cxn>
                <a:cxn ang="0">
                  <a:pos x="113" y="894"/>
                </a:cxn>
                <a:cxn ang="0">
                  <a:pos x="185" y="888"/>
                </a:cxn>
                <a:cxn ang="0">
                  <a:pos x="269" y="883"/>
                </a:cxn>
                <a:cxn ang="0">
                  <a:pos x="361" y="879"/>
                </a:cxn>
                <a:cxn ang="0">
                  <a:pos x="461" y="875"/>
                </a:cxn>
                <a:cxn ang="0">
                  <a:pos x="562" y="872"/>
                </a:cxn>
                <a:cxn ang="0">
                  <a:pos x="619" y="873"/>
                </a:cxn>
                <a:cxn ang="0">
                  <a:pos x="637" y="875"/>
                </a:cxn>
                <a:cxn ang="0">
                  <a:pos x="657" y="867"/>
                </a:cxn>
                <a:cxn ang="0">
                  <a:pos x="678" y="850"/>
                </a:cxn>
                <a:cxn ang="0">
                  <a:pos x="699" y="825"/>
                </a:cxn>
                <a:cxn ang="0">
                  <a:pos x="716" y="790"/>
                </a:cxn>
                <a:cxn ang="0">
                  <a:pos x="726" y="767"/>
                </a:cxn>
                <a:cxn ang="0">
                  <a:pos x="726" y="767"/>
                </a:cxn>
                <a:cxn ang="0">
                  <a:pos x="734" y="733"/>
                </a:cxn>
                <a:cxn ang="0">
                  <a:pos x="784" y="530"/>
                </a:cxn>
                <a:cxn ang="0">
                  <a:pos x="852" y="255"/>
                </a:cxn>
                <a:cxn ang="0">
                  <a:pos x="903" y="48"/>
                </a:cxn>
                <a:cxn ang="0">
                  <a:pos x="916" y="8"/>
                </a:cxn>
                <a:cxn ang="0">
                  <a:pos x="927" y="1"/>
                </a:cxn>
              </a:cxnLst>
              <a:rect l="0" t="0" r="r" b="b"/>
              <a:pathLst>
                <a:path w="939" h="942">
                  <a:moveTo>
                    <a:pt x="931" y="0"/>
                  </a:moveTo>
                  <a:lnTo>
                    <a:pt x="933" y="1"/>
                  </a:lnTo>
                  <a:lnTo>
                    <a:pt x="935" y="2"/>
                  </a:lnTo>
                  <a:lnTo>
                    <a:pt x="937" y="5"/>
                  </a:lnTo>
                  <a:lnTo>
                    <a:pt x="939" y="8"/>
                  </a:lnTo>
                  <a:lnTo>
                    <a:pt x="933" y="48"/>
                  </a:lnTo>
                  <a:lnTo>
                    <a:pt x="915" y="147"/>
                  </a:lnTo>
                  <a:lnTo>
                    <a:pt x="891" y="282"/>
                  </a:lnTo>
                  <a:lnTo>
                    <a:pt x="864" y="437"/>
                  </a:lnTo>
                  <a:lnTo>
                    <a:pt x="837" y="591"/>
                  </a:lnTo>
                  <a:lnTo>
                    <a:pt x="814" y="725"/>
                  </a:lnTo>
                  <a:lnTo>
                    <a:pt x="797" y="819"/>
                  </a:lnTo>
                  <a:lnTo>
                    <a:pt x="791" y="855"/>
                  </a:lnTo>
                  <a:lnTo>
                    <a:pt x="791" y="856"/>
                  </a:lnTo>
                  <a:lnTo>
                    <a:pt x="791" y="856"/>
                  </a:lnTo>
                  <a:lnTo>
                    <a:pt x="791" y="857"/>
                  </a:lnTo>
                  <a:lnTo>
                    <a:pt x="791" y="857"/>
                  </a:lnTo>
                  <a:lnTo>
                    <a:pt x="791" y="861"/>
                  </a:lnTo>
                  <a:lnTo>
                    <a:pt x="789" y="871"/>
                  </a:lnTo>
                  <a:lnTo>
                    <a:pt x="785" y="883"/>
                  </a:lnTo>
                  <a:lnTo>
                    <a:pt x="777" y="896"/>
                  </a:lnTo>
                  <a:lnTo>
                    <a:pt x="765" y="911"/>
                  </a:lnTo>
                  <a:lnTo>
                    <a:pt x="747" y="925"/>
                  </a:lnTo>
                  <a:lnTo>
                    <a:pt x="722" y="936"/>
                  </a:lnTo>
                  <a:lnTo>
                    <a:pt x="689" y="942"/>
                  </a:lnTo>
                  <a:lnTo>
                    <a:pt x="681" y="942"/>
                  </a:lnTo>
                  <a:lnTo>
                    <a:pt x="660" y="942"/>
                  </a:lnTo>
                  <a:lnTo>
                    <a:pt x="627" y="942"/>
                  </a:lnTo>
                  <a:lnTo>
                    <a:pt x="584" y="942"/>
                  </a:lnTo>
                  <a:lnTo>
                    <a:pt x="534" y="942"/>
                  </a:lnTo>
                  <a:lnTo>
                    <a:pt x="477" y="942"/>
                  </a:lnTo>
                  <a:lnTo>
                    <a:pt x="417" y="942"/>
                  </a:lnTo>
                  <a:lnTo>
                    <a:pt x="355" y="942"/>
                  </a:lnTo>
                  <a:lnTo>
                    <a:pt x="292" y="942"/>
                  </a:lnTo>
                  <a:lnTo>
                    <a:pt x="231" y="942"/>
                  </a:lnTo>
                  <a:lnTo>
                    <a:pt x="173" y="942"/>
                  </a:lnTo>
                  <a:lnTo>
                    <a:pt x="120" y="942"/>
                  </a:lnTo>
                  <a:lnTo>
                    <a:pt x="75" y="942"/>
                  </a:lnTo>
                  <a:lnTo>
                    <a:pt x="39" y="942"/>
                  </a:lnTo>
                  <a:lnTo>
                    <a:pt x="13" y="942"/>
                  </a:lnTo>
                  <a:lnTo>
                    <a:pt x="1" y="942"/>
                  </a:lnTo>
                  <a:lnTo>
                    <a:pt x="1" y="940"/>
                  </a:lnTo>
                  <a:lnTo>
                    <a:pt x="1" y="938"/>
                  </a:lnTo>
                  <a:lnTo>
                    <a:pt x="0" y="936"/>
                  </a:lnTo>
                  <a:lnTo>
                    <a:pt x="0" y="934"/>
                  </a:lnTo>
                  <a:lnTo>
                    <a:pt x="1" y="926"/>
                  </a:lnTo>
                  <a:lnTo>
                    <a:pt x="4" y="919"/>
                  </a:lnTo>
                  <a:lnTo>
                    <a:pt x="9" y="911"/>
                  </a:lnTo>
                  <a:lnTo>
                    <a:pt x="17" y="906"/>
                  </a:lnTo>
                  <a:lnTo>
                    <a:pt x="25" y="903"/>
                  </a:lnTo>
                  <a:lnTo>
                    <a:pt x="40" y="901"/>
                  </a:lnTo>
                  <a:lnTo>
                    <a:pt x="59" y="898"/>
                  </a:lnTo>
                  <a:lnTo>
                    <a:pt x="85" y="895"/>
                  </a:lnTo>
                  <a:lnTo>
                    <a:pt x="113" y="894"/>
                  </a:lnTo>
                  <a:lnTo>
                    <a:pt x="147" y="891"/>
                  </a:lnTo>
                  <a:lnTo>
                    <a:pt x="185" y="888"/>
                  </a:lnTo>
                  <a:lnTo>
                    <a:pt x="225" y="886"/>
                  </a:lnTo>
                  <a:lnTo>
                    <a:pt x="269" y="883"/>
                  </a:lnTo>
                  <a:lnTo>
                    <a:pt x="313" y="882"/>
                  </a:lnTo>
                  <a:lnTo>
                    <a:pt x="361" y="879"/>
                  </a:lnTo>
                  <a:lnTo>
                    <a:pt x="411" y="878"/>
                  </a:lnTo>
                  <a:lnTo>
                    <a:pt x="461" y="875"/>
                  </a:lnTo>
                  <a:lnTo>
                    <a:pt x="511" y="873"/>
                  </a:lnTo>
                  <a:lnTo>
                    <a:pt x="562" y="872"/>
                  </a:lnTo>
                  <a:lnTo>
                    <a:pt x="612" y="871"/>
                  </a:lnTo>
                  <a:lnTo>
                    <a:pt x="619" y="873"/>
                  </a:lnTo>
                  <a:lnTo>
                    <a:pt x="627" y="875"/>
                  </a:lnTo>
                  <a:lnTo>
                    <a:pt x="637" y="875"/>
                  </a:lnTo>
                  <a:lnTo>
                    <a:pt x="646" y="872"/>
                  </a:lnTo>
                  <a:lnTo>
                    <a:pt x="657" y="867"/>
                  </a:lnTo>
                  <a:lnTo>
                    <a:pt x="668" y="860"/>
                  </a:lnTo>
                  <a:lnTo>
                    <a:pt x="678" y="850"/>
                  </a:lnTo>
                  <a:lnTo>
                    <a:pt x="688" y="838"/>
                  </a:lnTo>
                  <a:lnTo>
                    <a:pt x="699" y="825"/>
                  </a:lnTo>
                  <a:lnTo>
                    <a:pt x="708" y="807"/>
                  </a:lnTo>
                  <a:lnTo>
                    <a:pt x="716" y="790"/>
                  </a:lnTo>
                  <a:lnTo>
                    <a:pt x="726" y="768"/>
                  </a:lnTo>
                  <a:lnTo>
                    <a:pt x="726" y="767"/>
                  </a:lnTo>
                  <a:lnTo>
                    <a:pt x="726" y="767"/>
                  </a:lnTo>
                  <a:lnTo>
                    <a:pt x="726" y="767"/>
                  </a:lnTo>
                  <a:lnTo>
                    <a:pt x="726" y="765"/>
                  </a:lnTo>
                  <a:lnTo>
                    <a:pt x="734" y="733"/>
                  </a:lnTo>
                  <a:lnTo>
                    <a:pt x="754" y="649"/>
                  </a:lnTo>
                  <a:lnTo>
                    <a:pt x="784" y="530"/>
                  </a:lnTo>
                  <a:lnTo>
                    <a:pt x="818" y="393"/>
                  </a:lnTo>
                  <a:lnTo>
                    <a:pt x="852" y="255"/>
                  </a:lnTo>
                  <a:lnTo>
                    <a:pt x="883" y="135"/>
                  </a:lnTo>
                  <a:lnTo>
                    <a:pt x="903" y="48"/>
                  </a:lnTo>
                  <a:lnTo>
                    <a:pt x="912" y="13"/>
                  </a:lnTo>
                  <a:lnTo>
                    <a:pt x="916" y="8"/>
                  </a:lnTo>
                  <a:lnTo>
                    <a:pt x="922" y="4"/>
                  </a:lnTo>
                  <a:lnTo>
                    <a:pt x="927" y="1"/>
                  </a:lnTo>
                  <a:lnTo>
                    <a:pt x="931" y="0"/>
                  </a:lnTo>
                  <a:close/>
                </a:path>
              </a:pathLst>
            </a:custGeom>
            <a:solidFill>
              <a:srgbClr val="F7661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16" y="453"/>
              <a:ext cx="117" cy="439"/>
            </a:xfrm>
            <a:custGeom>
              <a:avLst/>
              <a:gdLst/>
              <a:ahLst/>
              <a:cxnLst>
                <a:cxn ang="0">
                  <a:pos x="322" y="1"/>
                </a:cxn>
                <a:cxn ang="0">
                  <a:pos x="309" y="6"/>
                </a:cxn>
                <a:cxn ang="0">
                  <a:pos x="290" y="12"/>
                </a:cxn>
                <a:cxn ang="0">
                  <a:pos x="267" y="23"/>
                </a:cxn>
                <a:cxn ang="0">
                  <a:pos x="243" y="35"/>
                </a:cxn>
                <a:cxn ang="0">
                  <a:pos x="219" y="50"/>
                </a:cxn>
                <a:cxn ang="0">
                  <a:pos x="196" y="66"/>
                </a:cxn>
                <a:cxn ang="0">
                  <a:pos x="180" y="87"/>
                </a:cxn>
                <a:cxn ang="0">
                  <a:pos x="169" y="107"/>
                </a:cxn>
                <a:cxn ang="0">
                  <a:pos x="158" y="166"/>
                </a:cxn>
                <a:cxn ang="0">
                  <a:pos x="139" y="296"/>
                </a:cxn>
                <a:cxn ang="0">
                  <a:pos x="113" y="472"/>
                </a:cxn>
                <a:cxn ang="0">
                  <a:pos x="85" y="674"/>
                </a:cxn>
                <a:cxn ang="0">
                  <a:pos x="56" y="879"/>
                </a:cxn>
                <a:cxn ang="0">
                  <a:pos x="31" y="1065"/>
                </a:cxn>
                <a:cxn ang="0">
                  <a:pos x="10" y="1209"/>
                </a:cxn>
                <a:cxn ang="0">
                  <a:pos x="0" y="1292"/>
                </a:cxn>
                <a:cxn ang="0">
                  <a:pos x="0" y="1300"/>
                </a:cxn>
                <a:cxn ang="0">
                  <a:pos x="4" y="1308"/>
                </a:cxn>
                <a:cxn ang="0">
                  <a:pos x="10" y="1314"/>
                </a:cxn>
                <a:cxn ang="0">
                  <a:pos x="19" y="1318"/>
                </a:cxn>
                <a:cxn ang="0">
                  <a:pos x="28" y="1316"/>
                </a:cxn>
                <a:cxn ang="0">
                  <a:pos x="36" y="1312"/>
                </a:cxn>
                <a:cxn ang="0">
                  <a:pos x="42" y="1305"/>
                </a:cxn>
                <a:cxn ang="0">
                  <a:pos x="44" y="1297"/>
                </a:cxn>
                <a:cxn ang="0">
                  <a:pos x="69" y="1117"/>
                </a:cxn>
                <a:cxn ang="0">
                  <a:pos x="96" y="927"/>
                </a:cxn>
                <a:cxn ang="0">
                  <a:pos x="123" y="735"/>
                </a:cxn>
                <a:cxn ang="0">
                  <a:pos x="148" y="551"/>
                </a:cxn>
                <a:cxn ang="0">
                  <a:pos x="171" y="387"/>
                </a:cxn>
                <a:cxn ang="0">
                  <a:pos x="190" y="254"/>
                </a:cxn>
                <a:cxn ang="0">
                  <a:pos x="205" y="161"/>
                </a:cxn>
                <a:cxn ang="0">
                  <a:pos x="212" y="119"/>
                </a:cxn>
                <a:cxn ang="0">
                  <a:pos x="217" y="110"/>
                </a:cxn>
                <a:cxn ang="0">
                  <a:pos x="228" y="99"/>
                </a:cxn>
                <a:cxn ang="0">
                  <a:pos x="243" y="88"/>
                </a:cxn>
                <a:cxn ang="0">
                  <a:pos x="259" y="77"/>
                </a:cxn>
                <a:cxn ang="0">
                  <a:pos x="278" y="68"/>
                </a:cxn>
                <a:cxn ang="0">
                  <a:pos x="299" y="60"/>
                </a:cxn>
                <a:cxn ang="0">
                  <a:pos x="317" y="51"/>
                </a:cxn>
                <a:cxn ang="0">
                  <a:pos x="335" y="45"/>
                </a:cxn>
                <a:cxn ang="0">
                  <a:pos x="343" y="41"/>
                </a:cxn>
                <a:cxn ang="0">
                  <a:pos x="349" y="34"/>
                </a:cxn>
                <a:cxn ang="0">
                  <a:pos x="351" y="26"/>
                </a:cxn>
                <a:cxn ang="0">
                  <a:pos x="350" y="16"/>
                </a:cxn>
                <a:cxn ang="0">
                  <a:pos x="346" y="8"/>
                </a:cxn>
                <a:cxn ang="0">
                  <a:pos x="339" y="3"/>
                </a:cxn>
                <a:cxn ang="0">
                  <a:pos x="331" y="0"/>
                </a:cxn>
                <a:cxn ang="0">
                  <a:pos x="322" y="1"/>
                </a:cxn>
              </a:cxnLst>
              <a:rect l="0" t="0" r="r" b="b"/>
              <a:pathLst>
                <a:path w="351" h="1318">
                  <a:moveTo>
                    <a:pt x="322" y="1"/>
                  </a:moveTo>
                  <a:lnTo>
                    <a:pt x="309" y="6"/>
                  </a:lnTo>
                  <a:lnTo>
                    <a:pt x="290" y="12"/>
                  </a:lnTo>
                  <a:lnTo>
                    <a:pt x="267" y="23"/>
                  </a:lnTo>
                  <a:lnTo>
                    <a:pt x="243" y="35"/>
                  </a:lnTo>
                  <a:lnTo>
                    <a:pt x="219" y="50"/>
                  </a:lnTo>
                  <a:lnTo>
                    <a:pt x="196" y="66"/>
                  </a:lnTo>
                  <a:lnTo>
                    <a:pt x="180" y="87"/>
                  </a:lnTo>
                  <a:lnTo>
                    <a:pt x="169" y="107"/>
                  </a:lnTo>
                  <a:lnTo>
                    <a:pt x="158" y="166"/>
                  </a:lnTo>
                  <a:lnTo>
                    <a:pt x="139" y="296"/>
                  </a:lnTo>
                  <a:lnTo>
                    <a:pt x="113" y="472"/>
                  </a:lnTo>
                  <a:lnTo>
                    <a:pt x="85" y="674"/>
                  </a:lnTo>
                  <a:lnTo>
                    <a:pt x="56" y="879"/>
                  </a:lnTo>
                  <a:lnTo>
                    <a:pt x="31" y="1065"/>
                  </a:lnTo>
                  <a:lnTo>
                    <a:pt x="10" y="1209"/>
                  </a:lnTo>
                  <a:lnTo>
                    <a:pt x="0" y="1292"/>
                  </a:lnTo>
                  <a:lnTo>
                    <a:pt x="0" y="1300"/>
                  </a:lnTo>
                  <a:lnTo>
                    <a:pt x="4" y="1308"/>
                  </a:lnTo>
                  <a:lnTo>
                    <a:pt x="10" y="1314"/>
                  </a:lnTo>
                  <a:lnTo>
                    <a:pt x="19" y="1318"/>
                  </a:lnTo>
                  <a:lnTo>
                    <a:pt x="28" y="1316"/>
                  </a:lnTo>
                  <a:lnTo>
                    <a:pt x="36" y="1312"/>
                  </a:lnTo>
                  <a:lnTo>
                    <a:pt x="42" y="1305"/>
                  </a:lnTo>
                  <a:lnTo>
                    <a:pt x="44" y="1297"/>
                  </a:lnTo>
                  <a:lnTo>
                    <a:pt x="69" y="1117"/>
                  </a:lnTo>
                  <a:lnTo>
                    <a:pt x="96" y="927"/>
                  </a:lnTo>
                  <a:lnTo>
                    <a:pt x="123" y="735"/>
                  </a:lnTo>
                  <a:lnTo>
                    <a:pt x="148" y="551"/>
                  </a:lnTo>
                  <a:lnTo>
                    <a:pt x="171" y="387"/>
                  </a:lnTo>
                  <a:lnTo>
                    <a:pt x="190" y="254"/>
                  </a:lnTo>
                  <a:lnTo>
                    <a:pt x="205" y="161"/>
                  </a:lnTo>
                  <a:lnTo>
                    <a:pt x="212" y="119"/>
                  </a:lnTo>
                  <a:lnTo>
                    <a:pt x="217" y="110"/>
                  </a:lnTo>
                  <a:lnTo>
                    <a:pt x="228" y="99"/>
                  </a:lnTo>
                  <a:lnTo>
                    <a:pt x="243" y="88"/>
                  </a:lnTo>
                  <a:lnTo>
                    <a:pt x="259" y="77"/>
                  </a:lnTo>
                  <a:lnTo>
                    <a:pt x="278" y="68"/>
                  </a:lnTo>
                  <a:lnTo>
                    <a:pt x="299" y="60"/>
                  </a:lnTo>
                  <a:lnTo>
                    <a:pt x="317" y="51"/>
                  </a:lnTo>
                  <a:lnTo>
                    <a:pt x="335" y="45"/>
                  </a:lnTo>
                  <a:lnTo>
                    <a:pt x="343" y="41"/>
                  </a:lnTo>
                  <a:lnTo>
                    <a:pt x="349" y="34"/>
                  </a:lnTo>
                  <a:lnTo>
                    <a:pt x="351" y="26"/>
                  </a:lnTo>
                  <a:lnTo>
                    <a:pt x="350" y="16"/>
                  </a:lnTo>
                  <a:lnTo>
                    <a:pt x="346" y="8"/>
                  </a:lnTo>
                  <a:lnTo>
                    <a:pt x="339" y="3"/>
                  </a:lnTo>
                  <a:lnTo>
                    <a:pt x="331" y="0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169" y="454"/>
              <a:ext cx="57" cy="435"/>
            </a:xfrm>
            <a:custGeom>
              <a:avLst/>
              <a:gdLst/>
              <a:ahLst/>
              <a:cxnLst>
                <a:cxn ang="0">
                  <a:pos x="2" y="12"/>
                </a:cxn>
                <a:cxn ang="0">
                  <a:pos x="0" y="20"/>
                </a:cxn>
                <a:cxn ang="0">
                  <a:pos x="0" y="30"/>
                </a:cxn>
                <a:cxn ang="0">
                  <a:pos x="4" y="38"/>
                </a:cxn>
                <a:cxn ang="0">
                  <a:pos x="11" y="43"/>
                </a:cxn>
                <a:cxn ang="0">
                  <a:pos x="27" y="53"/>
                </a:cxn>
                <a:cxn ang="0">
                  <a:pos x="44" y="63"/>
                </a:cxn>
                <a:cxn ang="0">
                  <a:pos x="62" y="77"/>
                </a:cxn>
                <a:cxn ang="0">
                  <a:pos x="80" y="89"/>
                </a:cxn>
                <a:cxn ang="0">
                  <a:pos x="94" y="103"/>
                </a:cxn>
                <a:cxn ang="0">
                  <a:pos x="107" y="115"/>
                </a:cxn>
                <a:cxn ang="0">
                  <a:pos x="115" y="127"/>
                </a:cxn>
                <a:cxn ang="0">
                  <a:pos x="119" y="138"/>
                </a:cxn>
                <a:cxn ang="0">
                  <a:pos x="121" y="280"/>
                </a:cxn>
                <a:cxn ang="0">
                  <a:pos x="124" y="583"/>
                </a:cxn>
                <a:cxn ang="0">
                  <a:pos x="126" y="951"/>
                </a:cxn>
                <a:cxn ang="0">
                  <a:pos x="126" y="1283"/>
                </a:cxn>
                <a:cxn ang="0">
                  <a:pos x="127" y="1293"/>
                </a:cxn>
                <a:cxn ang="0">
                  <a:pos x="132" y="1300"/>
                </a:cxn>
                <a:cxn ang="0">
                  <a:pos x="140" y="1305"/>
                </a:cxn>
                <a:cxn ang="0">
                  <a:pos x="148" y="1306"/>
                </a:cxn>
                <a:cxn ang="0">
                  <a:pos x="157" y="1305"/>
                </a:cxn>
                <a:cxn ang="0">
                  <a:pos x="165" y="1300"/>
                </a:cxn>
                <a:cxn ang="0">
                  <a:pos x="170" y="1292"/>
                </a:cxn>
                <a:cxn ang="0">
                  <a:pos x="171" y="1283"/>
                </a:cxn>
                <a:cxn ang="0">
                  <a:pos x="171" y="1093"/>
                </a:cxn>
                <a:cxn ang="0">
                  <a:pos x="170" y="711"/>
                </a:cxn>
                <a:cxn ang="0">
                  <a:pos x="167" y="328"/>
                </a:cxn>
                <a:cxn ang="0">
                  <a:pos x="165" y="134"/>
                </a:cxn>
                <a:cxn ang="0">
                  <a:pos x="158" y="112"/>
                </a:cxn>
                <a:cxn ang="0">
                  <a:pos x="144" y="90"/>
                </a:cxn>
                <a:cxn ang="0">
                  <a:pos x="126" y="69"/>
                </a:cxn>
                <a:cxn ang="0">
                  <a:pos x="104" y="50"/>
                </a:cxn>
                <a:cxn ang="0">
                  <a:pos x="82" y="34"/>
                </a:cxn>
                <a:cxn ang="0">
                  <a:pos x="61" y="20"/>
                </a:cxn>
                <a:cxn ang="0">
                  <a:pos x="44" y="9"/>
                </a:cxn>
                <a:cxn ang="0">
                  <a:pos x="32" y="3"/>
                </a:cxn>
                <a:cxn ang="0">
                  <a:pos x="24" y="0"/>
                </a:cxn>
                <a:cxn ang="0">
                  <a:pos x="16" y="1"/>
                </a:cxn>
                <a:cxn ang="0">
                  <a:pos x="8" y="5"/>
                </a:cxn>
                <a:cxn ang="0">
                  <a:pos x="2" y="12"/>
                </a:cxn>
              </a:cxnLst>
              <a:rect l="0" t="0" r="r" b="b"/>
              <a:pathLst>
                <a:path w="171" h="1306">
                  <a:moveTo>
                    <a:pt x="2" y="12"/>
                  </a:moveTo>
                  <a:lnTo>
                    <a:pt x="0" y="20"/>
                  </a:lnTo>
                  <a:lnTo>
                    <a:pt x="0" y="30"/>
                  </a:lnTo>
                  <a:lnTo>
                    <a:pt x="4" y="38"/>
                  </a:lnTo>
                  <a:lnTo>
                    <a:pt x="11" y="43"/>
                  </a:lnTo>
                  <a:lnTo>
                    <a:pt x="27" y="53"/>
                  </a:lnTo>
                  <a:lnTo>
                    <a:pt x="44" y="63"/>
                  </a:lnTo>
                  <a:lnTo>
                    <a:pt x="62" y="77"/>
                  </a:lnTo>
                  <a:lnTo>
                    <a:pt x="80" y="89"/>
                  </a:lnTo>
                  <a:lnTo>
                    <a:pt x="94" y="103"/>
                  </a:lnTo>
                  <a:lnTo>
                    <a:pt x="107" y="115"/>
                  </a:lnTo>
                  <a:lnTo>
                    <a:pt x="115" y="127"/>
                  </a:lnTo>
                  <a:lnTo>
                    <a:pt x="119" y="138"/>
                  </a:lnTo>
                  <a:lnTo>
                    <a:pt x="121" y="280"/>
                  </a:lnTo>
                  <a:lnTo>
                    <a:pt x="124" y="583"/>
                  </a:lnTo>
                  <a:lnTo>
                    <a:pt x="126" y="951"/>
                  </a:lnTo>
                  <a:lnTo>
                    <a:pt x="126" y="1283"/>
                  </a:lnTo>
                  <a:lnTo>
                    <a:pt x="127" y="1293"/>
                  </a:lnTo>
                  <a:lnTo>
                    <a:pt x="132" y="1300"/>
                  </a:lnTo>
                  <a:lnTo>
                    <a:pt x="140" y="1305"/>
                  </a:lnTo>
                  <a:lnTo>
                    <a:pt x="148" y="1306"/>
                  </a:lnTo>
                  <a:lnTo>
                    <a:pt x="157" y="1305"/>
                  </a:lnTo>
                  <a:lnTo>
                    <a:pt x="165" y="1300"/>
                  </a:lnTo>
                  <a:lnTo>
                    <a:pt x="170" y="1292"/>
                  </a:lnTo>
                  <a:lnTo>
                    <a:pt x="171" y="1283"/>
                  </a:lnTo>
                  <a:lnTo>
                    <a:pt x="171" y="1093"/>
                  </a:lnTo>
                  <a:lnTo>
                    <a:pt x="170" y="711"/>
                  </a:lnTo>
                  <a:lnTo>
                    <a:pt x="167" y="328"/>
                  </a:lnTo>
                  <a:lnTo>
                    <a:pt x="165" y="134"/>
                  </a:lnTo>
                  <a:lnTo>
                    <a:pt x="158" y="112"/>
                  </a:lnTo>
                  <a:lnTo>
                    <a:pt x="144" y="90"/>
                  </a:lnTo>
                  <a:lnTo>
                    <a:pt x="126" y="69"/>
                  </a:lnTo>
                  <a:lnTo>
                    <a:pt x="104" y="50"/>
                  </a:lnTo>
                  <a:lnTo>
                    <a:pt x="82" y="34"/>
                  </a:lnTo>
                  <a:lnTo>
                    <a:pt x="61" y="20"/>
                  </a:lnTo>
                  <a:lnTo>
                    <a:pt x="44" y="9"/>
                  </a:lnTo>
                  <a:lnTo>
                    <a:pt x="32" y="3"/>
                  </a:lnTo>
                  <a:lnTo>
                    <a:pt x="24" y="0"/>
                  </a:lnTo>
                  <a:lnTo>
                    <a:pt x="16" y="1"/>
                  </a:lnTo>
                  <a:lnTo>
                    <a:pt x="8" y="5"/>
                  </a:lnTo>
                  <a:lnTo>
                    <a:pt x="2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24" y="423"/>
              <a:ext cx="524" cy="119"/>
            </a:xfrm>
            <a:custGeom>
              <a:avLst/>
              <a:gdLst/>
              <a:ahLst/>
              <a:cxnLst>
                <a:cxn ang="0">
                  <a:pos x="55" y="2"/>
                </a:cxn>
                <a:cxn ang="0">
                  <a:pos x="51" y="3"/>
                </a:cxn>
                <a:cxn ang="0">
                  <a:pos x="46" y="4"/>
                </a:cxn>
                <a:cxn ang="0">
                  <a:pos x="38" y="8"/>
                </a:cxn>
                <a:cxn ang="0">
                  <a:pos x="30" y="12"/>
                </a:cxn>
                <a:cxn ang="0">
                  <a:pos x="20" y="19"/>
                </a:cxn>
                <a:cxn ang="0">
                  <a:pos x="12" y="26"/>
                </a:cxn>
                <a:cxn ang="0">
                  <a:pos x="5" y="35"/>
                </a:cxn>
                <a:cxn ang="0">
                  <a:pos x="1" y="46"/>
                </a:cxn>
                <a:cxn ang="0">
                  <a:pos x="0" y="61"/>
                </a:cxn>
                <a:cxn ang="0">
                  <a:pos x="4" y="76"/>
                </a:cxn>
                <a:cxn ang="0">
                  <a:pos x="12" y="92"/>
                </a:cxn>
                <a:cxn ang="0">
                  <a:pos x="26" y="107"/>
                </a:cxn>
                <a:cxn ang="0">
                  <a:pos x="28" y="108"/>
                </a:cxn>
                <a:cxn ang="0">
                  <a:pos x="31" y="111"/>
                </a:cxn>
                <a:cxn ang="0">
                  <a:pos x="34" y="112"/>
                </a:cxn>
                <a:cxn ang="0">
                  <a:pos x="38" y="114"/>
                </a:cxn>
                <a:cxn ang="0">
                  <a:pos x="1497" y="355"/>
                </a:cxn>
                <a:cxn ang="0">
                  <a:pos x="1498" y="355"/>
                </a:cxn>
                <a:cxn ang="0">
                  <a:pos x="1501" y="355"/>
                </a:cxn>
                <a:cxn ang="0">
                  <a:pos x="1502" y="355"/>
                </a:cxn>
                <a:cxn ang="0">
                  <a:pos x="1504" y="355"/>
                </a:cxn>
                <a:cxn ang="0">
                  <a:pos x="1508" y="353"/>
                </a:cxn>
                <a:cxn ang="0">
                  <a:pos x="1515" y="352"/>
                </a:cxn>
                <a:cxn ang="0">
                  <a:pos x="1524" y="351"/>
                </a:cxn>
                <a:cxn ang="0">
                  <a:pos x="1533" y="346"/>
                </a:cxn>
                <a:cxn ang="0">
                  <a:pos x="1544" y="341"/>
                </a:cxn>
                <a:cxn ang="0">
                  <a:pos x="1554" y="334"/>
                </a:cxn>
                <a:cxn ang="0">
                  <a:pos x="1563" y="325"/>
                </a:cxn>
                <a:cxn ang="0">
                  <a:pos x="1569" y="313"/>
                </a:cxn>
                <a:cxn ang="0">
                  <a:pos x="1571" y="295"/>
                </a:cxn>
                <a:cxn ang="0">
                  <a:pos x="1567" y="276"/>
                </a:cxn>
                <a:cxn ang="0">
                  <a:pos x="1555" y="256"/>
                </a:cxn>
                <a:cxn ang="0">
                  <a:pos x="1538" y="236"/>
                </a:cxn>
                <a:cxn ang="0">
                  <a:pos x="1535" y="233"/>
                </a:cxn>
                <a:cxn ang="0">
                  <a:pos x="1532" y="231"/>
                </a:cxn>
                <a:cxn ang="0">
                  <a:pos x="1528" y="230"/>
                </a:cxn>
                <a:cxn ang="0">
                  <a:pos x="1525" y="229"/>
                </a:cxn>
                <a:cxn ang="0">
                  <a:pos x="65" y="2"/>
                </a:cxn>
                <a:cxn ang="0">
                  <a:pos x="62" y="0"/>
                </a:cxn>
                <a:cxn ang="0">
                  <a:pos x="60" y="0"/>
                </a:cxn>
                <a:cxn ang="0">
                  <a:pos x="58" y="0"/>
                </a:cxn>
                <a:cxn ang="0">
                  <a:pos x="55" y="2"/>
                </a:cxn>
              </a:cxnLst>
              <a:rect l="0" t="0" r="r" b="b"/>
              <a:pathLst>
                <a:path w="1571" h="355">
                  <a:moveTo>
                    <a:pt x="55" y="2"/>
                  </a:moveTo>
                  <a:lnTo>
                    <a:pt x="51" y="3"/>
                  </a:lnTo>
                  <a:lnTo>
                    <a:pt x="46" y="4"/>
                  </a:lnTo>
                  <a:lnTo>
                    <a:pt x="38" y="8"/>
                  </a:lnTo>
                  <a:lnTo>
                    <a:pt x="30" y="12"/>
                  </a:lnTo>
                  <a:lnTo>
                    <a:pt x="20" y="19"/>
                  </a:lnTo>
                  <a:lnTo>
                    <a:pt x="12" y="26"/>
                  </a:lnTo>
                  <a:lnTo>
                    <a:pt x="5" y="35"/>
                  </a:lnTo>
                  <a:lnTo>
                    <a:pt x="1" y="46"/>
                  </a:lnTo>
                  <a:lnTo>
                    <a:pt x="0" y="61"/>
                  </a:lnTo>
                  <a:lnTo>
                    <a:pt x="4" y="76"/>
                  </a:lnTo>
                  <a:lnTo>
                    <a:pt x="12" y="92"/>
                  </a:lnTo>
                  <a:lnTo>
                    <a:pt x="26" y="107"/>
                  </a:lnTo>
                  <a:lnTo>
                    <a:pt x="28" y="108"/>
                  </a:lnTo>
                  <a:lnTo>
                    <a:pt x="31" y="111"/>
                  </a:lnTo>
                  <a:lnTo>
                    <a:pt x="34" y="112"/>
                  </a:lnTo>
                  <a:lnTo>
                    <a:pt x="38" y="114"/>
                  </a:lnTo>
                  <a:lnTo>
                    <a:pt x="1497" y="355"/>
                  </a:lnTo>
                  <a:lnTo>
                    <a:pt x="1498" y="355"/>
                  </a:lnTo>
                  <a:lnTo>
                    <a:pt x="1501" y="355"/>
                  </a:lnTo>
                  <a:lnTo>
                    <a:pt x="1502" y="355"/>
                  </a:lnTo>
                  <a:lnTo>
                    <a:pt x="1504" y="355"/>
                  </a:lnTo>
                  <a:lnTo>
                    <a:pt x="1508" y="353"/>
                  </a:lnTo>
                  <a:lnTo>
                    <a:pt x="1515" y="352"/>
                  </a:lnTo>
                  <a:lnTo>
                    <a:pt x="1524" y="351"/>
                  </a:lnTo>
                  <a:lnTo>
                    <a:pt x="1533" y="346"/>
                  </a:lnTo>
                  <a:lnTo>
                    <a:pt x="1544" y="341"/>
                  </a:lnTo>
                  <a:lnTo>
                    <a:pt x="1554" y="334"/>
                  </a:lnTo>
                  <a:lnTo>
                    <a:pt x="1563" y="325"/>
                  </a:lnTo>
                  <a:lnTo>
                    <a:pt x="1569" y="313"/>
                  </a:lnTo>
                  <a:lnTo>
                    <a:pt x="1571" y="295"/>
                  </a:lnTo>
                  <a:lnTo>
                    <a:pt x="1567" y="276"/>
                  </a:lnTo>
                  <a:lnTo>
                    <a:pt x="1555" y="256"/>
                  </a:lnTo>
                  <a:lnTo>
                    <a:pt x="1538" y="236"/>
                  </a:lnTo>
                  <a:lnTo>
                    <a:pt x="1535" y="233"/>
                  </a:lnTo>
                  <a:lnTo>
                    <a:pt x="1532" y="231"/>
                  </a:lnTo>
                  <a:lnTo>
                    <a:pt x="1528" y="230"/>
                  </a:lnTo>
                  <a:lnTo>
                    <a:pt x="1525" y="229"/>
                  </a:lnTo>
                  <a:lnTo>
                    <a:pt x="65" y="2"/>
                  </a:lnTo>
                  <a:lnTo>
                    <a:pt x="62" y="0"/>
                  </a:lnTo>
                  <a:lnTo>
                    <a:pt x="60" y="0"/>
                  </a:lnTo>
                  <a:lnTo>
                    <a:pt x="58" y="0"/>
                  </a:lnTo>
                  <a:lnTo>
                    <a:pt x="55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40" y="439"/>
              <a:ext cx="493" cy="87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0" y="11"/>
                </a:cxn>
                <a:cxn ang="0">
                  <a:pos x="1" y="8"/>
                </a:cxn>
                <a:cxn ang="0">
                  <a:pos x="11" y="3"/>
                </a:cxn>
                <a:cxn ang="0">
                  <a:pos x="23" y="2"/>
                </a:cxn>
                <a:cxn ang="0">
                  <a:pos x="55" y="6"/>
                </a:cxn>
                <a:cxn ang="0">
                  <a:pos x="115" y="15"/>
                </a:cxn>
                <a:cxn ang="0">
                  <a:pos x="197" y="29"/>
                </a:cxn>
                <a:cxn ang="0">
                  <a:pos x="299" y="43"/>
                </a:cxn>
                <a:cxn ang="0">
                  <a:pos x="415" y="62"/>
                </a:cxn>
                <a:cxn ang="0">
                  <a:pos x="541" y="81"/>
                </a:cxn>
                <a:cxn ang="0">
                  <a:pos x="672" y="103"/>
                </a:cxn>
                <a:cxn ang="0">
                  <a:pos x="806" y="123"/>
                </a:cxn>
                <a:cxn ang="0">
                  <a:pos x="938" y="145"/>
                </a:cxn>
                <a:cxn ang="0">
                  <a:pos x="1064" y="164"/>
                </a:cxn>
                <a:cxn ang="0">
                  <a:pos x="1181" y="183"/>
                </a:cxn>
                <a:cxn ang="0">
                  <a:pos x="1282" y="198"/>
                </a:cxn>
                <a:cxn ang="0">
                  <a:pos x="1364" y="211"/>
                </a:cxn>
                <a:cxn ang="0">
                  <a:pos x="1425" y="221"/>
                </a:cxn>
                <a:cxn ang="0">
                  <a:pos x="1459" y="225"/>
                </a:cxn>
                <a:cxn ang="0">
                  <a:pos x="1473" y="236"/>
                </a:cxn>
                <a:cxn ang="0">
                  <a:pos x="1479" y="249"/>
                </a:cxn>
                <a:cxn ang="0">
                  <a:pos x="1479" y="252"/>
                </a:cxn>
                <a:cxn ang="0">
                  <a:pos x="1479" y="252"/>
                </a:cxn>
                <a:cxn ang="0">
                  <a:pos x="1477" y="254"/>
                </a:cxn>
                <a:cxn ang="0">
                  <a:pos x="1463" y="260"/>
                </a:cxn>
                <a:cxn ang="0">
                  <a:pos x="1450" y="261"/>
                </a:cxn>
                <a:cxn ang="0">
                  <a:pos x="1417" y="256"/>
                </a:cxn>
                <a:cxn ang="0">
                  <a:pos x="1358" y="246"/>
                </a:cxn>
                <a:cxn ang="0">
                  <a:pos x="1277" y="233"/>
                </a:cxn>
                <a:cxn ang="0">
                  <a:pos x="1175" y="217"/>
                </a:cxn>
                <a:cxn ang="0">
                  <a:pos x="1059" y="198"/>
                </a:cxn>
                <a:cxn ang="0">
                  <a:pos x="933" y="176"/>
                </a:cxn>
                <a:cxn ang="0">
                  <a:pos x="801" y="154"/>
                </a:cxn>
                <a:cxn ang="0">
                  <a:pos x="667" y="133"/>
                </a:cxn>
                <a:cxn ang="0">
                  <a:pos x="534" y="110"/>
                </a:cxn>
                <a:cxn ang="0">
                  <a:pos x="408" y="89"/>
                </a:cxn>
                <a:cxn ang="0">
                  <a:pos x="292" y="70"/>
                </a:cxn>
                <a:cxn ang="0">
                  <a:pos x="189" y="53"/>
                </a:cxn>
                <a:cxn ang="0">
                  <a:pos x="107" y="39"/>
                </a:cxn>
                <a:cxn ang="0">
                  <a:pos x="46" y="30"/>
                </a:cxn>
                <a:cxn ang="0">
                  <a:pos x="12" y="25"/>
                </a:cxn>
                <a:cxn ang="0">
                  <a:pos x="4" y="19"/>
                </a:cxn>
                <a:cxn ang="0">
                  <a:pos x="0" y="14"/>
                </a:cxn>
              </a:cxnLst>
              <a:rect l="0" t="0" r="r" b="b"/>
              <a:pathLst>
                <a:path w="1479" h="263">
                  <a:moveTo>
                    <a:pt x="0" y="12"/>
                  </a:moveTo>
                  <a:lnTo>
                    <a:pt x="0" y="12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1" y="8"/>
                  </a:lnTo>
                  <a:lnTo>
                    <a:pt x="5" y="6"/>
                  </a:lnTo>
                  <a:lnTo>
                    <a:pt x="11" y="3"/>
                  </a:lnTo>
                  <a:lnTo>
                    <a:pt x="18" y="0"/>
                  </a:lnTo>
                  <a:lnTo>
                    <a:pt x="23" y="2"/>
                  </a:lnTo>
                  <a:lnTo>
                    <a:pt x="35" y="3"/>
                  </a:lnTo>
                  <a:lnTo>
                    <a:pt x="55" y="6"/>
                  </a:lnTo>
                  <a:lnTo>
                    <a:pt x="82" y="10"/>
                  </a:lnTo>
                  <a:lnTo>
                    <a:pt x="115" y="15"/>
                  </a:lnTo>
                  <a:lnTo>
                    <a:pt x="154" y="22"/>
                  </a:lnTo>
                  <a:lnTo>
                    <a:pt x="197" y="29"/>
                  </a:lnTo>
                  <a:lnTo>
                    <a:pt x="246" y="35"/>
                  </a:lnTo>
                  <a:lnTo>
                    <a:pt x="299" y="43"/>
                  </a:lnTo>
                  <a:lnTo>
                    <a:pt x="356" y="53"/>
                  </a:lnTo>
                  <a:lnTo>
                    <a:pt x="415" y="62"/>
                  </a:lnTo>
                  <a:lnTo>
                    <a:pt x="476" y="72"/>
                  </a:lnTo>
                  <a:lnTo>
                    <a:pt x="541" y="81"/>
                  </a:lnTo>
                  <a:lnTo>
                    <a:pt x="606" y="92"/>
                  </a:lnTo>
                  <a:lnTo>
                    <a:pt x="672" y="103"/>
                  </a:lnTo>
                  <a:lnTo>
                    <a:pt x="740" y="112"/>
                  </a:lnTo>
                  <a:lnTo>
                    <a:pt x="806" y="123"/>
                  </a:lnTo>
                  <a:lnTo>
                    <a:pt x="874" y="134"/>
                  </a:lnTo>
                  <a:lnTo>
                    <a:pt x="938" y="145"/>
                  </a:lnTo>
                  <a:lnTo>
                    <a:pt x="1003" y="154"/>
                  </a:lnTo>
                  <a:lnTo>
                    <a:pt x="1064" y="164"/>
                  </a:lnTo>
                  <a:lnTo>
                    <a:pt x="1124" y="173"/>
                  </a:lnTo>
                  <a:lnTo>
                    <a:pt x="1181" y="183"/>
                  </a:lnTo>
                  <a:lnTo>
                    <a:pt x="1233" y="191"/>
                  </a:lnTo>
                  <a:lnTo>
                    <a:pt x="1282" y="198"/>
                  </a:lnTo>
                  <a:lnTo>
                    <a:pt x="1327" y="204"/>
                  </a:lnTo>
                  <a:lnTo>
                    <a:pt x="1364" y="211"/>
                  </a:lnTo>
                  <a:lnTo>
                    <a:pt x="1398" y="217"/>
                  </a:lnTo>
                  <a:lnTo>
                    <a:pt x="1425" y="221"/>
                  </a:lnTo>
                  <a:lnTo>
                    <a:pt x="1446" y="223"/>
                  </a:lnTo>
                  <a:lnTo>
                    <a:pt x="1459" y="225"/>
                  </a:lnTo>
                  <a:lnTo>
                    <a:pt x="1464" y="226"/>
                  </a:lnTo>
                  <a:lnTo>
                    <a:pt x="1473" y="236"/>
                  </a:lnTo>
                  <a:lnTo>
                    <a:pt x="1477" y="242"/>
                  </a:lnTo>
                  <a:lnTo>
                    <a:pt x="1479" y="249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7" y="254"/>
                  </a:lnTo>
                  <a:lnTo>
                    <a:pt x="1471" y="257"/>
                  </a:lnTo>
                  <a:lnTo>
                    <a:pt x="1463" y="260"/>
                  </a:lnTo>
                  <a:lnTo>
                    <a:pt x="1455" y="263"/>
                  </a:lnTo>
                  <a:lnTo>
                    <a:pt x="1450" y="261"/>
                  </a:lnTo>
                  <a:lnTo>
                    <a:pt x="1437" y="260"/>
                  </a:lnTo>
                  <a:lnTo>
                    <a:pt x="1417" y="256"/>
                  </a:lnTo>
                  <a:lnTo>
                    <a:pt x="1391" y="252"/>
                  </a:lnTo>
                  <a:lnTo>
                    <a:pt x="1358" y="246"/>
                  </a:lnTo>
                  <a:lnTo>
                    <a:pt x="1320" y="240"/>
                  </a:lnTo>
                  <a:lnTo>
                    <a:pt x="1277" y="233"/>
                  </a:lnTo>
                  <a:lnTo>
                    <a:pt x="1228" y="225"/>
                  </a:lnTo>
                  <a:lnTo>
                    <a:pt x="1175" y="217"/>
                  </a:lnTo>
                  <a:lnTo>
                    <a:pt x="1118" y="207"/>
                  </a:lnTo>
                  <a:lnTo>
                    <a:pt x="1059" y="198"/>
                  </a:lnTo>
                  <a:lnTo>
                    <a:pt x="998" y="187"/>
                  </a:lnTo>
                  <a:lnTo>
                    <a:pt x="933" y="176"/>
                  </a:lnTo>
                  <a:lnTo>
                    <a:pt x="868" y="165"/>
                  </a:lnTo>
                  <a:lnTo>
                    <a:pt x="801" y="154"/>
                  </a:lnTo>
                  <a:lnTo>
                    <a:pt x="734" y="144"/>
                  </a:lnTo>
                  <a:lnTo>
                    <a:pt x="667" y="133"/>
                  </a:lnTo>
                  <a:lnTo>
                    <a:pt x="600" y="122"/>
                  </a:lnTo>
                  <a:lnTo>
                    <a:pt x="534" y="110"/>
                  </a:lnTo>
                  <a:lnTo>
                    <a:pt x="471" y="100"/>
                  </a:lnTo>
                  <a:lnTo>
                    <a:pt x="408" y="89"/>
                  </a:lnTo>
                  <a:lnTo>
                    <a:pt x="349" y="80"/>
                  </a:lnTo>
                  <a:lnTo>
                    <a:pt x="292" y="70"/>
                  </a:lnTo>
                  <a:lnTo>
                    <a:pt x="239" y="61"/>
                  </a:lnTo>
                  <a:lnTo>
                    <a:pt x="189" y="53"/>
                  </a:lnTo>
                  <a:lnTo>
                    <a:pt x="146" y="46"/>
                  </a:lnTo>
                  <a:lnTo>
                    <a:pt x="107" y="39"/>
                  </a:lnTo>
                  <a:lnTo>
                    <a:pt x="73" y="34"/>
                  </a:lnTo>
                  <a:lnTo>
                    <a:pt x="46" y="30"/>
                  </a:lnTo>
                  <a:lnTo>
                    <a:pt x="26" y="26"/>
                  </a:lnTo>
                  <a:lnTo>
                    <a:pt x="12" y="25"/>
                  </a:lnTo>
                  <a:lnTo>
                    <a:pt x="7" y="23"/>
                  </a:lnTo>
                  <a:lnTo>
                    <a:pt x="4" y="19"/>
                  </a:lnTo>
                  <a:lnTo>
                    <a:pt x="1" y="16"/>
                  </a:lnTo>
                  <a:lnTo>
                    <a:pt x="0" y="14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4CE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416" y="498"/>
              <a:ext cx="129" cy="181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3" y="11"/>
                </a:cxn>
                <a:cxn ang="0">
                  <a:pos x="0" y="18"/>
                </a:cxn>
                <a:cxn ang="0">
                  <a:pos x="0" y="27"/>
                </a:cxn>
                <a:cxn ang="0">
                  <a:pos x="4" y="36"/>
                </a:cxn>
                <a:cxn ang="0">
                  <a:pos x="346" y="533"/>
                </a:cxn>
                <a:cxn ang="0">
                  <a:pos x="353" y="540"/>
                </a:cxn>
                <a:cxn ang="0">
                  <a:pos x="361" y="543"/>
                </a:cxn>
                <a:cxn ang="0">
                  <a:pos x="369" y="543"/>
                </a:cxn>
                <a:cxn ang="0">
                  <a:pos x="377" y="539"/>
                </a:cxn>
                <a:cxn ang="0">
                  <a:pos x="384" y="532"/>
                </a:cxn>
                <a:cxn ang="0">
                  <a:pos x="387" y="524"/>
                </a:cxn>
                <a:cxn ang="0">
                  <a:pos x="387" y="516"/>
                </a:cxn>
                <a:cxn ang="0">
                  <a:pos x="384" y="508"/>
                </a:cxn>
                <a:cxn ang="0">
                  <a:pos x="41" y="10"/>
                </a:cxn>
                <a:cxn ang="0">
                  <a:pos x="34" y="3"/>
                </a:cxn>
                <a:cxn ang="0">
                  <a:pos x="27" y="0"/>
                </a:cxn>
                <a:cxn ang="0">
                  <a:pos x="18" y="0"/>
                </a:cxn>
                <a:cxn ang="0">
                  <a:pos x="10" y="4"/>
                </a:cxn>
              </a:cxnLst>
              <a:rect l="0" t="0" r="r" b="b"/>
              <a:pathLst>
                <a:path w="387" h="543">
                  <a:moveTo>
                    <a:pt x="10" y="4"/>
                  </a:moveTo>
                  <a:lnTo>
                    <a:pt x="3" y="11"/>
                  </a:lnTo>
                  <a:lnTo>
                    <a:pt x="0" y="18"/>
                  </a:lnTo>
                  <a:lnTo>
                    <a:pt x="0" y="27"/>
                  </a:lnTo>
                  <a:lnTo>
                    <a:pt x="4" y="36"/>
                  </a:lnTo>
                  <a:lnTo>
                    <a:pt x="346" y="533"/>
                  </a:lnTo>
                  <a:lnTo>
                    <a:pt x="353" y="540"/>
                  </a:lnTo>
                  <a:lnTo>
                    <a:pt x="361" y="543"/>
                  </a:lnTo>
                  <a:lnTo>
                    <a:pt x="369" y="543"/>
                  </a:lnTo>
                  <a:lnTo>
                    <a:pt x="377" y="539"/>
                  </a:lnTo>
                  <a:lnTo>
                    <a:pt x="384" y="532"/>
                  </a:lnTo>
                  <a:lnTo>
                    <a:pt x="387" y="524"/>
                  </a:lnTo>
                  <a:lnTo>
                    <a:pt x="387" y="516"/>
                  </a:lnTo>
                  <a:lnTo>
                    <a:pt x="384" y="508"/>
                  </a:lnTo>
                  <a:lnTo>
                    <a:pt x="41" y="10"/>
                  </a:lnTo>
                  <a:lnTo>
                    <a:pt x="34" y="3"/>
                  </a:lnTo>
                  <a:lnTo>
                    <a:pt x="27" y="0"/>
                  </a:lnTo>
                  <a:lnTo>
                    <a:pt x="18" y="0"/>
                  </a:lnTo>
                  <a:lnTo>
                    <a:pt x="10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195" y="868"/>
              <a:ext cx="45" cy="33"/>
            </a:xfrm>
            <a:custGeom>
              <a:avLst/>
              <a:gdLst/>
              <a:ahLst/>
              <a:cxnLst>
                <a:cxn ang="0">
                  <a:pos x="0" y="50"/>
                </a:cxn>
                <a:cxn ang="0">
                  <a:pos x="1" y="60"/>
                </a:cxn>
                <a:cxn ang="0">
                  <a:pos x="5" y="69"/>
                </a:cxn>
                <a:cxn ang="0">
                  <a:pos x="10" y="77"/>
                </a:cxn>
                <a:cxn ang="0">
                  <a:pos x="18" y="84"/>
                </a:cxn>
                <a:cxn ang="0">
                  <a:pos x="28" y="91"/>
                </a:cxn>
                <a:cxn ang="0">
                  <a:pos x="40" y="95"/>
                </a:cxn>
                <a:cxn ang="0">
                  <a:pos x="54" y="98"/>
                </a:cxn>
                <a:cxn ang="0">
                  <a:pos x="67" y="99"/>
                </a:cxn>
                <a:cxn ang="0">
                  <a:pos x="81" y="98"/>
                </a:cxn>
                <a:cxn ang="0">
                  <a:pos x="94" y="95"/>
                </a:cxn>
                <a:cxn ang="0">
                  <a:pos x="106" y="91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29" y="69"/>
                </a:cxn>
                <a:cxn ang="0">
                  <a:pos x="133" y="60"/>
                </a:cxn>
                <a:cxn ang="0">
                  <a:pos x="135" y="50"/>
                </a:cxn>
                <a:cxn ang="0">
                  <a:pos x="133" y="39"/>
                </a:cxn>
                <a:cxn ang="0">
                  <a:pos x="129" y="30"/>
                </a:cxn>
                <a:cxn ang="0">
                  <a:pos x="124" y="22"/>
                </a:cxn>
                <a:cxn ang="0">
                  <a:pos x="116" y="15"/>
                </a:cxn>
                <a:cxn ang="0">
                  <a:pos x="106" y="8"/>
                </a:cxn>
                <a:cxn ang="0">
                  <a:pos x="94" y="4"/>
                </a:cxn>
                <a:cxn ang="0">
                  <a:pos x="81" y="2"/>
                </a:cxn>
                <a:cxn ang="0">
                  <a:pos x="67" y="0"/>
                </a:cxn>
                <a:cxn ang="0">
                  <a:pos x="54" y="2"/>
                </a:cxn>
                <a:cxn ang="0">
                  <a:pos x="40" y="4"/>
                </a:cxn>
                <a:cxn ang="0">
                  <a:pos x="28" y="8"/>
                </a:cxn>
                <a:cxn ang="0">
                  <a:pos x="18" y="15"/>
                </a:cxn>
                <a:cxn ang="0">
                  <a:pos x="10" y="22"/>
                </a:cxn>
                <a:cxn ang="0">
                  <a:pos x="5" y="30"/>
                </a:cxn>
                <a:cxn ang="0">
                  <a:pos x="1" y="39"/>
                </a:cxn>
                <a:cxn ang="0">
                  <a:pos x="0" y="50"/>
                </a:cxn>
              </a:cxnLst>
              <a:rect l="0" t="0" r="r" b="b"/>
              <a:pathLst>
                <a:path w="135" h="99">
                  <a:moveTo>
                    <a:pt x="0" y="50"/>
                  </a:moveTo>
                  <a:lnTo>
                    <a:pt x="1" y="60"/>
                  </a:lnTo>
                  <a:lnTo>
                    <a:pt x="5" y="69"/>
                  </a:lnTo>
                  <a:lnTo>
                    <a:pt x="10" y="77"/>
                  </a:lnTo>
                  <a:lnTo>
                    <a:pt x="18" y="84"/>
                  </a:lnTo>
                  <a:lnTo>
                    <a:pt x="28" y="91"/>
                  </a:lnTo>
                  <a:lnTo>
                    <a:pt x="40" y="95"/>
                  </a:lnTo>
                  <a:lnTo>
                    <a:pt x="54" y="98"/>
                  </a:lnTo>
                  <a:lnTo>
                    <a:pt x="67" y="99"/>
                  </a:lnTo>
                  <a:lnTo>
                    <a:pt x="81" y="98"/>
                  </a:lnTo>
                  <a:lnTo>
                    <a:pt x="94" y="95"/>
                  </a:lnTo>
                  <a:lnTo>
                    <a:pt x="106" y="91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29" y="69"/>
                  </a:lnTo>
                  <a:lnTo>
                    <a:pt x="133" y="60"/>
                  </a:lnTo>
                  <a:lnTo>
                    <a:pt x="135" y="50"/>
                  </a:lnTo>
                  <a:lnTo>
                    <a:pt x="133" y="39"/>
                  </a:lnTo>
                  <a:lnTo>
                    <a:pt x="129" y="30"/>
                  </a:lnTo>
                  <a:lnTo>
                    <a:pt x="124" y="22"/>
                  </a:lnTo>
                  <a:lnTo>
                    <a:pt x="116" y="15"/>
                  </a:lnTo>
                  <a:lnTo>
                    <a:pt x="106" y="8"/>
                  </a:lnTo>
                  <a:lnTo>
                    <a:pt x="94" y="4"/>
                  </a:lnTo>
                  <a:lnTo>
                    <a:pt x="81" y="2"/>
                  </a:lnTo>
                  <a:lnTo>
                    <a:pt x="67" y="0"/>
                  </a:lnTo>
                  <a:lnTo>
                    <a:pt x="54" y="2"/>
                  </a:lnTo>
                  <a:lnTo>
                    <a:pt x="40" y="4"/>
                  </a:lnTo>
                  <a:lnTo>
                    <a:pt x="28" y="8"/>
                  </a:lnTo>
                  <a:lnTo>
                    <a:pt x="18" y="15"/>
                  </a:lnTo>
                  <a:lnTo>
                    <a:pt x="10" y="22"/>
                  </a:lnTo>
                  <a:lnTo>
                    <a:pt x="5" y="30"/>
                  </a:lnTo>
                  <a:lnTo>
                    <a:pt x="1" y="39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728" y="868"/>
              <a:ext cx="45" cy="33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1" y="60"/>
                </a:cxn>
                <a:cxn ang="0">
                  <a:pos x="5" y="68"/>
                </a:cxn>
                <a:cxn ang="0">
                  <a:pos x="11" y="77"/>
                </a:cxn>
                <a:cxn ang="0">
                  <a:pos x="19" y="84"/>
                </a:cxn>
                <a:cxn ang="0">
                  <a:pos x="28" y="90"/>
                </a:cxn>
                <a:cxn ang="0">
                  <a:pos x="40" y="94"/>
                </a:cxn>
                <a:cxn ang="0">
                  <a:pos x="54" y="96"/>
                </a:cxn>
                <a:cxn ang="0">
                  <a:pos x="68" y="98"/>
                </a:cxn>
                <a:cxn ang="0">
                  <a:pos x="81" y="96"/>
                </a:cxn>
                <a:cxn ang="0">
                  <a:pos x="95" y="94"/>
                </a:cxn>
                <a:cxn ang="0">
                  <a:pos x="105" y="90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30" y="68"/>
                </a:cxn>
                <a:cxn ang="0">
                  <a:pos x="134" y="60"/>
                </a:cxn>
                <a:cxn ang="0">
                  <a:pos x="135" y="49"/>
                </a:cxn>
                <a:cxn ang="0">
                  <a:pos x="134" y="38"/>
                </a:cxn>
                <a:cxn ang="0">
                  <a:pos x="130" y="30"/>
                </a:cxn>
                <a:cxn ang="0">
                  <a:pos x="124" y="21"/>
                </a:cxn>
                <a:cxn ang="0">
                  <a:pos x="116" y="14"/>
                </a:cxn>
                <a:cxn ang="0">
                  <a:pos x="105" y="8"/>
                </a:cxn>
                <a:cxn ang="0">
                  <a:pos x="95" y="4"/>
                </a:cxn>
                <a:cxn ang="0">
                  <a:pos x="81" y="2"/>
                </a:cxn>
                <a:cxn ang="0">
                  <a:pos x="68" y="0"/>
                </a:cxn>
                <a:cxn ang="0">
                  <a:pos x="54" y="2"/>
                </a:cxn>
                <a:cxn ang="0">
                  <a:pos x="40" y="4"/>
                </a:cxn>
                <a:cxn ang="0">
                  <a:pos x="28" y="8"/>
                </a:cxn>
                <a:cxn ang="0">
                  <a:pos x="19" y="14"/>
                </a:cxn>
                <a:cxn ang="0">
                  <a:pos x="11" y="21"/>
                </a:cxn>
                <a:cxn ang="0">
                  <a:pos x="5" y="30"/>
                </a:cxn>
                <a:cxn ang="0">
                  <a:pos x="1" y="38"/>
                </a:cxn>
                <a:cxn ang="0">
                  <a:pos x="0" y="49"/>
                </a:cxn>
              </a:cxnLst>
              <a:rect l="0" t="0" r="r" b="b"/>
              <a:pathLst>
                <a:path w="135" h="98">
                  <a:moveTo>
                    <a:pt x="0" y="49"/>
                  </a:moveTo>
                  <a:lnTo>
                    <a:pt x="1" y="60"/>
                  </a:lnTo>
                  <a:lnTo>
                    <a:pt x="5" y="68"/>
                  </a:lnTo>
                  <a:lnTo>
                    <a:pt x="11" y="77"/>
                  </a:lnTo>
                  <a:lnTo>
                    <a:pt x="19" y="84"/>
                  </a:lnTo>
                  <a:lnTo>
                    <a:pt x="28" y="90"/>
                  </a:lnTo>
                  <a:lnTo>
                    <a:pt x="40" y="94"/>
                  </a:lnTo>
                  <a:lnTo>
                    <a:pt x="54" y="96"/>
                  </a:lnTo>
                  <a:lnTo>
                    <a:pt x="68" y="98"/>
                  </a:lnTo>
                  <a:lnTo>
                    <a:pt x="81" y="96"/>
                  </a:lnTo>
                  <a:lnTo>
                    <a:pt x="95" y="94"/>
                  </a:lnTo>
                  <a:lnTo>
                    <a:pt x="105" y="90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30" y="68"/>
                  </a:lnTo>
                  <a:lnTo>
                    <a:pt x="134" y="60"/>
                  </a:lnTo>
                  <a:lnTo>
                    <a:pt x="135" y="49"/>
                  </a:lnTo>
                  <a:lnTo>
                    <a:pt x="134" y="38"/>
                  </a:lnTo>
                  <a:lnTo>
                    <a:pt x="130" y="30"/>
                  </a:lnTo>
                  <a:lnTo>
                    <a:pt x="124" y="21"/>
                  </a:lnTo>
                  <a:lnTo>
                    <a:pt x="116" y="14"/>
                  </a:lnTo>
                  <a:lnTo>
                    <a:pt x="105" y="8"/>
                  </a:lnTo>
                  <a:lnTo>
                    <a:pt x="95" y="4"/>
                  </a:lnTo>
                  <a:lnTo>
                    <a:pt x="81" y="2"/>
                  </a:lnTo>
                  <a:lnTo>
                    <a:pt x="68" y="0"/>
                  </a:lnTo>
                  <a:lnTo>
                    <a:pt x="54" y="2"/>
                  </a:lnTo>
                  <a:lnTo>
                    <a:pt x="40" y="4"/>
                  </a:lnTo>
                  <a:lnTo>
                    <a:pt x="28" y="8"/>
                  </a:lnTo>
                  <a:lnTo>
                    <a:pt x="19" y="14"/>
                  </a:lnTo>
                  <a:lnTo>
                    <a:pt x="11" y="21"/>
                  </a:lnTo>
                  <a:lnTo>
                    <a:pt x="5" y="30"/>
                  </a:lnTo>
                  <a:lnTo>
                    <a:pt x="1" y="38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0" y="870"/>
              <a:ext cx="45" cy="33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1" y="60"/>
                </a:cxn>
                <a:cxn ang="0">
                  <a:pos x="5" y="69"/>
                </a:cxn>
                <a:cxn ang="0">
                  <a:pos x="11" y="77"/>
                </a:cxn>
                <a:cxn ang="0">
                  <a:pos x="19" y="84"/>
                </a:cxn>
                <a:cxn ang="0">
                  <a:pos x="28" y="91"/>
                </a:cxn>
                <a:cxn ang="0">
                  <a:pos x="41" y="95"/>
                </a:cxn>
                <a:cxn ang="0">
                  <a:pos x="54" y="98"/>
                </a:cxn>
                <a:cxn ang="0">
                  <a:pos x="68" y="99"/>
                </a:cxn>
                <a:cxn ang="0">
                  <a:pos x="81" y="98"/>
                </a:cxn>
                <a:cxn ang="0">
                  <a:pos x="95" y="95"/>
                </a:cxn>
                <a:cxn ang="0">
                  <a:pos x="105" y="91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30" y="69"/>
                </a:cxn>
                <a:cxn ang="0">
                  <a:pos x="134" y="60"/>
                </a:cxn>
                <a:cxn ang="0">
                  <a:pos x="135" y="49"/>
                </a:cxn>
                <a:cxn ang="0">
                  <a:pos x="134" y="40"/>
                </a:cxn>
                <a:cxn ang="0">
                  <a:pos x="130" y="30"/>
                </a:cxn>
                <a:cxn ang="0">
                  <a:pos x="124" y="22"/>
                </a:cxn>
                <a:cxn ang="0">
                  <a:pos x="116" y="14"/>
                </a:cxn>
                <a:cxn ang="0">
                  <a:pos x="105" y="8"/>
                </a:cxn>
                <a:cxn ang="0">
                  <a:pos x="95" y="4"/>
                </a:cxn>
                <a:cxn ang="0">
                  <a:pos x="81" y="2"/>
                </a:cxn>
                <a:cxn ang="0">
                  <a:pos x="68" y="0"/>
                </a:cxn>
                <a:cxn ang="0">
                  <a:pos x="54" y="2"/>
                </a:cxn>
                <a:cxn ang="0">
                  <a:pos x="41" y="4"/>
                </a:cxn>
                <a:cxn ang="0">
                  <a:pos x="28" y="8"/>
                </a:cxn>
                <a:cxn ang="0">
                  <a:pos x="19" y="14"/>
                </a:cxn>
                <a:cxn ang="0">
                  <a:pos x="11" y="22"/>
                </a:cxn>
                <a:cxn ang="0">
                  <a:pos x="5" y="30"/>
                </a:cxn>
                <a:cxn ang="0">
                  <a:pos x="1" y="40"/>
                </a:cxn>
                <a:cxn ang="0">
                  <a:pos x="0" y="49"/>
                </a:cxn>
              </a:cxnLst>
              <a:rect l="0" t="0" r="r" b="b"/>
              <a:pathLst>
                <a:path w="135" h="99">
                  <a:moveTo>
                    <a:pt x="0" y="49"/>
                  </a:moveTo>
                  <a:lnTo>
                    <a:pt x="1" y="60"/>
                  </a:lnTo>
                  <a:lnTo>
                    <a:pt x="5" y="69"/>
                  </a:lnTo>
                  <a:lnTo>
                    <a:pt x="11" y="77"/>
                  </a:lnTo>
                  <a:lnTo>
                    <a:pt x="19" y="84"/>
                  </a:lnTo>
                  <a:lnTo>
                    <a:pt x="28" y="91"/>
                  </a:lnTo>
                  <a:lnTo>
                    <a:pt x="41" y="95"/>
                  </a:lnTo>
                  <a:lnTo>
                    <a:pt x="54" y="98"/>
                  </a:lnTo>
                  <a:lnTo>
                    <a:pt x="68" y="99"/>
                  </a:lnTo>
                  <a:lnTo>
                    <a:pt x="81" y="98"/>
                  </a:lnTo>
                  <a:lnTo>
                    <a:pt x="95" y="95"/>
                  </a:lnTo>
                  <a:lnTo>
                    <a:pt x="105" y="91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30" y="69"/>
                  </a:lnTo>
                  <a:lnTo>
                    <a:pt x="134" y="60"/>
                  </a:lnTo>
                  <a:lnTo>
                    <a:pt x="135" y="49"/>
                  </a:lnTo>
                  <a:lnTo>
                    <a:pt x="134" y="40"/>
                  </a:lnTo>
                  <a:lnTo>
                    <a:pt x="130" y="30"/>
                  </a:lnTo>
                  <a:lnTo>
                    <a:pt x="124" y="22"/>
                  </a:lnTo>
                  <a:lnTo>
                    <a:pt x="116" y="14"/>
                  </a:lnTo>
                  <a:lnTo>
                    <a:pt x="105" y="8"/>
                  </a:lnTo>
                  <a:lnTo>
                    <a:pt x="95" y="4"/>
                  </a:lnTo>
                  <a:lnTo>
                    <a:pt x="81" y="2"/>
                  </a:lnTo>
                  <a:lnTo>
                    <a:pt x="68" y="0"/>
                  </a:lnTo>
                  <a:lnTo>
                    <a:pt x="54" y="2"/>
                  </a:lnTo>
                  <a:lnTo>
                    <a:pt x="41" y="4"/>
                  </a:lnTo>
                  <a:lnTo>
                    <a:pt x="28" y="8"/>
                  </a:lnTo>
                  <a:lnTo>
                    <a:pt x="19" y="14"/>
                  </a:lnTo>
                  <a:lnTo>
                    <a:pt x="11" y="22"/>
                  </a:lnTo>
                  <a:lnTo>
                    <a:pt x="5" y="30"/>
                  </a:lnTo>
                  <a:lnTo>
                    <a:pt x="1" y="40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681" y="692"/>
              <a:ext cx="75" cy="202"/>
            </a:xfrm>
            <a:custGeom>
              <a:avLst/>
              <a:gdLst/>
              <a:ahLst/>
              <a:cxnLst>
                <a:cxn ang="0">
                  <a:pos x="16" y="2"/>
                </a:cxn>
                <a:cxn ang="0">
                  <a:pos x="8" y="6"/>
                </a:cxn>
                <a:cxn ang="0">
                  <a:pos x="3" y="14"/>
                </a:cxn>
                <a:cxn ang="0">
                  <a:pos x="0" y="22"/>
                </a:cxn>
                <a:cxn ang="0">
                  <a:pos x="1" y="30"/>
                </a:cxn>
                <a:cxn ang="0">
                  <a:pos x="182" y="589"/>
                </a:cxn>
                <a:cxn ang="0">
                  <a:pos x="187" y="597"/>
                </a:cxn>
                <a:cxn ang="0">
                  <a:pos x="195" y="602"/>
                </a:cxn>
                <a:cxn ang="0">
                  <a:pos x="203" y="605"/>
                </a:cxn>
                <a:cxn ang="0">
                  <a:pos x="212" y="604"/>
                </a:cxn>
                <a:cxn ang="0">
                  <a:pos x="219" y="600"/>
                </a:cxn>
                <a:cxn ang="0">
                  <a:pos x="224" y="593"/>
                </a:cxn>
                <a:cxn ang="0">
                  <a:pos x="227" y="585"/>
                </a:cxn>
                <a:cxn ang="0">
                  <a:pos x="226" y="575"/>
                </a:cxn>
                <a:cxn ang="0">
                  <a:pos x="45" y="17"/>
                </a:cxn>
                <a:cxn ang="0">
                  <a:pos x="40" y="8"/>
                </a:cxn>
                <a:cxn ang="0">
                  <a:pos x="34" y="3"/>
                </a:cxn>
                <a:cxn ang="0">
                  <a:pos x="26" y="0"/>
                </a:cxn>
                <a:cxn ang="0">
                  <a:pos x="16" y="2"/>
                </a:cxn>
              </a:cxnLst>
              <a:rect l="0" t="0" r="r" b="b"/>
              <a:pathLst>
                <a:path w="227" h="605">
                  <a:moveTo>
                    <a:pt x="16" y="2"/>
                  </a:moveTo>
                  <a:lnTo>
                    <a:pt x="8" y="6"/>
                  </a:lnTo>
                  <a:lnTo>
                    <a:pt x="3" y="14"/>
                  </a:lnTo>
                  <a:lnTo>
                    <a:pt x="0" y="22"/>
                  </a:lnTo>
                  <a:lnTo>
                    <a:pt x="1" y="30"/>
                  </a:lnTo>
                  <a:lnTo>
                    <a:pt x="182" y="589"/>
                  </a:lnTo>
                  <a:lnTo>
                    <a:pt x="187" y="597"/>
                  </a:lnTo>
                  <a:lnTo>
                    <a:pt x="195" y="602"/>
                  </a:lnTo>
                  <a:lnTo>
                    <a:pt x="203" y="605"/>
                  </a:lnTo>
                  <a:lnTo>
                    <a:pt x="212" y="604"/>
                  </a:lnTo>
                  <a:lnTo>
                    <a:pt x="219" y="600"/>
                  </a:lnTo>
                  <a:lnTo>
                    <a:pt x="224" y="593"/>
                  </a:lnTo>
                  <a:lnTo>
                    <a:pt x="227" y="585"/>
                  </a:lnTo>
                  <a:lnTo>
                    <a:pt x="226" y="575"/>
                  </a:lnTo>
                  <a:lnTo>
                    <a:pt x="45" y="17"/>
                  </a:lnTo>
                  <a:lnTo>
                    <a:pt x="40" y="8"/>
                  </a:lnTo>
                  <a:lnTo>
                    <a:pt x="34" y="3"/>
                  </a:lnTo>
                  <a:lnTo>
                    <a:pt x="26" y="0"/>
                  </a:lnTo>
                  <a:lnTo>
                    <a:pt x="16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560" y="713"/>
              <a:ext cx="74" cy="80"/>
            </a:xfrm>
            <a:custGeom>
              <a:avLst/>
              <a:gdLst/>
              <a:ahLst/>
              <a:cxnLst>
                <a:cxn ang="0">
                  <a:pos x="36" y="35"/>
                </a:cxn>
                <a:cxn ang="0">
                  <a:pos x="14" y="70"/>
                </a:cxn>
                <a:cxn ang="0">
                  <a:pos x="3" y="117"/>
                </a:cxn>
                <a:cxn ang="0">
                  <a:pos x="0" y="175"/>
                </a:cxn>
                <a:cxn ang="0">
                  <a:pos x="5" y="217"/>
                </a:cxn>
                <a:cxn ang="0">
                  <a:pos x="18" y="228"/>
                </a:cxn>
                <a:cxn ang="0">
                  <a:pos x="36" y="227"/>
                </a:cxn>
                <a:cxn ang="0">
                  <a:pos x="46" y="213"/>
                </a:cxn>
                <a:cxn ang="0">
                  <a:pos x="46" y="144"/>
                </a:cxn>
                <a:cxn ang="0">
                  <a:pos x="64" y="74"/>
                </a:cxn>
                <a:cxn ang="0">
                  <a:pos x="86" y="52"/>
                </a:cxn>
                <a:cxn ang="0">
                  <a:pos x="103" y="46"/>
                </a:cxn>
                <a:cxn ang="0">
                  <a:pos x="118" y="46"/>
                </a:cxn>
                <a:cxn ang="0">
                  <a:pos x="128" y="47"/>
                </a:cxn>
                <a:cxn ang="0">
                  <a:pos x="130" y="47"/>
                </a:cxn>
                <a:cxn ang="0">
                  <a:pos x="132" y="48"/>
                </a:cxn>
                <a:cxn ang="0">
                  <a:pos x="140" y="50"/>
                </a:cxn>
                <a:cxn ang="0">
                  <a:pos x="152" y="56"/>
                </a:cxn>
                <a:cxn ang="0">
                  <a:pos x="172" y="97"/>
                </a:cxn>
                <a:cxn ang="0">
                  <a:pos x="176" y="182"/>
                </a:cxn>
                <a:cxn ang="0">
                  <a:pos x="174" y="221"/>
                </a:cxn>
                <a:cxn ang="0">
                  <a:pos x="183" y="235"/>
                </a:cxn>
                <a:cxn ang="0">
                  <a:pos x="201" y="238"/>
                </a:cxn>
                <a:cxn ang="0">
                  <a:pos x="214" y="228"/>
                </a:cxn>
                <a:cxn ang="0">
                  <a:pos x="220" y="211"/>
                </a:cxn>
                <a:cxn ang="0">
                  <a:pos x="222" y="171"/>
                </a:cxn>
                <a:cxn ang="0">
                  <a:pos x="221" y="116"/>
                </a:cxn>
                <a:cxn ang="0">
                  <a:pos x="207" y="59"/>
                </a:cxn>
                <a:cxn ang="0">
                  <a:pos x="188" y="28"/>
                </a:cxn>
                <a:cxn ang="0">
                  <a:pos x="176" y="17"/>
                </a:cxn>
                <a:cxn ang="0">
                  <a:pos x="161" y="9"/>
                </a:cxn>
                <a:cxn ang="0">
                  <a:pos x="145" y="4"/>
                </a:cxn>
                <a:cxn ang="0">
                  <a:pos x="138" y="2"/>
                </a:cxn>
                <a:cxn ang="0">
                  <a:pos x="140" y="4"/>
                </a:cxn>
                <a:cxn ang="0">
                  <a:pos x="138" y="2"/>
                </a:cxn>
                <a:cxn ang="0">
                  <a:pos x="122" y="0"/>
                </a:cxn>
                <a:cxn ang="0">
                  <a:pos x="95" y="1"/>
                </a:cxn>
                <a:cxn ang="0">
                  <a:pos x="64" y="10"/>
                </a:cxn>
              </a:cxnLst>
              <a:rect l="0" t="0" r="r" b="b"/>
              <a:pathLst>
                <a:path w="222" h="239">
                  <a:moveTo>
                    <a:pt x="49" y="21"/>
                  </a:moveTo>
                  <a:lnTo>
                    <a:pt x="36" y="35"/>
                  </a:lnTo>
                  <a:lnTo>
                    <a:pt x="23" y="51"/>
                  </a:lnTo>
                  <a:lnTo>
                    <a:pt x="14" y="70"/>
                  </a:lnTo>
                  <a:lnTo>
                    <a:pt x="7" y="92"/>
                  </a:lnTo>
                  <a:lnTo>
                    <a:pt x="3" y="117"/>
                  </a:lnTo>
                  <a:lnTo>
                    <a:pt x="0" y="144"/>
                  </a:lnTo>
                  <a:lnTo>
                    <a:pt x="0" y="175"/>
                  </a:lnTo>
                  <a:lnTo>
                    <a:pt x="2" y="208"/>
                  </a:lnTo>
                  <a:lnTo>
                    <a:pt x="5" y="217"/>
                  </a:lnTo>
                  <a:lnTo>
                    <a:pt x="10" y="224"/>
                  </a:lnTo>
                  <a:lnTo>
                    <a:pt x="18" y="228"/>
                  </a:lnTo>
                  <a:lnTo>
                    <a:pt x="26" y="230"/>
                  </a:lnTo>
                  <a:lnTo>
                    <a:pt x="36" y="227"/>
                  </a:lnTo>
                  <a:lnTo>
                    <a:pt x="42" y="221"/>
                  </a:lnTo>
                  <a:lnTo>
                    <a:pt x="46" y="213"/>
                  </a:lnTo>
                  <a:lnTo>
                    <a:pt x="48" y="204"/>
                  </a:lnTo>
                  <a:lnTo>
                    <a:pt x="46" y="144"/>
                  </a:lnTo>
                  <a:lnTo>
                    <a:pt x="52" y="101"/>
                  </a:lnTo>
                  <a:lnTo>
                    <a:pt x="64" y="74"/>
                  </a:lnTo>
                  <a:lnTo>
                    <a:pt x="78" y="58"/>
                  </a:lnTo>
                  <a:lnTo>
                    <a:pt x="86" y="52"/>
                  </a:lnTo>
                  <a:lnTo>
                    <a:pt x="95" y="48"/>
                  </a:lnTo>
                  <a:lnTo>
                    <a:pt x="103" y="46"/>
                  </a:lnTo>
                  <a:lnTo>
                    <a:pt x="111" y="46"/>
                  </a:lnTo>
                  <a:lnTo>
                    <a:pt x="118" y="46"/>
                  </a:lnTo>
                  <a:lnTo>
                    <a:pt x="124" y="46"/>
                  </a:lnTo>
                  <a:lnTo>
                    <a:pt x="128" y="47"/>
                  </a:lnTo>
                  <a:lnTo>
                    <a:pt x="129" y="47"/>
                  </a:lnTo>
                  <a:lnTo>
                    <a:pt x="130" y="47"/>
                  </a:lnTo>
                  <a:lnTo>
                    <a:pt x="132" y="47"/>
                  </a:lnTo>
                  <a:lnTo>
                    <a:pt x="132" y="48"/>
                  </a:lnTo>
                  <a:lnTo>
                    <a:pt x="133" y="48"/>
                  </a:lnTo>
                  <a:lnTo>
                    <a:pt x="140" y="50"/>
                  </a:lnTo>
                  <a:lnTo>
                    <a:pt x="147" y="52"/>
                  </a:lnTo>
                  <a:lnTo>
                    <a:pt x="152" y="56"/>
                  </a:lnTo>
                  <a:lnTo>
                    <a:pt x="157" y="62"/>
                  </a:lnTo>
                  <a:lnTo>
                    <a:pt x="172" y="97"/>
                  </a:lnTo>
                  <a:lnTo>
                    <a:pt x="178" y="140"/>
                  </a:lnTo>
                  <a:lnTo>
                    <a:pt x="176" y="182"/>
                  </a:lnTo>
                  <a:lnTo>
                    <a:pt x="174" y="212"/>
                  </a:lnTo>
                  <a:lnTo>
                    <a:pt x="174" y="221"/>
                  </a:lnTo>
                  <a:lnTo>
                    <a:pt x="176" y="230"/>
                  </a:lnTo>
                  <a:lnTo>
                    <a:pt x="183" y="235"/>
                  </a:lnTo>
                  <a:lnTo>
                    <a:pt x="191" y="239"/>
                  </a:lnTo>
                  <a:lnTo>
                    <a:pt x="201" y="238"/>
                  </a:lnTo>
                  <a:lnTo>
                    <a:pt x="209" y="235"/>
                  </a:lnTo>
                  <a:lnTo>
                    <a:pt x="214" y="228"/>
                  </a:lnTo>
                  <a:lnTo>
                    <a:pt x="218" y="220"/>
                  </a:lnTo>
                  <a:lnTo>
                    <a:pt x="220" y="211"/>
                  </a:lnTo>
                  <a:lnTo>
                    <a:pt x="221" y="193"/>
                  </a:lnTo>
                  <a:lnTo>
                    <a:pt x="222" y="171"/>
                  </a:lnTo>
                  <a:lnTo>
                    <a:pt x="222" y="144"/>
                  </a:lnTo>
                  <a:lnTo>
                    <a:pt x="221" y="116"/>
                  </a:lnTo>
                  <a:lnTo>
                    <a:pt x="216" y="86"/>
                  </a:lnTo>
                  <a:lnTo>
                    <a:pt x="207" y="59"/>
                  </a:lnTo>
                  <a:lnTo>
                    <a:pt x="194" y="35"/>
                  </a:lnTo>
                  <a:lnTo>
                    <a:pt x="188" y="28"/>
                  </a:lnTo>
                  <a:lnTo>
                    <a:pt x="183" y="23"/>
                  </a:lnTo>
                  <a:lnTo>
                    <a:pt x="176" y="17"/>
                  </a:lnTo>
                  <a:lnTo>
                    <a:pt x="170" y="12"/>
                  </a:lnTo>
                  <a:lnTo>
                    <a:pt x="161" y="9"/>
                  </a:lnTo>
                  <a:lnTo>
                    <a:pt x="153" y="6"/>
                  </a:lnTo>
                  <a:lnTo>
                    <a:pt x="145" y="4"/>
                  </a:lnTo>
                  <a:lnTo>
                    <a:pt x="137" y="2"/>
                  </a:lnTo>
                  <a:lnTo>
                    <a:pt x="138" y="2"/>
                  </a:lnTo>
                  <a:lnTo>
                    <a:pt x="140" y="2"/>
                  </a:lnTo>
                  <a:lnTo>
                    <a:pt x="140" y="4"/>
                  </a:lnTo>
                  <a:lnTo>
                    <a:pt x="141" y="4"/>
                  </a:lnTo>
                  <a:lnTo>
                    <a:pt x="138" y="2"/>
                  </a:lnTo>
                  <a:lnTo>
                    <a:pt x="132" y="1"/>
                  </a:lnTo>
                  <a:lnTo>
                    <a:pt x="122" y="0"/>
                  </a:lnTo>
                  <a:lnTo>
                    <a:pt x="110" y="0"/>
                  </a:lnTo>
                  <a:lnTo>
                    <a:pt x="95" y="1"/>
                  </a:lnTo>
                  <a:lnTo>
                    <a:pt x="80" y="4"/>
                  </a:lnTo>
                  <a:lnTo>
                    <a:pt x="64" y="10"/>
                  </a:lnTo>
                  <a:lnTo>
                    <a:pt x="49" y="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215" y="779"/>
              <a:ext cx="270" cy="99"/>
            </a:xfrm>
            <a:custGeom>
              <a:avLst/>
              <a:gdLst/>
              <a:ahLst/>
              <a:cxnLst>
                <a:cxn ang="0">
                  <a:pos x="4" y="271"/>
                </a:cxn>
                <a:cxn ang="0">
                  <a:pos x="0" y="298"/>
                </a:cxn>
                <a:cxn ang="0">
                  <a:pos x="809" y="298"/>
                </a:cxn>
                <a:cxn ang="0">
                  <a:pos x="805" y="271"/>
                </a:cxn>
                <a:cxn ang="0">
                  <a:pos x="798" y="242"/>
                </a:cxn>
                <a:cxn ang="0">
                  <a:pos x="787" y="214"/>
                </a:cxn>
                <a:cxn ang="0">
                  <a:pos x="774" y="187"/>
                </a:cxn>
                <a:cxn ang="0">
                  <a:pos x="759" y="162"/>
                </a:cxn>
                <a:cxn ang="0">
                  <a:pos x="740" y="138"/>
                </a:cxn>
                <a:cxn ang="0">
                  <a:pos x="718" y="116"/>
                </a:cxn>
                <a:cxn ang="0">
                  <a:pos x="695" y="95"/>
                </a:cxn>
                <a:cxn ang="0">
                  <a:pos x="670" y="76"/>
                </a:cxn>
                <a:cxn ang="0">
                  <a:pos x="643" y="60"/>
                </a:cxn>
                <a:cxn ang="0">
                  <a:pos x="613" y="45"/>
                </a:cxn>
                <a:cxn ang="0">
                  <a:pos x="582" y="31"/>
                </a:cxn>
                <a:cxn ang="0">
                  <a:pos x="549" y="20"/>
                </a:cxn>
                <a:cxn ang="0">
                  <a:pos x="516" y="12"/>
                </a:cxn>
                <a:cxn ang="0">
                  <a:pos x="480" y="5"/>
                </a:cxn>
                <a:cxn ang="0">
                  <a:pos x="444" y="1"/>
                </a:cxn>
                <a:cxn ang="0">
                  <a:pos x="406" y="0"/>
                </a:cxn>
                <a:cxn ang="0">
                  <a:pos x="370" y="1"/>
                </a:cxn>
                <a:cxn ang="0">
                  <a:pos x="333" y="5"/>
                </a:cxn>
                <a:cxn ang="0">
                  <a:pos x="297" y="12"/>
                </a:cxn>
                <a:cxn ang="0">
                  <a:pos x="263" y="20"/>
                </a:cxn>
                <a:cxn ang="0">
                  <a:pos x="230" y="31"/>
                </a:cxn>
                <a:cxn ang="0">
                  <a:pos x="199" y="45"/>
                </a:cxn>
                <a:cxn ang="0">
                  <a:pos x="169" y="61"/>
                </a:cxn>
                <a:cxn ang="0">
                  <a:pos x="141" y="77"/>
                </a:cxn>
                <a:cxn ang="0">
                  <a:pos x="115" y="96"/>
                </a:cxn>
                <a:cxn ang="0">
                  <a:pos x="91" y="118"/>
                </a:cxn>
                <a:cxn ang="0">
                  <a:pos x="69" y="139"/>
                </a:cxn>
                <a:cxn ang="0">
                  <a:pos x="50" y="164"/>
                </a:cxn>
                <a:cxn ang="0">
                  <a:pos x="36" y="188"/>
                </a:cxn>
                <a:cxn ang="0">
                  <a:pos x="22" y="215"/>
                </a:cxn>
                <a:cxn ang="0">
                  <a:pos x="11" y="242"/>
                </a:cxn>
                <a:cxn ang="0">
                  <a:pos x="4" y="271"/>
                </a:cxn>
              </a:cxnLst>
              <a:rect l="0" t="0" r="r" b="b"/>
              <a:pathLst>
                <a:path w="809" h="298">
                  <a:moveTo>
                    <a:pt x="4" y="271"/>
                  </a:moveTo>
                  <a:lnTo>
                    <a:pt x="0" y="298"/>
                  </a:lnTo>
                  <a:lnTo>
                    <a:pt x="809" y="298"/>
                  </a:lnTo>
                  <a:lnTo>
                    <a:pt x="805" y="271"/>
                  </a:lnTo>
                  <a:lnTo>
                    <a:pt x="798" y="242"/>
                  </a:lnTo>
                  <a:lnTo>
                    <a:pt x="787" y="214"/>
                  </a:lnTo>
                  <a:lnTo>
                    <a:pt x="774" y="187"/>
                  </a:lnTo>
                  <a:lnTo>
                    <a:pt x="759" y="162"/>
                  </a:lnTo>
                  <a:lnTo>
                    <a:pt x="740" y="138"/>
                  </a:lnTo>
                  <a:lnTo>
                    <a:pt x="718" y="116"/>
                  </a:lnTo>
                  <a:lnTo>
                    <a:pt x="695" y="95"/>
                  </a:lnTo>
                  <a:lnTo>
                    <a:pt x="670" y="76"/>
                  </a:lnTo>
                  <a:lnTo>
                    <a:pt x="643" y="60"/>
                  </a:lnTo>
                  <a:lnTo>
                    <a:pt x="613" y="45"/>
                  </a:lnTo>
                  <a:lnTo>
                    <a:pt x="582" y="31"/>
                  </a:lnTo>
                  <a:lnTo>
                    <a:pt x="549" y="20"/>
                  </a:lnTo>
                  <a:lnTo>
                    <a:pt x="516" y="12"/>
                  </a:lnTo>
                  <a:lnTo>
                    <a:pt x="480" y="5"/>
                  </a:lnTo>
                  <a:lnTo>
                    <a:pt x="444" y="1"/>
                  </a:lnTo>
                  <a:lnTo>
                    <a:pt x="406" y="0"/>
                  </a:lnTo>
                  <a:lnTo>
                    <a:pt x="370" y="1"/>
                  </a:lnTo>
                  <a:lnTo>
                    <a:pt x="333" y="5"/>
                  </a:lnTo>
                  <a:lnTo>
                    <a:pt x="297" y="12"/>
                  </a:lnTo>
                  <a:lnTo>
                    <a:pt x="263" y="20"/>
                  </a:lnTo>
                  <a:lnTo>
                    <a:pt x="230" y="31"/>
                  </a:lnTo>
                  <a:lnTo>
                    <a:pt x="199" y="45"/>
                  </a:lnTo>
                  <a:lnTo>
                    <a:pt x="169" y="61"/>
                  </a:lnTo>
                  <a:lnTo>
                    <a:pt x="141" y="77"/>
                  </a:lnTo>
                  <a:lnTo>
                    <a:pt x="115" y="96"/>
                  </a:lnTo>
                  <a:lnTo>
                    <a:pt x="91" y="118"/>
                  </a:lnTo>
                  <a:lnTo>
                    <a:pt x="69" y="139"/>
                  </a:lnTo>
                  <a:lnTo>
                    <a:pt x="50" y="164"/>
                  </a:lnTo>
                  <a:lnTo>
                    <a:pt x="36" y="188"/>
                  </a:lnTo>
                  <a:lnTo>
                    <a:pt x="22" y="215"/>
                  </a:lnTo>
                  <a:lnTo>
                    <a:pt x="11" y="242"/>
                  </a:lnTo>
                  <a:lnTo>
                    <a:pt x="4" y="27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235" y="794"/>
              <a:ext cx="231" cy="69"/>
            </a:xfrm>
            <a:custGeom>
              <a:avLst/>
              <a:gdLst/>
              <a:ahLst/>
              <a:cxnLst>
                <a:cxn ang="0">
                  <a:pos x="347" y="0"/>
                </a:cxn>
                <a:cxn ang="0">
                  <a:pos x="377" y="1"/>
                </a:cxn>
                <a:cxn ang="0">
                  <a:pos x="408" y="4"/>
                </a:cxn>
                <a:cxn ang="0">
                  <a:pos x="436" y="8"/>
                </a:cxn>
                <a:cxn ang="0">
                  <a:pos x="465" y="15"/>
                </a:cxn>
                <a:cxn ang="0">
                  <a:pos x="492" y="24"/>
                </a:cxn>
                <a:cxn ang="0">
                  <a:pos x="517" y="34"/>
                </a:cxn>
                <a:cxn ang="0">
                  <a:pos x="543" y="45"/>
                </a:cxn>
                <a:cxn ang="0">
                  <a:pos x="566" y="58"/>
                </a:cxn>
                <a:cxn ang="0">
                  <a:pos x="589" y="73"/>
                </a:cxn>
                <a:cxn ang="0">
                  <a:pos x="609" y="88"/>
                </a:cxn>
                <a:cxn ang="0">
                  <a:pos x="628" y="106"/>
                </a:cxn>
                <a:cxn ang="0">
                  <a:pos x="645" y="123"/>
                </a:cxn>
                <a:cxn ang="0">
                  <a:pos x="659" y="142"/>
                </a:cxn>
                <a:cxn ang="0">
                  <a:pos x="673" y="162"/>
                </a:cxn>
                <a:cxn ang="0">
                  <a:pos x="684" y="184"/>
                </a:cxn>
                <a:cxn ang="0">
                  <a:pos x="692" y="206"/>
                </a:cxn>
                <a:cxn ang="0">
                  <a:pos x="676" y="206"/>
                </a:cxn>
                <a:cxn ang="0">
                  <a:pos x="649" y="206"/>
                </a:cxn>
                <a:cxn ang="0">
                  <a:pos x="612" y="206"/>
                </a:cxn>
                <a:cxn ang="0">
                  <a:pos x="569" y="206"/>
                </a:cxn>
                <a:cxn ang="0">
                  <a:pos x="519" y="206"/>
                </a:cxn>
                <a:cxn ang="0">
                  <a:pos x="463" y="206"/>
                </a:cxn>
                <a:cxn ang="0">
                  <a:pos x="405" y="206"/>
                </a:cxn>
                <a:cxn ang="0">
                  <a:pos x="346" y="206"/>
                </a:cxn>
                <a:cxn ang="0">
                  <a:pos x="286" y="206"/>
                </a:cxn>
                <a:cxn ang="0">
                  <a:pos x="228" y="206"/>
                </a:cxn>
                <a:cxn ang="0">
                  <a:pos x="173" y="206"/>
                </a:cxn>
                <a:cxn ang="0">
                  <a:pos x="123" y="206"/>
                </a:cxn>
                <a:cxn ang="0">
                  <a:pos x="79" y="206"/>
                </a:cxn>
                <a:cxn ang="0">
                  <a:pos x="43" y="206"/>
                </a:cxn>
                <a:cxn ang="0">
                  <a:pos x="16" y="206"/>
                </a:cxn>
                <a:cxn ang="0">
                  <a:pos x="0" y="206"/>
                </a:cxn>
                <a:cxn ang="0">
                  <a:pos x="8" y="184"/>
                </a:cxn>
                <a:cxn ang="0">
                  <a:pos x="18" y="162"/>
                </a:cxn>
                <a:cxn ang="0">
                  <a:pos x="32" y="142"/>
                </a:cxn>
                <a:cxn ang="0">
                  <a:pos x="47" y="123"/>
                </a:cxn>
                <a:cxn ang="0">
                  <a:pos x="64" y="106"/>
                </a:cxn>
                <a:cxn ang="0">
                  <a:pos x="83" y="88"/>
                </a:cxn>
                <a:cxn ang="0">
                  <a:pos x="104" y="73"/>
                </a:cxn>
                <a:cxn ang="0">
                  <a:pos x="125" y="58"/>
                </a:cxn>
                <a:cxn ang="0">
                  <a:pos x="150" y="45"/>
                </a:cxn>
                <a:cxn ang="0">
                  <a:pos x="174" y="34"/>
                </a:cxn>
                <a:cxn ang="0">
                  <a:pos x="201" y="24"/>
                </a:cxn>
                <a:cxn ang="0">
                  <a:pos x="228" y="15"/>
                </a:cxn>
                <a:cxn ang="0">
                  <a:pos x="256" y="8"/>
                </a:cxn>
                <a:cxn ang="0">
                  <a:pos x="286" y="4"/>
                </a:cxn>
                <a:cxn ang="0">
                  <a:pos x="316" y="1"/>
                </a:cxn>
                <a:cxn ang="0">
                  <a:pos x="347" y="0"/>
                </a:cxn>
              </a:cxnLst>
              <a:rect l="0" t="0" r="r" b="b"/>
              <a:pathLst>
                <a:path w="692" h="206">
                  <a:moveTo>
                    <a:pt x="347" y="0"/>
                  </a:moveTo>
                  <a:lnTo>
                    <a:pt x="377" y="1"/>
                  </a:lnTo>
                  <a:lnTo>
                    <a:pt x="408" y="4"/>
                  </a:lnTo>
                  <a:lnTo>
                    <a:pt x="436" y="8"/>
                  </a:lnTo>
                  <a:lnTo>
                    <a:pt x="465" y="15"/>
                  </a:lnTo>
                  <a:lnTo>
                    <a:pt x="492" y="24"/>
                  </a:lnTo>
                  <a:lnTo>
                    <a:pt x="517" y="34"/>
                  </a:lnTo>
                  <a:lnTo>
                    <a:pt x="543" y="45"/>
                  </a:lnTo>
                  <a:lnTo>
                    <a:pt x="566" y="58"/>
                  </a:lnTo>
                  <a:lnTo>
                    <a:pt x="589" y="73"/>
                  </a:lnTo>
                  <a:lnTo>
                    <a:pt x="609" y="88"/>
                  </a:lnTo>
                  <a:lnTo>
                    <a:pt x="628" y="106"/>
                  </a:lnTo>
                  <a:lnTo>
                    <a:pt x="645" y="123"/>
                  </a:lnTo>
                  <a:lnTo>
                    <a:pt x="659" y="142"/>
                  </a:lnTo>
                  <a:lnTo>
                    <a:pt x="673" y="162"/>
                  </a:lnTo>
                  <a:lnTo>
                    <a:pt x="684" y="184"/>
                  </a:lnTo>
                  <a:lnTo>
                    <a:pt x="692" y="206"/>
                  </a:lnTo>
                  <a:lnTo>
                    <a:pt x="676" y="206"/>
                  </a:lnTo>
                  <a:lnTo>
                    <a:pt x="649" y="206"/>
                  </a:lnTo>
                  <a:lnTo>
                    <a:pt x="612" y="206"/>
                  </a:lnTo>
                  <a:lnTo>
                    <a:pt x="569" y="206"/>
                  </a:lnTo>
                  <a:lnTo>
                    <a:pt x="519" y="206"/>
                  </a:lnTo>
                  <a:lnTo>
                    <a:pt x="463" y="206"/>
                  </a:lnTo>
                  <a:lnTo>
                    <a:pt x="405" y="206"/>
                  </a:lnTo>
                  <a:lnTo>
                    <a:pt x="346" y="206"/>
                  </a:lnTo>
                  <a:lnTo>
                    <a:pt x="286" y="206"/>
                  </a:lnTo>
                  <a:lnTo>
                    <a:pt x="228" y="206"/>
                  </a:lnTo>
                  <a:lnTo>
                    <a:pt x="173" y="206"/>
                  </a:lnTo>
                  <a:lnTo>
                    <a:pt x="123" y="206"/>
                  </a:lnTo>
                  <a:lnTo>
                    <a:pt x="79" y="206"/>
                  </a:lnTo>
                  <a:lnTo>
                    <a:pt x="43" y="206"/>
                  </a:lnTo>
                  <a:lnTo>
                    <a:pt x="16" y="206"/>
                  </a:lnTo>
                  <a:lnTo>
                    <a:pt x="0" y="206"/>
                  </a:lnTo>
                  <a:lnTo>
                    <a:pt x="8" y="184"/>
                  </a:lnTo>
                  <a:lnTo>
                    <a:pt x="18" y="162"/>
                  </a:lnTo>
                  <a:lnTo>
                    <a:pt x="32" y="142"/>
                  </a:lnTo>
                  <a:lnTo>
                    <a:pt x="47" y="123"/>
                  </a:lnTo>
                  <a:lnTo>
                    <a:pt x="64" y="106"/>
                  </a:lnTo>
                  <a:lnTo>
                    <a:pt x="83" y="88"/>
                  </a:lnTo>
                  <a:lnTo>
                    <a:pt x="104" y="73"/>
                  </a:lnTo>
                  <a:lnTo>
                    <a:pt x="125" y="58"/>
                  </a:lnTo>
                  <a:lnTo>
                    <a:pt x="150" y="45"/>
                  </a:lnTo>
                  <a:lnTo>
                    <a:pt x="174" y="34"/>
                  </a:lnTo>
                  <a:lnTo>
                    <a:pt x="201" y="24"/>
                  </a:lnTo>
                  <a:lnTo>
                    <a:pt x="228" y="15"/>
                  </a:lnTo>
                  <a:lnTo>
                    <a:pt x="256" y="8"/>
                  </a:lnTo>
                  <a:lnTo>
                    <a:pt x="286" y="4"/>
                  </a:lnTo>
                  <a:lnTo>
                    <a:pt x="316" y="1"/>
                  </a:lnTo>
                  <a:lnTo>
                    <a:pt x="34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215" y="862"/>
              <a:ext cx="270" cy="47"/>
            </a:xfrm>
            <a:custGeom>
              <a:avLst/>
              <a:gdLst/>
              <a:ahLst/>
              <a:cxnLst>
                <a:cxn ang="0">
                  <a:pos x="782" y="2"/>
                </a:cxn>
                <a:cxn ang="0">
                  <a:pos x="7" y="2"/>
                </a:cxn>
                <a:cxn ang="0">
                  <a:pos x="4" y="21"/>
                </a:cxn>
                <a:cxn ang="0">
                  <a:pos x="0" y="65"/>
                </a:cxn>
                <a:cxn ang="0">
                  <a:pos x="0" y="80"/>
                </a:cxn>
                <a:cxn ang="0">
                  <a:pos x="2" y="94"/>
                </a:cxn>
                <a:cxn ang="0">
                  <a:pos x="4" y="109"/>
                </a:cxn>
                <a:cxn ang="0">
                  <a:pos x="7" y="123"/>
                </a:cxn>
                <a:cxn ang="0">
                  <a:pos x="11" y="141"/>
                </a:cxn>
                <a:cxn ang="0">
                  <a:pos x="798" y="141"/>
                </a:cxn>
                <a:cxn ang="0">
                  <a:pos x="802" y="123"/>
                </a:cxn>
                <a:cxn ang="0">
                  <a:pos x="805" y="109"/>
                </a:cxn>
                <a:cxn ang="0">
                  <a:pos x="808" y="94"/>
                </a:cxn>
                <a:cxn ang="0">
                  <a:pos x="809" y="80"/>
                </a:cxn>
                <a:cxn ang="0">
                  <a:pos x="809" y="65"/>
                </a:cxn>
                <a:cxn ang="0">
                  <a:pos x="802" y="0"/>
                </a:cxn>
                <a:cxn ang="0">
                  <a:pos x="782" y="2"/>
                </a:cxn>
              </a:cxnLst>
              <a:rect l="0" t="0" r="r" b="b"/>
              <a:pathLst>
                <a:path w="809" h="141">
                  <a:moveTo>
                    <a:pt x="782" y="2"/>
                  </a:moveTo>
                  <a:lnTo>
                    <a:pt x="7" y="2"/>
                  </a:lnTo>
                  <a:lnTo>
                    <a:pt x="4" y="21"/>
                  </a:lnTo>
                  <a:lnTo>
                    <a:pt x="0" y="65"/>
                  </a:lnTo>
                  <a:lnTo>
                    <a:pt x="0" y="80"/>
                  </a:lnTo>
                  <a:lnTo>
                    <a:pt x="2" y="94"/>
                  </a:lnTo>
                  <a:lnTo>
                    <a:pt x="4" y="109"/>
                  </a:lnTo>
                  <a:lnTo>
                    <a:pt x="7" y="123"/>
                  </a:lnTo>
                  <a:lnTo>
                    <a:pt x="11" y="141"/>
                  </a:lnTo>
                  <a:lnTo>
                    <a:pt x="798" y="141"/>
                  </a:lnTo>
                  <a:lnTo>
                    <a:pt x="802" y="123"/>
                  </a:lnTo>
                  <a:lnTo>
                    <a:pt x="805" y="109"/>
                  </a:lnTo>
                  <a:lnTo>
                    <a:pt x="808" y="94"/>
                  </a:lnTo>
                  <a:lnTo>
                    <a:pt x="809" y="80"/>
                  </a:lnTo>
                  <a:lnTo>
                    <a:pt x="809" y="65"/>
                  </a:lnTo>
                  <a:lnTo>
                    <a:pt x="802" y="0"/>
                  </a:lnTo>
                  <a:lnTo>
                    <a:pt x="782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231" y="878"/>
              <a:ext cx="239" cy="16"/>
            </a:xfrm>
            <a:custGeom>
              <a:avLst/>
              <a:gdLst/>
              <a:ahLst/>
              <a:cxnLst>
                <a:cxn ang="0">
                  <a:pos x="716" y="0"/>
                </a:cxn>
                <a:cxn ang="0">
                  <a:pos x="717" y="6"/>
                </a:cxn>
                <a:cxn ang="0">
                  <a:pos x="717" y="12"/>
                </a:cxn>
                <a:cxn ang="0">
                  <a:pos x="717" y="16"/>
                </a:cxn>
                <a:cxn ang="0">
                  <a:pos x="717" y="17"/>
                </a:cxn>
                <a:cxn ang="0">
                  <a:pos x="717" y="25"/>
                </a:cxn>
                <a:cxn ang="0">
                  <a:pos x="716" y="32"/>
                </a:cxn>
                <a:cxn ang="0">
                  <a:pos x="716" y="40"/>
                </a:cxn>
                <a:cxn ang="0">
                  <a:pos x="714" y="47"/>
                </a:cxn>
                <a:cxn ang="0">
                  <a:pos x="701" y="47"/>
                </a:cxn>
                <a:cxn ang="0">
                  <a:pos x="675" y="47"/>
                </a:cxn>
                <a:cxn ang="0">
                  <a:pos x="637" y="47"/>
                </a:cxn>
                <a:cxn ang="0">
                  <a:pos x="593" y="47"/>
                </a:cxn>
                <a:cxn ang="0">
                  <a:pos x="540" y="47"/>
                </a:cxn>
                <a:cxn ang="0">
                  <a:pos x="483" y="47"/>
                </a:cxn>
                <a:cxn ang="0">
                  <a:pos x="421" y="47"/>
                </a:cxn>
                <a:cxn ang="0">
                  <a:pos x="359" y="47"/>
                </a:cxn>
                <a:cxn ang="0">
                  <a:pos x="296" y="47"/>
                </a:cxn>
                <a:cxn ang="0">
                  <a:pos x="234" y="47"/>
                </a:cxn>
                <a:cxn ang="0">
                  <a:pos x="177" y="47"/>
                </a:cxn>
                <a:cxn ang="0">
                  <a:pos x="125" y="47"/>
                </a:cxn>
                <a:cxn ang="0">
                  <a:pos x="80" y="47"/>
                </a:cxn>
                <a:cxn ang="0">
                  <a:pos x="42" y="47"/>
                </a:cxn>
                <a:cxn ang="0">
                  <a:pos x="17" y="47"/>
                </a:cxn>
                <a:cxn ang="0">
                  <a:pos x="3" y="47"/>
                </a:cxn>
                <a:cxn ang="0">
                  <a:pos x="2" y="40"/>
                </a:cxn>
                <a:cxn ang="0">
                  <a:pos x="2" y="32"/>
                </a:cxn>
                <a:cxn ang="0">
                  <a:pos x="0" y="24"/>
                </a:cxn>
                <a:cxn ang="0">
                  <a:pos x="0" y="17"/>
                </a:cxn>
                <a:cxn ang="0">
                  <a:pos x="0" y="16"/>
                </a:cxn>
                <a:cxn ang="0">
                  <a:pos x="0" y="12"/>
                </a:cxn>
                <a:cxn ang="0">
                  <a:pos x="0" y="6"/>
                </a:cxn>
                <a:cxn ang="0">
                  <a:pos x="2" y="0"/>
                </a:cxn>
                <a:cxn ang="0">
                  <a:pos x="15" y="0"/>
                </a:cxn>
                <a:cxn ang="0">
                  <a:pos x="42" y="0"/>
                </a:cxn>
                <a:cxn ang="0">
                  <a:pos x="79" y="0"/>
                </a:cxn>
                <a:cxn ang="0">
                  <a:pos x="123" y="0"/>
                </a:cxn>
                <a:cxn ang="0">
                  <a:pos x="176" y="0"/>
                </a:cxn>
                <a:cxn ang="0">
                  <a:pos x="234" y="0"/>
                </a:cxn>
                <a:cxn ang="0">
                  <a:pos x="295" y="0"/>
                </a:cxn>
                <a:cxn ang="0">
                  <a:pos x="359" y="0"/>
                </a:cxn>
                <a:cxn ang="0">
                  <a:pos x="422" y="0"/>
                </a:cxn>
                <a:cxn ang="0">
                  <a:pos x="483" y="0"/>
                </a:cxn>
                <a:cxn ang="0">
                  <a:pos x="541" y="0"/>
                </a:cxn>
                <a:cxn ang="0">
                  <a:pos x="594" y="0"/>
                </a:cxn>
                <a:cxn ang="0">
                  <a:pos x="639" y="0"/>
                </a:cxn>
                <a:cxn ang="0">
                  <a:pos x="675" y="0"/>
                </a:cxn>
                <a:cxn ang="0">
                  <a:pos x="702" y="0"/>
                </a:cxn>
                <a:cxn ang="0">
                  <a:pos x="716" y="0"/>
                </a:cxn>
              </a:cxnLst>
              <a:rect l="0" t="0" r="r" b="b"/>
              <a:pathLst>
                <a:path w="717" h="47">
                  <a:moveTo>
                    <a:pt x="716" y="0"/>
                  </a:moveTo>
                  <a:lnTo>
                    <a:pt x="717" y="6"/>
                  </a:lnTo>
                  <a:lnTo>
                    <a:pt x="717" y="12"/>
                  </a:lnTo>
                  <a:lnTo>
                    <a:pt x="717" y="16"/>
                  </a:lnTo>
                  <a:lnTo>
                    <a:pt x="717" y="17"/>
                  </a:lnTo>
                  <a:lnTo>
                    <a:pt x="717" y="25"/>
                  </a:lnTo>
                  <a:lnTo>
                    <a:pt x="716" y="32"/>
                  </a:lnTo>
                  <a:lnTo>
                    <a:pt x="716" y="40"/>
                  </a:lnTo>
                  <a:lnTo>
                    <a:pt x="714" y="47"/>
                  </a:lnTo>
                  <a:lnTo>
                    <a:pt x="701" y="47"/>
                  </a:lnTo>
                  <a:lnTo>
                    <a:pt x="675" y="47"/>
                  </a:lnTo>
                  <a:lnTo>
                    <a:pt x="637" y="47"/>
                  </a:lnTo>
                  <a:lnTo>
                    <a:pt x="593" y="47"/>
                  </a:lnTo>
                  <a:lnTo>
                    <a:pt x="540" y="47"/>
                  </a:lnTo>
                  <a:lnTo>
                    <a:pt x="483" y="47"/>
                  </a:lnTo>
                  <a:lnTo>
                    <a:pt x="421" y="47"/>
                  </a:lnTo>
                  <a:lnTo>
                    <a:pt x="359" y="47"/>
                  </a:lnTo>
                  <a:lnTo>
                    <a:pt x="296" y="47"/>
                  </a:lnTo>
                  <a:lnTo>
                    <a:pt x="234" y="47"/>
                  </a:lnTo>
                  <a:lnTo>
                    <a:pt x="177" y="47"/>
                  </a:lnTo>
                  <a:lnTo>
                    <a:pt x="125" y="47"/>
                  </a:lnTo>
                  <a:lnTo>
                    <a:pt x="80" y="47"/>
                  </a:lnTo>
                  <a:lnTo>
                    <a:pt x="42" y="47"/>
                  </a:lnTo>
                  <a:lnTo>
                    <a:pt x="17" y="47"/>
                  </a:lnTo>
                  <a:lnTo>
                    <a:pt x="3" y="47"/>
                  </a:lnTo>
                  <a:lnTo>
                    <a:pt x="2" y="40"/>
                  </a:lnTo>
                  <a:lnTo>
                    <a:pt x="2" y="32"/>
                  </a:lnTo>
                  <a:lnTo>
                    <a:pt x="0" y="24"/>
                  </a:lnTo>
                  <a:lnTo>
                    <a:pt x="0" y="17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6"/>
                  </a:lnTo>
                  <a:lnTo>
                    <a:pt x="2" y="0"/>
                  </a:lnTo>
                  <a:lnTo>
                    <a:pt x="15" y="0"/>
                  </a:lnTo>
                  <a:lnTo>
                    <a:pt x="42" y="0"/>
                  </a:lnTo>
                  <a:lnTo>
                    <a:pt x="79" y="0"/>
                  </a:lnTo>
                  <a:lnTo>
                    <a:pt x="123" y="0"/>
                  </a:lnTo>
                  <a:lnTo>
                    <a:pt x="176" y="0"/>
                  </a:lnTo>
                  <a:lnTo>
                    <a:pt x="234" y="0"/>
                  </a:lnTo>
                  <a:lnTo>
                    <a:pt x="295" y="0"/>
                  </a:lnTo>
                  <a:lnTo>
                    <a:pt x="359" y="0"/>
                  </a:lnTo>
                  <a:lnTo>
                    <a:pt x="422" y="0"/>
                  </a:lnTo>
                  <a:lnTo>
                    <a:pt x="483" y="0"/>
                  </a:lnTo>
                  <a:lnTo>
                    <a:pt x="541" y="0"/>
                  </a:lnTo>
                  <a:lnTo>
                    <a:pt x="594" y="0"/>
                  </a:lnTo>
                  <a:lnTo>
                    <a:pt x="639" y="0"/>
                  </a:lnTo>
                  <a:lnTo>
                    <a:pt x="675" y="0"/>
                  </a:lnTo>
                  <a:lnTo>
                    <a:pt x="702" y="0"/>
                  </a:lnTo>
                  <a:lnTo>
                    <a:pt x="716" y="0"/>
                  </a:lnTo>
                  <a:close/>
                </a:path>
              </a:pathLst>
            </a:custGeom>
            <a:solidFill>
              <a:srgbClr val="FCBC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293" y="527"/>
              <a:ext cx="349" cy="361"/>
            </a:xfrm>
            <a:custGeom>
              <a:avLst/>
              <a:gdLst/>
              <a:ahLst/>
              <a:cxnLst>
                <a:cxn ang="0">
                  <a:pos x="756" y="10"/>
                </a:cxn>
                <a:cxn ang="0">
                  <a:pos x="754" y="23"/>
                </a:cxn>
                <a:cxn ang="0">
                  <a:pos x="754" y="77"/>
                </a:cxn>
                <a:cxn ang="0">
                  <a:pos x="676" y="86"/>
                </a:cxn>
                <a:cxn ang="0">
                  <a:pos x="554" y="98"/>
                </a:cxn>
                <a:cxn ang="0">
                  <a:pos x="415" y="113"/>
                </a:cxn>
                <a:cxn ang="0">
                  <a:pos x="289" y="125"/>
                </a:cxn>
                <a:cxn ang="0">
                  <a:pos x="204" y="131"/>
                </a:cxn>
                <a:cxn ang="0">
                  <a:pos x="144" y="141"/>
                </a:cxn>
                <a:cxn ang="0">
                  <a:pos x="98" y="182"/>
                </a:cxn>
                <a:cxn ang="0">
                  <a:pos x="82" y="240"/>
                </a:cxn>
                <a:cxn ang="0">
                  <a:pos x="62" y="393"/>
                </a:cxn>
                <a:cxn ang="0">
                  <a:pos x="23" y="648"/>
                </a:cxn>
                <a:cxn ang="0">
                  <a:pos x="0" y="788"/>
                </a:cxn>
                <a:cxn ang="0">
                  <a:pos x="0" y="790"/>
                </a:cxn>
                <a:cxn ang="0">
                  <a:pos x="2" y="798"/>
                </a:cxn>
                <a:cxn ang="0">
                  <a:pos x="9" y="805"/>
                </a:cxn>
                <a:cxn ang="0">
                  <a:pos x="44" y="809"/>
                </a:cxn>
                <a:cxn ang="0">
                  <a:pos x="156" y="848"/>
                </a:cxn>
                <a:cxn ang="0">
                  <a:pos x="293" y="917"/>
                </a:cxn>
                <a:cxn ang="0">
                  <a:pos x="426" y="993"/>
                </a:cxn>
                <a:cxn ang="0">
                  <a:pos x="527" y="1055"/>
                </a:cxn>
                <a:cxn ang="0">
                  <a:pos x="568" y="1081"/>
                </a:cxn>
                <a:cxn ang="0">
                  <a:pos x="582" y="1084"/>
                </a:cxn>
                <a:cxn ang="0">
                  <a:pos x="592" y="1076"/>
                </a:cxn>
                <a:cxn ang="0">
                  <a:pos x="593" y="1066"/>
                </a:cxn>
                <a:cxn ang="0">
                  <a:pos x="593" y="1065"/>
                </a:cxn>
                <a:cxn ang="0">
                  <a:pos x="561" y="919"/>
                </a:cxn>
                <a:cxn ang="0">
                  <a:pos x="511" y="762"/>
                </a:cxn>
                <a:cxn ang="0">
                  <a:pos x="457" y="610"/>
                </a:cxn>
                <a:cxn ang="0">
                  <a:pos x="404" y="478"/>
                </a:cxn>
                <a:cxn ang="0">
                  <a:pos x="365" y="383"/>
                </a:cxn>
                <a:cxn ang="0">
                  <a:pos x="407" y="359"/>
                </a:cxn>
                <a:cxn ang="0">
                  <a:pos x="522" y="351"/>
                </a:cxn>
                <a:cxn ang="0">
                  <a:pos x="660" y="337"/>
                </a:cxn>
                <a:cxn ang="0">
                  <a:pos x="796" y="321"/>
                </a:cxn>
                <a:cxn ang="0">
                  <a:pos x="908" y="301"/>
                </a:cxn>
                <a:cxn ang="0">
                  <a:pos x="983" y="271"/>
                </a:cxn>
                <a:cxn ang="0">
                  <a:pos x="1031" y="199"/>
                </a:cxn>
                <a:cxn ang="0">
                  <a:pos x="1046" y="114"/>
                </a:cxn>
                <a:cxn ang="0">
                  <a:pos x="1046" y="42"/>
                </a:cxn>
                <a:cxn ang="0">
                  <a:pos x="1042" y="17"/>
                </a:cxn>
                <a:cxn ang="0">
                  <a:pos x="1027" y="8"/>
                </a:cxn>
                <a:cxn ang="0">
                  <a:pos x="766" y="2"/>
                </a:cxn>
              </a:cxnLst>
              <a:rect l="0" t="0" r="r" b="b"/>
              <a:pathLst>
                <a:path w="1048" h="1084">
                  <a:moveTo>
                    <a:pt x="760" y="4"/>
                  </a:moveTo>
                  <a:lnTo>
                    <a:pt x="758" y="7"/>
                  </a:lnTo>
                  <a:lnTo>
                    <a:pt x="756" y="10"/>
                  </a:lnTo>
                  <a:lnTo>
                    <a:pt x="754" y="14"/>
                  </a:lnTo>
                  <a:lnTo>
                    <a:pt x="754" y="17"/>
                  </a:lnTo>
                  <a:lnTo>
                    <a:pt x="754" y="23"/>
                  </a:lnTo>
                  <a:lnTo>
                    <a:pt x="754" y="40"/>
                  </a:lnTo>
                  <a:lnTo>
                    <a:pt x="754" y="60"/>
                  </a:lnTo>
                  <a:lnTo>
                    <a:pt x="754" y="77"/>
                  </a:lnTo>
                  <a:lnTo>
                    <a:pt x="735" y="79"/>
                  </a:lnTo>
                  <a:lnTo>
                    <a:pt x="708" y="81"/>
                  </a:lnTo>
                  <a:lnTo>
                    <a:pt x="676" y="86"/>
                  </a:lnTo>
                  <a:lnTo>
                    <a:pt x="639" y="90"/>
                  </a:lnTo>
                  <a:lnTo>
                    <a:pt x="597" y="94"/>
                  </a:lnTo>
                  <a:lnTo>
                    <a:pt x="554" y="98"/>
                  </a:lnTo>
                  <a:lnTo>
                    <a:pt x="508" y="103"/>
                  </a:lnTo>
                  <a:lnTo>
                    <a:pt x="461" y="107"/>
                  </a:lnTo>
                  <a:lnTo>
                    <a:pt x="415" y="113"/>
                  </a:lnTo>
                  <a:lnTo>
                    <a:pt x="370" y="117"/>
                  </a:lnTo>
                  <a:lnTo>
                    <a:pt x="328" y="121"/>
                  </a:lnTo>
                  <a:lnTo>
                    <a:pt x="289" y="125"/>
                  </a:lnTo>
                  <a:lnTo>
                    <a:pt x="255" y="127"/>
                  </a:lnTo>
                  <a:lnTo>
                    <a:pt x="227" y="130"/>
                  </a:lnTo>
                  <a:lnTo>
                    <a:pt x="204" y="131"/>
                  </a:lnTo>
                  <a:lnTo>
                    <a:pt x="190" y="131"/>
                  </a:lnTo>
                  <a:lnTo>
                    <a:pt x="166" y="134"/>
                  </a:lnTo>
                  <a:lnTo>
                    <a:pt x="144" y="141"/>
                  </a:lnTo>
                  <a:lnTo>
                    <a:pt x="125" y="152"/>
                  </a:lnTo>
                  <a:lnTo>
                    <a:pt x="110" y="165"/>
                  </a:lnTo>
                  <a:lnTo>
                    <a:pt x="98" y="182"/>
                  </a:lnTo>
                  <a:lnTo>
                    <a:pt x="89" y="200"/>
                  </a:lnTo>
                  <a:lnTo>
                    <a:pt x="83" y="219"/>
                  </a:lnTo>
                  <a:lnTo>
                    <a:pt x="82" y="240"/>
                  </a:lnTo>
                  <a:lnTo>
                    <a:pt x="79" y="268"/>
                  </a:lnTo>
                  <a:lnTo>
                    <a:pt x="73" y="321"/>
                  </a:lnTo>
                  <a:lnTo>
                    <a:pt x="62" y="393"/>
                  </a:lnTo>
                  <a:lnTo>
                    <a:pt x="50" y="475"/>
                  </a:lnTo>
                  <a:lnTo>
                    <a:pt x="36" y="562"/>
                  </a:lnTo>
                  <a:lnTo>
                    <a:pt x="23" y="648"/>
                  </a:lnTo>
                  <a:lnTo>
                    <a:pt x="10" y="725"/>
                  </a:lnTo>
                  <a:lnTo>
                    <a:pt x="0" y="788"/>
                  </a:lnTo>
                  <a:lnTo>
                    <a:pt x="0" y="788"/>
                  </a:lnTo>
                  <a:lnTo>
                    <a:pt x="0" y="789"/>
                  </a:lnTo>
                  <a:lnTo>
                    <a:pt x="0" y="789"/>
                  </a:lnTo>
                  <a:lnTo>
                    <a:pt x="0" y="790"/>
                  </a:lnTo>
                  <a:lnTo>
                    <a:pt x="0" y="793"/>
                  </a:lnTo>
                  <a:lnTo>
                    <a:pt x="1" y="796"/>
                  </a:lnTo>
                  <a:lnTo>
                    <a:pt x="2" y="798"/>
                  </a:lnTo>
                  <a:lnTo>
                    <a:pt x="4" y="801"/>
                  </a:lnTo>
                  <a:lnTo>
                    <a:pt x="6" y="802"/>
                  </a:lnTo>
                  <a:lnTo>
                    <a:pt x="9" y="805"/>
                  </a:lnTo>
                  <a:lnTo>
                    <a:pt x="13" y="806"/>
                  </a:lnTo>
                  <a:lnTo>
                    <a:pt x="16" y="806"/>
                  </a:lnTo>
                  <a:lnTo>
                    <a:pt x="44" y="809"/>
                  </a:lnTo>
                  <a:lnTo>
                    <a:pt x="77" y="819"/>
                  </a:lnTo>
                  <a:lnTo>
                    <a:pt x="115" y="832"/>
                  </a:lnTo>
                  <a:lnTo>
                    <a:pt x="156" y="848"/>
                  </a:lnTo>
                  <a:lnTo>
                    <a:pt x="201" y="870"/>
                  </a:lnTo>
                  <a:lnTo>
                    <a:pt x="247" y="893"/>
                  </a:lnTo>
                  <a:lnTo>
                    <a:pt x="293" y="917"/>
                  </a:lnTo>
                  <a:lnTo>
                    <a:pt x="339" y="943"/>
                  </a:lnTo>
                  <a:lnTo>
                    <a:pt x="384" y="969"/>
                  </a:lnTo>
                  <a:lnTo>
                    <a:pt x="426" y="993"/>
                  </a:lnTo>
                  <a:lnTo>
                    <a:pt x="465" y="1016"/>
                  </a:lnTo>
                  <a:lnTo>
                    <a:pt x="499" y="1036"/>
                  </a:lnTo>
                  <a:lnTo>
                    <a:pt x="527" y="1055"/>
                  </a:lnTo>
                  <a:lnTo>
                    <a:pt x="549" y="1069"/>
                  </a:lnTo>
                  <a:lnTo>
                    <a:pt x="562" y="1077"/>
                  </a:lnTo>
                  <a:lnTo>
                    <a:pt x="568" y="1081"/>
                  </a:lnTo>
                  <a:lnTo>
                    <a:pt x="572" y="1084"/>
                  </a:lnTo>
                  <a:lnTo>
                    <a:pt x="577" y="1084"/>
                  </a:lnTo>
                  <a:lnTo>
                    <a:pt x="582" y="1084"/>
                  </a:lnTo>
                  <a:lnTo>
                    <a:pt x="586" y="1081"/>
                  </a:lnTo>
                  <a:lnTo>
                    <a:pt x="589" y="1078"/>
                  </a:lnTo>
                  <a:lnTo>
                    <a:pt x="592" y="1076"/>
                  </a:lnTo>
                  <a:lnTo>
                    <a:pt x="593" y="1072"/>
                  </a:lnTo>
                  <a:lnTo>
                    <a:pt x="593" y="1068"/>
                  </a:lnTo>
                  <a:lnTo>
                    <a:pt x="593" y="1066"/>
                  </a:lnTo>
                  <a:lnTo>
                    <a:pt x="593" y="1066"/>
                  </a:lnTo>
                  <a:lnTo>
                    <a:pt x="593" y="1065"/>
                  </a:lnTo>
                  <a:lnTo>
                    <a:pt x="593" y="1065"/>
                  </a:lnTo>
                  <a:lnTo>
                    <a:pt x="585" y="1019"/>
                  </a:lnTo>
                  <a:lnTo>
                    <a:pt x="573" y="970"/>
                  </a:lnTo>
                  <a:lnTo>
                    <a:pt x="561" y="919"/>
                  </a:lnTo>
                  <a:lnTo>
                    <a:pt x="545" y="867"/>
                  </a:lnTo>
                  <a:lnTo>
                    <a:pt x="528" y="815"/>
                  </a:lnTo>
                  <a:lnTo>
                    <a:pt x="511" y="762"/>
                  </a:lnTo>
                  <a:lnTo>
                    <a:pt x="493" y="710"/>
                  </a:lnTo>
                  <a:lnTo>
                    <a:pt x="474" y="659"/>
                  </a:lnTo>
                  <a:lnTo>
                    <a:pt x="457" y="610"/>
                  </a:lnTo>
                  <a:lnTo>
                    <a:pt x="438" y="563"/>
                  </a:lnTo>
                  <a:lnTo>
                    <a:pt x="420" y="518"/>
                  </a:lnTo>
                  <a:lnTo>
                    <a:pt x="404" y="478"/>
                  </a:lnTo>
                  <a:lnTo>
                    <a:pt x="389" y="441"/>
                  </a:lnTo>
                  <a:lnTo>
                    <a:pt x="376" y="410"/>
                  </a:lnTo>
                  <a:lnTo>
                    <a:pt x="365" y="383"/>
                  </a:lnTo>
                  <a:lnTo>
                    <a:pt x="355" y="363"/>
                  </a:lnTo>
                  <a:lnTo>
                    <a:pt x="378" y="361"/>
                  </a:lnTo>
                  <a:lnTo>
                    <a:pt x="407" y="359"/>
                  </a:lnTo>
                  <a:lnTo>
                    <a:pt x="440" y="356"/>
                  </a:lnTo>
                  <a:lnTo>
                    <a:pt x="480" y="353"/>
                  </a:lnTo>
                  <a:lnTo>
                    <a:pt x="522" y="351"/>
                  </a:lnTo>
                  <a:lnTo>
                    <a:pt x="566" y="347"/>
                  </a:lnTo>
                  <a:lnTo>
                    <a:pt x="612" y="341"/>
                  </a:lnTo>
                  <a:lnTo>
                    <a:pt x="660" y="337"/>
                  </a:lnTo>
                  <a:lnTo>
                    <a:pt x="705" y="332"/>
                  </a:lnTo>
                  <a:lnTo>
                    <a:pt x="751" y="326"/>
                  </a:lnTo>
                  <a:lnTo>
                    <a:pt x="796" y="321"/>
                  </a:lnTo>
                  <a:lnTo>
                    <a:pt x="838" y="314"/>
                  </a:lnTo>
                  <a:lnTo>
                    <a:pt x="875" y="307"/>
                  </a:lnTo>
                  <a:lnTo>
                    <a:pt x="908" y="301"/>
                  </a:lnTo>
                  <a:lnTo>
                    <a:pt x="935" y="294"/>
                  </a:lnTo>
                  <a:lnTo>
                    <a:pt x="957" y="286"/>
                  </a:lnTo>
                  <a:lnTo>
                    <a:pt x="983" y="271"/>
                  </a:lnTo>
                  <a:lnTo>
                    <a:pt x="1004" y="251"/>
                  </a:lnTo>
                  <a:lnTo>
                    <a:pt x="1019" y="226"/>
                  </a:lnTo>
                  <a:lnTo>
                    <a:pt x="1031" y="199"/>
                  </a:lnTo>
                  <a:lnTo>
                    <a:pt x="1039" y="171"/>
                  </a:lnTo>
                  <a:lnTo>
                    <a:pt x="1045" y="142"/>
                  </a:lnTo>
                  <a:lnTo>
                    <a:pt x="1046" y="114"/>
                  </a:lnTo>
                  <a:lnTo>
                    <a:pt x="1048" y="88"/>
                  </a:lnTo>
                  <a:lnTo>
                    <a:pt x="1048" y="63"/>
                  </a:lnTo>
                  <a:lnTo>
                    <a:pt x="1046" y="42"/>
                  </a:lnTo>
                  <a:lnTo>
                    <a:pt x="1044" y="29"/>
                  </a:lnTo>
                  <a:lnTo>
                    <a:pt x="1044" y="22"/>
                  </a:lnTo>
                  <a:lnTo>
                    <a:pt x="1042" y="17"/>
                  </a:lnTo>
                  <a:lnTo>
                    <a:pt x="1038" y="12"/>
                  </a:lnTo>
                  <a:lnTo>
                    <a:pt x="1033" y="10"/>
                  </a:lnTo>
                  <a:lnTo>
                    <a:pt x="1027" y="8"/>
                  </a:lnTo>
                  <a:lnTo>
                    <a:pt x="772" y="0"/>
                  </a:lnTo>
                  <a:lnTo>
                    <a:pt x="769" y="0"/>
                  </a:lnTo>
                  <a:lnTo>
                    <a:pt x="766" y="2"/>
                  </a:lnTo>
                  <a:lnTo>
                    <a:pt x="762" y="3"/>
                  </a:lnTo>
                  <a:lnTo>
                    <a:pt x="760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305" y="538"/>
              <a:ext cx="326" cy="333"/>
            </a:xfrm>
            <a:custGeom>
              <a:avLst/>
              <a:gdLst/>
              <a:ahLst/>
              <a:cxnLst>
                <a:cxn ang="0">
                  <a:pos x="84" y="179"/>
                </a:cxn>
                <a:cxn ang="0">
                  <a:pos x="108" y="145"/>
                </a:cxn>
                <a:cxn ang="0">
                  <a:pos x="154" y="131"/>
                </a:cxn>
                <a:cxn ang="0">
                  <a:pos x="229" y="126"/>
                </a:cxn>
                <a:cxn ang="0">
                  <a:pos x="360" y="114"/>
                </a:cxn>
                <a:cxn ang="0">
                  <a:pos x="511" y="99"/>
                </a:cxn>
                <a:cxn ang="0">
                  <a:pos x="647" y="84"/>
                </a:cxn>
                <a:cxn ang="0">
                  <a:pos x="728" y="76"/>
                </a:cxn>
                <a:cxn ang="0">
                  <a:pos x="748" y="69"/>
                </a:cxn>
                <a:cxn ang="0">
                  <a:pos x="752" y="53"/>
                </a:cxn>
                <a:cxn ang="0">
                  <a:pos x="752" y="0"/>
                </a:cxn>
                <a:cxn ang="0">
                  <a:pos x="782" y="1"/>
                </a:cxn>
                <a:cxn ang="0">
                  <a:pos x="829" y="3"/>
                </a:cxn>
                <a:cxn ang="0">
                  <a:pos x="884" y="4"/>
                </a:cxn>
                <a:cxn ang="0">
                  <a:pos x="935" y="6"/>
                </a:cxn>
                <a:cxn ang="0">
                  <a:pos x="970" y="7"/>
                </a:cxn>
                <a:cxn ang="0">
                  <a:pos x="976" y="27"/>
                </a:cxn>
                <a:cxn ang="0">
                  <a:pos x="978" y="77"/>
                </a:cxn>
                <a:cxn ang="0">
                  <a:pos x="966" y="149"/>
                </a:cxn>
                <a:cxn ang="0">
                  <a:pos x="929" y="208"/>
                </a:cxn>
                <a:cxn ang="0">
                  <a:pos x="853" y="237"/>
                </a:cxn>
                <a:cxn ang="0">
                  <a:pos x="721" y="257"/>
                </a:cxn>
                <a:cxn ang="0">
                  <a:pos x="564" y="275"/>
                </a:cxn>
                <a:cxn ang="0">
                  <a:pos x="417" y="287"/>
                </a:cxn>
                <a:cxn ang="0">
                  <a:pos x="317" y="295"/>
                </a:cxn>
                <a:cxn ang="0">
                  <a:pos x="288" y="296"/>
                </a:cxn>
                <a:cxn ang="0">
                  <a:pos x="279" y="304"/>
                </a:cxn>
                <a:cxn ang="0">
                  <a:pos x="276" y="310"/>
                </a:cxn>
                <a:cxn ang="0">
                  <a:pos x="277" y="317"/>
                </a:cxn>
                <a:cxn ang="0">
                  <a:pos x="280" y="326"/>
                </a:cxn>
                <a:cxn ang="0">
                  <a:pos x="308" y="390"/>
                </a:cxn>
                <a:cxn ang="0">
                  <a:pos x="358" y="510"/>
                </a:cxn>
                <a:cxn ang="0">
                  <a:pos x="418" y="666"/>
                </a:cxn>
                <a:cxn ang="0">
                  <a:pos x="475" y="835"/>
                </a:cxn>
                <a:cxn ang="0">
                  <a:pos x="517" y="997"/>
                </a:cxn>
                <a:cxn ang="0">
                  <a:pos x="444" y="952"/>
                </a:cxn>
                <a:cxn ang="0">
                  <a:pos x="344" y="893"/>
                </a:cxn>
                <a:cxn ang="0">
                  <a:pos x="233" y="832"/>
                </a:cxn>
                <a:cxn ang="0">
                  <a:pos x="122" y="779"/>
                </a:cxn>
                <a:cxn ang="0">
                  <a:pos x="26" y="747"/>
                </a:cxn>
                <a:cxn ang="0">
                  <a:pos x="18" y="626"/>
                </a:cxn>
                <a:cxn ang="0">
                  <a:pos x="58" y="371"/>
                </a:cxn>
                <a:cxn ang="0">
                  <a:pos x="80" y="206"/>
                </a:cxn>
              </a:cxnLst>
              <a:rect l="0" t="0" r="r" b="b"/>
              <a:pathLst>
                <a:path w="978" h="997">
                  <a:moveTo>
                    <a:pt x="80" y="206"/>
                  </a:moveTo>
                  <a:lnTo>
                    <a:pt x="81" y="192"/>
                  </a:lnTo>
                  <a:lnTo>
                    <a:pt x="84" y="179"/>
                  </a:lnTo>
                  <a:lnTo>
                    <a:pt x="89" y="165"/>
                  </a:lnTo>
                  <a:lnTo>
                    <a:pt x="97" y="154"/>
                  </a:lnTo>
                  <a:lnTo>
                    <a:pt x="108" y="145"/>
                  </a:lnTo>
                  <a:lnTo>
                    <a:pt x="120" y="138"/>
                  </a:lnTo>
                  <a:lnTo>
                    <a:pt x="137" y="133"/>
                  </a:lnTo>
                  <a:lnTo>
                    <a:pt x="154" y="131"/>
                  </a:lnTo>
                  <a:lnTo>
                    <a:pt x="171" y="131"/>
                  </a:lnTo>
                  <a:lnTo>
                    <a:pt x="196" y="129"/>
                  </a:lnTo>
                  <a:lnTo>
                    <a:pt x="229" y="126"/>
                  </a:lnTo>
                  <a:lnTo>
                    <a:pt x="268" y="123"/>
                  </a:lnTo>
                  <a:lnTo>
                    <a:pt x="312" y="119"/>
                  </a:lnTo>
                  <a:lnTo>
                    <a:pt x="360" y="114"/>
                  </a:lnTo>
                  <a:lnTo>
                    <a:pt x="410" y="110"/>
                  </a:lnTo>
                  <a:lnTo>
                    <a:pt x="461" y="104"/>
                  </a:lnTo>
                  <a:lnTo>
                    <a:pt x="511" y="99"/>
                  </a:lnTo>
                  <a:lnTo>
                    <a:pt x="560" y="93"/>
                  </a:lnTo>
                  <a:lnTo>
                    <a:pt x="605" y="89"/>
                  </a:lnTo>
                  <a:lnTo>
                    <a:pt x="647" y="84"/>
                  </a:lnTo>
                  <a:lnTo>
                    <a:pt x="682" y="81"/>
                  </a:lnTo>
                  <a:lnTo>
                    <a:pt x="709" y="77"/>
                  </a:lnTo>
                  <a:lnTo>
                    <a:pt x="728" y="76"/>
                  </a:lnTo>
                  <a:lnTo>
                    <a:pt x="737" y="74"/>
                  </a:lnTo>
                  <a:lnTo>
                    <a:pt x="744" y="73"/>
                  </a:lnTo>
                  <a:lnTo>
                    <a:pt x="748" y="69"/>
                  </a:lnTo>
                  <a:lnTo>
                    <a:pt x="751" y="64"/>
                  </a:lnTo>
                  <a:lnTo>
                    <a:pt x="752" y="58"/>
                  </a:lnTo>
                  <a:lnTo>
                    <a:pt x="752" y="53"/>
                  </a:lnTo>
                  <a:lnTo>
                    <a:pt x="752" y="37"/>
                  </a:lnTo>
                  <a:lnTo>
                    <a:pt x="752" y="18"/>
                  </a:lnTo>
                  <a:lnTo>
                    <a:pt x="752" y="0"/>
                  </a:lnTo>
                  <a:lnTo>
                    <a:pt x="759" y="0"/>
                  </a:lnTo>
                  <a:lnTo>
                    <a:pt x="768" y="1"/>
                  </a:lnTo>
                  <a:lnTo>
                    <a:pt x="782" y="1"/>
                  </a:lnTo>
                  <a:lnTo>
                    <a:pt x="795" y="1"/>
                  </a:lnTo>
                  <a:lnTo>
                    <a:pt x="811" y="3"/>
                  </a:lnTo>
                  <a:lnTo>
                    <a:pt x="829" y="3"/>
                  </a:lnTo>
                  <a:lnTo>
                    <a:pt x="847" y="3"/>
                  </a:lnTo>
                  <a:lnTo>
                    <a:pt x="866" y="4"/>
                  </a:lnTo>
                  <a:lnTo>
                    <a:pt x="884" y="4"/>
                  </a:lnTo>
                  <a:lnTo>
                    <a:pt x="902" y="6"/>
                  </a:lnTo>
                  <a:lnTo>
                    <a:pt x="918" y="6"/>
                  </a:lnTo>
                  <a:lnTo>
                    <a:pt x="935" y="6"/>
                  </a:lnTo>
                  <a:lnTo>
                    <a:pt x="948" y="7"/>
                  </a:lnTo>
                  <a:lnTo>
                    <a:pt x="960" y="7"/>
                  </a:lnTo>
                  <a:lnTo>
                    <a:pt x="970" y="7"/>
                  </a:lnTo>
                  <a:lnTo>
                    <a:pt x="975" y="7"/>
                  </a:lnTo>
                  <a:lnTo>
                    <a:pt x="976" y="16"/>
                  </a:lnTo>
                  <a:lnTo>
                    <a:pt x="976" y="27"/>
                  </a:lnTo>
                  <a:lnTo>
                    <a:pt x="978" y="39"/>
                  </a:lnTo>
                  <a:lnTo>
                    <a:pt x="978" y="54"/>
                  </a:lnTo>
                  <a:lnTo>
                    <a:pt x="978" y="77"/>
                  </a:lnTo>
                  <a:lnTo>
                    <a:pt x="975" y="102"/>
                  </a:lnTo>
                  <a:lnTo>
                    <a:pt x="971" y="126"/>
                  </a:lnTo>
                  <a:lnTo>
                    <a:pt x="966" y="149"/>
                  </a:lnTo>
                  <a:lnTo>
                    <a:pt x="956" y="172"/>
                  </a:lnTo>
                  <a:lnTo>
                    <a:pt x="944" y="192"/>
                  </a:lnTo>
                  <a:lnTo>
                    <a:pt x="929" y="208"/>
                  </a:lnTo>
                  <a:lnTo>
                    <a:pt x="909" y="221"/>
                  </a:lnTo>
                  <a:lnTo>
                    <a:pt x="884" y="229"/>
                  </a:lnTo>
                  <a:lnTo>
                    <a:pt x="853" y="237"/>
                  </a:lnTo>
                  <a:lnTo>
                    <a:pt x="814" y="244"/>
                  </a:lnTo>
                  <a:lnTo>
                    <a:pt x="770" y="250"/>
                  </a:lnTo>
                  <a:lnTo>
                    <a:pt x="721" y="257"/>
                  </a:lnTo>
                  <a:lnTo>
                    <a:pt x="669" y="264"/>
                  </a:lnTo>
                  <a:lnTo>
                    <a:pt x="617" y="269"/>
                  </a:lnTo>
                  <a:lnTo>
                    <a:pt x="564" y="275"/>
                  </a:lnTo>
                  <a:lnTo>
                    <a:pt x="513" y="280"/>
                  </a:lnTo>
                  <a:lnTo>
                    <a:pt x="463" y="284"/>
                  </a:lnTo>
                  <a:lnTo>
                    <a:pt x="417" y="287"/>
                  </a:lnTo>
                  <a:lnTo>
                    <a:pt x="376" y="291"/>
                  </a:lnTo>
                  <a:lnTo>
                    <a:pt x="342" y="294"/>
                  </a:lnTo>
                  <a:lnTo>
                    <a:pt x="317" y="295"/>
                  </a:lnTo>
                  <a:lnTo>
                    <a:pt x="299" y="296"/>
                  </a:lnTo>
                  <a:lnTo>
                    <a:pt x="292" y="296"/>
                  </a:lnTo>
                  <a:lnTo>
                    <a:pt x="288" y="296"/>
                  </a:lnTo>
                  <a:lnTo>
                    <a:pt x="284" y="298"/>
                  </a:lnTo>
                  <a:lnTo>
                    <a:pt x="281" y="300"/>
                  </a:lnTo>
                  <a:lnTo>
                    <a:pt x="279" y="304"/>
                  </a:lnTo>
                  <a:lnTo>
                    <a:pt x="277" y="306"/>
                  </a:lnTo>
                  <a:lnTo>
                    <a:pt x="277" y="309"/>
                  </a:lnTo>
                  <a:lnTo>
                    <a:pt x="276" y="310"/>
                  </a:lnTo>
                  <a:lnTo>
                    <a:pt x="276" y="313"/>
                  </a:lnTo>
                  <a:lnTo>
                    <a:pt x="276" y="314"/>
                  </a:lnTo>
                  <a:lnTo>
                    <a:pt x="277" y="317"/>
                  </a:lnTo>
                  <a:lnTo>
                    <a:pt x="277" y="318"/>
                  </a:lnTo>
                  <a:lnTo>
                    <a:pt x="277" y="321"/>
                  </a:lnTo>
                  <a:lnTo>
                    <a:pt x="280" y="326"/>
                  </a:lnTo>
                  <a:lnTo>
                    <a:pt x="285" y="340"/>
                  </a:lnTo>
                  <a:lnTo>
                    <a:pt x="296" y="361"/>
                  </a:lnTo>
                  <a:lnTo>
                    <a:pt x="308" y="390"/>
                  </a:lnTo>
                  <a:lnTo>
                    <a:pt x="323" y="425"/>
                  </a:lnTo>
                  <a:lnTo>
                    <a:pt x="340" y="465"/>
                  </a:lnTo>
                  <a:lnTo>
                    <a:pt x="358" y="510"/>
                  </a:lnTo>
                  <a:lnTo>
                    <a:pt x="377" y="559"/>
                  </a:lnTo>
                  <a:lnTo>
                    <a:pt x="398" y="612"/>
                  </a:lnTo>
                  <a:lnTo>
                    <a:pt x="418" y="666"/>
                  </a:lnTo>
                  <a:lnTo>
                    <a:pt x="437" y="721"/>
                  </a:lnTo>
                  <a:lnTo>
                    <a:pt x="456" y="778"/>
                  </a:lnTo>
                  <a:lnTo>
                    <a:pt x="475" y="835"/>
                  </a:lnTo>
                  <a:lnTo>
                    <a:pt x="491" y="890"/>
                  </a:lnTo>
                  <a:lnTo>
                    <a:pt x="505" y="944"/>
                  </a:lnTo>
                  <a:lnTo>
                    <a:pt x="517" y="997"/>
                  </a:lnTo>
                  <a:lnTo>
                    <a:pt x="496" y="983"/>
                  </a:lnTo>
                  <a:lnTo>
                    <a:pt x="472" y="969"/>
                  </a:lnTo>
                  <a:lnTo>
                    <a:pt x="444" y="952"/>
                  </a:lnTo>
                  <a:lnTo>
                    <a:pt x="413" y="933"/>
                  </a:lnTo>
                  <a:lnTo>
                    <a:pt x="379" y="913"/>
                  </a:lnTo>
                  <a:lnTo>
                    <a:pt x="344" y="893"/>
                  </a:lnTo>
                  <a:lnTo>
                    <a:pt x="307" y="873"/>
                  </a:lnTo>
                  <a:lnTo>
                    <a:pt x="271" y="852"/>
                  </a:lnTo>
                  <a:lnTo>
                    <a:pt x="233" y="832"/>
                  </a:lnTo>
                  <a:lnTo>
                    <a:pt x="195" y="813"/>
                  </a:lnTo>
                  <a:lnTo>
                    <a:pt x="157" y="795"/>
                  </a:lnTo>
                  <a:lnTo>
                    <a:pt x="122" y="779"/>
                  </a:lnTo>
                  <a:lnTo>
                    <a:pt x="88" y="766"/>
                  </a:lnTo>
                  <a:lnTo>
                    <a:pt x="56" y="755"/>
                  </a:lnTo>
                  <a:lnTo>
                    <a:pt x="26" y="747"/>
                  </a:lnTo>
                  <a:lnTo>
                    <a:pt x="0" y="741"/>
                  </a:lnTo>
                  <a:lnTo>
                    <a:pt x="7" y="694"/>
                  </a:lnTo>
                  <a:lnTo>
                    <a:pt x="18" y="626"/>
                  </a:lnTo>
                  <a:lnTo>
                    <a:pt x="31" y="544"/>
                  </a:lnTo>
                  <a:lnTo>
                    <a:pt x="45" y="456"/>
                  </a:lnTo>
                  <a:lnTo>
                    <a:pt x="58" y="371"/>
                  </a:lnTo>
                  <a:lnTo>
                    <a:pt x="69" y="295"/>
                  </a:lnTo>
                  <a:lnTo>
                    <a:pt x="77" y="237"/>
                  </a:lnTo>
                  <a:lnTo>
                    <a:pt x="80" y="206"/>
                  </a:lnTo>
                  <a:close/>
                </a:path>
              </a:pathLst>
            </a:custGeom>
            <a:solidFill>
              <a:srgbClr val="44A8B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517" y="266"/>
              <a:ext cx="124" cy="287"/>
            </a:xfrm>
            <a:custGeom>
              <a:avLst/>
              <a:gdLst/>
              <a:ahLst/>
              <a:cxnLst>
                <a:cxn ang="0">
                  <a:pos x="50" y="11"/>
                </a:cxn>
                <a:cxn ang="0">
                  <a:pos x="38" y="19"/>
                </a:cxn>
                <a:cxn ang="0">
                  <a:pos x="27" y="31"/>
                </a:cxn>
                <a:cxn ang="0">
                  <a:pos x="19" y="45"/>
                </a:cxn>
                <a:cxn ang="0">
                  <a:pos x="8" y="87"/>
                </a:cxn>
                <a:cxn ang="0">
                  <a:pos x="0" y="180"/>
                </a:cxn>
                <a:cxn ang="0">
                  <a:pos x="4" y="292"/>
                </a:cxn>
                <a:cxn ang="0">
                  <a:pos x="24" y="407"/>
                </a:cxn>
                <a:cxn ang="0">
                  <a:pos x="44" y="467"/>
                </a:cxn>
                <a:cxn ang="0">
                  <a:pos x="59" y="520"/>
                </a:cxn>
                <a:cxn ang="0">
                  <a:pos x="77" y="611"/>
                </a:cxn>
                <a:cxn ang="0">
                  <a:pos x="85" y="732"/>
                </a:cxn>
                <a:cxn ang="0">
                  <a:pos x="82" y="801"/>
                </a:cxn>
                <a:cxn ang="0">
                  <a:pos x="85" y="808"/>
                </a:cxn>
                <a:cxn ang="0">
                  <a:pos x="88" y="812"/>
                </a:cxn>
                <a:cxn ang="0">
                  <a:pos x="97" y="821"/>
                </a:cxn>
                <a:cxn ang="0">
                  <a:pos x="113" y="833"/>
                </a:cxn>
                <a:cxn ang="0">
                  <a:pos x="138" y="847"/>
                </a:cxn>
                <a:cxn ang="0">
                  <a:pos x="171" y="856"/>
                </a:cxn>
                <a:cxn ang="0">
                  <a:pos x="213" y="860"/>
                </a:cxn>
                <a:cxn ang="0">
                  <a:pos x="266" y="855"/>
                </a:cxn>
                <a:cxn ang="0">
                  <a:pos x="327" y="837"/>
                </a:cxn>
                <a:cxn ang="0">
                  <a:pos x="366" y="820"/>
                </a:cxn>
                <a:cxn ang="0">
                  <a:pos x="370" y="813"/>
                </a:cxn>
                <a:cxn ang="0">
                  <a:pos x="370" y="774"/>
                </a:cxn>
                <a:cxn ang="0">
                  <a:pos x="357" y="594"/>
                </a:cxn>
                <a:cxn ang="0">
                  <a:pos x="313" y="341"/>
                </a:cxn>
                <a:cxn ang="0">
                  <a:pos x="230" y="104"/>
                </a:cxn>
                <a:cxn ang="0">
                  <a:pos x="166" y="20"/>
                </a:cxn>
                <a:cxn ang="0">
                  <a:pos x="165" y="19"/>
                </a:cxn>
                <a:cxn ang="0">
                  <a:pos x="159" y="18"/>
                </a:cxn>
                <a:cxn ang="0">
                  <a:pos x="140" y="10"/>
                </a:cxn>
                <a:cxn ang="0">
                  <a:pos x="109" y="1"/>
                </a:cxn>
                <a:cxn ang="0">
                  <a:pos x="74" y="1"/>
                </a:cxn>
              </a:cxnLst>
              <a:rect l="0" t="0" r="r" b="b"/>
              <a:pathLst>
                <a:path w="372" h="860">
                  <a:moveTo>
                    <a:pt x="56" y="7"/>
                  </a:moveTo>
                  <a:lnTo>
                    <a:pt x="50" y="11"/>
                  </a:lnTo>
                  <a:lnTo>
                    <a:pt x="43" y="15"/>
                  </a:lnTo>
                  <a:lnTo>
                    <a:pt x="38" y="19"/>
                  </a:lnTo>
                  <a:lnTo>
                    <a:pt x="32" y="24"/>
                  </a:lnTo>
                  <a:lnTo>
                    <a:pt x="27" y="31"/>
                  </a:lnTo>
                  <a:lnTo>
                    <a:pt x="23" y="38"/>
                  </a:lnTo>
                  <a:lnTo>
                    <a:pt x="19" y="45"/>
                  </a:lnTo>
                  <a:lnTo>
                    <a:pt x="16" y="53"/>
                  </a:lnTo>
                  <a:lnTo>
                    <a:pt x="8" y="87"/>
                  </a:lnTo>
                  <a:lnTo>
                    <a:pt x="2" y="129"/>
                  </a:lnTo>
                  <a:lnTo>
                    <a:pt x="0" y="180"/>
                  </a:lnTo>
                  <a:lnTo>
                    <a:pt x="0" y="234"/>
                  </a:lnTo>
                  <a:lnTo>
                    <a:pt x="4" y="292"/>
                  </a:lnTo>
                  <a:lnTo>
                    <a:pt x="12" y="350"/>
                  </a:lnTo>
                  <a:lnTo>
                    <a:pt x="24" y="407"/>
                  </a:lnTo>
                  <a:lnTo>
                    <a:pt x="42" y="460"/>
                  </a:lnTo>
                  <a:lnTo>
                    <a:pt x="44" y="467"/>
                  </a:lnTo>
                  <a:lnTo>
                    <a:pt x="51" y="487"/>
                  </a:lnTo>
                  <a:lnTo>
                    <a:pt x="59" y="520"/>
                  </a:lnTo>
                  <a:lnTo>
                    <a:pt x="69" y="561"/>
                  </a:lnTo>
                  <a:lnTo>
                    <a:pt x="77" y="611"/>
                  </a:lnTo>
                  <a:lnTo>
                    <a:pt x="84" y="670"/>
                  </a:lnTo>
                  <a:lnTo>
                    <a:pt x="85" y="732"/>
                  </a:lnTo>
                  <a:lnTo>
                    <a:pt x="82" y="798"/>
                  </a:lnTo>
                  <a:lnTo>
                    <a:pt x="82" y="801"/>
                  </a:lnTo>
                  <a:lnTo>
                    <a:pt x="84" y="805"/>
                  </a:lnTo>
                  <a:lnTo>
                    <a:pt x="85" y="808"/>
                  </a:lnTo>
                  <a:lnTo>
                    <a:pt x="86" y="810"/>
                  </a:lnTo>
                  <a:lnTo>
                    <a:pt x="88" y="812"/>
                  </a:lnTo>
                  <a:lnTo>
                    <a:pt x="92" y="816"/>
                  </a:lnTo>
                  <a:lnTo>
                    <a:pt x="97" y="821"/>
                  </a:lnTo>
                  <a:lnTo>
                    <a:pt x="104" y="827"/>
                  </a:lnTo>
                  <a:lnTo>
                    <a:pt x="113" y="833"/>
                  </a:lnTo>
                  <a:lnTo>
                    <a:pt x="124" y="840"/>
                  </a:lnTo>
                  <a:lnTo>
                    <a:pt x="138" y="847"/>
                  </a:lnTo>
                  <a:lnTo>
                    <a:pt x="154" y="852"/>
                  </a:lnTo>
                  <a:lnTo>
                    <a:pt x="171" y="856"/>
                  </a:lnTo>
                  <a:lnTo>
                    <a:pt x="192" y="859"/>
                  </a:lnTo>
                  <a:lnTo>
                    <a:pt x="213" y="860"/>
                  </a:lnTo>
                  <a:lnTo>
                    <a:pt x="239" y="859"/>
                  </a:lnTo>
                  <a:lnTo>
                    <a:pt x="266" y="855"/>
                  </a:lnTo>
                  <a:lnTo>
                    <a:pt x="296" y="848"/>
                  </a:lnTo>
                  <a:lnTo>
                    <a:pt x="327" y="837"/>
                  </a:lnTo>
                  <a:lnTo>
                    <a:pt x="362" y="823"/>
                  </a:lnTo>
                  <a:lnTo>
                    <a:pt x="366" y="820"/>
                  </a:lnTo>
                  <a:lnTo>
                    <a:pt x="369" y="817"/>
                  </a:lnTo>
                  <a:lnTo>
                    <a:pt x="370" y="813"/>
                  </a:lnTo>
                  <a:lnTo>
                    <a:pt x="372" y="808"/>
                  </a:lnTo>
                  <a:lnTo>
                    <a:pt x="370" y="774"/>
                  </a:lnTo>
                  <a:lnTo>
                    <a:pt x="366" y="698"/>
                  </a:lnTo>
                  <a:lnTo>
                    <a:pt x="357" y="594"/>
                  </a:lnTo>
                  <a:lnTo>
                    <a:pt x="339" y="471"/>
                  </a:lnTo>
                  <a:lnTo>
                    <a:pt x="313" y="341"/>
                  </a:lnTo>
                  <a:lnTo>
                    <a:pt x="278" y="215"/>
                  </a:lnTo>
                  <a:lnTo>
                    <a:pt x="230" y="104"/>
                  </a:lnTo>
                  <a:lnTo>
                    <a:pt x="167" y="22"/>
                  </a:lnTo>
                  <a:lnTo>
                    <a:pt x="166" y="20"/>
                  </a:lnTo>
                  <a:lnTo>
                    <a:pt x="166" y="20"/>
                  </a:lnTo>
                  <a:lnTo>
                    <a:pt x="165" y="19"/>
                  </a:lnTo>
                  <a:lnTo>
                    <a:pt x="163" y="19"/>
                  </a:lnTo>
                  <a:lnTo>
                    <a:pt x="159" y="18"/>
                  </a:lnTo>
                  <a:lnTo>
                    <a:pt x="151" y="14"/>
                  </a:lnTo>
                  <a:lnTo>
                    <a:pt x="140" y="10"/>
                  </a:lnTo>
                  <a:lnTo>
                    <a:pt x="125" y="5"/>
                  </a:lnTo>
                  <a:lnTo>
                    <a:pt x="109" y="1"/>
                  </a:lnTo>
                  <a:lnTo>
                    <a:pt x="92" y="0"/>
                  </a:lnTo>
                  <a:lnTo>
                    <a:pt x="74" y="1"/>
                  </a:lnTo>
                  <a:lnTo>
                    <a:pt x="56" y="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555" y="533"/>
              <a:ext cx="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</a:cxnLst>
              <a:rect l="0" t="0" r="r" b="b"/>
              <a:pathLst>
                <a:path h="2">
                  <a:moveTo>
                    <a:pt x="0" y="0"/>
                  </a:moveTo>
                  <a:lnTo>
                    <a:pt x="0" y="0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528" y="277"/>
              <a:ext cx="101" cy="265"/>
            </a:xfrm>
            <a:custGeom>
              <a:avLst/>
              <a:gdLst/>
              <a:ahLst/>
              <a:cxnLst>
                <a:cxn ang="0">
                  <a:pos x="87" y="697"/>
                </a:cxn>
                <a:cxn ang="0">
                  <a:pos x="86" y="640"/>
                </a:cxn>
                <a:cxn ang="0">
                  <a:pos x="80" y="587"/>
                </a:cxn>
                <a:cxn ang="0">
                  <a:pos x="72" y="540"/>
                </a:cxn>
                <a:cxn ang="0">
                  <a:pos x="64" y="499"/>
                </a:cxn>
                <a:cxn ang="0">
                  <a:pos x="56" y="465"/>
                </a:cxn>
                <a:cxn ang="0">
                  <a:pos x="48" y="438"/>
                </a:cxn>
                <a:cxn ang="0">
                  <a:pos x="42" y="421"/>
                </a:cxn>
                <a:cxn ang="0">
                  <a:pos x="40" y="414"/>
                </a:cxn>
                <a:cxn ang="0">
                  <a:pos x="22" y="356"/>
                </a:cxn>
                <a:cxn ang="0">
                  <a:pos x="10" y="293"/>
                </a:cxn>
                <a:cxn ang="0">
                  <a:pos x="3" y="229"/>
                </a:cxn>
                <a:cxn ang="0">
                  <a:pos x="0" y="166"/>
                </a:cxn>
                <a:cxn ang="0">
                  <a:pos x="2" y="126"/>
                </a:cxn>
                <a:cxn ang="0">
                  <a:pos x="5" y="88"/>
                </a:cxn>
                <a:cxn ang="0">
                  <a:pos x="9" y="55"/>
                </a:cxn>
                <a:cxn ang="0">
                  <a:pos x="15" y="30"/>
                </a:cxn>
                <a:cxn ang="0">
                  <a:pos x="19" y="22"/>
                </a:cxn>
                <a:cxn ang="0">
                  <a:pos x="23" y="13"/>
                </a:cxn>
                <a:cxn ang="0">
                  <a:pos x="30" y="8"/>
                </a:cxn>
                <a:cxn ang="0">
                  <a:pos x="37" y="4"/>
                </a:cxn>
                <a:cxn ang="0">
                  <a:pos x="46" y="1"/>
                </a:cxn>
                <a:cxn ang="0">
                  <a:pos x="57" y="0"/>
                </a:cxn>
                <a:cxn ang="0">
                  <a:pos x="68" y="1"/>
                </a:cxn>
                <a:cxn ang="0">
                  <a:pos x="79" y="3"/>
                </a:cxn>
                <a:cxn ang="0">
                  <a:pos x="88" y="5"/>
                </a:cxn>
                <a:cxn ang="0">
                  <a:pos x="98" y="8"/>
                </a:cxn>
                <a:cxn ang="0">
                  <a:pos x="106" y="11"/>
                </a:cxn>
                <a:cxn ang="0">
                  <a:pos x="113" y="13"/>
                </a:cxn>
                <a:cxn ang="0">
                  <a:pos x="167" y="86"/>
                </a:cxn>
                <a:cxn ang="0">
                  <a:pos x="210" y="185"/>
                </a:cxn>
                <a:cxn ang="0">
                  <a:pos x="244" y="297"/>
                </a:cxn>
                <a:cxn ang="0">
                  <a:pos x="268" y="417"/>
                </a:cxn>
                <a:cxn ang="0">
                  <a:pos x="284" y="532"/>
                </a:cxn>
                <a:cxn ang="0">
                  <a:pos x="295" y="633"/>
                </a:cxn>
                <a:cxn ang="0">
                  <a:pos x="302" y="714"/>
                </a:cxn>
                <a:cxn ang="0">
                  <a:pos x="305" y="763"/>
                </a:cxn>
                <a:cxn ang="0">
                  <a:pos x="279" y="774"/>
                </a:cxn>
                <a:cxn ang="0">
                  <a:pos x="256" y="782"/>
                </a:cxn>
                <a:cxn ang="0">
                  <a:pos x="234" y="787"/>
                </a:cxn>
                <a:cxn ang="0">
                  <a:pos x="214" y="791"/>
                </a:cxn>
                <a:cxn ang="0">
                  <a:pos x="195" y="793"/>
                </a:cxn>
                <a:cxn ang="0">
                  <a:pos x="178" y="793"/>
                </a:cxn>
                <a:cxn ang="0">
                  <a:pos x="161" y="793"/>
                </a:cxn>
                <a:cxn ang="0">
                  <a:pos x="148" y="790"/>
                </a:cxn>
                <a:cxn ang="0">
                  <a:pos x="136" y="787"/>
                </a:cxn>
                <a:cxn ang="0">
                  <a:pos x="124" y="784"/>
                </a:cxn>
                <a:cxn ang="0">
                  <a:pos x="114" y="780"/>
                </a:cxn>
                <a:cxn ang="0">
                  <a:pos x="106" y="775"/>
                </a:cxn>
                <a:cxn ang="0">
                  <a:pos x="98" y="771"/>
                </a:cxn>
                <a:cxn ang="0">
                  <a:pos x="92" y="767"/>
                </a:cxn>
                <a:cxn ang="0">
                  <a:pos x="88" y="763"/>
                </a:cxn>
                <a:cxn ang="0">
                  <a:pos x="84" y="760"/>
                </a:cxn>
                <a:cxn ang="0">
                  <a:pos x="86" y="744"/>
                </a:cxn>
                <a:cxn ang="0">
                  <a:pos x="86" y="728"/>
                </a:cxn>
                <a:cxn ang="0">
                  <a:pos x="87" y="711"/>
                </a:cxn>
                <a:cxn ang="0">
                  <a:pos x="87" y="697"/>
                </a:cxn>
              </a:cxnLst>
              <a:rect l="0" t="0" r="r" b="b"/>
              <a:pathLst>
                <a:path w="305" h="793">
                  <a:moveTo>
                    <a:pt x="87" y="697"/>
                  </a:moveTo>
                  <a:lnTo>
                    <a:pt x="86" y="640"/>
                  </a:lnTo>
                  <a:lnTo>
                    <a:pt x="80" y="587"/>
                  </a:lnTo>
                  <a:lnTo>
                    <a:pt x="72" y="540"/>
                  </a:lnTo>
                  <a:lnTo>
                    <a:pt x="64" y="499"/>
                  </a:lnTo>
                  <a:lnTo>
                    <a:pt x="56" y="465"/>
                  </a:lnTo>
                  <a:lnTo>
                    <a:pt x="48" y="438"/>
                  </a:lnTo>
                  <a:lnTo>
                    <a:pt x="42" y="421"/>
                  </a:lnTo>
                  <a:lnTo>
                    <a:pt x="40" y="414"/>
                  </a:lnTo>
                  <a:lnTo>
                    <a:pt x="22" y="356"/>
                  </a:lnTo>
                  <a:lnTo>
                    <a:pt x="10" y="293"/>
                  </a:lnTo>
                  <a:lnTo>
                    <a:pt x="3" y="229"/>
                  </a:lnTo>
                  <a:lnTo>
                    <a:pt x="0" y="166"/>
                  </a:lnTo>
                  <a:lnTo>
                    <a:pt x="2" y="126"/>
                  </a:lnTo>
                  <a:lnTo>
                    <a:pt x="5" y="88"/>
                  </a:lnTo>
                  <a:lnTo>
                    <a:pt x="9" y="55"/>
                  </a:lnTo>
                  <a:lnTo>
                    <a:pt x="15" y="30"/>
                  </a:lnTo>
                  <a:lnTo>
                    <a:pt x="19" y="22"/>
                  </a:lnTo>
                  <a:lnTo>
                    <a:pt x="23" y="13"/>
                  </a:lnTo>
                  <a:lnTo>
                    <a:pt x="30" y="8"/>
                  </a:lnTo>
                  <a:lnTo>
                    <a:pt x="37" y="4"/>
                  </a:lnTo>
                  <a:lnTo>
                    <a:pt x="46" y="1"/>
                  </a:lnTo>
                  <a:lnTo>
                    <a:pt x="57" y="0"/>
                  </a:lnTo>
                  <a:lnTo>
                    <a:pt x="68" y="1"/>
                  </a:lnTo>
                  <a:lnTo>
                    <a:pt x="79" y="3"/>
                  </a:lnTo>
                  <a:lnTo>
                    <a:pt x="88" y="5"/>
                  </a:lnTo>
                  <a:lnTo>
                    <a:pt x="98" y="8"/>
                  </a:lnTo>
                  <a:lnTo>
                    <a:pt x="106" y="11"/>
                  </a:lnTo>
                  <a:lnTo>
                    <a:pt x="113" y="13"/>
                  </a:lnTo>
                  <a:lnTo>
                    <a:pt x="167" y="86"/>
                  </a:lnTo>
                  <a:lnTo>
                    <a:pt x="210" y="185"/>
                  </a:lnTo>
                  <a:lnTo>
                    <a:pt x="244" y="297"/>
                  </a:lnTo>
                  <a:lnTo>
                    <a:pt x="268" y="417"/>
                  </a:lnTo>
                  <a:lnTo>
                    <a:pt x="284" y="532"/>
                  </a:lnTo>
                  <a:lnTo>
                    <a:pt x="295" y="633"/>
                  </a:lnTo>
                  <a:lnTo>
                    <a:pt x="302" y="714"/>
                  </a:lnTo>
                  <a:lnTo>
                    <a:pt x="305" y="763"/>
                  </a:lnTo>
                  <a:lnTo>
                    <a:pt x="279" y="774"/>
                  </a:lnTo>
                  <a:lnTo>
                    <a:pt x="256" y="782"/>
                  </a:lnTo>
                  <a:lnTo>
                    <a:pt x="234" y="787"/>
                  </a:lnTo>
                  <a:lnTo>
                    <a:pt x="214" y="791"/>
                  </a:lnTo>
                  <a:lnTo>
                    <a:pt x="195" y="793"/>
                  </a:lnTo>
                  <a:lnTo>
                    <a:pt x="178" y="793"/>
                  </a:lnTo>
                  <a:lnTo>
                    <a:pt x="161" y="793"/>
                  </a:lnTo>
                  <a:lnTo>
                    <a:pt x="148" y="790"/>
                  </a:lnTo>
                  <a:lnTo>
                    <a:pt x="136" y="787"/>
                  </a:lnTo>
                  <a:lnTo>
                    <a:pt x="124" y="784"/>
                  </a:lnTo>
                  <a:lnTo>
                    <a:pt x="114" y="780"/>
                  </a:lnTo>
                  <a:lnTo>
                    <a:pt x="106" y="775"/>
                  </a:lnTo>
                  <a:lnTo>
                    <a:pt x="98" y="771"/>
                  </a:lnTo>
                  <a:lnTo>
                    <a:pt x="92" y="767"/>
                  </a:lnTo>
                  <a:lnTo>
                    <a:pt x="88" y="763"/>
                  </a:lnTo>
                  <a:lnTo>
                    <a:pt x="84" y="760"/>
                  </a:lnTo>
                  <a:lnTo>
                    <a:pt x="86" y="744"/>
                  </a:lnTo>
                  <a:lnTo>
                    <a:pt x="86" y="728"/>
                  </a:lnTo>
                  <a:lnTo>
                    <a:pt x="87" y="711"/>
                  </a:lnTo>
                  <a:lnTo>
                    <a:pt x="87" y="697"/>
                  </a:lnTo>
                  <a:close/>
                </a:path>
              </a:pathLst>
            </a:custGeom>
            <a:solidFill>
              <a:srgbClr val="0A3A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526" y="233"/>
              <a:ext cx="32" cy="41"/>
            </a:xfrm>
            <a:custGeom>
              <a:avLst/>
              <a:gdLst/>
              <a:ahLst/>
              <a:cxnLst>
                <a:cxn ang="0">
                  <a:pos x="0" y="37"/>
                </a:cxn>
                <a:cxn ang="0">
                  <a:pos x="6" y="42"/>
                </a:cxn>
                <a:cxn ang="0">
                  <a:pos x="11" y="49"/>
                </a:cxn>
                <a:cxn ang="0">
                  <a:pos x="18" y="60"/>
                </a:cxn>
                <a:cxn ang="0">
                  <a:pos x="25" y="71"/>
                </a:cxn>
                <a:cxn ang="0">
                  <a:pos x="33" y="84"/>
                </a:cxn>
                <a:cxn ang="0">
                  <a:pos x="40" y="96"/>
                </a:cxn>
                <a:cxn ang="0">
                  <a:pos x="46" y="110"/>
                </a:cxn>
                <a:cxn ang="0">
                  <a:pos x="53" y="123"/>
                </a:cxn>
                <a:cxn ang="0">
                  <a:pos x="94" y="104"/>
                </a:cxn>
                <a:cxn ang="0">
                  <a:pos x="91" y="96"/>
                </a:cxn>
                <a:cxn ang="0">
                  <a:pos x="84" y="86"/>
                </a:cxn>
                <a:cxn ang="0">
                  <a:pos x="78" y="71"/>
                </a:cxn>
                <a:cxn ang="0">
                  <a:pos x="69" y="54"/>
                </a:cxn>
                <a:cxn ang="0">
                  <a:pos x="59" y="38"/>
                </a:cxn>
                <a:cxn ang="0">
                  <a:pos x="49" y="23"/>
                </a:cxn>
                <a:cxn ang="0">
                  <a:pos x="38" y="10"/>
                </a:cxn>
                <a:cxn ang="0">
                  <a:pos x="27" y="0"/>
                </a:cxn>
                <a:cxn ang="0">
                  <a:pos x="0" y="37"/>
                </a:cxn>
              </a:cxnLst>
              <a:rect l="0" t="0" r="r" b="b"/>
              <a:pathLst>
                <a:path w="94" h="123">
                  <a:moveTo>
                    <a:pt x="0" y="37"/>
                  </a:moveTo>
                  <a:lnTo>
                    <a:pt x="6" y="42"/>
                  </a:lnTo>
                  <a:lnTo>
                    <a:pt x="11" y="49"/>
                  </a:lnTo>
                  <a:lnTo>
                    <a:pt x="18" y="60"/>
                  </a:lnTo>
                  <a:lnTo>
                    <a:pt x="25" y="71"/>
                  </a:lnTo>
                  <a:lnTo>
                    <a:pt x="33" y="84"/>
                  </a:lnTo>
                  <a:lnTo>
                    <a:pt x="40" y="96"/>
                  </a:lnTo>
                  <a:lnTo>
                    <a:pt x="46" y="110"/>
                  </a:lnTo>
                  <a:lnTo>
                    <a:pt x="53" y="123"/>
                  </a:lnTo>
                  <a:lnTo>
                    <a:pt x="94" y="104"/>
                  </a:lnTo>
                  <a:lnTo>
                    <a:pt x="91" y="96"/>
                  </a:lnTo>
                  <a:lnTo>
                    <a:pt x="84" y="86"/>
                  </a:lnTo>
                  <a:lnTo>
                    <a:pt x="78" y="71"/>
                  </a:lnTo>
                  <a:lnTo>
                    <a:pt x="69" y="54"/>
                  </a:lnTo>
                  <a:lnTo>
                    <a:pt x="59" y="38"/>
                  </a:lnTo>
                  <a:lnTo>
                    <a:pt x="49" y="23"/>
                  </a:lnTo>
                  <a:lnTo>
                    <a:pt x="38" y="10"/>
                  </a:lnTo>
                  <a:lnTo>
                    <a:pt x="27" y="0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268" y="358"/>
              <a:ext cx="112" cy="109"/>
            </a:xfrm>
            <a:custGeom>
              <a:avLst/>
              <a:gdLst/>
              <a:ahLst/>
              <a:cxnLst>
                <a:cxn ang="0">
                  <a:pos x="289" y="8"/>
                </a:cxn>
                <a:cxn ang="0">
                  <a:pos x="8" y="280"/>
                </a:cxn>
                <a:cxn ang="0">
                  <a:pos x="1" y="289"/>
                </a:cxn>
                <a:cxn ang="0">
                  <a:pos x="0" y="299"/>
                </a:cxn>
                <a:cxn ang="0">
                  <a:pos x="1" y="309"/>
                </a:cxn>
                <a:cxn ang="0">
                  <a:pos x="6" y="319"/>
                </a:cxn>
                <a:cxn ang="0">
                  <a:pos x="16" y="324"/>
                </a:cxn>
                <a:cxn ang="0">
                  <a:pos x="27" y="327"/>
                </a:cxn>
                <a:cxn ang="0">
                  <a:pos x="36" y="324"/>
                </a:cxn>
                <a:cxn ang="0">
                  <a:pos x="46" y="319"/>
                </a:cxn>
                <a:cxn ang="0">
                  <a:pos x="325" y="47"/>
                </a:cxn>
                <a:cxn ang="0">
                  <a:pos x="332" y="38"/>
                </a:cxn>
                <a:cxn ang="0">
                  <a:pos x="334" y="27"/>
                </a:cxn>
                <a:cxn ang="0">
                  <a:pos x="332" y="17"/>
                </a:cxn>
                <a:cxn ang="0">
                  <a:pos x="327" y="8"/>
                </a:cxn>
                <a:cxn ang="0">
                  <a:pos x="317" y="1"/>
                </a:cxn>
                <a:cxn ang="0">
                  <a:pos x="308" y="0"/>
                </a:cxn>
                <a:cxn ang="0">
                  <a:pos x="298" y="1"/>
                </a:cxn>
                <a:cxn ang="0">
                  <a:pos x="289" y="8"/>
                </a:cxn>
              </a:cxnLst>
              <a:rect l="0" t="0" r="r" b="b"/>
              <a:pathLst>
                <a:path w="334" h="327">
                  <a:moveTo>
                    <a:pt x="289" y="8"/>
                  </a:moveTo>
                  <a:lnTo>
                    <a:pt x="8" y="280"/>
                  </a:lnTo>
                  <a:lnTo>
                    <a:pt x="1" y="289"/>
                  </a:lnTo>
                  <a:lnTo>
                    <a:pt x="0" y="299"/>
                  </a:lnTo>
                  <a:lnTo>
                    <a:pt x="1" y="309"/>
                  </a:lnTo>
                  <a:lnTo>
                    <a:pt x="6" y="319"/>
                  </a:lnTo>
                  <a:lnTo>
                    <a:pt x="16" y="324"/>
                  </a:lnTo>
                  <a:lnTo>
                    <a:pt x="27" y="327"/>
                  </a:lnTo>
                  <a:lnTo>
                    <a:pt x="36" y="324"/>
                  </a:lnTo>
                  <a:lnTo>
                    <a:pt x="46" y="319"/>
                  </a:lnTo>
                  <a:lnTo>
                    <a:pt x="325" y="47"/>
                  </a:lnTo>
                  <a:lnTo>
                    <a:pt x="332" y="38"/>
                  </a:lnTo>
                  <a:lnTo>
                    <a:pt x="334" y="27"/>
                  </a:lnTo>
                  <a:lnTo>
                    <a:pt x="332" y="17"/>
                  </a:lnTo>
                  <a:lnTo>
                    <a:pt x="327" y="8"/>
                  </a:lnTo>
                  <a:lnTo>
                    <a:pt x="317" y="1"/>
                  </a:lnTo>
                  <a:lnTo>
                    <a:pt x="308" y="0"/>
                  </a:lnTo>
                  <a:lnTo>
                    <a:pt x="298" y="1"/>
                  </a:lnTo>
                  <a:lnTo>
                    <a:pt x="289" y="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317" y="339"/>
              <a:ext cx="246" cy="137"/>
            </a:xfrm>
            <a:custGeom>
              <a:avLst/>
              <a:gdLst/>
              <a:ahLst/>
              <a:cxnLst>
                <a:cxn ang="0">
                  <a:pos x="691" y="17"/>
                </a:cxn>
                <a:cxn ang="0">
                  <a:pos x="684" y="36"/>
                </a:cxn>
                <a:cxn ang="0">
                  <a:pos x="670" y="67"/>
                </a:cxn>
                <a:cxn ang="0">
                  <a:pos x="649" y="109"/>
                </a:cxn>
                <a:cxn ang="0">
                  <a:pos x="619" y="157"/>
                </a:cxn>
                <a:cxn ang="0">
                  <a:pos x="581" y="207"/>
                </a:cxn>
                <a:cxn ang="0">
                  <a:pos x="532" y="256"/>
                </a:cxn>
                <a:cxn ang="0">
                  <a:pos x="474" y="300"/>
                </a:cxn>
                <a:cxn ang="0">
                  <a:pos x="420" y="330"/>
                </a:cxn>
                <a:cxn ang="0">
                  <a:pos x="374" y="346"/>
                </a:cxn>
                <a:cxn ang="0">
                  <a:pos x="327" y="358"/>
                </a:cxn>
                <a:cxn ang="0">
                  <a:pos x="277" y="365"/>
                </a:cxn>
                <a:cxn ang="0">
                  <a:pos x="224" y="366"/>
                </a:cxn>
                <a:cxn ang="0">
                  <a:pos x="171" y="364"/>
                </a:cxn>
                <a:cxn ang="0">
                  <a:pos x="116" y="354"/>
                </a:cxn>
                <a:cxn ang="0">
                  <a:pos x="59" y="341"/>
                </a:cxn>
                <a:cxn ang="0">
                  <a:pos x="20" y="330"/>
                </a:cxn>
                <a:cxn ang="0">
                  <a:pos x="5" y="338"/>
                </a:cxn>
                <a:cxn ang="0">
                  <a:pos x="0" y="354"/>
                </a:cxn>
                <a:cxn ang="0">
                  <a:pos x="8" y="370"/>
                </a:cxn>
                <a:cxn ang="0">
                  <a:pos x="46" y="384"/>
                </a:cxn>
                <a:cxn ang="0">
                  <a:pos x="108" y="399"/>
                </a:cxn>
                <a:cxn ang="0">
                  <a:pos x="169" y="408"/>
                </a:cxn>
                <a:cxn ang="0">
                  <a:pos x="227" y="412"/>
                </a:cxn>
                <a:cxn ang="0">
                  <a:pos x="284" y="410"/>
                </a:cxn>
                <a:cxn ang="0">
                  <a:pos x="338" y="403"/>
                </a:cxn>
                <a:cxn ang="0">
                  <a:pos x="389" y="389"/>
                </a:cxn>
                <a:cxn ang="0">
                  <a:pos x="439" y="370"/>
                </a:cxn>
                <a:cxn ang="0">
                  <a:pos x="500" y="338"/>
                </a:cxn>
                <a:cxn ang="0">
                  <a:pos x="564" y="291"/>
                </a:cxn>
                <a:cxn ang="0">
                  <a:pos x="615" y="238"/>
                </a:cxn>
                <a:cxn ang="0">
                  <a:pos x="657" y="184"/>
                </a:cxn>
                <a:cxn ang="0">
                  <a:pos x="689" y="134"/>
                </a:cxn>
                <a:cxn ang="0">
                  <a:pos x="712" y="88"/>
                </a:cxn>
                <a:cxn ang="0">
                  <a:pos x="726" y="54"/>
                </a:cxn>
                <a:cxn ang="0">
                  <a:pos x="734" y="32"/>
                </a:cxn>
                <a:cxn ang="0">
                  <a:pos x="737" y="19"/>
                </a:cxn>
                <a:cxn ang="0">
                  <a:pos x="728" y="4"/>
                </a:cxn>
                <a:cxn ang="0">
                  <a:pos x="711" y="0"/>
                </a:cxn>
                <a:cxn ang="0">
                  <a:pos x="696" y="8"/>
                </a:cxn>
              </a:cxnLst>
              <a:rect l="0" t="0" r="r" b="b"/>
              <a:pathLst>
                <a:path w="737" h="412">
                  <a:moveTo>
                    <a:pt x="692" y="15"/>
                  </a:moveTo>
                  <a:lnTo>
                    <a:pt x="691" y="17"/>
                  </a:lnTo>
                  <a:lnTo>
                    <a:pt x="688" y="24"/>
                  </a:lnTo>
                  <a:lnTo>
                    <a:pt x="684" y="36"/>
                  </a:lnTo>
                  <a:lnTo>
                    <a:pt x="678" y="50"/>
                  </a:lnTo>
                  <a:lnTo>
                    <a:pt x="670" y="67"/>
                  </a:lnTo>
                  <a:lnTo>
                    <a:pt x="661" y="88"/>
                  </a:lnTo>
                  <a:lnTo>
                    <a:pt x="649" y="109"/>
                  </a:lnTo>
                  <a:lnTo>
                    <a:pt x="635" y="132"/>
                  </a:lnTo>
                  <a:lnTo>
                    <a:pt x="619" y="157"/>
                  </a:lnTo>
                  <a:lnTo>
                    <a:pt x="601" y="182"/>
                  </a:lnTo>
                  <a:lnTo>
                    <a:pt x="581" y="207"/>
                  </a:lnTo>
                  <a:lnTo>
                    <a:pt x="558" y="233"/>
                  </a:lnTo>
                  <a:lnTo>
                    <a:pt x="532" y="256"/>
                  </a:lnTo>
                  <a:lnTo>
                    <a:pt x="505" y="279"/>
                  </a:lnTo>
                  <a:lnTo>
                    <a:pt x="474" y="300"/>
                  </a:lnTo>
                  <a:lnTo>
                    <a:pt x="442" y="319"/>
                  </a:lnTo>
                  <a:lnTo>
                    <a:pt x="420" y="330"/>
                  </a:lnTo>
                  <a:lnTo>
                    <a:pt x="397" y="339"/>
                  </a:lnTo>
                  <a:lnTo>
                    <a:pt x="374" y="346"/>
                  </a:lnTo>
                  <a:lnTo>
                    <a:pt x="350" y="353"/>
                  </a:lnTo>
                  <a:lnTo>
                    <a:pt x="327" y="358"/>
                  </a:lnTo>
                  <a:lnTo>
                    <a:pt x="301" y="362"/>
                  </a:lnTo>
                  <a:lnTo>
                    <a:pt x="277" y="365"/>
                  </a:lnTo>
                  <a:lnTo>
                    <a:pt x="251" y="366"/>
                  </a:lnTo>
                  <a:lnTo>
                    <a:pt x="224" y="366"/>
                  </a:lnTo>
                  <a:lnTo>
                    <a:pt x="198" y="365"/>
                  </a:lnTo>
                  <a:lnTo>
                    <a:pt x="171" y="364"/>
                  </a:lnTo>
                  <a:lnTo>
                    <a:pt x="144" y="360"/>
                  </a:lnTo>
                  <a:lnTo>
                    <a:pt x="116" y="354"/>
                  </a:lnTo>
                  <a:lnTo>
                    <a:pt x="88" y="348"/>
                  </a:lnTo>
                  <a:lnTo>
                    <a:pt x="59" y="341"/>
                  </a:lnTo>
                  <a:lnTo>
                    <a:pt x="29" y="331"/>
                  </a:lnTo>
                  <a:lnTo>
                    <a:pt x="20" y="330"/>
                  </a:lnTo>
                  <a:lnTo>
                    <a:pt x="12" y="333"/>
                  </a:lnTo>
                  <a:lnTo>
                    <a:pt x="5" y="338"/>
                  </a:lnTo>
                  <a:lnTo>
                    <a:pt x="1" y="345"/>
                  </a:lnTo>
                  <a:lnTo>
                    <a:pt x="0" y="354"/>
                  </a:lnTo>
                  <a:lnTo>
                    <a:pt x="2" y="362"/>
                  </a:lnTo>
                  <a:lnTo>
                    <a:pt x="8" y="370"/>
                  </a:lnTo>
                  <a:lnTo>
                    <a:pt x="15" y="375"/>
                  </a:lnTo>
                  <a:lnTo>
                    <a:pt x="46" y="384"/>
                  </a:lnTo>
                  <a:lnTo>
                    <a:pt x="78" y="392"/>
                  </a:lnTo>
                  <a:lnTo>
                    <a:pt x="108" y="399"/>
                  </a:lnTo>
                  <a:lnTo>
                    <a:pt x="139" y="404"/>
                  </a:lnTo>
                  <a:lnTo>
                    <a:pt x="169" y="408"/>
                  </a:lnTo>
                  <a:lnTo>
                    <a:pt x="198" y="411"/>
                  </a:lnTo>
                  <a:lnTo>
                    <a:pt x="227" y="412"/>
                  </a:lnTo>
                  <a:lnTo>
                    <a:pt x="255" y="412"/>
                  </a:lnTo>
                  <a:lnTo>
                    <a:pt x="284" y="410"/>
                  </a:lnTo>
                  <a:lnTo>
                    <a:pt x="311" y="407"/>
                  </a:lnTo>
                  <a:lnTo>
                    <a:pt x="338" y="403"/>
                  </a:lnTo>
                  <a:lnTo>
                    <a:pt x="363" y="396"/>
                  </a:lnTo>
                  <a:lnTo>
                    <a:pt x="389" y="389"/>
                  </a:lnTo>
                  <a:lnTo>
                    <a:pt x="415" y="380"/>
                  </a:lnTo>
                  <a:lnTo>
                    <a:pt x="439" y="370"/>
                  </a:lnTo>
                  <a:lnTo>
                    <a:pt x="463" y="358"/>
                  </a:lnTo>
                  <a:lnTo>
                    <a:pt x="500" y="338"/>
                  </a:lnTo>
                  <a:lnTo>
                    <a:pt x="532" y="315"/>
                  </a:lnTo>
                  <a:lnTo>
                    <a:pt x="564" y="291"/>
                  </a:lnTo>
                  <a:lnTo>
                    <a:pt x="591" y="265"/>
                  </a:lnTo>
                  <a:lnTo>
                    <a:pt x="615" y="238"/>
                  </a:lnTo>
                  <a:lnTo>
                    <a:pt x="638" y="211"/>
                  </a:lnTo>
                  <a:lnTo>
                    <a:pt x="657" y="184"/>
                  </a:lnTo>
                  <a:lnTo>
                    <a:pt x="674" y="158"/>
                  </a:lnTo>
                  <a:lnTo>
                    <a:pt x="689" y="134"/>
                  </a:lnTo>
                  <a:lnTo>
                    <a:pt x="701" y="109"/>
                  </a:lnTo>
                  <a:lnTo>
                    <a:pt x="712" y="88"/>
                  </a:lnTo>
                  <a:lnTo>
                    <a:pt x="720" y="69"/>
                  </a:lnTo>
                  <a:lnTo>
                    <a:pt x="726" y="54"/>
                  </a:lnTo>
                  <a:lnTo>
                    <a:pt x="731" y="40"/>
                  </a:lnTo>
                  <a:lnTo>
                    <a:pt x="734" y="32"/>
                  </a:lnTo>
                  <a:lnTo>
                    <a:pt x="735" y="28"/>
                  </a:lnTo>
                  <a:lnTo>
                    <a:pt x="737" y="19"/>
                  </a:lnTo>
                  <a:lnTo>
                    <a:pt x="734" y="11"/>
                  </a:lnTo>
                  <a:lnTo>
                    <a:pt x="728" y="4"/>
                  </a:lnTo>
                  <a:lnTo>
                    <a:pt x="720" y="0"/>
                  </a:lnTo>
                  <a:lnTo>
                    <a:pt x="711" y="0"/>
                  </a:lnTo>
                  <a:lnTo>
                    <a:pt x="703" y="3"/>
                  </a:lnTo>
                  <a:lnTo>
                    <a:pt x="696" y="8"/>
                  </a:lnTo>
                  <a:lnTo>
                    <a:pt x="692" y="1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269" y="414"/>
              <a:ext cx="74" cy="63"/>
            </a:xfrm>
            <a:custGeom>
              <a:avLst/>
              <a:gdLst/>
              <a:ahLst/>
              <a:cxnLst>
                <a:cxn ang="0">
                  <a:pos x="6" y="49"/>
                </a:cxn>
                <a:cxn ang="0">
                  <a:pos x="4" y="53"/>
                </a:cxn>
                <a:cxn ang="0">
                  <a:pos x="2" y="58"/>
                </a:cxn>
                <a:cxn ang="0">
                  <a:pos x="0" y="64"/>
                </a:cxn>
                <a:cxn ang="0">
                  <a:pos x="0" y="69"/>
                </a:cxn>
                <a:cxn ang="0">
                  <a:pos x="0" y="75"/>
                </a:cxn>
                <a:cxn ang="0">
                  <a:pos x="2" y="80"/>
                </a:cxn>
                <a:cxn ang="0">
                  <a:pos x="3" y="85"/>
                </a:cxn>
                <a:cxn ang="0">
                  <a:pos x="6" y="91"/>
                </a:cxn>
                <a:cxn ang="0">
                  <a:pos x="10" y="96"/>
                </a:cxn>
                <a:cxn ang="0">
                  <a:pos x="17" y="102"/>
                </a:cxn>
                <a:cxn ang="0">
                  <a:pos x="23" y="106"/>
                </a:cxn>
                <a:cxn ang="0">
                  <a:pos x="33" y="108"/>
                </a:cxn>
                <a:cxn ang="0">
                  <a:pos x="31" y="114"/>
                </a:cxn>
                <a:cxn ang="0">
                  <a:pos x="30" y="119"/>
                </a:cxn>
                <a:cxn ang="0">
                  <a:pos x="29" y="125"/>
                </a:cxn>
                <a:cxn ang="0">
                  <a:pos x="29" y="130"/>
                </a:cxn>
                <a:cxn ang="0">
                  <a:pos x="30" y="141"/>
                </a:cxn>
                <a:cxn ang="0">
                  <a:pos x="34" y="152"/>
                </a:cxn>
                <a:cxn ang="0">
                  <a:pos x="40" y="161"/>
                </a:cxn>
                <a:cxn ang="0">
                  <a:pos x="49" y="171"/>
                </a:cxn>
                <a:cxn ang="0">
                  <a:pos x="52" y="172"/>
                </a:cxn>
                <a:cxn ang="0">
                  <a:pos x="53" y="173"/>
                </a:cxn>
                <a:cxn ang="0">
                  <a:pos x="56" y="175"/>
                </a:cxn>
                <a:cxn ang="0">
                  <a:pos x="57" y="175"/>
                </a:cxn>
                <a:cxn ang="0">
                  <a:pos x="67" y="177"/>
                </a:cxn>
                <a:cxn ang="0">
                  <a:pos x="81" y="181"/>
                </a:cxn>
                <a:cxn ang="0">
                  <a:pos x="102" y="185"/>
                </a:cxn>
                <a:cxn ang="0">
                  <a:pos x="123" y="188"/>
                </a:cxn>
                <a:cxn ang="0">
                  <a:pos x="145" y="187"/>
                </a:cxn>
                <a:cxn ang="0">
                  <a:pos x="168" y="184"/>
                </a:cxn>
                <a:cxn ang="0">
                  <a:pos x="188" y="175"/>
                </a:cxn>
                <a:cxn ang="0">
                  <a:pos x="204" y="161"/>
                </a:cxn>
                <a:cxn ang="0">
                  <a:pos x="206" y="160"/>
                </a:cxn>
                <a:cxn ang="0">
                  <a:pos x="206" y="158"/>
                </a:cxn>
                <a:cxn ang="0">
                  <a:pos x="207" y="158"/>
                </a:cxn>
                <a:cxn ang="0">
                  <a:pos x="207" y="157"/>
                </a:cxn>
                <a:cxn ang="0">
                  <a:pos x="211" y="150"/>
                </a:cxn>
                <a:cxn ang="0">
                  <a:pos x="217" y="137"/>
                </a:cxn>
                <a:cxn ang="0">
                  <a:pos x="221" y="119"/>
                </a:cxn>
                <a:cxn ang="0">
                  <a:pos x="223" y="98"/>
                </a:cxn>
                <a:cxn ang="0">
                  <a:pos x="223" y="88"/>
                </a:cxn>
                <a:cxn ang="0">
                  <a:pos x="222" y="79"/>
                </a:cxn>
                <a:cxn ang="0">
                  <a:pos x="219" y="70"/>
                </a:cxn>
                <a:cxn ang="0">
                  <a:pos x="215" y="61"/>
                </a:cxn>
                <a:cxn ang="0">
                  <a:pos x="209" y="50"/>
                </a:cxn>
                <a:cxn ang="0">
                  <a:pos x="202" y="41"/>
                </a:cxn>
                <a:cxn ang="0">
                  <a:pos x="192" y="33"/>
                </a:cxn>
                <a:cxn ang="0">
                  <a:pos x="181" y="24"/>
                </a:cxn>
                <a:cxn ang="0">
                  <a:pos x="169" y="19"/>
                </a:cxn>
                <a:cxn ang="0">
                  <a:pos x="156" y="14"/>
                </a:cxn>
                <a:cxn ang="0">
                  <a:pos x="141" y="10"/>
                </a:cxn>
                <a:cxn ang="0">
                  <a:pos x="125" y="6"/>
                </a:cxn>
                <a:cxn ang="0">
                  <a:pos x="111" y="3"/>
                </a:cxn>
                <a:cxn ang="0">
                  <a:pos x="96" y="0"/>
                </a:cxn>
                <a:cxn ang="0">
                  <a:pos x="80" y="0"/>
                </a:cxn>
                <a:cxn ang="0">
                  <a:pos x="62" y="3"/>
                </a:cxn>
                <a:cxn ang="0">
                  <a:pos x="46" y="8"/>
                </a:cxn>
                <a:cxn ang="0">
                  <a:pos x="30" y="16"/>
                </a:cxn>
                <a:cxn ang="0">
                  <a:pos x="17" y="30"/>
                </a:cxn>
                <a:cxn ang="0">
                  <a:pos x="6" y="49"/>
                </a:cxn>
              </a:cxnLst>
              <a:rect l="0" t="0" r="r" b="b"/>
              <a:pathLst>
                <a:path w="223" h="188">
                  <a:moveTo>
                    <a:pt x="6" y="49"/>
                  </a:moveTo>
                  <a:lnTo>
                    <a:pt x="4" y="53"/>
                  </a:lnTo>
                  <a:lnTo>
                    <a:pt x="2" y="58"/>
                  </a:lnTo>
                  <a:lnTo>
                    <a:pt x="0" y="64"/>
                  </a:lnTo>
                  <a:lnTo>
                    <a:pt x="0" y="69"/>
                  </a:lnTo>
                  <a:lnTo>
                    <a:pt x="0" y="75"/>
                  </a:lnTo>
                  <a:lnTo>
                    <a:pt x="2" y="80"/>
                  </a:lnTo>
                  <a:lnTo>
                    <a:pt x="3" y="85"/>
                  </a:lnTo>
                  <a:lnTo>
                    <a:pt x="6" y="91"/>
                  </a:lnTo>
                  <a:lnTo>
                    <a:pt x="10" y="96"/>
                  </a:lnTo>
                  <a:lnTo>
                    <a:pt x="17" y="102"/>
                  </a:lnTo>
                  <a:lnTo>
                    <a:pt x="23" y="106"/>
                  </a:lnTo>
                  <a:lnTo>
                    <a:pt x="33" y="108"/>
                  </a:lnTo>
                  <a:lnTo>
                    <a:pt x="31" y="114"/>
                  </a:lnTo>
                  <a:lnTo>
                    <a:pt x="30" y="119"/>
                  </a:lnTo>
                  <a:lnTo>
                    <a:pt x="29" y="125"/>
                  </a:lnTo>
                  <a:lnTo>
                    <a:pt x="29" y="130"/>
                  </a:lnTo>
                  <a:lnTo>
                    <a:pt x="30" y="141"/>
                  </a:lnTo>
                  <a:lnTo>
                    <a:pt x="34" y="152"/>
                  </a:lnTo>
                  <a:lnTo>
                    <a:pt x="40" y="161"/>
                  </a:lnTo>
                  <a:lnTo>
                    <a:pt x="49" y="171"/>
                  </a:lnTo>
                  <a:lnTo>
                    <a:pt x="52" y="172"/>
                  </a:lnTo>
                  <a:lnTo>
                    <a:pt x="53" y="173"/>
                  </a:lnTo>
                  <a:lnTo>
                    <a:pt x="56" y="175"/>
                  </a:lnTo>
                  <a:lnTo>
                    <a:pt x="57" y="175"/>
                  </a:lnTo>
                  <a:lnTo>
                    <a:pt x="67" y="177"/>
                  </a:lnTo>
                  <a:lnTo>
                    <a:pt x="81" y="181"/>
                  </a:lnTo>
                  <a:lnTo>
                    <a:pt x="102" y="185"/>
                  </a:lnTo>
                  <a:lnTo>
                    <a:pt x="123" y="188"/>
                  </a:lnTo>
                  <a:lnTo>
                    <a:pt x="145" y="187"/>
                  </a:lnTo>
                  <a:lnTo>
                    <a:pt x="168" y="184"/>
                  </a:lnTo>
                  <a:lnTo>
                    <a:pt x="188" y="175"/>
                  </a:lnTo>
                  <a:lnTo>
                    <a:pt x="204" y="161"/>
                  </a:lnTo>
                  <a:lnTo>
                    <a:pt x="206" y="160"/>
                  </a:lnTo>
                  <a:lnTo>
                    <a:pt x="206" y="158"/>
                  </a:lnTo>
                  <a:lnTo>
                    <a:pt x="207" y="158"/>
                  </a:lnTo>
                  <a:lnTo>
                    <a:pt x="207" y="157"/>
                  </a:lnTo>
                  <a:lnTo>
                    <a:pt x="211" y="150"/>
                  </a:lnTo>
                  <a:lnTo>
                    <a:pt x="217" y="137"/>
                  </a:lnTo>
                  <a:lnTo>
                    <a:pt x="221" y="119"/>
                  </a:lnTo>
                  <a:lnTo>
                    <a:pt x="223" y="98"/>
                  </a:lnTo>
                  <a:lnTo>
                    <a:pt x="223" y="88"/>
                  </a:lnTo>
                  <a:lnTo>
                    <a:pt x="222" y="79"/>
                  </a:lnTo>
                  <a:lnTo>
                    <a:pt x="219" y="70"/>
                  </a:lnTo>
                  <a:lnTo>
                    <a:pt x="215" y="61"/>
                  </a:lnTo>
                  <a:lnTo>
                    <a:pt x="209" y="50"/>
                  </a:lnTo>
                  <a:lnTo>
                    <a:pt x="202" y="41"/>
                  </a:lnTo>
                  <a:lnTo>
                    <a:pt x="192" y="33"/>
                  </a:lnTo>
                  <a:lnTo>
                    <a:pt x="181" y="24"/>
                  </a:lnTo>
                  <a:lnTo>
                    <a:pt x="169" y="19"/>
                  </a:lnTo>
                  <a:lnTo>
                    <a:pt x="156" y="14"/>
                  </a:lnTo>
                  <a:lnTo>
                    <a:pt x="141" y="10"/>
                  </a:lnTo>
                  <a:lnTo>
                    <a:pt x="125" y="6"/>
                  </a:lnTo>
                  <a:lnTo>
                    <a:pt x="111" y="3"/>
                  </a:lnTo>
                  <a:lnTo>
                    <a:pt x="96" y="0"/>
                  </a:lnTo>
                  <a:lnTo>
                    <a:pt x="80" y="0"/>
                  </a:lnTo>
                  <a:lnTo>
                    <a:pt x="62" y="3"/>
                  </a:lnTo>
                  <a:lnTo>
                    <a:pt x="46" y="8"/>
                  </a:lnTo>
                  <a:lnTo>
                    <a:pt x="30" y="16"/>
                  </a:lnTo>
                  <a:lnTo>
                    <a:pt x="17" y="30"/>
                  </a:lnTo>
                  <a:lnTo>
                    <a:pt x="6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291" y="433"/>
              <a:ext cx="34" cy="26"/>
            </a:xfrm>
            <a:custGeom>
              <a:avLst/>
              <a:gdLst/>
              <a:ahLst/>
              <a:cxnLst>
                <a:cxn ang="0">
                  <a:pos x="45" y="2"/>
                </a:cxn>
                <a:cxn ang="0">
                  <a:pos x="46" y="4"/>
                </a:cxn>
                <a:cxn ang="0">
                  <a:pos x="48" y="4"/>
                </a:cxn>
                <a:cxn ang="0">
                  <a:pos x="48" y="4"/>
                </a:cxn>
                <a:cxn ang="0">
                  <a:pos x="49" y="4"/>
                </a:cxn>
                <a:cxn ang="0">
                  <a:pos x="56" y="5"/>
                </a:cxn>
                <a:cxn ang="0">
                  <a:pos x="64" y="6"/>
                </a:cxn>
                <a:cxn ang="0">
                  <a:pos x="72" y="8"/>
                </a:cxn>
                <a:cxn ang="0">
                  <a:pos x="79" y="10"/>
                </a:cxn>
                <a:cxn ang="0">
                  <a:pos x="85" y="14"/>
                </a:cxn>
                <a:cxn ang="0">
                  <a:pos x="92" y="17"/>
                </a:cxn>
                <a:cxn ang="0">
                  <a:pos x="96" y="23"/>
                </a:cxn>
                <a:cxn ang="0">
                  <a:pos x="100" y="28"/>
                </a:cxn>
                <a:cxn ang="0">
                  <a:pos x="102" y="31"/>
                </a:cxn>
                <a:cxn ang="0">
                  <a:pos x="103" y="35"/>
                </a:cxn>
                <a:cxn ang="0">
                  <a:pos x="103" y="39"/>
                </a:cxn>
                <a:cxn ang="0">
                  <a:pos x="103" y="42"/>
                </a:cxn>
                <a:cxn ang="0">
                  <a:pos x="103" y="51"/>
                </a:cxn>
                <a:cxn ang="0">
                  <a:pos x="100" y="58"/>
                </a:cxn>
                <a:cxn ang="0">
                  <a:pos x="99" y="65"/>
                </a:cxn>
                <a:cxn ang="0">
                  <a:pos x="96" y="70"/>
                </a:cxn>
                <a:cxn ang="0">
                  <a:pos x="91" y="73"/>
                </a:cxn>
                <a:cxn ang="0">
                  <a:pos x="84" y="75"/>
                </a:cxn>
                <a:cxn ang="0">
                  <a:pos x="76" y="77"/>
                </a:cxn>
                <a:cxn ang="0">
                  <a:pos x="65" y="77"/>
                </a:cxn>
                <a:cxn ang="0">
                  <a:pos x="54" y="75"/>
                </a:cxn>
                <a:cxn ang="0">
                  <a:pos x="43" y="75"/>
                </a:cxn>
                <a:cxn ang="0">
                  <a:pos x="31" y="73"/>
                </a:cxn>
                <a:cxn ang="0">
                  <a:pos x="20" y="70"/>
                </a:cxn>
                <a:cxn ang="0">
                  <a:pos x="22" y="66"/>
                </a:cxn>
                <a:cxn ang="0">
                  <a:pos x="23" y="60"/>
                </a:cxn>
                <a:cxn ang="0">
                  <a:pos x="26" y="55"/>
                </a:cxn>
                <a:cxn ang="0">
                  <a:pos x="29" y="50"/>
                </a:cxn>
                <a:cxn ang="0">
                  <a:pos x="31" y="47"/>
                </a:cxn>
                <a:cxn ang="0">
                  <a:pos x="33" y="43"/>
                </a:cxn>
                <a:cxn ang="0">
                  <a:pos x="34" y="39"/>
                </a:cxn>
                <a:cxn ang="0">
                  <a:pos x="34" y="33"/>
                </a:cxn>
                <a:cxn ang="0">
                  <a:pos x="34" y="31"/>
                </a:cxn>
                <a:cxn ang="0">
                  <a:pos x="34" y="29"/>
                </a:cxn>
                <a:cxn ang="0">
                  <a:pos x="34" y="27"/>
                </a:cxn>
                <a:cxn ang="0">
                  <a:pos x="33" y="25"/>
                </a:cxn>
                <a:cxn ang="0">
                  <a:pos x="30" y="20"/>
                </a:cxn>
                <a:cxn ang="0">
                  <a:pos x="26" y="14"/>
                </a:cxn>
                <a:cxn ang="0">
                  <a:pos x="20" y="10"/>
                </a:cxn>
                <a:cxn ang="0">
                  <a:pos x="15" y="8"/>
                </a:cxn>
                <a:cxn ang="0">
                  <a:pos x="14" y="8"/>
                </a:cxn>
                <a:cxn ang="0">
                  <a:pos x="10" y="6"/>
                </a:cxn>
                <a:cxn ang="0">
                  <a:pos x="6" y="6"/>
                </a:cxn>
                <a:cxn ang="0">
                  <a:pos x="0" y="5"/>
                </a:cxn>
                <a:cxn ang="0">
                  <a:pos x="7" y="2"/>
                </a:cxn>
                <a:cxn ang="0">
                  <a:pos x="14" y="0"/>
                </a:cxn>
                <a:cxn ang="0">
                  <a:pos x="20" y="0"/>
                </a:cxn>
                <a:cxn ang="0">
                  <a:pos x="27" y="0"/>
                </a:cxn>
                <a:cxn ang="0">
                  <a:pos x="33" y="0"/>
                </a:cxn>
                <a:cxn ang="0">
                  <a:pos x="38" y="1"/>
                </a:cxn>
                <a:cxn ang="0">
                  <a:pos x="42" y="1"/>
                </a:cxn>
                <a:cxn ang="0">
                  <a:pos x="45" y="2"/>
                </a:cxn>
              </a:cxnLst>
              <a:rect l="0" t="0" r="r" b="b"/>
              <a:pathLst>
                <a:path w="103" h="77">
                  <a:moveTo>
                    <a:pt x="45" y="2"/>
                  </a:moveTo>
                  <a:lnTo>
                    <a:pt x="46" y="4"/>
                  </a:lnTo>
                  <a:lnTo>
                    <a:pt x="48" y="4"/>
                  </a:lnTo>
                  <a:lnTo>
                    <a:pt x="48" y="4"/>
                  </a:lnTo>
                  <a:lnTo>
                    <a:pt x="49" y="4"/>
                  </a:lnTo>
                  <a:lnTo>
                    <a:pt x="56" y="5"/>
                  </a:lnTo>
                  <a:lnTo>
                    <a:pt x="64" y="6"/>
                  </a:lnTo>
                  <a:lnTo>
                    <a:pt x="72" y="8"/>
                  </a:lnTo>
                  <a:lnTo>
                    <a:pt x="79" y="10"/>
                  </a:lnTo>
                  <a:lnTo>
                    <a:pt x="85" y="14"/>
                  </a:lnTo>
                  <a:lnTo>
                    <a:pt x="92" y="17"/>
                  </a:lnTo>
                  <a:lnTo>
                    <a:pt x="96" y="23"/>
                  </a:lnTo>
                  <a:lnTo>
                    <a:pt x="100" y="28"/>
                  </a:lnTo>
                  <a:lnTo>
                    <a:pt x="102" y="31"/>
                  </a:lnTo>
                  <a:lnTo>
                    <a:pt x="103" y="35"/>
                  </a:lnTo>
                  <a:lnTo>
                    <a:pt x="103" y="39"/>
                  </a:lnTo>
                  <a:lnTo>
                    <a:pt x="103" y="42"/>
                  </a:lnTo>
                  <a:lnTo>
                    <a:pt x="103" y="51"/>
                  </a:lnTo>
                  <a:lnTo>
                    <a:pt x="100" y="58"/>
                  </a:lnTo>
                  <a:lnTo>
                    <a:pt x="99" y="65"/>
                  </a:lnTo>
                  <a:lnTo>
                    <a:pt x="96" y="70"/>
                  </a:lnTo>
                  <a:lnTo>
                    <a:pt x="91" y="73"/>
                  </a:lnTo>
                  <a:lnTo>
                    <a:pt x="84" y="75"/>
                  </a:lnTo>
                  <a:lnTo>
                    <a:pt x="76" y="77"/>
                  </a:lnTo>
                  <a:lnTo>
                    <a:pt x="65" y="77"/>
                  </a:lnTo>
                  <a:lnTo>
                    <a:pt x="54" y="75"/>
                  </a:lnTo>
                  <a:lnTo>
                    <a:pt x="43" y="75"/>
                  </a:lnTo>
                  <a:lnTo>
                    <a:pt x="31" y="73"/>
                  </a:lnTo>
                  <a:lnTo>
                    <a:pt x="20" y="70"/>
                  </a:lnTo>
                  <a:lnTo>
                    <a:pt x="22" y="66"/>
                  </a:lnTo>
                  <a:lnTo>
                    <a:pt x="23" y="60"/>
                  </a:lnTo>
                  <a:lnTo>
                    <a:pt x="26" y="55"/>
                  </a:lnTo>
                  <a:lnTo>
                    <a:pt x="29" y="50"/>
                  </a:lnTo>
                  <a:lnTo>
                    <a:pt x="31" y="47"/>
                  </a:lnTo>
                  <a:lnTo>
                    <a:pt x="33" y="43"/>
                  </a:lnTo>
                  <a:lnTo>
                    <a:pt x="34" y="39"/>
                  </a:lnTo>
                  <a:lnTo>
                    <a:pt x="34" y="33"/>
                  </a:lnTo>
                  <a:lnTo>
                    <a:pt x="34" y="31"/>
                  </a:lnTo>
                  <a:lnTo>
                    <a:pt x="34" y="29"/>
                  </a:lnTo>
                  <a:lnTo>
                    <a:pt x="34" y="27"/>
                  </a:lnTo>
                  <a:lnTo>
                    <a:pt x="33" y="25"/>
                  </a:lnTo>
                  <a:lnTo>
                    <a:pt x="30" y="20"/>
                  </a:lnTo>
                  <a:lnTo>
                    <a:pt x="26" y="14"/>
                  </a:lnTo>
                  <a:lnTo>
                    <a:pt x="20" y="10"/>
                  </a:lnTo>
                  <a:lnTo>
                    <a:pt x="15" y="8"/>
                  </a:lnTo>
                  <a:lnTo>
                    <a:pt x="14" y="8"/>
                  </a:lnTo>
                  <a:lnTo>
                    <a:pt x="10" y="6"/>
                  </a:lnTo>
                  <a:lnTo>
                    <a:pt x="6" y="6"/>
                  </a:lnTo>
                  <a:lnTo>
                    <a:pt x="0" y="5"/>
                  </a:lnTo>
                  <a:lnTo>
                    <a:pt x="7" y="2"/>
                  </a:lnTo>
                  <a:lnTo>
                    <a:pt x="14" y="0"/>
                  </a:lnTo>
                  <a:lnTo>
                    <a:pt x="20" y="0"/>
                  </a:lnTo>
                  <a:lnTo>
                    <a:pt x="27" y="0"/>
                  </a:lnTo>
                  <a:lnTo>
                    <a:pt x="33" y="0"/>
                  </a:lnTo>
                  <a:lnTo>
                    <a:pt x="38" y="1"/>
                  </a:lnTo>
                  <a:lnTo>
                    <a:pt x="42" y="1"/>
                  </a:lnTo>
                  <a:lnTo>
                    <a:pt x="45" y="2"/>
                  </a:lnTo>
                  <a:close/>
                </a:path>
              </a:pathLst>
            </a:custGeom>
            <a:solidFill>
              <a:srgbClr val="F2BF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507" y="321"/>
              <a:ext cx="84" cy="88"/>
            </a:xfrm>
            <a:custGeom>
              <a:avLst/>
              <a:gdLst/>
              <a:ahLst/>
              <a:cxnLst>
                <a:cxn ang="0">
                  <a:pos x="122" y="0"/>
                </a:cxn>
                <a:cxn ang="0">
                  <a:pos x="0" y="162"/>
                </a:cxn>
                <a:cxn ang="0">
                  <a:pos x="132" y="265"/>
                </a:cxn>
                <a:cxn ang="0">
                  <a:pos x="254" y="92"/>
                </a:cxn>
                <a:cxn ang="0">
                  <a:pos x="122" y="0"/>
                </a:cxn>
              </a:cxnLst>
              <a:rect l="0" t="0" r="r" b="b"/>
              <a:pathLst>
                <a:path w="254" h="265">
                  <a:moveTo>
                    <a:pt x="122" y="0"/>
                  </a:moveTo>
                  <a:lnTo>
                    <a:pt x="0" y="162"/>
                  </a:lnTo>
                  <a:lnTo>
                    <a:pt x="132" y="265"/>
                  </a:lnTo>
                  <a:lnTo>
                    <a:pt x="254" y="92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rgbClr val="0A3A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501" y="315"/>
              <a:ext cx="96" cy="99"/>
            </a:xfrm>
            <a:custGeom>
              <a:avLst/>
              <a:gdLst/>
              <a:ahLst/>
              <a:cxnLst>
                <a:cxn ang="0">
                  <a:pos x="283" y="95"/>
                </a:cxn>
                <a:cxn ang="0">
                  <a:pos x="276" y="92"/>
                </a:cxn>
                <a:cxn ang="0">
                  <a:pos x="269" y="92"/>
                </a:cxn>
                <a:cxn ang="0">
                  <a:pos x="264" y="95"/>
                </a:cxn>
                <a:cxn ang="0">
                  <a:pos x="259" y="99"/>
                </a:cxn>
                <a:cxn ang="0">
                  <a:pos x="255" y="104"/>
                </a:cxn>
                <a:cxn ang="0">
                  <a:pos x="244" y="121"/>
                </a:cxn>
                <a:cxn ang="0">
                  <a:pos x="228" y="144"/>
                </a:cxn>
                <a:cxn ang="0">
                  <a:pos x="209" y="169"/>
                </a:cxn>
                <a:cxn ang="0">
                  <a:pos x="190" y="198"/>
                </a:cxn>
                <a:cxn ang="0">
                  <a:pos x="171" y="223"/>
                </a:cxn>
                <a:cxn ang="0">
                  <a:pos x="156" y="245"/>
                </a:cxn>
                <a:cxn ang="0">
                  <a:pos x="146" y="259"/>
                </a:cxn>
                <a:cxn ang="0">
                  <a:pos x="137" y="252"/>
                </a:cxn>
                <a:cxn ang="0">
                  <a:pos x="123" y="242"/>
                </a:cxn>
                <a:cxn ang="0">
                  <a:pos x="109" y="230"/>
                </a:cxn>
                <a:cxn ang="0">
                  <a:pos x="94" y="218"/>
                </a:cxn>
                <a:cxn ang="0">
                  <a:pos x="77" y="206"/>
                </a:cxn>
                <a:cxn ang="0">
                  <a:pos x="63" y="194"/>
                </a:cxn>
                <a:cxn ang="0">
                  <a:pos x="50" y="184"/>
                </a:cxn>
                <a:cxn ang="0">
                  <a:pos x="41" y="177"/>
                </a:cxn>
                <a:cxn ang="0">
                  <a:pos x="50" y="164"/>
                </a:cxn>
                <a:cxn ang="0">
                  <a:pos x="65" y="144"/>
                </a:cxn>
                <a:cxn ang="0">
                  <a:pos x="84" y="119"/>
                </a:cxn>
                <a:cxn ang="0">
                  <a:pos x="103" y="94"/>
                </a:cxn>
                <a:cxn ang="0">
                  <a:pos x="122" y="69"/>
                </a:cxn>
                <a:cxn ang="0">
                  <a:pos x="138" y="48"/>
                </a:cxn>
                <a:cxn ang="0">
                  <a:pos x="149" y="33"/>
                </a:cxn>
                <a:cxn ang="0">
                  <a:pos x="153" y="27"/>
                </a:cxn>
                <a:cxn ang="0">
                  <a:pos x="155" y="25"/>
                </a:cxn>
                <a:cxn ang="0">
                  <a:pos x="156" y="22"/>
                </a:cxn>
                <a:cxn ang="0">
                  <a:pos x="157" y="20"/>
                </a:cxn>
                <a:cxn ang="0">
                  <a:pos x="157" y="18"/>
                </a:cxn>
                <a:cxn ang="0">
                  <a:pos x="157" y="14"/>
                </a:cxn>
                <a:cxn ang="0">
                  <a:pos x="156" y="10"/>
                </a:cxn>
                <a:cxn ang="0">
                  <a:pos x="153" y="6"/>
                </a:cxn>
                <a:cxn ang="0">
                  <a:pos x="150" y="3"/>
                </a:cxn>
                <a:cxn ang="0">
                  <a:pos x="144" y="0"/>
                </a:cxn>
                <a:cxn ang="0">
                  <a:pos x="137" y="0"/>
                </a:cxn>
                <a:cxn ang="0">
                  <a:pos x="132" y="3"/>
                </a:cxn>
                <a:cxn ang="0">
                  <a:pos x="126" y="7"/>
                </a:cxn>
                <a:cxn ang="0">
                  <a:pos x="3" y="171"/>
                </a:cxn>
                <a:cxn ang="0">
                  <a:pos x="0" y="176"/>
                </a:cxn>
                <a:cxn ang="0">
                  <a:pos x="0" y="183"/>
                </a:cxn>
                <a:cxn ang="0">
                  <a:pos x="2" y="188"/>
                </a:cxn>
                <a:cxn ang="0">
                  <a:pos x="7" y="194"/>
                </a:cxn>
                <a:cxn ang="0">
                  <a:pos x="140" y="296"/>
                </a:cxn>
                <a:cxn ang="0">
                  <a:pos x="142" y="298"/>
                </a:cxn>
                <a:cxn ang="0">
                  <a:pos x="146" y="299"/>
                </a:cxn>
                <a:cxn ang="0">
                  <a:pos x="149" y="299"/>
                </a:cxn>
                <a:cxn ang="0">
                  <a:pos x="153" y="299"/>
                </a:cxn>
                <a:cxn ang="0">
                  <a:pos x="156" y="299"/>
                </a:cxn>
                <a:cxn ang="0">
                  <a:pos x="159" y="298"/>
                </a:cxn>
                <a:cxn ang="0">
                  <a:pos x="161" y="295"/>
                </a:cxn>
                <a:cxn ang="0">
                  <a:pos x="164" y="292"/>
                </a:cxn>
                <a:cxn ang="0">
                  <a:pos x="286" y="119"/>
                </a:cxn>
                <a:cxn ang="0">
                  <a:pos x="288" y="112"/>
                </a:cxn>
                <a:cxn ang="0">
                  <a:pos x="288" y="106"/>
                </a:cxn>
                <a:cxn ang="0">
                  <a:pos x="287" y="100"/>
                </a:cxn>
                <a:cxn ang="0">
                  <a:pos x="283" y="95"/>
                </a:cxn>
              </a:cxnLst>
              <a:rect l="0" t="0" r="r" b="b"/>
              <a:pathLst>
                <a:path w="288" h="299">
                  <a:moveTo>
                    <a:pt x="283" y="95"/>
                  </a:moveTo>
                  <a:lnTo>
                    <a:pt x="276" y="92"/>
                  </a:lnTo>
                  <a:lnTo>
                    <a:pt x="269" y="92"/>
                  </a:lnTo>
                  <a:lnTo>
                    <a:pt x="264" y="95"/>
                  </a:lnTo>
                  <a:lnTo>
                    <a:pt x="259" y="99"/>
                  </a:lnTo>
                  <a:lnTo>
                    <a:pt x="255" y="104"/>
                  </a:lnTo>
                  <a:lnTo>
                    <a:pt x="244" y="121"/>
                  </a:lnTo>
                  <a:lnTo>
                    <a:pt x="228" y="144"/>
                  </a:lnTo>
                  <a:lnTo>
                    <a:pt x="209" y="169"/>
                  </a:lnTo>
                  <a:lnTo>
                    <a:pt x="190" y="198"/>
                  </a:lnTo>
                  <a:lnTo>
                    <a:pt x="171" y="223"/>
                  </a:lnTo>
                  <a:lnTo>
                    <a:pt x="156" y="245"/>
                  </a:lnTo>
                  <a:lnTo>
                    <a:pt x="146" y="259"/>
                  </a:lnTo>
                  <a:lnTo>
                    <a:pt x="137" y="252"/>
                  </a:lnTo>
                  <a:lnTo>
                    <a:pt x="123" y="242"/>
                  </a:lnTo>
                  <a:lnTo>
                    <a:pt x="109" y="230"/>
                  </a:lnTo>
                  <a:lnTo>
                    <a:pt x="94" y="218"/>
                  </a:lnTo>
                  <a:lnTo>
                    <a:pt x="77" y="206"/>
                  </a:lnTo>
                  <a:lnTo>
                    <a:pt x="63" y="194"/>
                  </a:lnTo>
                  <a:lnTo>
                    <a:pt x="50" y="184"/>
                  </a:lnTo>
                  <a:lnTo>
                    <a:pt x="41" y="177"/>
                  </a:lnTo>
                  <a:lnTo>
                    <a:pt x="50" y="164"/>
                  </a:lnTo>
                  <a:lnTo>
                    <a:pt x="65" y="144"/>
                  </a:lnTo>
                  <a:lnTo>
                    <a:pt x="84" y="119"/>
                  </a:lnTo>
                  <a:lnTo>
                    <a:pt x="103" y="94"/>
                  </a:lnTo>
                  <a:lnTo>
                    <a:pt x="122" y="69"/>
                  </a:lnTo>
                  <a:lnTo>
                    <a:pt x="138" y="48"/>
                  </a:lnTo>
                  <a:lnTo>
                    <a:pt x="149" y="33"/>
                  </a:lnTo>
                  <a:lnTo>
                    <a:pt x="153" y="27"/>
                  </a:lnTo>
                  <a:lnTo>
                    <a:pt x="155" y="25"/>
                  </a:lnTo>
                  <a:lnTo>
                    <a:pt x="156" y="22"/>
                  </a:lnTo>
                  <a:lnTo>
                    <a:pt x="157" y="20"/>
                  </a:lnTo>
                  <a:lnTo>
                    <a:pt x="157" y="18"/>
                  </a:lnTo>
                  <a:lnTo>
                    <a:pt x="157" y="14"/>
                  </a:lnTo>
                  <a:lnTo>
                    <a:pt x="156" y="10"/>
                  </a:lnTo>
                  <a:lnTo>
                    <a:pt x="153" y="6"/>
                  </a:lnTo>
                  <a:lnTo>
                    <a:pt x="150" y="3"/>
                  </a:lnTo>
                  <a:lnTo>
                    <a:pt x="144" y="0"/>
                  </a:lnTo>
                  <a:lnTo>
                    <a:pt x="137" y="0"/>
                  </a:lnTo>
                  <a:lnTo>
                    <a:pt x="132" y="3"/>
                  </a:lnTo>
                  <a:lnTo>
                    <a:pt x="126" y="7"/>
                  </a:lnTo>
                  <a:lnTo>
                    <a:pt x="3" y="171"/>
                  </a:lnTo>
                  <a:lnTo>
                    <a:pt x="0" y="176"/>
                  </a:lnTo>
                  <a:lnTo>
                    <a:pt x="0" y="183"/>
                  </a:lnTo>
                  <a:lnTo>
                    <a:pt x="2" y="188"/>
                  </a:lnTo>
                  <a:lnTo>
                    <a:pt x="7" y="194"/>
                  </a:lnTo>
                  <a:lnTo>
                    <a:pt x="140" y="296"/>
                  </a:lnTo>
                  <a:lnTo>
                    <a:pt x="142" y="298"/>
                  </a:lnTo>
                  <a:lnTo>
                    <a:pt x="146" y="299"/>
                  </a:lnTo>
                  <a:lnTo>
                    <a:pt x="149" y="299"/>
                  </a:lnTo>
                  <a:lnTo>
                    <a:pt x="153" y="299"/>
                  </a:lnTo>
                  <a:lnTo>
                    <a:pt x="156" y="299"/>
                  </a:lnTo>
                  <a:lnTo>
                    <a:pt x="159" y="298"/>
                  </a:lnTo>
                  <a:lnTo>
                    <a:pt x="161" y="295"/>
                  </a:lnTo>
                  <a:lnTo>
                    <a:pt x="164" y="292"/>
                  </a:lnTo>
                  <a:lnTo>
                    <a:pt x="286" y="119"/>
                  </a:lnTo>
                  <a:lnTo>
                    <a:pt x="288" y="112"/>
                  </a:lnTo>
                  <a:lnTo>
                    <a:pt x="288" y="106"/>
                  </a:lnTo>
                  <a:lnTo>
                    <a:pt x="287" y="100"/>
                  </a:lnTo>
                  <a:lnTo>
                    <a:pt x="283" y="9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335" y="122"/>
              <a:ext cx="301" cy="212"/>
            </a:xfrm>
            <a:custGeom>
              <a:avLst/>
              <a:gdLst/>
              <a:ahLst/>
              <a:cxnLst>
                <a:cxn ang="0">
                  <a:pos x="780" y="12"/>
                </a:cxn>
                <a:cxn ang="0">
                  <a:pos x="746" y="31"/>
                </a:cxn>
                <a:cxn ang="0">
                  <a:pos x="702" y="55"/>
                </a:cxn>
                <a:cxn ang="0">
                  <a:pos x="668" y="73"/>
                </a:cxn>
                <a:cxn ang="0">
                  <a:pos x="658" y="79"/>
                </a:cxn>
                <a:cxn ang="0">
                  <a:pos x="653" y="88"/>
                </a:cxn>
                <a:cxn ang="0">
                  <a:pos x="652" y="102"/>
                </a:cxn>
                <a:cxn ang="0">
                  <a:pos x="653" y="148"/>
                </a:cxn>
                <a:cxn ang="0">
                  <a:pos x="647" y="171"/>
                </a:cxn>
                <a:cxn ang="0">
                  <a:pos x="631" y="185"/>
                </a:cxn>
                <a:cxn ang="0">
                  <a:pos x="615" y="179"/>
                </a:cxn>
                <a:cxn ang="0">
                  <a:pos x="601" y="148"/>
                </a:cxn>
                <a:cxn ang="0">
                  <a:pos x="588" y="119"/>
                </a:cxn>
                <a:cxn ang="0">
                  <a:pos x="578" y="100"/>
                </a:cxn>
                <a:cxn ang="0">
                  <a:pos x="574" y="93"/>
                </a:cxn>
                <a:cxn ang="0">
                  <a:pos x="568" y="88"/>
                </a:cxn>
                <a:cxn ang="0">
                  <a:pos x="443" y="65"/>
                </a:cxn>
                <a:cxn ang="0">
                  <a:pos x="442" y="65"/>
                </a:cxn>
                <a:cxn ang="0">
                  <a:pos x="439" y="65"/>
                </a:cxn>
                <a:cxn ang="0">
                  <a:pos x="388" y="73"/>
                </a:cxn>
                <a:cxn ang="0">
                  <a:pos x="331" y="90"/>
                </a:cxn>
                <a:cxn ang="0">
                  <a:pos x="274" y="116"/>
                </a:cxn>
                <a:cxn ang="0">
                  <a:pos x="220" y="144"/>
                </a:cxn>
                <a:cxn ang="0">
                  <a:pos x="171" y="173"/>
                </a:cxn>
                <a:cxn ang="0">
                  <a:pos x="131" y="198"/>
                </a:cxn>
                <a:cxn ang="0">
                  <a:pos x="104" y="217"/>
                </a:cxn>
                <a:cxn ang="0">
                  <a:pos x="92" y="225"/>
                </a:cxn>
                <a:cxn ang="0">
                  <a:pos x="93" y="224"/>
                </a:cxn>
                <a:cxn ang="0">
                  <a:pos x="94" y="224"/>
                </a:cxn>
                <a:cxn ang="0">
                  <a:pos x="55" y="253"/>
                </a:cxn>
                <a:cxn ang="0">
                  <a:pos x="27" y="290"/>
                </a:cxn>
                <a:cxn ang="0">
                  <a:pos x="8" y="326"/>
                </a:cxn>
                <a:cxn ang="0">
                  <a:pos x="1" y="342"/>
                </a:cxn>
                <a:cxn ang="0">
                  <a:pos x="0" y="351"/>
                </a:cxn>
                <a:cxn ang="0">
                  <a:pos x="4" y="361"/>
                </a:cxn>
                <a:cxn ang="0">
                  <a:pos x="203" y="629"/>
                </a:cxn>
                <a:cxn ang="0">
                  <a:pos x="215" y="634"/>
                </a:cxn>
                <a:cxn ang="0">
                  <a:pos x="228" y="630"/>
                </a:cxn>
                <a:cxn ang="0">
                  <a:pos x="265" y="618"/>
                </a:cxn>
                <a:cxn ang="0">
                  <a:pos x="327" y="592"/>
                </a:cxn>
                <a:cxn ang="0">
                  <a:pos x="404" y="556"/>
                </a:cxn>
                <a:cxn ang="0">
                  <a:pos x="491" y="504"/>
                </a:cxn>
                <a:cxn ang="0">
                  <a:pos x="577" y="439"/>
                </a:cxn>
                <a:cxn ang="0">
                  <a:pos x="657" y="358"/>
                </a:cxn>
                <a:cxn ang="0">
                  <a:pos x="723" y="262"/>
                </a:cxn>
                <a:cxn ang="0">
                  <a:pos x="756" y="204"/>
                </a:cxn>
                <a:cxn ang="0">
                  <a:pos x="785" y="185"/>
                </a:cxn>
                <a:cxn ang="0">
                  <a:pos x="822" y="163"/>
                </a:cxn>
                <a:cxn ang="0">
                  <a:pos x="848" y="147"/>
                </a:cxn>
                <a:cxn ang="0">
                  <a:pos x="860" y="139"/>
                </a:cxn>
                <a:cxn ang="0">
                  <a:pos x="876" y="124"/>
                </a:cxn>
                <a:cxn ang="0">
                  <a:pos x="891" y="105"/>
                </a:cxn>
                <a:cxn ang="0">
                  <a:pos x="900" y="82"/>
                </a:cxn>
                <a:cxn ang="0">
                  <a:pos x="902" y="60"/>
                </a:cxn>
                <a:cxn ang="0">
                  <a:pos x="898" y="46"/>
                </a:cxn>
                <a:cxn ang="0">
                  <a:pos x="888" y="29"/>
                </a:cxn>
                <a:cxn ang="0">
                  <a:pos x="869" y="12"/>
                </a:cxn>
                <a:cxn ang="0">
                  <a:pos x="842" y="1"/>
                </a:cxn>
                <a:cxn ang="0">
                  <a:pos x="807" y="2"/>
                </a:cxn>
              </a:cxnLst>
              <a:rect l="0" t="0" r="r" b="b"/>
              <a:pathLst>
                <a:path w="902" h="634">
                  <a:moveTo>
                    <a:pt x="785" y="9"/>
                  </a:moveTo>
                  <a:lnTo>
                    <a:pt x="780" y="12"/>
                  </a:lnTo>
                  <a:lnTo>
                    <a:pt x="765" y="20"/>
                  </a:lnTo>
                  <a:lnTo>
                    <a:pt x="746" y="31"/>
                  </a:lnTo>
                  <a:lnTo>
                    <a:pt x="723" y="43"/>
                  </a:lnTo>
                  <a:lnTo>
                    <a:pt x="702" y="55"/>
                  </a:lnTo>
                  <a:lnTo>
                    <a:pt x="681" y="65"/>
                  </a:lnTo>
                  <a:lnTo>
                    <a:pt x="668" y="73"/>
                  </a:lnTo>
                  <a:lnTo>
                    <a:pt x="662" y="75"/>
                  </a:lnTo>
                  <a:lnTo>
                    <a:pt x="658" y="79"/>
                  </a:lnTo>
                  <a:lnTo>
                    <a:pt x="654" y="83"/>
                  </a:lnTo>
                  <a:lnTo>
                    <a:pt x="653" y="88"/>
                  </a:lnTo>
                  <a:lnTo>
                    <a:pt x="652" y="93"/>
                  </a:lnTo>
                  <a:lnTo>
                    <a:pt x="652" y="102"/>
                  </a:lnTo>
                  <a:lnTo>
                    <a:pt x="653" y="124"/>
                  </a:lnTo>
                  <a:lnTo>
                    <a:pt x="653" y="148"/>
                  </a:lnTo>
                  <a:lnTo>
                    <a:pt x="653" y="166"/>
                  </a:lnTo>
                  <a:lnTo>
                    <a:pt x="647" y="171"/>
                  </a:lnTo>
                  <a:lnTo>
                    <a:pt x="639" y="177"/>
                  </a:lnTo>
                  <a:lnTo>
                    <a:pt x="631" y="185"/>
                  </a:lnTo>
                  <a:lnTo>
                    <a:pt x="622" y="193"/>
                  </a:lnTo>
                  <a:lnTo>
                    <a:pt x="615" y="179"/>
                  </a:lnTo>
                  <a:lnTo>
                    <a:pt x="608" y="165"/>
                  </a:lnTo>
                  <a:lnTo>
                    <a:pt x="601" y="148"/>
                  </a:lnTo>
                  <a:lnTo>
                    <a:pt x="593" y="133"/>
                  </a:lnTo>
                  <a:lnTo>
                    <a:pt x="588" y="119"/>
                  </a:lnTo>
                  <a:lnTo>
                    <a:pt x="583" y="108"/>
                  </a:lnTo>
                  <a:lnTo>
                    <a:pt x="578" y="100"/>
                  </a:lnTo>
                  <a:lnTo>
                    <a:pt x="577" y="97"/>
                  </a:lnTo>
                  <a:lnTo>
                    <a:pt x="574" y="93"/>
                  </a:lnTo>
                  <a:lnTo>
                    <a:pt x="572" y="90"/>
                  </a:lnTo>
                  <a:lnTo>
                    <a:pt x="568" y="88"/>
                  </a:lnTo>
                  <a:lnTo>
                    <a:pt x="562" y="86"/>
                  </a:lnTo>
                  <a:lnTo>
                    <a:pt x="443" y="65"/>
                  </a:lnTo>
                  <a:lnTo>
                    <a:pt x="442" y="65"/>
                  </a:lnTo>
                  <a:lnTo>
                    <a:pt x="442" y="65"/>
                  </a:lnTo>
                  <a:lnTo>
                    <a:pt x="441" y="65"/>
                  </a:lnTo>
                  <a:lnTo>
                    <a:pt x="439" y="65"/>
                  </a:lnTo>
                  <a:lnTo>
                    <a:pt x="414" y="67"/>
                  </a:lnTo>
                  <a:lnTo>
                    <a:pt x="388" y="73"/>
                  </a:lnTo>
                  <a:lnTo>
                    <a:pt x="359" y="81"/>
                  </a:lnTo>
                  <a:lnTo>
                    <a:pt x="331" y="90"/>
                  </a:lnTo>
                  <a:lnTo>
                    <a:pt x="303" y="102"/>
                  </a:lnTo>
                  <a:lnTo>
                    <a:pt x="274" y="116"/>
                  </a:lnTo>
                  <a:lnTo>
                    <a:pt x="247" y="129"/>
                  </a:lnTo>
                  <a:lnTo>
                    <a:pt x="220" y="144"/>
                  </a:lnTo>
                  <a:lnTo>
                    <a:pt x="194" y="159"/>
                  </a:lnTo>
                  <a:lnTo>
                    <a:pt x="171" y="173"/>
                  </a:lnTo>
                  <a:lnTo>
                    <a:pt x="150" y="186"/>
                  </a:lnTo>
                  <a:lnTo>
                    <a:pt x="131" y="198"/>
                  </a:lnTo>
                  <a:lnTo>
                    <a:pt x="116" y="209"/>
                  </a:lnTo>
                  <a:lnTo>
                    <a:pt x="104" y="217"/>
                  </a:lnTo>
                  <a:lnTo>
                    <a:pt x="96" y="223"/>
                  </a:lnTo>
                  <a:lnTo>
                    <a:pt x="92" y="225"/>
                  </a:lnTo>
                  <a:lnTo>
                    <a:pt x="92" y="225"/>
                  </a:lnTo>
                  <a:lnTo>
                    <a:pt x="93" y="224"/>
                  </a:lnTo>
                  <a:lnTo>
                    <a:pt x="93" y="224"/>
                  </a:lnTo>
                  <a:lnTo>
                    <a:pt x="94" y="224"/>
                  </a:lnTo>
                  <a:lnTo>
                    <a:pt x="74" y="236"/>
                  </a:lnTo>
                  <a:lnTo>
                    <a:pt x="55" y="253"/>
                  </a:lnTo>
                  <a:lnTo>
                    <a:pt x="40" y="271"/>
                  </a:lnTo>
                  <a:lnTo>
                    <a:pt x="27" y="290"/>
                  </a:lnTo>
                  <a:lnTo>
                    <a:pt x="16" y="309"/>
                  </a:lnTo>
                  <a:lnTo>
                    <a:pt x="8" y="326"/>
                  </a:lnTo>
                  <a:lnTo>
                    <a:pt x="2" y="336"/>
                  </a:lnTo>
                  <a:lnTo>
                    <a:pt x="1" y="342"/>
                  </a:lnTo>
                  <a:lnTo>
                    <a:pt x="0" y="346"/>
                  </a:lnTo>
                  <a:lnTo>
                    <a:pt x="0" y="351"/>
                  </a:lnTo>
                  <a:lnTo>
                    <a:pt x="1" y="357"/>
                  </a:lnTo>
                  <a:lnTo>
                    <a:pt x="4" y="361"/>
                  </a:lnTo>
                  <a:lnTo>
                    <a:pt x="199" y="625"/>
                  </a:lnTo>
                  <a:lnTo>
                    <a:pt x="203" y="629"/>
                  </a:lnTo>
                  <a:lnTo>
                    <a:pt x="208" y="633"/>
                  </a:lnTo>
                  <a:lnTo>
                    <a:pt x="215" y="634"/>
                  </a:lnTo>
                  <a:lnTo>
                    <a:pt x="220" y="633"/>
                  </a:lnTo>
                  <a:lnTo>
                    <a:pt x="228" y="630"/>
                  </a:lnTo>
                  <a:lnTo>
                    <a:pt x="243" y="626"/>
                  </a:lnTo>
                  <a:lnTo>
                    <a:pt x="265" y="618"/>
                  </a:lnTo>
                  <a:lnTo>
                    <a:pt x="293" y="607"/>
                  </a:lnTo>
                  <a:lnTo>
                    <a:pt x="327" y="592"/>
                  </a:lnTo>
                  <a:lnTo>
                    <a:pt x="363" y="576"/>
                  </a:lnTo>
                  <a:lnTo>
                    <a:pt x="404" y="556"/>
                  </a:lnTo>
                  <a:lnTo>
                    <a:pt x="446" y="531"/>
                  </a:lnTo>
                  <a:lnTo>
                    <a:pt x="491" y="504"/>
                  </a:lnTo>
                  <a:lnTo>
                    <a:pt x="534" y="473"/>
                  </a:lnTo>
                  <a:lnTo>
                    <a:pt x="577" y="439"/>
                  </a:lnTo>
                  <a:lnTo>
                    <a:pt x="619" y="401"/>
                  </a:lnTo>
                  <a:lnTo>
                    <a:pt x="657" y="358"/>
                  </a:lnTo>
                  <a:lnTo>
                    <a:pt x="692" y="312"/>
                  </a:lnTo>
                  <a:lnTo>
                    <a:pt x="723" y="262"/>
                  </a:lnTo>
                  <a:lnTo>
                    <a:pt x="749" y="208"/>
                  </a:lnTo>
                  <a:lnTo>
                    <a:pt x="756" y="204"/>
                  </a:lnTo>
                  <a:lnTo>
                    <a:pt x="769" y="196"/>
                  </a:lnTo>
                  <a:lnTo>
                    <a:pt x="785" y="185"/>
                  </a:lnTo>
                  <a:lnTo>
                    <a:pt x="804" y="174"/>
                  </a:lnTo>
                  <a:lnTo>
                    <a:pt x="822" y="163"/>
                  </a:lnTo>
                  <a:lnTo>
                    <a:pt x="837" y="154"/>
                  </a:lnTo>
                  <a:lnTo>
                    <a:pt x="848" y="147"/>
                  </a:lnTo>
                  <a:lnTo>
                    <a:pt x="852" y="144"/>
                  </a:lnTo>
                  <a:lnTo>
                    <a:pt x="860" y="139"/>
                  </a:lnTo>
                  <a:lnTo>
                    <a:pt x="868" y="132"/>
                  </a:lnTo>
                  <a:lnTo>
                    <a:pt x="876" y="124"/>
                  </a:lnTo>
                  <a:lnTo>
                    <a:pt x="884" y="115"/>
                  </a:lnTo>
                  <a:lnTo>
                    <a:pt x="891" y="105"/>
                  </a:lnTo>
                  <a:lnTo>
                    <a:pt x="896" y="93"/>
                  </a:lnTo>
                  <a:lnTo>
                    <a:pt x="900" y="82"/>
                  </a:lnTo>
                  <a:lnTo>
                    <a:pt x="902" y="69"/>
                  </a:lnTo>
                  <a:lnTo>
                    <a:pt x="902" y="60"/>
                  </a:lnTo>
                  <a:lnTo>
                    <a:pt x="900" y="52"/>
                  </a:lnTo>
                  <a:lnTo>
                    <a:pt x="898" y="46"/>
                  </a:lnTo>
                  <a:lnTo>
                    <a:pt x="894" y="37"/>
                  </a:lnTo>
                  <a:lnTo>
                    <a:pt x="888" y="29"/>
                  </a:lnTo>
                  <a:lnTo>
                    <a:pt x="880" y="20"/>
                  </a:lnTo>
                  <a:lnTo>
                    <a:pt x="869" y="12"/>
                  </a:lnTo>
                  <a:lnTo>
                    <a:pt x="857" y="5"/>
                  </a:lnTo>
                  <a:lnTo>
                    <a:pt x="842" y="1"/>
                  </a:lnTo>
                  <a:lnTo>
                    <a:pt x="826" y="0"/>
                  </a:lnTo>
                  <a:lnTo>
                    <a:pt x="807" y="2"/>
                  </a:lnTo>
                  <a:lnTo>
                    <a:pt x="785" y="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349" y="136"/>
              <a:ext cx="273" cy="183"/>
            </a:xfrm>
            <a:custGeom>
              <a:avLst/>
              <a:gdLst/>
              <a:ahLst/>
              <a:cxnLst>
                <a:cxn ang="0">
                  <a:pos x="772" y="2"/>
                </a:cxn>
                <a:cxn ang="0">
                  <a:pos x="792" y="2"/>
                </a:cxn>
                <a:cxn ang="0">
                  <a:pos x="806" y="7"/>
                </a:cxn>
                <a:cxn ang="0">
                  <a:pos x="813" y="15"/>
                </a:cxn>
                <a:cxn ang="0">
                  <a:pos x="817" y="27"/>
                </a:cxn>
                <a:cxn ang="0">
                  <a:pos x="813" y="46"/>
                </a:cxn>
                <a:cxn ang="0">
                  <a:pos x="799" y="61"/>
                </a:cxn>
                <a:cxn ang="0">
                  <a:pos x="788" y="69"/>
                </a:cxn>
                <a:cxn ang="0">
                  <a:pos x="783" y="73"/>
                </a:cxn>
                <a:cxn ang="0">
                  <a:pos x="753" y="92"/>
                </a:cxn>
                <a:cxn ang="0">
                  <a:pos x="713" y="115"/>
                </a:cxn>
                <a:cxn ang="0">
                  <a:pos x="683" y="134"/>
                </a:cxn>
                <a:cxn ang="0">
                  <a:pos x="676" y="139"/>
                </a:cxn>
                <a:cxn ang="0">
                  <a:pos x="672" y="144"/>
                </a:cxn>
                <a:cxn ang="0">
                  <a:pos x="650" y="194"/>
                </a:cxn>
                <a:cxn ang="0">
                  <a:pos x="595" y="277"/>
                </a:cxn>
                <a:cxn ang="0">
                  <a:pos x="527" y="349"/>
                </a:cxn>
                <a:cxn ang="0">
                  <a:pos x="453" y="410"/>
                </a:cxn>
                <a:cxn ang="0">
                  <a:pos x="376" y="459"/>
                </a:cxn>
                <a:cxn ang="0">
                  <a:pos x="304" y="498"/>
                </a:cxn>
                <a:cxn ang="0">
                  <a:pos x="242" y="526"/>
                </a:cxn>
                <a:cxn ang="0">
                  <a:pos x="196" y="544"/>
                </a:cxn>
                <a:cxn ang="0">
                  <a:pos x="168" y="533"/>
                </a:cxn>
                <a:cxn ang="0">
                  <a:pos x="119" y="467"/>
                </a:cxn>
                <a:cxn ang="0">
                  <a:pos x="58" y="384"/>
                </a:cxn>
                <a:cxn ang="0">
                  <a:pos x="11" y="321"/>
                </a:cxn>
                <a:cxn ang="0">
                  <a:pos x="5" y="296"/>
                </a:cxn>
                <a:cxn ang="0">
                  <a:pos x="19" y="272"/>
                </a:cxn>
                <a:cxn ang="0">
                  <a:pos x="37" y="248"/>
                </a:cxn>
                <a:cxn ang="0">
                  <a:pos x="57" y="227"/>
                </a:cxn>
                <a:cxn ang="0">
                  <a:pos x="70" y="221"/>
                </a:cxn>
                <a:cxn ang="0">
                  <a:pos x="70" y="221"/>
                </a:cxn>
                <a:cxn ang="0">
                  <a:pos x="73" y="218"/>
                </a:cxn>
                <a:cxn ang="0">
                  <a:pos x="92" y="204"/>
                </a:cxn>
                <a:cxn ang="0">
                  <a:pos x="123" y="184"/>
                </a:cxn>
                <a:cxn ang="0">
                  <a:pos x="166" y="158"/>
                </a:cxn>
                <a:cxn ang="0">
                  <a:pos x="215" y="130"/>
                </a:cxn>
                <a:cxn ang="0">
                  <a:pos x="269" y="103"/>
                </a:cxn>
                <a:cxn ang="0">
                  <a:pos x="323" y="81"/>
                </a:cxn>
                <a:cxn ang="0">
                  <a:pos x="373" y="69"/>
                </a:cxn>
                <a:cxn ang="0">
                  <a:pos x="402" y="66"/>
                </a:cxn>
                <a:cxn ang="0">
                  <a:pos x="427" y="72"/>
                </a:cxn>
                <a:cxn ang="0">
                  <a:pos x="461" y="77"/>
                </a:cxn>
                <a:cxn ang="0">
                  <a:pos x="492" y="83"/>
                </a:cxn>
                <a:cxn ang="0">
                  <a:pos x="506" y="93"/>
                </a:cxn>
                <a:cxn ang="0">
                  <a:pos x="522" y="126"/>
                </a:cxn>
                <a:cxn ang="0">
                  <a:pos x="540" y="164"/>
                </a:cxn>
                <a:cxn ang="0">
                  <a:pos x="552" y="190"/>
                </a:cxn>
                <a:cxn ang="0">
                  <a:pos x="556" y="198"/>
                </a:cxn>
                <a:cxn ang="0">
                  <a:pos x="563" y="204"/>
                </a:cxn>
                <a:cxn ang="0">
                  <a:pos x="572" y="206"/>
                </a:cxn>
                <a:cxn ang="0">
                  <a:pos x="581" y="204"/>
                </a:cxn>
                <a:cxn ang="0">
                  <a:pos x="644" y="152"/>
                </a:cxn>
                <a:cxn ang="0">
                  <a:pos x="649" y="145"/>
                </a:cxn>
                <a:cxn ang="0">
                  <a:pos x="650" y="135"/>
                </a:cxn>
                <a:cxn ang="0">
                  <a:pos x="650" y="107"/>
                </a:cxn>
                <a:cxn ang="0">
                  <a:pos x="649" y="65"/>
                </a:cxn>
                <a:cxn ang="0">
                  <a:pos x="675" y="52"/>
                </a:cxn>
                <a:cxn ang="0">
                  <a:pos x="711" y="31"/>
                </a:cxn>
                <a:cxn ang="0">
                  <a:pos x="745" y="14"/>
                </a:cxn>
                <a:cxn ang="0">
                  <a:pos x="760" y="6"/>
                </a:cxn>
              </a:cxnLst>
              <a:rect l="0" t="0" r="r" b="b"/>
              <a:pathLst>
                <a:path w="817" h="549">
                  <a:moveTo>
                    <a:pt x="760" y="6"/>
                  </a:moveTo>
                  <a:lnTo>
                    <a:pt x="772" y="2"/>
                  </a:lnTo>
                  <a:lnTo>
                    <a:pt x="784" y="0"/>
                  </a:lnTo>
                  <a:lnTo>
                    <a:pt x="792" y="2"/>
                  </a:lnTo>
                  <a:lnTo>
                    <a:pt x="801" y="4"/>
                  </a:lnTo>
                  <a:lnTo>
                    <a:pt x="806" y="7"/>
                  </a:lnTo>
                  <a:lnTo>
                    <a:pt x="810" y="11"/>
                  </a:lnTo>
                  <a:lnTo>
                    <a:pt x="813" y="15"/>
                  </a:lnTo>
                  <a:lnTo>
                    <a:pt x="814" y="18"/>
                  </a:lnTo>
                  <a:lnTo>
                    <a:pt x="817" y="27"/>
                  </a:lnTo>
                  <a:lnTo>
                    <a:pt x="817" y="37"/>
                  </a:lnTo>
                  <a:lnTo>
                    <a:pt x="813" y="46"/>
                  </a:lnTo>
                  <a:lnTo>
                    <a:pt x="806" y="54"/>
                  </a:lnTo>
                  <a:lnTo>
                    <a:pt x="799" y="61"/>
                  </a:lnTo>
                  <a:lnTo>
                    <a:pt x="794" y="66"/>
                  </a:lnTo>
                  <a:lnTo>
                    <a:pt x="788" y="69"/>
                  </a:lnTo>
                  <a:lnTo>
                    <a:pt x="787" y="70"/>
                  </a:lnTo>
                  <a:lnTo>
                    <a:pt x="783" y="73"/>
                  </a:lnTo>
                  <a:lnTo>
                    <a:pt x="771" y="81"/>
                  </a:lnTo>
                  <a:lnTo>
                    <a:pt x="753" y="92"/>
                  </a:lnTo>
                  <a:lnTo>
                    <a:pt x="733" y="103"/>
                  </a:lnTo>
                  <a:lnTo>
                    <a:pt x="713" y="115"/>
                  </a:lnTo>
                  <a:lnTo>
                    <a:pt x="696" y="126"/>
                  </a:lnTo>
                  <a:lnTo>
                    <a:pt x="683" y="134"/>
                  </a:lnTo>
                  <a:lnTo>
                    <a:pt x="679" y="137"/>
                  </a:lnTo>
                  <a:lnTo>
                    <a:pt x="676" y="139"/>
                  </a:lnTo>
                  <a:lnTo>
                    <a:pt x="673" y="141"/>
                  </a:lnTo>
                  <a:lnTo>
                    <a:pt x="672" y="144"/>
                  </a:lnTo>
                  <a:lnTo>
                    <a:pt x="671" y="146"/>
                  </a:lnTo>
                  <a:lnTo>
                    <a:pt x="650" y="194"/>
                  </a:lnTo>
                  <a:lnTo>
                    <a:pt x="625" y="237"/>
                  </a:lnTo>
                  <a:lnTo>
                    <a:pt x="595" y="277"/>
                  </a:lnTo>
                  <a:lnTo>
                    <a:pt x="563" y="315"/>
                  </a:lnTo>
                  <a:lnTo>
                    <a:pt x="527" y="349"/>
                  </a:lnTo>
                  <a:lnTo>
                    <a:pt x="491" y="382"/>
                  </a:lnTo>
                  <a:lnTo>
                    <a:pt x="453" y="410"/>
                  </a:lnTo>
                  <a:lnTo>
                    <a:pt x="414" y="436"/>
                  </a:lnTo>
                  <a:lnTo>
                    <a:pt x="376" y="459"/>
                  </a:lnTo>
                  <a:lnTo>
                    <a:pt x="339" y="480"/>
                  </a:lnTo>
                  <a:lnTo>
                    <a:pt x="304" y="498"/>
                  </a:lnTo>
                  <a:lnTo>
                    <a:pt x="272" y="513"/>
                  </a:lnTo>
                  <a:lnTo>
                    <a:pt x="242" y="526"/>
                  </a:lnTo>
                  <a:lnTo>
                    <a:pt x="216" y="536"/>
                  </a:lnTo>
                  <a:lnTo>
                    <a:pt x="196" y="544"/>
                  </a:lnTo>
                  <a:lnTo>
                    <a:pt x="180" y="549"/>
                  </a:lnTo>
                  <a:lnTo>
                    <a:pt x="168" y="533"/>
                  </a:lnTo>
                  <a:lnTo>
                    <a:pt x="147" y="505"/>
                  </a:lnTo>
                  <a:lnTo>
                    <a:pt x="119" y="467"/>
                  </a:lnTo>
                  <a:lnTo>
                    <a:pt x="89" y="426"/>
                  </a:lnTo>
                  <a:lnTo>
                    <a:pt x="58" y="384"/>
                  </a:lnTo>
                  <a:lnTo>
                    <a:pt x="31" y="348"/>
                  </a:lnTo>
                  <a:lnTo>
                    <a:pt x="11" y="321"/>
                  </a:lnTo>
                  <a:lnTo>
                    <a:pt x="0" y="306"/>
                  </a:lnTo>
                  <a:lnTo>
                    <a:pt x="5" y="296"/>
                  </a:lnTo>
                  <a:lnTo>
                    <a:pt x="11" y="284"/>
                  </a:lnTo>
                  <a:lnTo>
                    <a:pt x="19" y="272"/>
                  </a:lnTo>
                  <a:lnTo>
                    <a:pt x="27" y="260"/>
                  </a:lnTo>
                  <a:lnTo>
                    <a:pt x="37" y="248"/>
                  </a:lnTo>
                  <a:lnTo>
                    <a:pt x="46" y="237"/>
                  </a:lnTo>
                  <a:lnTo>
                    <a:pt x="57" y="227"/>
                  </a:lnTo>
                  <a:lnTo>
                    <a:pt x="69" y="221"/>
                  </a:lnTo>
                  <a:lnTo>
                    <a:pt x="70" y="221"/>
                  </a:lnTo>
                  <a:lnTo>
                    <a:pt x="70" y="221"/>
                  </a:lnTo>
                  <a:lnTo>
                    <a:pt x="70" y="221"/>
                  </a:lnTo>
                  <a:lnTo>
                    <a:pt x="70" y="219"/>
                  </a:lnTo>
                  <a:lnTo>
                    <a:pt x="73" y="218"/>
                  </a:lnTo>
                  <a:lnTo>
                    <a:pt x="80" y="213"/>
                  </a:lnTo>
                  <a:lnTo>
                    <a:pt x="92" y="204"/>
                  </a:lnTo>
                  <a:lnTo>
                    <a:pt x="105" y="195"/>
                  </a:lnTo>
                  <a:lnTo>
                    <a:pt x="123" y="184"/>
                  </a:lnTo>
                  <a:lnTo>
                    <a:pt x="143" y="172"/>
                  </a:lnTo>
                  <a:lnTo>
                    <a:pt x="166" y="158"/>
                  </a:lnTo>
                  <a:lnTo>
                    <a:pt x="191" y="144"/>
                  </a:lnTo>
                  <a:lnTo>
                    <a:pt x="215" y="130"/>
                  </a:lnTo>
                  <a:lnTo>
                    <a:pt x="242" y="116"/>
                  </a:lnTo>
                  <a:lnTo>
                    <a:pt x="269" y="103"/>
                  </a:lnTo>
                  <a:lnTo>
                    <a:pt x="296" y="92"/>
                  </a:lnTo>
                  <a:lnTo>
                    <a:pt x="323" y="81"/>
                  </a:lnTo>
                  <a:lnTo>
                    <a:pt x="349" y="75"/>
                  </a:lnTo>
                  <a:lnTo>
                    <a:pt x="373" y="69"/>
                  </a:lnTo>
                  <a:lnTo>
                    <a:pt x="396" y="66"/>
                  </a:lnTo>
                  <a:lnTo>
                    <a:pt x="402" y="66"/>
                  </a:lnTo>
                  <a:lnTo>
                    <a:pt x="412" y="69"/>
                  </a:lnTo>
                  <a:lnTo>
                    <a:pt x="427" y="72"/>
                  </a:lnTo>
                  <a:lnTo>
                    <a:pt x="444" y="75"/>
                  </a:lnTo>
                  <a:lnTo>
                    <a:pt x="461" y="77"/>
                  </a:lnTo>
                  <a:lnTo>
                    <a:pt x="479" y="80"/>
                  </a:lnTo>
                  <a:lnTo>
                    <a:pt x="492" y="83"/>
                  </a:lnTo>
                  <a:lnTo>
                    <a:pt x="502" y="84"/>
                  </a:lnTo>
                  <a:lnTo>
                    <a:pt x="506" y="93"/>
                  </a:lnTo>
                  <a:lnTo>
                    <a:pt x="513" y="108"/>
                  </a:lnTo>
                  <a:lnTo>
                    <a:pt x="522" y="126"/>
                  </a:lnTo>
                  <a:lnTo>
                    <a:pt x="530" y="145"/>
                  </a:lnTo>
                  <a:lnTo>
                    <a:pt x="540" y="164"/>
                  </a:lnTo>
                  <a:lnTo>
                    <a:pt x="546" y="179"/>
                  </a:lnTo>
                  <a:lnTo>
                    <a:pt x="552" y="190"/>
                  </a:lnTo>
                  <a:lnTo>
                    <a:pt x="553" y="194"/>
                  </a:lnTo>
                  <a:lnTo>
                    <a:pt x="556" y="198"/>
                  </a:lnTo>
                  <a:lnTo>
                    <a:pt x="558" y="202"/>
                  </a:lnTo>
                  <a:lnTo>
                    <a:pt x="563" y="204"/>
                  </a:lnTo>
                  <a:lnTo>
                    <a:pt x="568" y="206"/>
                  </a:lnTo>
                  <a:lnTo>
                    <a:pt x="572" y="206"/>
                  </a:lnTo>
                  <a:lnTo>
                    <a:pt x="577" y="206"/>
                  </a:lnTo>
                  <a:lnTo>
                    <a:pt x="581" y="204"/>
                  </a:lnTo>
                  <a:lnTo>
                    <a:pt x="586" y="202"/>
                  </a:lnTo>
                  <a:lnTo>
                    <a:pt x="644" y="152"/>
                  </a:lnTo>
                  <a:lnTo>
                    <a:pt x="646" y="149"/>
                  </a:lnTo>
                  <a:lnTo>
                    <a:pt x="649" y="145"/>
                  </a:lnTo>
                  <a:lnTo>
                    <a:pt x="650" y="141"/>
                  </a:lnTo>
                  <a:lnTo>
                    <a:pt x="650" y="135"/>
                  </a:lnTo>
                  <a:lnTo>
                    <a:pt x="650" y="127"/>
                  </a:lnTo>
                  <a:lnTo>
                    <a:pt x="650" y="107"/>
                  </a:lnTo>
                  <a:lnTo>
                    <a:pt x="649" y="84"/>
                  </a:lnTo>
                  <a:lnTo>
                    <a:pt x="649" y="65"/>
                  </a:lnTo>
                  <a:lnTo>
                    <a:pt x="660" y="60"/>
                  </a:lnTo>
                  <a:lnTo>
                    <a:pt x="675" y="52"/>
                  </a:lnTo>
                  <a:lnTo>
                    <a:pt x="692" y="42"/>
                  </a:lnTo>
                  <a:lnTo>
                    <a:pt x="711" y="31"/>
                  </a:lnTo>
                  <a:lnTo>
                    <a:pt x="730" y="22"/>
                  </a:lnTo>
                  <a:lnTo>
                    <a:pt x="745" y="14"/>
                  </a:lnTo>
                  <a:lnTo>
                    <a:pt x="756" y="8"/>
                  </a:lnTo>
                  <a:lnTo>
                    <a:pt x="760" y="6"/>
                  </a:lnTo>
                  <a:close/>
                </a:path>
              </a:pathLst>
            </a:custGeom>
            <a:solidFill>
              <a:srgbClr val="F2BF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285" y="0"/>
              <a:ext cx="302" cy="252"/>
            </a:xfrm>
            <a:custGeom>
              <a:avLst/>
              <a:gdLst/>
              <a:ahLst/>
              <a:cxnLst>
                <a:cxn ang="0">
                  <a:pos x="888" y="413"/>
                </a:cxn>
                <a:cxn ang="0">
                  <a:pos x="904" y="369"/>
                </a:cxn>
                <a:cxn ang="0">
                  <a:pos x="895" y="296"/>
                </a:cxn>
                <a:cxn ang="0">
                  <a:pos x="876" y="185"/>
                </a:cxn>
                <a:cxn ang="0">
                  <a:pos x="870" y="187"/>
                </a:cxn>
                <a:cxn ang="0">
                  <a:pos x="846" y="226"/>
                </a:cxn>
                <a:cxn ang="0">
                  <a:pos x="823" y="281"/>
                </a:cxn>
                <a:cxn ang="0">
                  <a:pos x="811" y="220"/>
                </a:cxn>
                <a:cxn ang="0">
                  <a:pos x="814" y="143"/>
                </a:cxn>
                <a:cxn ang="0">
                  <a:pos x="795" y="88"/>
                </a:cxn>
                <a:cxn ang="0">
                  <a:pos x="783" y="64"/>
                </a:cxn>
                <a:cxn ang="0">
                  <a:pos x="779" y="89"/>
                </a:cxn>
                <a:cxn ang="0">
                  <a:pos x="756" y="141"/>
                </a:cxn>
                <a:cxn ang="0">
                  <a:pos x="706" y="176"/>
                </a:cxn>
                <a:cxn ang="0">
                  <a:pos x="677" y="193"/>
                </a:cxn>
                <a:cxn ang="0">
                  <a:pos x="672" y="200"/>
                </a:cxn>
                <a:cxn ang="0">
                  <a:pos x="670" y="177"/>
                </a:cxn>
                <a:cxn ang="0">
                  <a:pos x="655" y="91"/>
                </a:cxn>
                <a:cxn ang="0">
                  <a:pos x="614" y="0"/>
                </a:cxn>
                <a:cxn ang="0">
                  <a:pos x="608" y="43"/>
                </a:cxn>
                <a:cxn ang="0">
                  <a:pos x="589" y="120"/>
                </a:cxn>
                <a:cxn ang="0">
                  <a:pos x="546" y="168"/>
                </a:cxn>
                <a:cxn ang="0">
                  <a:pos x="528" y="187"/>
                </a:cxn>
                <a:cxn ang="0">
                  <a:pos x="511" y="65"/>
                </a:cxn>
                <a:cxn ang="0">
                  <a:pos x="492" y="54"/>
                </a:cxn>
                <a:cxn ang="0">
                  <a:pos x="465" y="133"/>
                </a:cxn>
                <a:cxn ang="0">
                  <a:pos x="428" y="189"/>
                </a:cxn>
                <a:cxn ang="0">
                  <a:pos x="390" y="237"/>
                </a:cxn>
                <a:cxn ang="0">
                  <a:pos x="374" y="206"/>
                </a:cxn>
                <a:cxn ang="0">
                  <a:pos x="369" y="112"/>
                </a:cxn>
                <a:cxn ang="0">
                  <a:pos x="376" y="72"/>
                </a:cxn>
                <a:cxn ang="0">
                  <a:pos x="334" y="114"/>
                </a:cxn>
                <a:cxn ang="0">
                  <a:pos x="262" y="200"/>
                </a:cxn>
                <a:cxn ang="0">
                  <a:pos x="232" y="298"/>
                </a:cxn>
                <a:cxn ang="0">
                  <a:pos x="228" y="340"/>
                </a:cxn>
                <a:cxn ang="0">
                  <a:pos x="208" y="323"/>
                </a:cxn>
                <a:cxn ang="0">
                  <a:pos x="175" y="279"/>
                </a:cxn>
                <a:cxn ang="0">
                  <a:pos x="162" y="239"/>
                </a:cxn>
                <a:cxn ang="0">
                  <a:pos x="124" y="291"/>
                </a:cxn>
                <a:cxn ang="0">
                  <a:pos x="85" y="371"/>
                </a:cxn>
                <a:cxn ang="0">
                  <a:pos x="81" y="471"/>
                </a:cxn>
                <a:cxn ang="0">
                  <a:pos x="78" y="487"/>
                </a:cxn>
                <a:cxn ang="0">
                  <a:pos x="51" y="426"/>
                </a:cxn>
                <a:cxn ang="0">
                  <a:pos x="20" y="349"/>
                </a:cxn>
                <a:cxn ang="0">
                  <a:pos x="10" y="364"/>
                </a:cxn>
                <a:cxn ang="0">
                  <a:pos x="0" y="488"/>
                </a:cxn>
                <a:cxn ang="0">
                  <a:pos x="21" y="611"/>
                </a:cxn>
                <a:cxn ang="0">
                  <a:pos x="54" y="660"/>
                </a:cxn>
                <a:cxn ang="0">
                  <a:pos x="94" y="699"/>
                </a:cxn>
                <a:cxn ang="0">
                  <a:pos x="136" y="724"/>
                </a:cxn>
                <a:cxn ang="0">
                  <a:pos x="175" y="741"/>
                </a:cxn>
                <a:cxn ang="0">
                  <a:pos x="197" y="753"/>
                </a:cxn>
                <a:cxn ang="0">
                  <a:pos x="758" y="594"/>
                </a:cxn>
                <a:cxn ang="0">
                  <a:pos x="881" y="422"/>
                </a:cxn>
              </a:cxnLst>
              <a:rect l="0" t="0" r="r" b="b"/>
              <a:pathLst>
                <a:path w="907" h="755">
                  <a:moveTo>
                    <a:pt x="881" y="422"/>
                  </a:moveTo>
                  <a:lnTo>
                    <a:pt x="883" y="419"/>
                  </a:lnTo>
                  <a:lnTo>
                    <a:pt x="888" y="413"/>
                  </a:lnTo>
                  <a:lnTo>
                    <a:pt x="893" y="402"/>
                  </a:lnTo>
                  <a:lnTo>
                    <a:pt x="900" y="387"/>
                  </a:lnTo>
                  <a:lnTo>
                    <a:pt x="904" y="369"/>
                  </a:lnTo>
                  <a:lnTo>
                    <a:pt x="907" y="348"/>
                  </a:lnTo>
                  <a:lnTo>
                    <a:pt x="903" y="323"/>
                  </a:lnTo>
                  <a:lnTo>
                    <a:pt x="895" y="296"/>
                  </a:lnTo>
                  <a:lnTo>
                    <a:pt x="879" y="245"/>
                  </a:lnTo>
                  <a:lnTo>
                    <a:pt x="875" y="208"/>
                  </a:lnTo>
                  <a:lnTo>
                    <a:pt x="876" y="185"/>
                  </a:lnTo>
                  <a:lnTo>
                    <a:pt x="877" y="177"/>
                  </a:lnTo>
                  <a:lnTo>
                    <a:pt x="876" y="180"/>
                  </a:lnTo>
                  <a:lnTo>
                    <a:pt x="870" y="187"/>
                  </a:lnTo>
                  <a:lnTo>
                    <a:pt x="864" y="196"/>
                  </a:lnTo>
                  <a:lnTo>
                    <a:pt x="854" y="210"/>
                  </a:lnTo>
                  <a:lnTo>
                    <a:pt x="846" y="226"/>
                  </a:lnTo>
                  <a:lnTo>
                    <a:pt x="837" y="243"/>
                  </a:lnTo>
                  <a:lnTo>
                    <a:pt x="829" y="262"/>
                  </a:lnTo>
                  <a:lnTo>
                    <a:pt x="823" y="281"/>
                  </a:lnTo>
                  <a:lnTo>
                    <a:pt x="820" y="273"/>
                  </a:lnTo>
                  <a:lnTo>
                    <a:pt x="815" y="252"/>
                  </a:lnTo>
                  <a:lnTo>
                    <a:pt x="811" y="220"/>
                  </a:lnTo>
                  <a:lnTo>
                    <a:pt x="814" y="184"/>
                  </a:lnTo>
                  <a:lnTo>
                    <a:pt x="815" y="164"/>
                  </a:lnTo>
                  <a:lnTo>
                    <a:pt x="814" y="143"/>
                  </a:lnTo>
                  <a:lnTo>
                    <a:pt x="808" y="123"/>
                  </a:lnTo>
                  <a:lnTo>
                    <a:pt x="803" y="104"/>
                  </a:lnTo>
                  <a:lnTo>
                    <a:pt x="795" y="88"/>
                  </a:lnTo>
                  <a:lnTo>
                    <a:pt x="789" y="74"/>
                  </a:lnTo>
                  <a:lnTo>
                    <a:pt x="784" y="66"/>
                  </a:lnTo>
                  <a:lnTo>
                    <a:pt x="783" y="64"/>
                  </a:lnTo>
                  <a:lnTo>
                    <a:pt x="783" y="68"/>
                  </a:lnTo>
                  <a:lnTo>
                    <a:pt x="781" y="76"/>
                  </a:lnTo>
                  <a:lnTo>
                    <a:pt x="779" y="89"/>
                  </a:lnTo>
                  <a:lnTo>
                    <a:pt x="773" y="106"/>
                  </a:lnTo>
                  <a:lnTo>
                    <a:pt x="766" y="123"/>
                  </a:lnTo>
                  <a:lnTo>
                    <a:pt x="756" y="141"/>
                  </a:lnTo>
                  <a:lnTo>
                    <a:pt x="741" y="156"/>
                  </a:lnTo>
                  <a:lnTo>
                    <a:pt x="723" y="168"/>
                  </a:lnTo>
                  <a:lnTo>
                    <a:pt x="706" y="176"/>
                  </a:lnTo>
                  <a:lnTo>
                    <a:pt x="692" y="183"/>
                  </a:lnTo>
                  <a:lnTo>
                    <a:pt x="683" y="189"/>
                  </a:lnTo>
                  <a:lnTo>
                    <a:pt x="677" y="193"/>
                  </a:lnTo>
                  <a:lnTo>
                    <a:pt x="673" y="196"/>
                  </a:lnTo>
                  <a:lnTo>
                    <a:pt x="672" y="199"/>
                  </a:lnTo>
                  <a:lnTo>
                    <a:pt x="672" y="200"/>
                  </a:lnTo>
                  <a:lnTo>
                    <a:pt x="672" y="200"/>
                  </a:lnTo>
                  <a:lnTo>
                    <a:pt x="672" y="195"/>
                  </a:lnTo>
                  <a:lnTo>
                    <a:pt x="670" y="177"/>
                  </a:lnTo>
                  <a:lnTo>
                    <a:pt x="668" y="154"/>
                  </a:lnTo>
                  <a:lnTo>
                    <a:pt x="662" y="124"/>
                  </a:lnTo>
                  <a:lnTo>
                    <a:pt x="655" y="91"/>
                  </a:lnTo>
                  <a:lnTo>
                    <a:pt x="645" y="58"/>
                  </a:lnTo>
                  <a:lnTo>
                    <a:pt x="631" y="27"/>
                  </a:lnTo>
                  <a:lnTo>
                    <a:pt x="614" y="0"/>
                  </a:lnTo>
                  <a:lnTo>
                    <a:pt x="614" y="5"/>
                  </a:lnTo>
                  <a:lnTo>
                    <a:pt x="611" y="20"/>
                  </a:lnTo>
                  <a:lnTo>
                    <a:pt x="608" y="43"/>
                  </a:lnTo>
                  <a:lnTo>
                    <a:pt x="604" y="68"/>
                  </a:lnTo>
                  <a:lnTo>
                    <a:pt x="597" y="95"/>
                  </a:lnTo>
                  <a:lnTo>
                    <a:pt x="589" y="120"/>
                  </a:lnTo>
                  <a:lnTo>
                    <a:pt x="578" y="141"/>
                  </a:lnTo>
                  <a:lnTo>
                    <a:pt x="566" y="153"/>
                  </a:lnTo>
                  <a:lnTo>
                    <a:pt x="546" y="168"/>
                  </a:lnTo>
                  <a:lnTo>
                    <a:pt x="534" y="179"/>
                  </a:lnTo>
                  <a:lnTo>
                    <a:pt x="530" y="184"/>
                  </a:lnTo>
                  <a:lnTo>
                    <a:pt x="528" y="187"/>
                  </a:lnTo>
                  <a:lnTo>
                    <a:pt x="527" y="165"/>
                  </a:lnTo>
                  <a:lnTo>
                    <a:pt x="520" y="118"/>
                  </a:lnTo>
                  <a:lnTo>
                    <a:pt x="511" y="65"/>
                  </a:lnTo>
                  <a:lnTo>
                    <a:pt x="499" y="32"/>
                  </a:lnTo>
                  <a:lnTo>
                    <a:pt x="497" y="38"/>
                  </a:lnTo>
                  <a:lnTo>
                    <a:pt x="492" y="54"/>
                  </a:lnTo>
                  <a:lnTo>
                    <a:pt x="485" y="78"/>
                  </a:lnTo>
                  <a:lnTo>
                    <a:pt x="476" y="104"/>
                  </a:lnTo>
                  <a:lnTo>
                    <a:pt x="465" y="133"/>
                  </a:lnTo>
                  <a:lnTo>
                    <a:pt x="453" y="158"/>
                  </a:lnTo>
                  <a:lnTo>
                    <a:pt x="440" y="179"/>
                  </a:lnTo>
                  <a:lnTo>
                    <a:pt x="428" y="189"/>
                  </a:lnTo>
                  <a:lnTo>
                    <a:pt x="408" y="204"/>
                  </a:lnTo>
                  <a:lnTo>
                    <a:pt x="396" y="222"/>
                  </a:lnTo>
                  <a:lnTo>
                    <a:pt x="390" y="237"/>
                  </a:lnTo>
                  <a:lnTo>
                    <a:pt x="389" y="243"/>
                  </a:lnTo>
                  <a:lnTo>
                    <a:pt x="385" y="233"/>
                  </a:lnTo>
                  <a:lnTo>
                    <a:pt x="374" y="206"/>
                  </a:lnTo>
                  <a:lnTo>
                    <a:pt x="366" y="172"/>
                  </a:lnTo>
                  <a:lnTo>
                    <a:pt x="363" y="139"/>
                  </a:lnTo>
                  <a:lnTo>
                    <a:pt x="369" y="112"/>
                  </a:lnTo>
                  <a:lnTo>
                    <a:pt x="371" y="91"/>
                  </a:lnTo>
                  <a:lnTo>
                    <a:pt x="374" y="77"/>
                  </a:lnTo>
                  <a:lnTo>
                    <a:pt x="376" y="72"/>
                  </a:lnTo>
                  <a:lnTo>
                    <a:pt x="370" y="77"/>
                  </a:lnTo>
                  <a:lnTo>
                    <a:pt x="355" y="92"/>
                  </a:lnTo>
                  <a:lnTo>
                    <a:pt x="334" y="114"/>
                  </a:lnTo>
                  <a:lnTo>
                    <a:pt x="309" y="139"/>
                  </a:lnTo>
                  <a:lnTo>
                    <a:pt x="285" y="170"/>
                  </a:lnTo>
                  <a:lnTo>
                    <a:pt x="262" y="200"/>
                  </a:lnTo>
                  <a:lnTo>
                    <a:pt x="246" y="230"/>
                  </a:lnTo>
                  <a:lnTo>
                    <a:pt x="238" y="257"/>
                  </a:lnTo>
                  <a:lnTo>
                    <a:pt x="232" y="298"/>
                  </a:lnTo>
                  <a:lnTo>
                    <a:pt x="230" y="323"/>
                  </a:lnTo>
                  <a:lnTo>
                    <a:pt x="228" y="335"/>
                  </a:lnTo>
                  <a:lnTo>
                    <a:pt x="228" y="340"/>
                  </a:lnTo>
                  <a:lnTo>
                    <a:pt x="225" y="338"/>
                  </a:lnTo>
                  <a:lnTo>
                    <a:pt x="219" y="333"/>
                  </a:lnTo>
                  <a:lnTo>
                    <a:pt x="208" y="323"/>
                  </a:lnTo>
                  <a:lnTo>
                    <a:pt x="197" y="311"/>
                  </a:lnTo>
                  <a:lnTo>
                    <a:pt x="186" y="296"/>
                  </a:lnTo>
                  <a:lnTo>
                    <a:pt x="175" y="279"/>
                  </a:lnTo>
                  <a:lnTo>
                    <a:pt x="169" y="258"/>
                  </a:lnTo>
                  <a:lnTo>
                    <a:pt x="166" y="235"/>
                  </a:lnTo>
                  <a:lnTo>
                    <a:pt x="162" y="239"/>
                  </a:lnTo>
                  <a:lnTo>
                    <a:pt x="152" y="252"/>
                  </a:lnTo>
                  <a:lnTo>
                    <a:pt x="139" y="268"/>
                  </a:lnTo>
                  <a:lnTo>
                    <a:pt x="124" y="291"/>
                  </a:lnTo>
                  <a:lnTo>
                    <a:pt x="108" y="315"/>
                  </a:lnTo>
                  <a:lnTo>
                    <a:pt x="94" y="342"/>
                  </a:lnTo>
                  <a:lnTo>
                    <a:pt x="85" y="371"/>
                  </a:lnTo>
                  <a:lnTo>
                    <a:pt x="81" y="396"/>
                  </a:lnTo>
                  <a:lnTo>
                    <a:pt x="81" y="441"/>
                  </a:lnTo>
                  <a:lnTo>
                    <a:pt x="81" y="471"/>
                  </a:lnTo>
                  <a:lnTo>
                    <a:pt x="81" y="487"/>
                  </a:lnTo>
                  <a:lnTo>
                    <a:pt x="81" y="492"/>
                  </a:lnTo>
                  <a:lnTo>
                    <a:pt x="78" y="487"/>
                  </a:lnTo>
                  <a:lnTo>
                    <a:pt x="71" y="472"/>
                  </a:lnTo>
                  <a:lnTo>
                    <a:pt x="62" y="452"/>
                  </a:lnTo>
                  <a:lnTo>
                    <a:pt x="51" y="426"/>
                  </a:lnTo>
                  <a:lnTo>
                    <a:pt x="39" y="399"/>
                  </a:lnTo>
                  <a:lnTo>
                    <a:pt x="28" y="373"/>
                  </a:lnTo>
                  <a:lnTo>
                    <a:pt x="20" y="349"/>
                  </a:lnTo>
                  <a:lnTo>
                    <a:pt x="16" y="331"/>
                  </a:lnTo>
                  <a:lnTo>
                    <a:pt x="14" y="340"/>
                  </a:lnTo>
                  <a:lnTo>
                    <a:pt x="10" y="364"/>
                  </a:lnTo>
                  <a:lnTo>
                    <a:pt x="5" y="399"/>
                  </a:lnTo>
                  <a:lnTo>
                    <a:pt x="1" y="441"/>
                  </a:lnTo>
                  <a:lnTo>
                    <a:pt x="0" y="488"/>
                  </a:lnTo>
                  <a:lnTo>
                    <a:pt x="1" y="534"/>
                  </a:lnTo>
                  <a:lnTo>
                    <a:pt x="8" y="576"/>
                  </a:lnTo>
                  <a:lnTo>
                    <a:pt x="21" y="611"/>
                  </a:lnTo>
                  <a:lnTo>
                    <a:pt x="31" y="628"/>
                  </a:lnTo>
                  <a:lnTo>
                    <a:pt x="42" y="644"/>
                  </a:lnTo>
                  <a:lnTo>
                    <a:pt x="54" y="660"/>
                  </a:lnTo>
                  <a:lnTo>
                    <a:pt x="66" y="675"/>
                  </a:lnTo>
                  <a:lnTo>
                    <a:pt x="79" y="689"/>
                  </a:lnTo>
                  <a:lnTo>
                    <a:pt x="94" y="699"/>
                  </a:lnTo>
                  <a:lnTo>
                    <a:pt x="108" y="710"/>
                  </a:lnTo>
                  <a:lnTo>
                    <a:pt x="123" y="717"/>
                  </a:lnTo>
                  <a:lnTo>
                    <a:pt x="136" y="724"/>
                  </a:lnTo>
                  <a:lnTo>
                    <a:pt x="151" y="729"/>
                  </a:lnTo>
                  <a:lnTo>
                    <a:pt x="163" y="736"/>
                  </a:lnTo>
                  <a:lnTo>
                    <a:pt x="175" y="741"/>
                  </a:lnTo>
                  <a:lnTo>
                    <a:pt x="185" y="747"/>
                  </a:lnTo>
                  <a:lnTo>
                    <a:pt x="192" y="751"/>
                  </a:lnTo>
                  <a:lnTo>
                    <a:pt x="197" y="753"/>
                  </a:lnTo>
                  <a:lnTo>
                    <a:pt x="198" y="755"/>
                  </a:lnTo>
                  <a:lnTo>
                    <a:pt x="700" y="506"/>
                  </a:lnTo>
                  <a:lnTo>
                    <a:pt x="758" y="594"/>
                  </a:lnTo>
                  <a:lnTo>
                    <a:pt x="830" y="540"/>
                  </a:lnTo>
                  <a:lnTo>
                    <a:pt x="826" y="468"/>
                  </a:lnTo>
                  <a:lnTo>
                    <a:pt x="881" y="4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572" y="144"/>
              <a:ext cx="34" cy="22"/>
            </a:xfrm>
            <a:custGeom>
              <a:avLst/>
              <a:gdLst/>
              <a:ahLst/>
              <a:cxnLst>
                <a:cxn ang="0">
                  <a:pos x="20" y="42"/>
                </a:cxn>
                <a:cxn ang="0">
                  <a:pos x="0" y="54"/>
                </a:cxn>
                <a:cxn ang="0">
                  <a:pos x="65" y="66"/>
                </a:cxn>
                <a:cxn ang="0">
                  <a:pos x="67" y="50"/>
                </a:cxn>
                <a:cxn ang="0">
                  <a:pos x="66" y="50"/>
                </a:cxn>
                <a:cxn ang="0">
                  <a:pos x="62" y="49"/>
                </a:cxn>
                <a:cxn ang="0">
                  <a:pos x="55" y="47"/>
                </a:cxn>
                <a:cxn ang="0">
                  <a:pos x="48" y="46"/>
                </a:cxn>
                <a:cxn ang="0">
                  <a:pos x="56" y="40"/>
                </a:cxn>
                <a:cxn ang="0">
                  <a:pos x="66" y="36"/>
                </a:cxn>
                <a:cxn ang="0">
                  <a:pos x="75" y="31"/>
                </a:cxn>
                <a:cxn ang="0">
                  <a:pos x="85" y="26"/>
                </a:cxn>
                <a:cxn ang="0">
                  <a:pos x="92" y="22"/>
                </a:cxn>
                <a:cxn ang="0">
                  <a:pos x="98" y="17"/>
                </a:cxn>
                <a:cxn ang="0">
                  <a:pos x="102" y="16"/>
                </a:cxn>
                <a:cxn ang="0">
                  <a:pos x="104" y="15"/>
                </a:cxn>
                <a:cxn ang="0">
                  <a:pos x="96" y="0"/>
                </a:cxn>
                <a:cxn ang="0">
                  <a:pos x="20" y="42"/>
                </a:cxn>
              </a:cxnLst>
              <a:rect l="0" t="0" r="r" b="b"/>
              <a:pathLst>
                <a:path w="104" h="66">
                  <a:moveTo>
                    <a:pt x="20" y="42"/>
                  </a:moveTo>
                  <a:lnTo>
                    <a:pt x="0" y="54"/>
                  </a:lnTo>
                  <a:lnTo>
                    <a:pt x="65" y="66"/>
                  </a:lnTo>
                  <a:lnTo>
                    <a:pt x="67" y="50"/>
                  </a:lnTo>
                  <a:lnTo>
                    <a:pt x="66" y="50"/>
                  </a:lnTo>
                  <a:lnTo>
                    <a:pt x="62" y="49"/>
                  </a:lnTo>
                  <a:lnTo>
                    <a:pt x="55" y="47"/>
                  </a:lnTo>
                  <a:lnTo>
                    <a:pt x="48" y="46"/>
                  </a:lnTo>
                  <a:lnTo>
                    <a:pt x="56" y="40"/>
                  </a:lnTo>
                  <a:lnTo>
                    <a:pt x="66" y="36"/>
                  </a:lnTo>
                  <a:lnTo>
                    <a:pt x="75" y="31"/>
                  </a:lnTo>
                  <a:lnTo>
                    <a:pt x="85" y="26"/>
                  </a:lnTo>
                  <a:lnTo>
                    <a:pt x="92" y="22"/>
                  </a:lnTo>
                  <a:lnTo>
                    <a:pt x="98" y="17"/>
                  </a:lnTo>
                  <a:lnTo>
                    <a:pt x="102" y="16"/>
                  </a:lnTo>
                  <a:lnTo>
                    <a:pt x="104" y="15"/>
                  </a:lnTo>
                  <a:lnTo>
                    <a:pt x="96" y="0"/>
                  </a:lnTo>
                  <a:lnTo>
                    <a:pt x="2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326" y="806"/>
              <a:ext cx="54" cy="51"/>
            </a:xfrm>
            <a:custGeom>
              <a:avLst/>
              <a:gdLst/>
              <a:ahLst/>
              <a:cxnLst>
                <a:cxn ang="0">
                  <a:pos x="161" y="76"/>
                </a:cxn>
                <a:cxn ang="0">
                  <a:pos x="159" y="91"/>
                </a:cxn>
                <a:cxn ang="0">
                  <a:pos x="154" y="106"/>
                </a:cxn>
                <a:cxn ang="0">
                  <a:pos x="147" y="119"/>
                </a:cxn>
                <a:cxn ang="0">
                  <a:pos x="138" y="130"/>
                </a:cxn>
                <a:cxn ang="0">
                  <a:pos x="125" y="140"/>
                </a:cxn>
                <a:cxn ang="0">
                  <a:pos x="112" y="146"/>
                </a:cxn>
                <a:cxn ang="0">
                  <a:pos x="97" y="152"/>
                </a:cxn>
                <a:cxn ang="0">
                  <a:pos x="81" y="153"/>
                </a:cxn>
                <a:cxn ang="0">
                  <a:pos x="65" y="152"/>
                </a:cxn>
                <a:cxn ang="0">
                  <a:pos x="50" y="146"/>
                </a:cxn>
                <a:cxn ang="0">
                  <a:pos x="36" y="140"/>
                </a:cxn>
                <a:cxn ang="0">
                  <a:pos x="24" y="130"/>
                </a:cxn>
                <a:cxn ang="0">
                  <a:pos x="13" y="119"/>
                </a:cxn>
                <a:cxn ang="0">
                  <a:pos x="6" y="106"/>
                </a:cxn>
                <a:cxn ang="0">
                  <a:pos x="1" y="91"/>
                </a:cxn>
                <a:cxn ang="0">
                  <a:pos x="0" y="76"/>
                </a:cxn>
                <a:cxn ang="0">
                  <a:pos x="1" y="61"/>
                </a:cxn>
                <a:cxn ang="0">
                  <a:pos x="6" y="46"/>
                </a:cxn>
                <a:cxn ang="0">
                  <a:pos x="13" y="34"/>
                </a:cxn>
                <a:cxn ang="0">
                  <a:pos x="24" y="22"/>
                </a:cxn>
                <a:cxn ang="0">
                  <a:pos x="36" y="14"/>
                </a:cxn>
                <a:cxn ang="0">
                  <a:pos x="50" y="6"/>
                </a:cxn>
                <a:cxn ang="0">
                  <a:pos x="65" y="2"/>
                </a:cxn>
                <a:cxn ang="0">
                  <a:pos x="81" y="0"/>
                </a:cxn>
                <a:cxn ang="0">
                  <a:pos x="97" y="2"/>
                </a:cxn>
                <a:cxn ang="0">
                  <a:pos x="112" y="6"/>
                </a:cxn>
                <a:cxn ang="0">
                  <a:pos x="125" y="14"/>
                </a:cxn>
                <a:cxn ang="0">
                  <a:pos x="138" y="22"/>
                </a:cxn>
                <a:cxn ang="0">
                  <a:pos x="147" y="34"/>
                </a:cxn>
                <a:cxn ang="0">
                  <a:pos x="154" y="46"/>
                </a:cxn>
                <a:cxn ang="0">
                  <a:pos x="159" y="61"/>
                </a:cxn>
                <a:cxn ang="0">
                  <a:pos x="161" y="76"/>
                </a:cxn>
              </a:cxnLst>
              <a:rect l="0" t="0" r="r" b="b"/>
              <a:pathLst>
                <a:path w="161" h="153">
                  <a:moveTo>
                    <a:pt x="161" y="76"/>
                  </a:moveTo>
                  <a:lnTo>
                    <a:pt x="159" y="91"/>
                  </a:lnTo>
                  <a:lnTo>
                    <a:pt x="154" y="106"/>
                  </a:lnTo>
                  <a:lnTo>
                    <a:pt x="147" y="119"/>
                  </a:lnTo>
                  <a:lnTo>
                    <a:pt x="138" y="130"/>
                  </a:lnTo>
                  <a:lnTo>
                    <a:pt x="125" y="140"/>
                  </a:lnTo>
                  <a:lnTo>
                    <a:pt x="112" y="146"/>
                  </a:lnTo>
                  <a:lnTo>
                    <a:pt x="97" y="152"/>
                  </a:lnTo>
                  <a:lnTo>
                    <a:pt x="81" y="153"/>
                  </a:lnTo>
                  <a:lnTo>
                    <a:pt x="65" y="152"/>
                  </a:lnTo>
                  <a:lnTo>
                    <a:pt x="50" y="146"/>
                  </a:lnTo>
                  <a:lnTo>
                    <a:pt x="36" y="140"/>
                  </a:lnTo>
                  <a:lnTo>
                    <a:pt x="24" y="130"/>
                  </a:lnTo>
                  <a:lnTo>
                    <a:pt x="13" y="119"/>
                  </a:lnTo>
                  <a:lnTo>
                    <a:pt x="6" y="106"/>
                  </a:lnTo>
                  <a:lnTo>
                    <a:pt x="1" y="91"/>
                  </a:lnTo>
                  <a:lnTo>
                    <a:pt x="0" y="76"/>
                  </a:lnTo>
                  <a:lnTo>
                    <a:pt x="1" y="61"/>
                  </a:lnTo>
                  <a:lnTo>
                    <a:pt x="6" y="46"/>
                  </a:lnTo>
                  <a:lnTo>
                    <a:pt x="13" y="34"/>
                  </a:lnTo>
                  <a:lnTo>
                    <a:pt x="24" y="22"/>
                  </a:lnTo>
                  <a:lnTo>
                    <a:pt x="36" y="14"/>
                  </a:lnTo>
                  <a:lnTo>
                    <a:pt x="50" y="6"/>
                  </a:lnTo>
                  <a:lnTo>
                    <a:pt x="65" y="2"/>
                  </a:lnTo>
                  <a:lnTo>
                    <a:pt x="81" y="0"/>
                  </a:lnTo>
                  <a:lnTo>
                    <a:pt x="97" y="2"/>
                  </a:lnTo>
                  <a:lnTo>
                    <a:pt x="112" y="6"/>
                  </a:lnTo>
                  <a:lnTo>
                    <a:pt x="125" y="14"/>
                  </a:lnTo>
                  <a:lnTo>
                    <a:pt x="138" y="22"/>
                  </a:lnTo>
                  <a:lnTo>
                    <a:pt x="147" y="34"/>
                  </a:lnTo>
                  <a:lnTo>
                    <a:pt x="154" y="46"/>
                  </a:lnTo>
                  <a:lnTo>
                    <a:pt x="159" y="61"/>
                  </a:lnTo>
                  <a:lnTo>
                    <a:pt x="161" y="7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389" y="247"/>
              <a:ext cx="25" cy="27"/>
            </a:xfrm>
            <a:custGeom>
              <a:avLst/>
              <a:gdLst/>
              <a:ahLst/>
              <a:cxnLst>
                <a:cxn ang="0">
                  <a:pos x="4" y="12"/>
                </a:cxn>
                <a:cxn ang="0">
                  <a:pos x="0" y="66"/>
                </a:cxn>
                <a:cxn ang="0">
                  <a:pos x="0" y="69"/>
                </a:cxn>
                <a:cxn ang="0">
                  <a:pos x="0" y="72"/>
                </a:cxn>
                <a:cxn ang="0">
                  <a:pos x="2" y="76"/>
                </a:cxn>
                <a:cxn ang="0">
                  <a:pos x="4" y="78"/>
                </a:cxn>
                <a:cxn ang="0">
                  <a:pos x="6" y="80"/>
                </a:cxn>
                <a:cxn ang="0">
                  <a:pos x="9" y="81"/>
                </a:cxn>
                <a:cxn ang="0">
                  <a:pos x="12" y="82"/>
                </a:cxn>
                <a:cxn ang="0">
                  <a:pos x="15" y="82"/>
                </a:cxn>
                <a:cxn ang="0">
                  <a:pos x="65" y="77"/>
                </a:cxn>
                <a:cxn ang="0">
                  <a:pos x="70" y="76"/>
                </a:cxn>
                <a:cxn ang="0">
                  <a:pos x="74" y="72"/>
                </a:cxn>
                <a:cxn ang="0">
                  <a:pos x="77" y="68"/>
                </a:cxn>
                <a:cxn ang="0">
                  <a:pos x="77" y="62"/>
                </a:cxn>
                <a:cxn ang="0">
                  <a:pos x="75" y="57"/>
                </a:cxn>
                <a:cxn ang="0">
                  <a:pos x="71" y="53"/>
                </a:cxn>
                <a:cxn ang="0">
                  <a:pos x="67" y="50"/>
                </a:cxn>
                <a:cxn ang="0">
                  <a:pos x="62" y="49"/>
                </a:cxn>
                <a:cxn ang="0">
                  <a:pos x="59" y="49"/>
                </a:cxn>
                <a:cxn ang="0">
                  <a:pos x="51" y="50"/>
                </a:cxn>
                <a:cxn ang="0">
                  <a:pos x="40" y="51"/>
                </a:cxn>
                <a:cxn ang="0">
                  <a:pos x="29" y="53"/>
                </a:cxn>
                <a:cxn ang="0">
                  <a:pos x="31" y="40"/>
                </a:cxn>
                <a:cxn ang="0">
                  <a:pos x="31" y="27"/>
                </a:cxn>
                <a:cxn ang="0">
                  <a:pos x="32" y="19"/>
                </a:cxn>
                <a:cxn ang="0">
                  <a:pos x="32" y="15"/>
                </a:cxn>
                <a:cxn ang="0">
                  <a:pos x="32" y="15"/>
                </a:cxn>
                <a:cxn ang="0">
                  <a:pos x="32" y="13"/>
                </a:cxn>
                <a:cxn ang="0">
                  <a:pos x="32" y="13"/>
                </a:cxn>
                <a:cxn ang="0">
                  <a:pos x="32" y="13"/>
                </a:cxn>
                <a:cxn ang="0">
                  <a:pos x="31" y="8"/>
                </a:cxn>
                <a:cxn ang="0">
                  <a:pos x="28" y="4"/>
                </a:cxn>
                <a:cxn ang="0">
                  <a:pos x="25" y="1"/>
                </a:cxn>
                <a:cxn ang="0">
                  <a:pos x="20" y="0"/>
                </a:cxn>
                <a:cxn ang="0">
                  <a:pos x="15" y="0"/>
                </a:cxn>
                <a:cxn ang="0">
                  <a:pos x="9" y="3"/>
                </a:cxn>
                <a:cxn ang="0">
                  <a:pos x="5" y="7"/>
                </a:cxn>
                <a:cxn ang="0">
                  <a:pos x="4" y="12"/>
                </a:cxn>
              </a:cxnLst>
              <a:rect l="0" t="0" r="r" b="b"/>
              <a:pathLst>
                <a:path w="77" h="82">
                  <a:moveTo>
                    <a:pt x="4" y="12"/>
                  </a:moveTo>
                  <a:lnTo>
                    <a:pt x="0" y="66"/>
                  </a:lnTo>
                  <a:lnTo>
                    <a:pt x="0" y="69"/>
                  </a:lnTo>
                  <a:lnTo>
                    <a:pt x="0" y="72"/>
                  </a:lnTo>
                  <a:lnTo>
                    <a:pt x="2" y="76"/>
                  </a:lnTo>
                  <a:lnTo>
                    <a:pt x="4" y="78"/>
                  </a:lnTo>
                  <a:lnTo>
                    <a:pt x="6" y="80"/>
                  </a:lnTo>
                  <a:lnTo>
                    <a:pt x="9" y="81"/>
                  </a:lnTo>
                  <a:lnTo>
                    <a:pt x="12" y="82"/>
                  </a:lnTo>
                  <a:lnTo>
                    <a:pt x="15" y="82"/>
                  </a:lnTo>
                  <a:lnTo>
                    <a:pt x="65" y="77"/>
                  </a:lnTo>
                  <a:lnTo>
                    <a:pt x="70" y="76"/>
                  </a:lnTo>
                  <a:lnTo>
                    <a:pt x="74" y="72"/>
                  </a:lnTo>
                  <a:lnTo>
                    <a:pt x="77" y="68"/>
                  </a:lnTo>
                  <a:lnTo>
                    <a:pt x="77" y="62"/>
                  </a:lnTo>
                  <a:lnTo>
                    <a:pt x="75" y="57"/>
                  </a:lnTo>
                  <a:lnTo>
                    <a:pt x="71" y="53"/>
                  </a:lnTo>
                  <a:lnTo>
                    <a:pt x="67" y="50"/>
                  </a:lnTo>
                  <a:lnTo>
                    <a:pt x="62" y="49"/>
                  </a:lnTo>
                  <a:lnTo>
                    <a:pt x="59" y="49"/>
                  </a:lnTo>
                  <a:lnTo>
                    <a:pt x="51" y="50"/>
                  </a:lnTo>
                  <a:lnTo>
                    <a:pt x="40" y="51"/>
                  </a:lnTo>
                  <a:lnTo>
                    <a:pt x="29" y="53"/>
                  </a:lnTo>
                  <a:lnTo>
                    <a:pt x="31" y="40"/>
                  </a:lnTo>
                  <a:lnTo>
                    <a:pt x="31" y="27"/>
                  </a:lnTo>
                  <a:lnTo>
                    <a:pt x="32" y="19"/>
                  </a:lnTo>
                  <a:lnTo>
                    <a:pt x="32" y="15"/>
                  </a:lnTo>
                  <a:lnTo>
                    <a:pt x="32" y="15"/>
                  </a:lnTo>
                  <a:lnTo>
                    <a:pt x="32" y="13"/>
                  </a:lnTo>
                  <a:lnTo>
                    <a:pt x="32" y="13"/>
                  </a:lnTo>
                  <a:lnTo>
                    <a:pt x="32" y="13"/>
                  </a:lnTo>
                  <a:lnTo>
                    <a:pt x="31" y="8"/>
                  </a:lnTo>
                  <a:lnTo>
                    <a:pt x="28" y="4"/>
                  </a:lnTo>
                  <a:lnTo>
                    <a:pt x="25" y="1"/>
                  </a:lnTo>
                  <a:lnTo>
                    <a:pt x="20" y="0"/>
                  </a:lnTo>
                  <a:lnTo>
                    <a:pt x="15" y="0"/>
                  </a:lnTo>
                  <a:lnTo>
                    <a:pt x="9" y="3"/>
                  </a:lnTo>
                  <a:lnTo>
                    <a:pt x="5" y="7"/>
                  </a:lnTo>
                  <a:lnTo>
                    <a:pt x="4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423" y="270"/>
              <a:ext cx="29" cy="19"/>
            </a:xfrm>
            <a:custGeom>
              <a:avLst/>
              <a:gdLst/>
              <a:ahLst/>
              <a:cxnLst>
                <a:cxn ang="0">
                  <a:pos x="66" y="1"/>
                </a:cxn>
                <a:cxn ang="0">
                  <a:pos x="7" y="31"/>
                </a:cxn>
                <a:cxn ang="0">
                  <a:pos x="2" y="34"/>
                </a:cxn>
                <a:cxn ang="0">
                  <a:pos x="0" y="39"/>
                </a:cxn>
                <a:cxn ang="0">
                  <a:pos x="0" y="45"/>
                </a:cxn>
                <a:cxn ang="0">
                  <a:pos x="1" y="50"/>
                </a:cxn>
                <a:cxn ang="0">
                  <a:pos x="4" y="54"/>
                </a:cxn>
                <a:cxn ang="0">
                  <a:pos x="9" y="57"/>
                </a:cxn>
                <a:cxn ang="0">
                  <a:pos x="15" y="58"/>
                </a:cxn>
                <a:cxn ang="0">
                  <a:pos x="20" y="57"/>
                </a:cxn>
                <a:cxn ang="0">
                  <a:pos x="80" y="27"/>
                </a:cxn>
                <a:cxn ang="0">
                  <a:pos x="84" y="23"/>
                </a:cxn>
                <a:cxn ang="0">
                  <a:pos x="86" y="19"/>
                </a:cxn>
                <a:cxn ang="0">
                  <a:pos x="86" y="13"/>
                </a:cxn>
                <a:cxn ang="0">
                  <a:pos x="85" y="8"/>
                </a:cxn>
                <a:cxn ang="0">
                  <a:pos x="82" y="3"/>
                </a:cxn>
                <a:cxn ang="0">
                  <a:pos x="77" y="0"/>
                </a:cxn>
                <a:cxn ang="0">
                  <a:pos x="71" y="0"/>
                </a:cxn>
                <a:cxn ang="0">
                  <a:pos x="66" y="1"/>
                </a:cxn>
              </a:cxnLst>
              <a:rect l="0" t="0" r="r" b="b"/>
              <a:pathLst>
                <a:path w="86" h="58">
                  <a:moveTo>
                    <a:pt x="66" y="1"/>
                  </a:moveTo>
                  <a:lnTo>
                    <a:pt x="7" y="31"/>
                  </a:lnTo>
                  <a:lnTo>
                    <a:pt x="2" y="34"/>
                  </a:lnTo>
                  <a:lnTo>
                    <a:pt x="0" y="39"/>
                  </a:lnTo>
                  <a:lnTo>
                    <a:pt x="0" y="45"/>
                  </a:lnTo>
                  <a:lnTo>
                    <a:pt x="1" y="50"/>
                  </a:lnTo>
                  <a:lnTo>
                    <a:pt x="4" y="54"/>
                  </a:lnTo>
                  <a:lnTo>
                    <a:pt x="9" y="57"/>
                  </a:lnTo>
                  <a:lnTo>
                    <a:pt x="15" y="58"/>
                  </a:lnTo>
                  <a:lnTo>
                    <a:pt x="20" y="57"/>
                  </a:lnTo>
                  <a:lnTo>
                    <a:pt x="80" y="27"/>
                  </a:lnTo>
                  <a:lnTo>
                    <a:pt x="84" y="23"/>
                  </a:lnTo>
                  <a:lnTo>
                    <a:pt x="86" y="19"/>
                  </a:lnTo>
                  <a:lnTo>
                    <a:pt x="86" y="13"/>
                  </a:lnTo>
                  <a:lnTo>
                    <a:pt x="85" y="8"/>
                  </a:lnTo>
                  <a:lnTo>
                    <a:pt x="82" y="3"/>
                  </a:lnTo>
                  <a:lnTo>
                    <a:pt x="77" y="0"/>
                  </a:lnTo>
                  <a:lnTo>
                    <a:pt x="71" y="0"/>
                  </a:lnTo>
                  <a:lnTo>
                    <a:pt x="66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432" y="230"/>
              <a:ext cx="16" cy="17"/>
            </a:xfrm>
            <a:custGeom>
              <a:avLst/>
              <a:gdLst/>
              <a:ahLst/>
              <a:cxnLst>
                <a:cxn ang="0">
                  <a:pos x="50" y="25"/>
                </a:cxn>
                <a:cxn ang="0">
                  <a:pos x="49" y="35"/>
                </a:cxn>
                <a:cxn ang="0">
                  <a:pos x="44" y="43"/>
                </a:cxn>
                <a:cxn ang="0">
                  <a:pos x="36" y="48"/>
                </a:cxn>
                <a:cxn ang="0">
                  <a:pos x="26" y="51"/>
                </a:cxn>
                <a:cxn ang="0">
                  <a:pos x="17" y="48"/>
                </a:cxn>
                <a:cxn ang="0">
                  <a:pos x="9" y="43"/>
                </a:cxn>
                <a:cxn ang="0">
                  <a:pos x="3" y="35"/>
                </a:cxn>
                <a:cxn ang="0">
                  <a:pos x="0" y="25"/>
                </a:cxn>
                <a:cxn ang="0">
                  <a:pos x="3" y="16"/>
                </a:cxn>
                <a:cxn ang="0">
                  <a:pos x="9" y="8"/>
                </a:cxn>
                <a:cxn ang="0">
                  <a:pos x="17" y="2"/>
                </a:cxn>
                <a:cxn ang="0">
                  <a:pos x="26" y="0"/>
                </a:cxn>
                <a:cxn ang="0">
                  <a:pos x="36" y="2"/>
                </a:cxn>
                <a:cxn ang="0">
                  <a:pos x="44" y="8"/>
                </a:cxn>
                <a:cxn ang="0">
                  <a:pos x="49" y="16"/>
                </a:cxn>
                <a:cxn ang="0">
                  <a:pos x="50" y="25"/>
                </a:cxn>
              </a:cxnLst>
              <a:rect l="0" t="0" r="r" b="b"/>
              <a:pathLst>
                <a:path w="50" h="51">
                  <a:moveTo>
                    <a:pt x="50" y="25"/>
                  </a:moveTo>
                  <a:lnTo>
                    <a:pt x="49" y="35"/>
                  </a:lnTo>
                  <a:lnTo>
                    <a:pt x="44" y="43"/>
                  </a:lnTo>
                  <a:lnTo>
                    <a:pt x="36" y="48"/>
                  </a:lnTo>
                  <a:lnTo>
                    <a:pt x="26" y="51"/>
                  </a:lnTo>
                  <a:lnTo>
                    <a:pt x="17" y="48"/>
                  </a:lnTo>
                  <a:lnTo>
                    <a:pt x="9" y="43"/>
                  </a:lnTo>
                  <a:lnTo>
                    <a:pt x="3" y="35"/>
                  </a:lnTo>
                  <a:lnTo>
                    <a:pt x="0" y="25"/>
                  </a:lnTo>
                  <a:lnTo>
                    <a:pt x="3" y="16"/>
                  </a:lnTo>
                  <a:lnTo>
                    <a:pt x="9" y="8"/>
                  </a:lnTo>
                  <a:lnTo>
                    <a:pt x="17" y="2"/>
                  </a:lnTo>
                  <a:lnTo>
                    <a:pt x="26" y="0"/>
                  </a:lnTo>
                  <a:lnTo>
                    <a:pt x="36" y="2"/>
                  </a:lnTo>
                  <a:lnTo>
                    <a:pt x="44" y="8"/>
                  </a:lnTo>
                  <a:lnTo>
                    <a:pt x="49" y="16"/>
                  </a:lnTo>
                  <a:lnTo>
                    <a:pt x="50" y="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Multiplication Square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Learn how to  use multiplication formulas in a spreadsheet.</a:t>
            </a:r>
            <a:endParaRPr lang="en-GB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643040" y="1500172"/>
          <a:ext cx="5857918" cy="42862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2538"/>
                <a:gridCol w="532538"/>
                <a:gridCol w="532538"/>
                <a:gridCol w="532538"/>
                <a:gridCol w="532538"/>
                <a:gridCol w="532538"/>
                <a:gridCol w="532538"/>
                <a:gridCol w="532538"/>
                <a:gridCol w="532538"/>
                <a:gridCol w="532538"/>
                <a:gridCol w="532538"/>
              </a:tblGrid>
              <a:tr h="389662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X</a:t>
                      </a:r>
                      <a:endParaRPr lang="en-GB" b="1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1</a:t>
                      </a:r>
                      <a:endParaRPr lang="en-GB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2</a:t>
                      </a:r>
                      <a:endParaRPr lang="en-GB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3</a:t>
                      </a:r>
                      <a:endParaRPr lang="en-GB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4</a:t>
                      </a:r>
                      <a:endParaRPr lang="en-GB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5</a:t>
                      </a:r>
                      <a:endParaRPr lang="en-GB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6</a:t>
                      </a:r>
                      <a:endParaRPr lang="en-GB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7</a:t>
                      </a:r>
                      <a:endParaRPr lang="en-GB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8</a:t>
                      </a:r>
                      <a:endParaRPr lang="en-GB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9</a:t>
                      </a:r>
                      <a:endParaRPr lang="en-GB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10</a:t>
                      </a:r>
                      <a:endParaRPr lang="en-GB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89662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1</a:t>
                      </a:r>
                      <a:endParaRPr lang="en-GB" b="1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1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2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3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4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5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6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7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8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9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10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89662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2</a:t>
                      </a:r>
                      <a:endParaRPr lang="en-GB" b="1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2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4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6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8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10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12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14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16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18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20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89662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3</a:t>
                      </a:r>
                      <a:endParaRPr lang="en-GB" b="1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3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6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9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12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15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18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21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24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27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30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89662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4</a:t>
                      </a:r>
                      <a:endParaRPr lang="en-GB" b="1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4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8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12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16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20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24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28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32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36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40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89662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5</a:t>
                      </a:r>
                      <a:endParaRPr lang="en-GB" b="1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5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10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15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20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25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30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35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40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45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50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89662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6</a:t>
                      </a:r>
                      <a:endParaRPr lang="en-GB" b="1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6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12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18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24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30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36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42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48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54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60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89662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7</a:t>
                      </a:r>
                      <a:endParaRPr lang="en-GB" b="1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7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14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21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28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35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42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49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56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63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70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89662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8</a:t>
                      </a:r>
                      <a:endParaRPr lang="en-GB" b="1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8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16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24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32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40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48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56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64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72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80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89662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9</a:t>
                      </a:r>
                      <a:endParaRPr lang="en-GB" b="1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9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18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27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36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45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54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63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72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81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90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89662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10</a:t>
                      </a:r>
                      <a:endParaRPr lang="en-GB" b="1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10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20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30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40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50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60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70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80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90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100</a:t>
                      </a:r>
                      <a:endParaRPr lang="en-GB" sz="16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Multiplication Formulas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 spreadsheets the </a:t>
            </a:r>
            <a:r>
              <a:rPr lang="en-GB" b="1" dirty="0" smtClean="0"/>
              <a:t>times</a:t>
            </a:r>
            <a:r>
              <a:rPr lang="en-GB" dirty="0" smtClean="0"/>
              <a:t> symbol is *</a:t>
            </a:r>
          </a:p>
          <a:p>
            <a:r>
              <a:rPr lang="en-GB" dirty="0" smtClean="0"/>
              <a:t> So </a:t>
            </a:r>
            <a:r>
              <a:rPr lang="en-GB" sz="4400" b="1" dirty="0" smtClean="0"/>
              <a:t>2 x 2 = 4</a:t>
            </a:r>
            <a:r>
              <a:rPr lang="en-GB" dirty="0" smtClean="0"/>
              <a:t> looks like . . .</a:t>
            </a:r>
          </a:p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Learn how to  use multiplication formulas in a spreadsheet.</a:t>
            </a:r>
            <a:endParaRPr lang="en-GB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/>
          <a:srcRect t="22402" r="66602" b="64935"/>
          <a:stretch>
            <a:fillRect/>
          </a:stretch>
        </p:blipFill>
        <p:spPr bwMode="auto">
          <a:xfrm>
            <a:off x="857224" y="4714884"/>
            <a:ext cx="4071934" cy="928694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</p:spPr>
      </p:pic>
      <p:sp>
        <p:nvSpPr>
          <p:cNvPr id="9" name="Cloud 8"/>
          <p:cNvSpPr/>
          <p:nvPr/>
        </p:nvSpPr>
        <p:spPr>
          <a:xfrm>
            <a:off x="1643042" y="2786058"/>
            <a:ext cx="5072098" cy="1571636"/>
          </a:xfrm>
          <a:prstGeom prst="cloud">
            <a:avLst/>
          </a:prstGeom>
          <a:solidFill>
            <a:srgbClr val="FFFF00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b="1" dirty="0" smtClean="0">
                <a:solidFill>
                  <a:schemeClr val="tx1"/>
                </a:solidFill>
                <a:latin typeface="Comic Sans MS" pitchFamily="66" charset="0"/>
              </a:rPr>
              <a:t>2 * 2 = 4</a:t>
            </a:r>
            <a:endParaRPr lang="en-GB" sz="48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0" name="Rounded Rectangular Callout 9"/>
          <p:cNvSpPr/>
          <p:nvPr/>
        </p:nvSpPr>
        <p:spPr>
          <a:xfrm>
            <a:off x="5429256" y="4429132"/>
            <a:ext cx="3500462" cy="1285884"/>
          </a:xfrm>
          <a:prstGeom prst="wedgeRoundRectCallout">
            <a:avLst>
              <a:gd name="adj1" fmla="val -66689"/>
              <a:gd name="adj2" fmla="val 28130"/>
              <a:gd name="adj3" fmla="val 16667"/>
            </a:avLst>
          </a:prstGeom>
          <a:solidFill>
            <a:srgbClr val="FFFF00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  <a:latin typeface="Comic Sans MS" pitchFamily="66" charset="0"/>
              </a:rPr>
              <a:t>So the FORMULA to work out the answer here is:</a:t>
            </a:r>
          </a:p>
          <a:p>
            <a:pPr algn="ctr"/>
            <a:r>
              <a:rPr lang="en-GB" sz="2800" b="1" dirty="0" smtClean="0">
                <a:solidFill>
                  <a:schemeClr val="tx1"/>
                </a:solidFill>
                <a:latin typeface="Comic Sans MS" pitchFamily="66" charset="0"/>
              </a:rPr>
              <a:t>=A2*B2</a:t>
            </a:r>
            <a:endParaRPr lang="en-GB" sz="28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allAtOnce" animBg="1"/>
      <p:bldP spid="10" grpId="0" build="allAtOnce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Task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Create a spreadsheet that looks like this:</a:t>
            </a:r>
          </a:p>
          <a:p>
            <a:pPr>
              <a:buNone/>
            </a:pP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Learn how to  use multiplication formulas in a spreadsheet.</a:t>
            </a:r>
            <a:endParaRPr lang="en-GB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 t="21428" r="47851" b="36689"/>
          <a:stretch>
            <a:fillRect/>
          </a:stretch>
        </p:blipFill>
        <p:spPr bwMode="auto">
          <a:xfrm>
            <a:off x="1071538" y="2571744"/>
            <a:ext cx="6357982" cy="3071834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</p:spPr>
      </p:pic>
      <p:sp>
        <p:nvSpPr>
          <p:cNvPr id="7" name="Rounded Rectangular Callout 6"/>
          <p:cNvSpPr/>
          <p:nvPr/>
        </p:nvSpPr>
        <p:spPr>
          <a:xfrm>
            <a:off x="6786578" y="3643314"/>
            <a:ext cx="2143140" cy="1785950"/>
          </a:xfrm>
          <a:prstGeom prst="wedgeRoundRectCallout">
            <a:avLst>
              <a:gd name="adj1" fmla="val -96318"/>
              <a:gd name="adj2" fmla="val 9365"/>
              <a:gd name="adj3" fmla="val 16667"/>
            </a:avLst>
          </a:prstGeom>
          <a:solidFill>
            <a:srgbClr val="FFFF00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  <a:latin typeface="Comic Sans MS" pitchFamily="66" charset="0"/>
              </a:rPr>
              <a:t>Now insert FORMULAS to calculate all of the times tables up to 5x5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0" y="3276"/>
            <a:ext cx="1508725" cy="1425460"/>
            <a:chOff x="0" y="3276"/>
            <a:chExt cx="1508725" cy="1425460"/>
          </a:xfrm>
        </p:grpSpPr>
        <p:grpSp>
          <p:nvGrpSpPr>
            <p:cNvPr id="9" name="Group 60"/>
            <p:cNvGrpSpPr>
              <a:grpSpLocks noChangeAspect="1"/>
            </p:cNvGrpSpPr>
            <p:nvPr/>
          </p:nvGrpSpPr>
          <p:grpSpPr bwMode="auto">
            <a:xfrm>
              <a:off x="0" y="3269"/>
              <a:ext cx="1080129" cy="1112061"/>
              <a:chOff x="-548" y="1546"/>
              <a:chExt cx="958" cy="999"/>
            </a:xfrm>
          </p:grpSpPr>
          <p:sp>
            <p:nvSpPr>
              <p:cNvPr id="43" name="Freeform 62"/>
              <p:cNvSpPr>
                <a:spLocks/>
              </p:cNvSpPr>
              <p:nvPr/>
            </p:nvSpPr>
            <p:spPr bwMode="auto">
              <a:xfrm>
                <a:off x="-407" y="1546"/>
                <a:ext cx="384" cy="294"/>
              </a:xfrm>
              <a:custGeom>
                <a:avLst/>
                <a:gdLst/>
                <a:ahLst/>
                <a:cxnLst>
                  <a:cxn ang="0">
                    <a:pos x="262" y="56"/>
                  </a:cxn>
                  <a:cxn ang="0">
                    <a:pos x="241" y="69"/>
                  </a:cxn>
                  <a:cxn ang="0">
                    <a:pos x="191" y="48"/>
                  </a:cxn>
                  <a:cxn ang="0">
                    <a:pos x="144" y="44"/>
                  </a:cxn>
                  <a:cxn ang="0">
                    <a:pos x="104" y="49"/>
                  </a:cxn>
                  <a:cxn ang="0">
                    <a:pos x="78" y="57"/>
                  </a:cxn>
                  <a:cxn ang="0">
                    <a:pos x="67" y="62"/>
                  </a:cxn>
                  <a:cxn ang="0">
                    <a:pos x="82" y="93"/>
                  </a:cxn>
                  <a:cxn ang="0">
                    <a:pos x="103" y="98"/>
                  </a:cxn>
                  <a:cxn ang="0">
                    <a:pos x="43" y="167"/>
                  </a:cxn>
                  <a:cxn ang="0">
                    <a:pos x="16" y="242"/>
                  </a:cxn>
                  <a:cxn ang="0">
                    <a:pos x="0" y="324"/>
                  </a:cxn>
                  <a:cxn ang="0">
                    <a:pos x="12" y="310"/>
                  </a:cxn>
                  <a:cxn ang="0">
                    <a:pos x="33" y="286"/>
                  </a:cxn>
                  <a:cxn ang="0">
                    <a:pos x="40" y="276"/>
                  </a:cxn>
                  <a:cxn ang="0">
                    <a:pos x="47" y="275"/>
                  </a:cxn>
                  <a:cxn ang="0">
                    <a:pos x="31" y="335"/>
                  </a:cxn>
                  <a:cxn ang="0">
                    <a:pos x="32" y="385"/>
                  </a:cxn>
                  <a:cxn ang="0">
                    <a:pos x="46" y="440"/>
                  </a:cxn>
                  <a:cxn ang="0">
                    <a:pos x="77" y="387"/>
                  </a:cxn>
                  <a:cxn ang="0">
                    <a:pos x="94" y="373"/>
                  </a:cxn>
                  <a:cxn ang="0">
                    <a:pos x="111" y="368"/>
                  </a:cxn>
                  <a:cxn ang="0">
                    <a:pos x="110" y="370"/>
                  </a:cxn>
                  <a:cxn ang="0">
                    <a:pos x="120" y="412"/>
                  </a:cxn>
                  <a:cxn ang="0">
                    <a:pos x="153" y="439"/>
                  </a:cxn>
                  <a:cxn ang="0">
                    <a:pos x="173" y="389"/>
                  </a:cxn>
                  <a:cxn ang="0">
                    <a:pos x="185" y="381"/>
                  </a:cxn>
                  <a:cxn ang="0">
                    <a:pos x="209" y="371"/>
                  </a:cxn>
                  <a:cxn ang="0">
                    <a:pos x="304" y="396"/>
                  </a:cxn>
                  <a:cxn ang="0">
                    <a:pos x="368" y="435"/>
                  </a:cxn>
                  <a:cxn ang="0">
                    <a:pos x="390" y="469"/>
                  </a:cxn>
                  <a:cxn ang="0">
                    <a:pos x="404" y="494"/>
                  </a:cxn>
                  <a:cxn ang="0">
                    <a:pos x="431" y="522"/>
                  </a:cxn>
                  <a:cxn ang="0">
                    <a:pos x="486" y="549"/>
                  </a:cxn>
                  <a:cxn ang="0">
                    <a:pos x="536" y="542"/>
                  </a:cxn>
                  <a:cxn ang="0">
                    <a:pos x="567" y="511"/>
                  </a:cxn>
                  <a:cxn ang="0">
                    <a:pos x="587" y="484"/>
                  </a:cxn>
                  <a:cxn ang="0">
                    <a:pos x="609" y="485"/>
                  </a:cxn>
                  <a:cxn ang="0">
                    <a:pos x="626" y="516"/>
                  </a:cxn>
                  <a:cxn ang="0">
                    <a:pos x="626" y="544"/>
                  </a:cxn>
                  <a:cxn ang="0">
                    <a:pos x="649" y="564"/>
                  </a:cxn>
                  <a:cxn ang="0">
                    <a:pos x="696" y="518"/>
                  </a:cxn>
                  <a:cxn ang="0">
                    <a:pos x="718" y="464"/>
                  </a:cxn>
                  <a:cxn ang="0">
                    <a:pos x="721" y="402"/>
                  </a:cxn>
                  <a:cxn ang="0">
                    <a:pos x="704" y="336"/>
                  </a:cxn>
                  <a:cxn ang="0">
                    <a:pos x="729" y="348"/>
                  </a:cxn>
                  <a:cxn ang="0">
                    <a:pos x="759" y="362"/>
                  </a:cxn>
                  <a:cxn ang="0">
                    <a:pos x="747" y="325"/>
                  </a:cxn>
                  <a:cxn ang="0">
                    <a:pos x="692" y="229"/>
                  </a:cxn>
                  <a:cxn ang="0">
                    <a:pos x="628" y="162"/>
                  </a:cxn>
                  <a:cxn ang="0">
                    <a:pos x="565" y="119"/>
                  </a:cxn>
                  <a:cxn ang="0">
                    <a:pos x="505" y="93"/>
                  </a:cxn>
                  <a:cxn ang="0">
                    <a:pos x="454" y="82"/>
                  </a:cxn>
                  <a:cxn ang="0">
                    <a:pos x="457" y="69"/>
                  </a:cxn>
                  <a:cxn ang="0">
                    <a:pos x="511" y="47"/>
                  </a:cxn>
                  <a:cxn ang="0">
                    <a:pos x="425" y="26"/>
                  </a:cxn>
                  <a:cxn ang="0">
                    <a:pos x="360" y="46"/>
                  </a:cxn>
                  <a:cxn ang="0">
                    <a:pos x="314" y="74"/>
                  </a:cxn>
                  <a:cxn ang="0">
                    <a:pos x="298" y="44"/>
                  </a:cxn>
                  <a:cxn ang="0">
                    <a:pos x="278" y="9"/>
                  </a:cxn>
                  <a:cxn ang="0">
                    <a:pos x="264" y="46"/>
                  </a:cxn>
                </a:cxnLst>
                <a:rect l="0" t="0" r="r" b="b"/>
                <a:pathLst>
                  <a:path w="767" h="587">
                    <a:moveTo>
                      <a:pt x="264" y="46"/>
                    </a:moveTo>
                    <a:lnTo>
                      <a:pt x="264" y="49"/>
                    </a:lnTo>
                    <a:lnTo>
                      <a:pt x="262" y="56"/>
                    </a:lnTo>
                    <a:lnTo>
                      <a:pt x="261" y="68"/>
                    </a:lnTo>
                    <a:lnTo>
                      <a:pt x="259" y="81"/>
                    </a:lnTo>
                    <a:lnTo>
                      <a:pt x="241" y="69"/>
                    </a:lnTo>
                    <a:lnTo>
                      <a:pt x="224" y="60"/>
                    </a:lnTo>
                    <a:lnTo>
                      <a:pt x="207" y="53"/>
                    </a:lnTo>
                    <a:lnTo>
                      <a:pt x="191" y="48"/>
                    </a:lnTo>
                    <a:lnTo>
                      <a:pt x="175" y="46"/>
                    </a:lnTo>
                    <a:lnTo>
                      <a:pt x="158" y="44"/>
                    </a:lnTo>
                    <a:lnTo>
                      <a:pt x="144" y="44"/>
                    </a:lnTo>
                    <a:lnTo>
                      <a:pt x="130" y="45"/>
                    </a:lnTo>
                    <a:lnTo>
                      <a:pt x="116" y="47"/>
                    </a:lnTo>
                    <a:lnTo>
                      <a:pt x="104" y="49"/>
                    </a:lnTo>
                    <a:lnTo>
                      <a:pt x="94" y="52"/>
                    </a:lnTo>
                    <a:lnTo>
                      <a:pt x="85" y="55"/>
                    </a:lnTo>
                    <a:lnTo>
                      <a:pt x="78" y="57"/>
                    </a:lnTo>
                    <a:lnTo>
                      <a:pt x="72" y="60"/>
                    </a:lnTo>
                    <a:lnTo>
                      <a:pt x="69" y="61"/>
                    </a:lnTo>
                    <a:lnTo>
                      <a:pt x="67" y="62"/>
                    </a:lnTo>
                    <a:lnTo>
                      <a:pt x="18" y="89"/>
                    </a:lnTo>
                    <a:lnTo>
                      <a:pt x="74" y="93"/>
                    </a:lnTo>
                    <a:lnTo>
                      <a:pt x="82" y="93"/>
                    </a:lnTo>
                    <a:lnTo>
                      <a:pt x="89" y="94"/>
                    </a:lnTo>
                    <a:lnTo>
                      <a:pt x="96" y="97"/>
                    </a:lnTo>
                    <a:lnTo>
                      <a:pt x="103" y="98"/>
                    </a:lnTo>
                    <a:lnTo>
                      <a:pt x="79" y="116"/>
                    </a:lnTo>
                    <a:lnTo>
                      <a:pt x="59" y="140"/>
                    </a:lnTo>
                    <a:lnTo>
                      <a:pt x="43" y="167"/>
                    </a:lnTo>
                    <a:lnTo>
                      <a:pt x="31" y="195"/>
                    </a:lnTo>
                    <a:lnTo>
                      <a:pt x="21" y="220"/>
                    </a:lnTo>
                    <a:lnTo>
                      <a:pt x="16" y="242"/>
                    </a:lnTo>
                    <a:lnTo>
                      <a:pt x="11" y="258"/>
                    </a:lnTo>
                    <a:lnTo>
                      <a:pt x="10" y="265"/>
                    </a:lnTo>
                    <a:lnTo>
                      <a:pt x="0" y="324"/>
                    </a:lnTo>
                    <a:lnTo>
                      <a:pt x="1" y="321"/>
                    </a:lnTo>
                    <a:lnTo>
                      <a:pt x="5" y="317"/>
                    </a:lnTo>
                    <a:lnTo>
                      <a:pt x="12" y="310"/>
                    </a:lnTo>
                    <a:lnTo>
                      <a:pt x="19" y="301"/>
                    </a:lnTo>
                    <a:lnTo>
                      <a:pt x="26" y="292"/>
                    </a:lnTo>
                    <a:lnTo>
                      <a:pt x="33" y="286"/>
                    </a:lnTo>
                    <a:lnTo>
                      <a:pt x="38" y="280"/>
                    </a:lnTo>
                    <a:lnTo>
                      <a:pt x="39" y="277"/>
                    </a:lnTo>
                    <a:lnTo>
                      <a:pt x="40" y="276"/>
                    </a:lnTo>
                    <a:lnTo>
                      <a:pt x="42" y="276"/>
                    </a:lnTo>
                    <a:lnTo>
                      <a:pt x="44" y="276"/>
                    </a:lnTo>
                    <a:lnTo>
                      <a:pt x="47" y="275"/>
                    </a:lnTo>
                    <a:lnTo>
                      <a:pt x="39" y="296"/>
                    </a:lnTo>
                    <a:lnTo>
                      <a:pt x="33" y="315"/>
                    </a:lnTo>
                    <a:lnTo>
                      <a:pt x="31" y="335"/>
                    </a:lnTo>
                    <a:lnTo>
                      <a:pt x="29" y="353"/>
                    </a:lnTo>
                    <a:lnTo>
                      <a:pt x="31" y="371"/>
                    </a:lnTo>
                    <a:lnTo>
                      <a:pt x="32" y="385"/>
                    </a:lnTo>
                    <a:lnTo>
                      <a:pt x="34" y="395"/>
                    </a:lnTo>
                    <a:lnTo>
                      <a:pt x="35" y="400"/>
                    </a:lnTo>
                    <a:lnTo>
                      <a:pt x="46" y="440"/>
                    </a:lnTo>
                    <a:lnTo>
                      <a:pt x="65" y="403"/>
                    </a:lnTo>
                    <a:lnTo>
                      <a:pt x="71" y="394"/>
                    </a:lnTo>
                    <a:lnTo>
                      <a:pt x="77" y="387"/>
                    </a:lnTo>
                    <a:lnTo>
                      <a:pt x="82" y="381"/>
                    </a:lnTo>
                    <a:lnTo>
                      <a:pt x="88" y="377"/>
                    </a:lnTo>
                    <a:lnTo>
                      <a:pt x="94" y="373"/>
                    </a:lnTo>
                    <a:lnTo>
                      <a:pt x="100" y="371"/>
                    </a:lnTo>
                    <a:lnTo>
                      <a:pt x="105" y="370"/>
                    </a:lnTo>
                    <a:lnTo>
                      <a:pt x="111" y="368"/>
                    </a:lnTo>
                    <a:lnTo>
                      <a:pt x="111" y="370"/>
                    </a:lnTo>
                    <a:lnTo>
                      <a:pt x="111" y="370"/>
                    </a:lnTo>
                    <a:lnTo>
                      <a:pt x="110" y="370"/>
                    </a:lnTo>
                    <a:lnTo>
                      <a:pt x="110" y="371"/>
                    </a:lnTo>
                    <a:lnTo>
                      <a:pt x="114" y="396"/>
                    </a:lnTo>
                    <a:lnTo>
                      <a:pt x="120" y="412"/>
                    </a:lnTo>
                    <a:lnTo>
                      <a:pt x="129" y="423"/>
                    </a:lnTo>
                    <a:lnTo>
                      <a:pt x="133" y="426"/>
                    </a:lnTo>
                    <a:lnTo>
                      <a:pt x="153" y="439"/>
                    </a:lnTo>
                    <a:lnTo>
                      <a:pt x="158" y="417"/>
                    </a:lnTo>
                    <a:lnTo>
                      <a:pt x="165" y="400"/>
                    </a:lnTo>
                    <a:lnTo>
                      <a:pt x="173" y="389"/>
                    </a:lnTo>
                    <a:lnTo>
                      <a:pt x="180" y="383"/>
                    </a:lnTo>
                    <a:lnTo>
                      <a:pt x="183" y="382"/>
                    </a:lnTo>
                    <a:lnTo>
                      <a:pt x="185" y="381"/>
                    </a:lnTo>
                    <a:lnTo>
                      <a:pt x="188" y="380"/>
                    </a:lnTo>
                    <a:lnTo>
                      <a:pt x="199" y="375"/>
                    </a:lnTo>
                    <a:lnTo>
                      <a:pt x="209" y="371"/>
                    </a:lnTo>
                    <a:lnTo>
                      <a:pt x="218" y="366"/>
                    </a:lnTo>
                    <a:lnTo>
                      <a:pt x="267" y="382"/>
                    </a:lnTo>
                    <a:lnTo>
                      <a:pt x="304" y="396"/>
                    </a:lnTo>
                    <a:lnTo>
                      <a:pt x="332" y="410"/>
                    </a:lnTo>
                    <a:lnTo>
                      <a:pt x="353" y="423"/>
                    </a:lnTo>
                    <a:lnTo>
                      <a:pt x="368" y="435"/>
                    </a:lnTo>
                    <a:lnTo>
                      <a:pt x="377" y="447"/>
                    </a:lnTo>
                    <a:lnTo>
                      <a:pt x="384" y="458"/>
                    </a:lnTo>
                    <a:lnTo>
                      <a:pt x="390" y="469"/>
                    </a:lnTo>
                    <a:lnTo>
                      <a:pt x="393" y="477"/>
                    </a:lnTo>
                    <a:lnTo>
                      <a:pt x="398" y="486"/>
                    </a:lnTo>
                    <a:lnTo>
                      <a:pt x="404" y="494"/>
                    </a:lnTo>
                    <a:lnTo>
                      <a:pt x="412" y="503"/>
                    </a:lnTo>
                    <a:lnTo>
                      <a:pt x="420" y="512"/>
                    </a:lnTo>
                    <a:lnTo>
                      <a:pt x="431" y="522"/>
                    </a:lnTo>
                    <a:lnTo>
                      <a:pt x="446" y="531"/>
                    </a:lnTo>
                    <a:lnTo>
                      <a:pt x="464" y="541"/>
                    </a:lnTo>
                    <a:lnTo>
                      <a:pt x="486" y="549"/>
                    </a:lnTo>
                    <a:lnTo>
                      <a:pt x="505" y="552"/>
                    </a:lnTo>
                    <a:lnTo>
                      <a:pt x="522" y="549"/>
                    </a:lnTo>
                    <a:lnTo>
                      <a:pt x="536" y="542"/>
                    </a:lnTo>
                    <a:lnTo>
                      <a:pt x="549" y="533"/>
                    </a:lnTo>
                    <a:lnTo>
                      <a:pt x="559" y="523"/>
                    </a:lnTo>
                    <a:lnTo>
                      <a:pt x="567" y="511"/>
                    </a:lnTo>
                    <a:lnTo>
                      <a:pt x="575" y="500"/>
                    </a:lnTo>
                    <a:lnTo>
                      <a:pt x="581" y="492"/>
                    </a:lnTo>
                    <a:lnTo>
                      <a:pt x="587" y="484"/>
                    </a:lnTo>
                    <a:lnTo>
                      <a:pt x="592" y="479"/>
                    </a:lnTo>
                    <a:lnTo>
                      <a:pt x="596" y="478"/>
                    </a:lnTo>
                    <a:lnTo>
                      <a:pt x="609" y="485"/>
                    </a:lnTo>
                    <a:lnTo>
                      <a:pt x="618" y="494"/>
                    </a:lnTo>
                    <a:lnTo>
                      <a:pt x="624" y="504"/>
                    </a:lnTo>
                    <a:lnTo>
                      <a:pt x="626" y="516"/>
                    </a:lnTo>
                    <a:lnTo>
                      <a:pt x="627" y="526"/>
                    </a:lnTo>
                    <a:lnTo>
                      <a:pt x="626" y="535"/>
                    </a:lnTo>
                    <a:lnTo>
                      <a:pt x="626" y="544"/>
                    </a:lnTo>
                    <a:lnTo>
                      <a:pt x="625" y="547"/>
                    </a:lnTo>
                    <a:lnTo>
                      <a:pt x="615" y="587"/>
                    </a:lnTo>
                    <a:lnTo>
                      <a:pt x="649" y="564"/>
                    </a:lnTo>
                    <a:lnTo>
                      <a:pt x="668" y="550"/>
                    </a:lnTo>
                    <a:lnTo>
                      <a:pt x="684" y="534"/>
                    </a:lnTo>
                    <a:lnTo>
                      <a:pt x="696" y="518"/>
                    </a:lnTo>
                    <a:lnTo>
                      <a:pt x="706" y="501"/>
                    </a:lnTo>
                    <a:lnTo>
                      <a:pt x="712" y="482"/>
                    </a:lnTo>
                    <a:lnTo>
                      <a:pt x="718" y="464"/>
                    </a:lnTo>
                    <a:lnTo>
                      <a:pt x="721" y="446"/>
                    </a:lnTo>
                    <a:lnTo>
                      <a:pt x="722" y="426"/>
                    </a:lnTo>
                    <a:lnTo>
                      <a:pt x="721" y="402"/>
                    </a:lnTo>
                    <a:lnTo>
                      <a:pt x="717" y="379"/>
                    </a:lnTo>
                    <a:lnTo>
                      <a:pt x="711" y="357"/>
                    </a:lnTo>
                    <a:lnTo>
                      <a:pt x="704" y="336"/>
                    </a:lnTo>
                    <a:lnTo>
                      <a:pt x="710" y="339"/>
                    </a:lnTo>
                    <a:lnTo>
                      <a:pt x="718" y="343"/>
                    </a:lnTo>
                    <a:lnTo>
                      <a:pt x="729" y="348"/>
                    </a:lnTo>
                    <a:lnTo>
                      <a:pt x="739" y="352"/>
                    </a:lnTo>
                    <a:lnTo>
                      <a:pt x="749" y="357"/>
                    </a:lnTo>
                    <a:lnTo>
                      <a:pt x="759" y="362"/>
                    </a:lnTo>
                    <a:lnTo>
                      <a:pt x="764" y="364"/>
                    </a:lnTo>
                    <a:lnTo>
                      <a:pt x="767" y="365"/>
                    </a:lnTo>
                    <a:lnTo>
                      <a:pt x="747" y="325"/>
                    </a:lnTo>
                    <a:lnTo>
                      <a:pt x="730" y="290"/>
                    </a:lnTo>
                    <a:lnTo>
                      <a:pt x="711" y="258"/>
                    </a:lnTo>
                    <a:lnTo>
                      <a:pt x="692" y="229"/>
                    </a:lnTo>
                    <a:lnTo>
                      <a:pt x="671" y="205"/>
                    </a:lnTo>
                    <a:lnTo>
                      <a:pt x="650" y="182"/>
                    </a:lnTo>
                    <a:lnTo>
                      <a:pt x="628" y="162"/>
                    </a:lnTo>
                    <a:lnTo>
                      <a:pt x="608" y="146"/>
                    </a:lnTo>
                    <a:lnTo>
                      <a:pt x="586" y="131"/>
                    </a:lnTo>
                    <a:lnTo>
                      <a:pt x="565" y="119"/>
                    </a:lnTo>
                    <a:lnTo>
                      <a:pt x="544" y="108"/>
                    </a:lnTo>
                    <a:lnTo>
                      <a:pt x="525" y="100"/>
                    </a:lnTo>
                    <a:lnTo>
                      <a:pt x="505" y="93"/>
                    </a:lnTo>
                    <a:lnTo>
                      <a:pt x="487" y="89"/>
                    </a:lnTo>
                    <a:lnTo>
                      <a:pt x="469" y="84"/>
                    </a:lnTo>
                    <a:lnTo>
                      <a:pt x="454" y="82"/>
                    </a:lnTo>
                    <a:lnTo>
                      <a:pt x="441" y="79"/>
                    </a:lnTo>
                    <a:lnTo>
                      <a:pt x="449" y="74"/>
                    </a:lnTo>
                    <a:lnTo>
                      <a:pt x="457" y="69"/>
                    </a:lnTo>
                    <a:lnTo>
                      <a:pt x="464" y="66"/>
                    </a:lnTo>
                    <a:lnTo>
                      <a:pt x="469" y="63"/>
                    </a:lnTo>
                    <a:lnTo>
                      <a:pt x="511" y="47"/>
                    </a:lnTo>
                    <a:lnTo>
                      <a:pt x="469" y="32"/>
                    </a:lnTo>
                    <a:lnTo>
                      <a:pt x="446" y="28"/>
                    </a:lnTo>
                    <a:lnTo>
                      <a:pt x="425" y="26"/>
                    </a:lnTo>
                    <a:lnTo>
                      <a:pt x="401" y="30"/>
                    </a:lnTo>
                    <a:lnTo>
                      <a:pt x="381" y="37"/>
                    </a:lnTo>
                    <a:lnTo>
                      <a:pt x="360" y="46"/>
                    </a:lnTo>
                    <a:lnTo>
                      <a:pt x="343" y="55"/>
                    </a:lnTo>
                    <a:lnTo>
                      <a:pt x="327" y="64"/>
                    </a:lnTo>
                    <a:lnTo>
                      <a:pt x="314" y="74"/>
                    </a:lnTo>
                    <a:lnTo>
                      <a:pt x="309" y="67"/>
                    </a:lnTo>
                    <a:lnTo>
                      <a:pt x="304" y="56"/>
                    </a:lnTo>
                    <a:lnTo>
                      <a:pt x="298" y="44"/>
                    </a:lnTo>
                    <a:lnTo>
                      <a:pt x="290" y="31"/>
                    </a:lnTo>
                    <a:lnTo>
                      <a:pt x="284" y="19"/>
                    </a:lnTo>
                    <a:lnTo>
                      <a:pt x="278" y="9"/>
                    </a:lnTo>
                    <a:lnTo>
                      <a:pt x="274" y="2"/>
                    </a:lnTo>
                    <a:lnTo>
                      <a:pt x="272" y="0"/>
                    </a:lnTo>
                    <a:lnTo>
                      <a:pt x="264" y="4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4" name="Freeform 63"/>
              <p:cNvSpPr>
                <a:spLocks/>
              </p:cNvSpPr>
              <p:nvPr/>
            </p:nvSpPr>
            <p:spPr bwMode="auto">
              <a:xfrm>
                <a:off x="-382" y="1578"/>
                <a:ext cx="323" cy="228"/>
              </a:xfrm>
              <a:custGeom>
                <a:avLst/>
                <a:gdLst/>
                <a:ahLst/>
                <a:cxnLst>
                  <a:cxn ang="0">
                    <a:pos x="279" y="41"/>
                  </a:cxn>
                  <a:cxn ang="0">
                    <a:pos x="312" y="20"/>
                  </a:cxn>
                  <a:cxn ang="0">
                    <a:pos x="361" y="0"/>
                  </a:cxn>
                  <a:cxn ang="0">
                    <a:pos x="344" y="16"/>
                  </a:cxn>
                  <a:cxn ang="0">
                    <a:pos x="357" y="47"/>
                  </a:cxn>
                  <a:cxn ang="0">
                    <a:pos x="377" y="47"/>
                  </a:cxn>
                  <a:cxn ang="0">
                    <a:pos x="423" y="54"/>
                  </a:cxn>
                  <a:cxn ang="0">
                    <a:pos x="485" y="76"/>
                  </a:cxn>
                  <a:cxn ang="0">
                    <a:pos x="555" y="121"/>
                  </a:cxn>
                  <a:cxn ang="0">
                    <a:pos x="624" y="198"/>
                  </a:cxn>
                  <a:cxn ang="0">
                    <a:pos x="634" y="227"/>
                  </a:cxn>
                  <a:cxn ang="0">
                    <a:pos x="602" y="211"/>
                  </a:cxn>
                  <a:cxn ang="0">
                    <a:pos x="584" y="203"/>
                  </a:cxn>
                  <a:cxn ang="0">
                    <a:pos x="625" y="285"/>
                  </a:cxn>
                  <a:cxn ang="0">
                    <a:pos x="639" y="387"/>
                  </a:cxn>
                  <a:cxn ang="0">
                    <a:pos x="609" y="451"/>
                  </a:cxn>
                  <a:cxn ang="0">
                    <a:pos x="601" y="422"/>
                  </a:cxn>
                  <a:cxn ang="0">
                    <a:pos x="581" y="396"/>
                  </a:cxn>
                  <a:cxn ang="0">
                    <a:pos x="548" y="381"/>
                  </a:cxn>
                  <a:cxn ang="0">
                    <a:pos x="523" y="390"/>
                  </a:cxn>
                  <a:cxn ang="0">
                    <a:pos x="505" y="410"/>
                  </a:cxn>
                  <a:cxn ang="0">
                    <a:pos x="484" y="439"/>
                  </a:cxn>
                  <a:cxn ang="0">
                    <a:pos x="462" y="455"/>
                  </a:cxn>
                  <a:cxn ang="0">
                    <a:pos x="429" y="448"/>
                  </a:cxn>
                  <a:cxn ang="0">
                    <a:pos x="394" y="426"/>
                  </a:cxn>
                  <a:cxn ang="0">
                    <a:pos x="378" y="405"/>
                  </a:cxn>
                  <a:cxn ang="0">
                    <a:pos x="367" y="384"/>
                  </a:cxn>
                  <a:cxn ang="0">
                    <a:pos x="356" y="364"/>
                  </a:cxn>
                  <a:cxn ang="0">
                    <a:pos x="336" y="343"/>
                  </a:cxn>
                  <a:cxn ang="0">
                    <a:pos x="303" y="320"/>
                  </a:cxn>
                  <a:cxn ang="0">
                    <a:pos x="250" y="296"/>
                  </a:cxn>
                  <a:cxn ang="0">
                    <a:pos x="173" y="270"/>
                  </a:cxn>
                  <a:cxn ang="0">
                    <a:pos x="124" y="288"/>
                  </a:cxn>
                  <a:cxn ang="0">
                    <a:pos x="105" y="301"/>
                  </a:cxn>
                  <a:cxn ang="0">
                    <a:pos x="95" y="309"/>
                  </a:cxn>
                  <a:cxn ang="0">
                    <a:pos x="95" y="304"/>
                  </a:cxn>
                  <a:cxn ang="0">
                    <a:pos x="96" y="292"/>
                  </a:cxn>
                  <a:cxn ang="0">
                    <a:pos x="77" y="272"/>
                  </a:cxn>
                  <a:cxn ang="0">
                    <a:pos x="52" y="274"/>
                  </a:cxn>
                  <a:cxn ang="0">
                    <a:pos x="23" y="286"/>
                  </a:cxn>
                  <a:cxn ang="0">
                    <a:pos x="14" y="292"/>
                  </a:cxn>
                  <a:cxn ang="0">
                    <a:pos x="15" y="270"/>
                  </a:cxn>
                  <a:cxn ang="0">
                    <a:pos x="43" y="205"/>
                  </a:cxn>
                  <a:cxn ang="0">
                    <a:pos x="25" y="176"/>
                  </a:cxn>
                  <a:cxn ang="0">
                    <a:pos x="0" y="178"/>
                  </a:cxn>
                  <a:cxn ang="0">
                    <a:pos x="22" y="120"/>
                  </a:cxn>
                  <a:cxn ang="0">
                    <a:pos x="62" y="68"/>
                  </a:cxn>
                  <a:cxn ang="0">
                    <a:pos x="147" y="53"/>
                  </a:cxn>
                  <a:cxn ang="0">
                    <a:pos x="105" y="21"/>
                  </a:cxn>
                  <a:cxn ang="0">
                    <a:pos x="104" y="13"/>
                  </a:cxn>
                  <a:cxn ang="0">
                    <a:pos x="147" y="20"/>
                  </a:cxn>
                  <a:cxn ang="0">
                    <a:pos x="194" y="46"/>
                  </a:cxn>
                  <a:cxn ang="0">
                    <a:pos x="233" y="77"/>
                  </a:cxn>
                  <a:cxn ang="0">
                    <a:pos x="241" y="34"/>
                  </a:cxn>
                  <a:cxn ang="0">
                    <a:pos x="253" y="57"/>
                  </a:cxn>
                </a:cxnLst>
                <a:rect l="0" t="0" r="r" b="b"/>
                <a:pathLst>
                  <a:path w="646" h="455">
                    <a:moveTo>
                      <a:pt x="271" y="47"/>
                    </a:moveTo>
                    <a:lnTo>
                      <a:pt x="273" y="45"/>
                    </a:lnTo>
                    <a:lnTo>
                      <a:pt x="279" y="41"/>
                    </a:lnTo>
                    <a:lnTo>
                      <a:pt x="287" y="35"/>
                    </a:lnTo>
                    <a:lnTo>
                      <a:pt x="298" y="27"/>
                    </a:lnTo>
                    <a:lnTo>
                      <a:pt x="312" y="20"/>
                    </a:lnTo>
                    <a:lnTo>
                      <a:pt x="327" y="12"/>
                    </a:lnTo>
                    <a:lnTo>
                      <a:pt x="343" y="5"/>
                    </a:lnTo>
                    <a:lnTo>
                      <a:pt x="361" y="0"/>
                    </a:lnTo>
                    <a:lnTo>
                      <a:pt x="355" y="6"/>
                    </a:lnTo>
                    <a:lnTo>
                      <a:pt x="349" y="11"/>
                    </a:lnTo>
                    <a:lnTo>
                      <a:pt x="344" y="16"/>
                    </a:lnTo>
                    <a:lnTo>
                      <a:pt x="341" y="23"/>
                    </a:lnTo>
                    <a:lnTo>
                      <a:pt x="328" y="50"/>
                    </a:lnTo>
                    <a:lnTo>
                      <a:pt x="357" y="47"/>
                    </a:lnTo>
                    <a:lnTo>
                      <a:pt x="361" y="47"/>
                    </a:lnTo>
                    <a:lnTo>
                      <a:pt x="367" y="47"/>
                    </a:lnTo>
                    <a:lnTo>
                      <a:pt x="377" y="47"/>
                    </a:lnTo>
                    <a:lnTo>
                      <a:pt x="390" y="49"/>
                    </a:lnTo>
                    <a:lnTo>
                      <a:pt x="405" y="51"/>
                    </a:lnTo>
                    <a:lnTo>
                      <a:pt x="423" y="54"/>
                    </a:lnTo>
                    <a:lnTo>
                      <a:pt x="442" y="59"/>
                    </a:lnTo>
                    <a:lnTo>
                      <a:pt x="463" y="66"/>
                    </a:lnTo>
                    <a:lnTo>
                      <a:pt x="485" y="76"/>
                    </a:lnTo>
                    <a:lnTo>
                      <a:pt x="508" y="88"/>
                    </a:lnTo>
                    <a:lnTo>
                      <a:pt x="531" y="103"/>
                    </a:lnTo>
                    <a:lnTo>
                      <a:pt x="555" y="121"/>
                    </a:lnTo>
                    <a:lnTo>
                      <a:pt x="578" y="143"/>
                    </a:lnTo>
                    <a:lnTo>
                      <a:pt x="602" y="168"/>
                    </a:lnTo>
                    <a:lnTo>
                      <a:pt x="624" y="198"/>
                    </a:lnTo>
                    <a:lnTo>
                      <a:pt x="646" y="233"/>
                    </a:lnTo>
                    <a:lnTo>
                      <a:pt x="642" y="231"/>
                    </a:lnTo>
                    <a:lnTo>
                      <a:pt x="634" y="227"/>
                    </a:lnTo>
                    <a:lnTo>
                      <a:pt x="624" y="221"/>
                    </a:lnTo>
                    <a:lnTo>
                      <a:pt x="613" y="217"/>
                    </a:lnTo>
                    <a:lnTo>
                      <a:pt x="602" y="211"/>
                    </a:lnTo>
                    <a:lnTo>
                      <a:pt x="593" y="208"/>
                    </a:lnTo>
                    <a:lnTo>
                      <a:pt x="586" y="204"/>
                    </a:lnTo>
                    <a:lnTo>
                      <a:pt x="584" y="203"/>
                    </a:lnTo>
                    <a:lnTo>
                      <a:pt x="609" y="248"/>
                    </a:lnTo>
                    <a:lnTo>
                      <a:pt x="615" y="259"/>
                    </a:lnTo>
                    <a:lnTo>
                      <a:pt x="625" y="285"/>
                    </a:lnTo>
                    <a:lnTo>
                      <a:pt x="636" y="322"/>
                    </a:lnTo>
                    <a:lnTo>
                      <a:pt x="640" y="364"/>
                    </a:lnTo>
                    <a:lnTo>
                      <a:pt x="639" y="387"/>
                    </a:lnTo>
                    <a:lnTo>
                      <a:pt x="634" y="409"/>
                    </a:lnTo>
                    <a:lnTo>
                      <a:pt x="624" y="431"/>
                    </a:lnTo>
                    <a:lnTo>
                      <a:pt x="609" y="451"/>
                    </a:lnTo>
                    <a:lnTo>
                      <a:pt x="607" y="441"/>
                    </a:lnTo>
                    <a:lnTo>
                      <a:pt x="605" y="431"/>
                    </a:lnTo>
                    <a:lnTo>
                      <a:pt x="601" y="422"/>
                    </a:lnTo>
                    <a:lnTo>
                      <a:pt x="596" y="413"/>
                    </a:lnTo>
                    <a:lnTo>
                      <a:pt x="589" y="403"/>
                    </a:lnTo>
                    <a:lnTo>
                      <a:pt x="581" y="396"/>
                    </a:lnTo>
                    <a:lnTo>
                      <a:pt x="570" y="390"/>
                    </a:lnTo>
                    <a:lnTo>
                      <a:pt x="559" y="384"/>
                    </a:lnTo>
                    <a:lnTo>
                      <a:pt x="548" y="381"/>
                    </a:lnTo>
                    <a:lnTo>
                      <a:pt x="539" y="381"/>
                    </a:lnTo>
                    <a:lnTo>
                      <a:pt x="531" y="385"/>
                    </a:lnTo>
                    <a:lnTo>
                      <a:pt x="523" y="390"/>
                    </a:lnTo>
                    <a:lnTo>
                      <a:pt x="516" y="396"/>
                    </a:lnTo>
                    <a:lnTo>
                      <a:pt x="510" y="403"/>
                    </a:lnTo>
                    <a:lnTo>
                      <a:pt x="505" y="410"/>
                    </a:lnTo>
                    <a:lnTo>
                      <a:pt x="499" y="418"/>
                    </a:lnTo>
                    <a:lnTo>
                      <a:pt x="492" y="430"/>
                    </a:lnTo>
                    <a:lnTo>
                      <a:pt x="484" y="439"/>
                    </a:lnTo>
                    <a:lnTo>
                      <a:pt x="477" y="446"/>
                    </a:lnTo>
                    <a:lnTo>
                      <a:pt x="470" y="452"/>
                    </a:lnTo>
                    <a:lnTo>
                      <a:pt x="462" y="455"/>
                    </a:lnTo>
                    <a:lnTo>
                      <a:pt x="453" y="455"/>
                    </a:lnTo>
                    <a:lnTo>
                      <a:pt x="441" y="454"/>
                    </a:lnTo>
                    <a:lnTo>
                      <a:pt x="429" y="448"/>
                    </a:lnTo>
                    <a:lnTo>
                      <a:pt x="415" y="440"/>
                    </a:lnTo>
                    <a:lnTo>
                      <a:pt x="403" y="433"/>
                    </a:lnTo>
                    <a:lnTo>
                      <a:pt x="394" y="426"/>
                    </a:lnTo>
                    <a:lnTo>
                      <a:pt x="388" y="419"/>
                    </a:lnTo>
                    <a:lnTo>
                      <a:pt x="382" y="413"/>
                    </a:lnTo>
                    <a:lnTo>
                      <a:pt x="378" y="405"/>
                    </a:lnTo>
                    <a:lnTo>
                      <a:pt x="374" y="398"/>
                    </a:lnTo>
                    <a:lnTo>
                      <a:pt x="371" y="391"/>
                    </a:lnTo>
                    <a:lnTo>
                      <a:pt x="367" y="384"/>
                    </a:lnTo>
                    <a:lnTo>
                      <a:pt x="364" y="378"/>
                    </a:lnTo>
                    <a:lnTo>
                      <a:pt x="361" y="371"/>
                    </a:lnTo>
                    <a:lnTo>
                      <a:pt x="356" y="364"/>
                    </a:lnTo>
                    <a:lnTo>
                      <a:pt x="350" y="357"/>
                    </a:lnTo>
                    <a:lnTo>
                      <a:pt x="343" y="350"/>
                    </a:lnTo>
                    <a:lnTo>
                      <a:pt x="336" y="343"/>
                    </a:lnTo>
                    <a:lnTo>
                      <a:pt x="327" y="335"/>
                    </a:lnTo>
                    <a:lnTo>
                      <a:pt x="316" y="328"/>
                    </a:lnTo>
                    <a:lnTo>
                      <a:pt x="303" y="320"/>
                    </a:lnTo>
                    <a:lnTo>
                      <a:pt x="288" y="312"/>
                    </a:lnTo>
                    <a:lnTo>
                      <a:pt x="271" y="304"/>
                    </a:lnTo>
                    <a:lnTo>
                      <a:pt x="250" y="296"/>
                    </a:lnTo>
                    <a:lnTo>
                      <a:pt x="228" y="288"/>
                    </a:lnTo>
                    <a:lnTo>
                      <a:pt x="202" y="279"/>
                    </a:lnTo>
                    <a:lnTo>
                      <a:pt x="173" y="270"/>
                    </a:lnTo>
                    <a:lnTo>
                      <a:pt x="167" y="269"/>
                    </a:lnTo>
                    <a:lnTo>
                      <a:pt x="122" y="288"/>
                    </a:lnTo>
                    <a:lnTo>
                      <a:pt x="124" y="288"/>
                    </a:lnTo>
                    <a:lnTo>
                      <a:pt x="121" y="289"/>
                    </a:lnTo>
                    <a:lnTo>
                      <a:pt x="114" y="293"/>
                    </a:lnTo>
                    <a:lnTo>
                      <a:pt x="105" y="301"/>
                    </a:lnTo>
                    <a:lnTo>
                      <a:pt x="95" y="311"/>
                    </a:lnTo>
                    <a:lnTo>
                      <a:pt x="95" y="310"/>
                    </a:lnTo>
                    <a:lnTo>
                      <a:pt x="95" y="309"/>
                    </a:lnTo>
                    <a:lnTo>
                      <a:pt x="95" y="309"/>
                    </a:lnTo>
                    <a:lnTo>
                      <a:pt x="95" y="308"/>
                    </a:lnTo>
                    <a:lnTo>
                      <a:pt x="95" y="304"/>
                    </a:lnTo>
                    <a:lnTo>
                      <a:pt x="95" y="300"/>
                    </a:lnTo>
                    <a:lnTo>
                      <a:pt x="95" y="296"/>
                    </a:lnTo>
                    <a:lnTo>
                      <a:pt x="96" y="292"/>
                    </a:lnTo>
                    <a:lnTo>
                      <a:pt x="98" y="277"/>
                    </a:lnTo>
                    <a:lnTo>
                      <a:pt x="83" y="273"/>
                    </a:lnTo>
                    <a:lnTo>
                      <a:pt x="77" y="272"/>
                    </a:lnTo>
                    <a:lnTo>
                      <a:pt x="69" y="272"/>
                    </a:lnTo>
                    <a:lnTo>
                      <a:pt x="61" y="273"/>
                    </a:lnTo>
                    <a:lnTo>
                      <a:pt x="52" y="274"/>
                    </a:lnTo>
                    <a:lnTo>
                      <a:pt x="43" y="277"/>
                    </a:lnTo>
                    <a:lnTo>
                      <a:pt x="33" y="281"/>
                    </a:lnTo>
                    <a:lnTo>
                      <a:pt x="23" y="286"/>
                    </a:lnTo>
                    <a:lnTo>
                      <a:pt x="14" y="293"/>
                    </a:lnTo>
                    <a:lnTo>
                      <a:pt x="14" y="292"/>
                    </a:lnTo>
                    <a:lnTo>
                      <a:pt x="14" y="292"/>
                    </a:lnTo>
                    <a:lnTo>
                      <a:pt x="14" y="292"/>
                    </a:lnTo>
                    <a:lnTo>
                      <a:pt x="14" y="290"/>
                    </a:lnTo>
                    <a:lnTo>
                      <a:pt x="15" y="270"/>
                    </a:lnTo>
                    <a:lnTo>
                      <a:pt x="20" y="248"/>
                    </a:lnTo>
                    <a:lnTo>
                      <a:pt x="28" y="226"/>
                    </a:lnTo>
                    <a:lnTo>
                      <a:pt x="43" y="205"/>
                    </a:lnTo>
                    <a:lnTo>
                      <a:pt x="63" y="180"/>
                    </a:lnTo>
                    <a:lnTo>
                      <a:pt x="31" y="178"/>
                    </a:lnTo>
                    <a:lnTo>
                      <a:pt x="25" y="176"/>
                    </a:lnTo>
                    <a:lnTo>
                      <a:pt x="17" y="176"/>
                    </a:lnTo>
                    <a:lnTo>
                      <a:pt x="9" y="176"/>
                    </a:lnTo>
                    <a:lnTo>
                      <a:pt x="0" y="178"/>
                    </a:lnTo>
                    <a:lnTo>
                      <a:pt x="6" y="160"/>
                    </a:lnTo>
                    <a:lnTo>
                      <a:pt x="13" y="141"/>
                    </a:lnTo>
                    <a:lnTo>
                      <a:pt x="22" y="120"/>
                    </a:lnTo>
                    <a:lnTo>
                      <a:pt x="33" y="100"/>
                    </a:lnTo>
                    <a:lnTo>
                      <a:pt x="47" y="83"/>
                    </a:lnTo>
                    <a:lnTo>
                      <a:pt x="62" y="68"/>
                    </a:lnTo>
                    <a:lnTo>
                      <a:pt x="81" y="59"/>
                    </a:lnTo>
                    <a:lnTo>
                      <a:pt x="101" y="54"/>
                    </a:lnTo>
                    <a:lnTo>
                      <a:pt x="147" y="53"/>
                    </a:lnTo>
                    <a:lnTo>
                      <a:pt x="111" y="26"/>
                    </a:lnTo>
                    <a:lnTo>
                      <a:pt x="108" y="24"/>
                    </a:lnTo>
                    <a:lnTo>
                      <a:pt x="105" y="21"/>
                    </a:lnTo>
                    <a:lnTo>
                      <a:pt x="98" y="19"/>
                    </a:lnTo>
                    <a:lnTo>
                      <a:pt x="90" y="14"/>
                    </a:lnTo>
                    <a:lnTo>
                      <a:pt x="104" y="13"/>
                    </a:lnTo>
                    <a:lnTo>
                      <a:pt x="118" y="14"/>
                    </a:lnTo>
                    <a:lnTo>
                      <a:pt x="133" y="16"/>
                    </a:lnTo>
                    <a:lnTo>
                      <a:pt x="147" y="20"/>
                    </a:lnTo>
                    <a:lnTo>
                      <a:pt x="162" y="26"/>
                    </a:lnTo>
                    <a:lnTo>
                      <a:pt x="179" y="35"/>
                    </a:lnTo>
                    <a:lnTo>
                      <a:pt x="194" y="46"/>
                    </a:lnTo>
                    <a:lnTo>
                      <a:pt x="210" y="60"/>
                    </a:lnTo>
                    <a:lnTo>
                      <a:pt x="232" y="84"/>
                    </a:lnTo>
                    <a:lnTo>
                      <a:pt x="233" y="77"/>
                    </a:lnTo>
                    <a:lnTo>
                      <a:pt x="236" y="61"/>
                    </a:lnTo>
                    <a:lnTo>
                      <a:pt x="238" y="44"/>
                    </a:lnTo>
                    <a:lnTo>
                      <a:pt x="241" y="34"/>
                    </a:lnTo>
                    <a:lnTo>
                      <a:pt x="243" y="38"/>
                    </a:lnTo>
                    <a:lnTo>
                      <a:pt x="249" y="47"/>
                    </a:lnTo>
                    <a:lnTo>
                      <a:pt x="253" y="57"/>
                    </a:lnTo>
                    <a:lnTo>
                      <a:pt x="256" y="60"/>
                    </a:lnTo>
                    <a:lnTo>
                      <a:pt x="271" y="47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5" name="Freeform 64"/>
              <p:cNvSpPr>
                <a:spLocks/>
              </p:cNvSpPr>
              <p:nvPr/>
            </p:nvSpPr>
            <p:spPr bwMode="auto">
              <a:xfrm>
                <a:off x="-374" y="1652"/>
                <a:ext cx="283" cy="222"/>
              </a:xfrm>
              <a:custGeom>
                <a:avLst/>
                <a:gdLst/>
                <a:ahLst/>
                <a:cxnLst>
                  <a:cxn ang="0">
                    <a:pos x="5" y="27"/>
                  </a:cxn>
                  <a:cxn ang="0">
                    <a:pos x="0" y="40"/>
                  </a:cxn>
                  <a:cxn ang="0">
                    <a:pos x="3" y="62"/>
                  </a:cxn>
                  <a:cxn ang="0">
                    <a:pos x="21" y="88"/>
                  </a:cxn>
                  <a:cxn ang="0">
                    <a:pos x="32" y="99"/>
                  </a:cxn>
                  <a:cxn ang="0">
                    <a:pos x="46" y="109"/>
                  </a:cxn>
                  <a:cxn ang="0">
                    <a:pos x="67" y="124"/>
                  </a:cxn>
                  <a:cxn ang="0">
                    <a:pos x="85" y="138"/>
                  </a:cxn>
                  <a:cxn ang="0">
                    <a:pos x="106" y="179"/>
                  </a:cxn>
                  <a:cxn ang="0">
                    <a:pos x="144" y="245"/>
                  </a:cxn>
                  <a:cxn ang="0">
                    <a:pos x="194" y="300"/>
                  </a:cxn>
                  <a:cxn ang="0">
                    <a:pos x="248" y="346"/>
                  </a:cxn>
                  <a:cxn ang="0">
                    <a:pos x="302" y="383"/>
                  </a:cxn>
                  <a:cxn ang="0">
                    <a:pos x="351" y="410"/>
                  </a:cxn>
                  <a:cxn ang="0">
                    <a:pos x="390" y="428"/>
                  </a:cxn>
                  <a:cxn ang="0">
                    <a:pos x="415" y="438"/>
                  </a:cxn>
                  <a:cxn ang="0">
                    <a:pos x="430" y="444"/>
                  </a:cxn>
                  <a:cxn ang="0">
                    <a:pos x="563" y="254"/>
                  </a:cxn>
                  <a:cxn ang="0">
                    <a:pos x="560" y="250"/>
                  </a:cxn>
                  <a:cxn ang="0">
                    <a:pos x="553" y="242"/>
                  </a:cxn>
                  <a:cxn ang="0">
                    <a:pos x="539" y="229"/>
                  </a:cxn>
                  <a:cxn ang="0">
                    <a:pos x="517" y="215"/>
                  </a:cxn>
                  <a:cxn ang="0">
                    <a:pos x="484" y="197"/>
                  </a:cxn>
                  <a:cxn ang="0">
                    <a:pos x="452" y="178"/>
                  </a:cxn>
                  <a:cxn ang="0">
                    <a:pos x="420" y="159"/>
                  </a:cxn>
                  <a:cxn ang="0">
                    <a:pos x="390" y="140"/>
                  </a:cxn>
                  <a:cxn ang="0">
                    <a:pos x="365" y="123"/>
                  </a:cxn>
                  <a:cxn ang="0">
                    <a:pos x="344" y="107"/>
                  </a:cxn>
                  <a:cxn ang="0">
                    <a:pos x="328" y="94"/>
                  </a:cxn>
                  <a:cxn ang="0">
                    <a:pos x="319" y="84"/>
                  </a:cxn>
                  <a:cxn ang="0">
                    <a:pos x="335" y="68"/>
                  </a:cxn>
                  <a:cxn ang="0">
                    <a:pos x="346" y="57"/>
                  </a:cxn>
                  <a:cxn ang="0">
                    <a:pos x="213" y="71"/>
                  </a:cxn>
                  <a:cxn ang="0">
                    <a:pos x="206" y="84"/>
                  </a:cxn>
                  <a:cxn ang="0">
                    <a:pos x="195" y="103"/>
                  </a:cxn>
                  <a:cxn ang="0">
                    <a:pos x="183" y="123"/>
                  </a:cxn>
                  <a:cxn ang="0">
                    <a:pos x="173" y="128"/>
                  </a:cxn>
                  <a:cxn ang="0">
                    <a:pos x="166" y="121"/>
                  </a:cxn>
                  <a:cxn ang="0">
                    <a:pos x="165" y="104"/>
                  </a:cxn>
                  <a:cxn ang="0">
                    <a:pos x="168" y="70"/>
                  </a:cxn>
                  <a:cxn ang="0">
                    <a:pos x="85" y="9"/>
                  </a:cxn>
                  <a:cxn ang="0">
                    <a:pos x="58" y="0"/>
                  </a:cxn>
                  <a:cxn ang="0">
                    <a:pos x="35" y="2"/>
                  </a:cxn>
                  <a:cxn ang="0">
                    <a:pos x="18" y="10"/>
                  </a:cxn>
                  <a:cxn ang="0">
                    <a:pos x="8" y="20"/>
                  </a:cxn>
                </a:cxnLst>
                <a:rect l="0" t="0" r="r" b="b"/>
                <a:pathLst>
                  <a:path w="568" h="444">
                    <a:moveTo>
                      <a:pt x="8" y="20"/>
                    </a:moveTo>
                    <a:lnTo>
                      <a:pt x="5" y="27"/>
                    </a:lnTo>
                    <a:lnTo>
                      <a:pt x="2" y="33"/>
                    </a:lnTo>
                    <a:lnTo>
                      <a:pt x="0" y="40"/>
                    </a:lnTo>
                    <a:lnTo>
                      <a:pt x="0" y="46"/>
                    </a:lnTo>
                    <a:lnTo>
                      <a:pt x="3" y="62"/>
                    </a:lnTo>
                    <a:lnTo>
                      <a:pt x="10" y="77"/>
                    </a:lnTo>
                    <a:lnTo>
                      <a:pt x="21" y="88"/>
                    </a:lnTo>
                    <a:lnTo>
                      <a:pt x="30" y="98"/>
                    </a:lnTo>
                    <a:lnTo>
                      <a:pt x="32" y="99"/>
                    </a:lnTo>
                    <a:lnTo>
                      <a:pt x="38" y="103"/>
                    </a:lnTo>
                    <a:lnTo>
                      <a:pt x="46" y="109"/>
                    </a:lnTo>
                    <a:lnTo>
                      <a:pt x="56" y="116"/>
                    </a:lnTo>
                    <a:lnTo>
                      <a:pt x="67" y="124"/>
                    </a:lnTo>
                    <a:lnTo>
                      <a:pt x="77" y="131"/>
                    </a:lnTo>
                    <a:lnTo>
                      <a:pt x="85" y="138"/>
                    </a:lnTo>
                    <a:lnTo>
                      <a:pt x="92" y="142"/>
                    </a:lnTo>
                    <a:lnTo>
                      <a:pt x="106" y="179"/>
                    </a:lnTo>
                    <a:lnTo>
                      <a:pt x="123" y="213"/>
                    </a:lnTo>
                    <a:lnTo>
                      <a:pt x="144" y="245"/>
                    </a:lnTo>
                    <a:lnTo>
                      <a:pt x="168" y="274"/>
                    </a:lnTo>
                    <a:lnTo>
                      <a:pt x="194" y="300"/>
                    </a:lnTo>
                    <a:lnTo>
                      <a:pt x="220" y="324"/>
                    </a:lnTo>
                    <a:lnTo>
                      <a:pt x="248" y="346"/>
                    </a:lnTo>
                    <a:lnTo>
                      <a:pt x="275" y="366"/>
                    </a:lnTo>
                    <a:lnTo>
                      <a:pt x="302" y="383"/>
                    </a:lnTo>
                    <a:lnTo>
                      <a:pt x="327" y="397"/>
                    </a:lnTo>
                    <a:lnTo>
                      <a:pt x="351" y="410"/>
                    </a:lnTo>
                    <a:lnTo>
                      <a:pt x="372" y="420"/>
                    </a:lnTo>
                    <a:lnTo>
                      <a:pt x="390" y="428"/>
                    </a:lnTo>
                    <a:lnTo>
                      <a:pt x="404" y="434"/>
                    </a:lnTo>
                    <a:lnTo>
                      <a:pt x="415" y="438"/>
                    </a:lnTo>
                    <a:lnTo>
                      <a:pt x="419" y="440"/>
                    </a:lnTo>
                    <a:lnTo>
                      <a:pt x="430" y="444"/>
                    </a:lnTo>
                    <a:lnTo>
                      <a:pt x="568" y="263"/>
                    </a:lnTo>
                    <a:lnTo>
                      <a:pt x="563" y="254"/>
                    </a:lnTo>
                    <a:lnTo>
                      <a:pt x="562" y="253"/>
                    </a:lnTo>
                    <a:lnTo>
                      <a:pt x="560" y="250"/>
                    </a:lnTo>
                    <a:lnTo>
                      <a:pt x="556" y="246"/>
                    </a:lnTo>
                    <a:lnTo>
                      <a:pt x="553" y="242"/>
                    </a:lnTo>
                    <a:lnTo>
                      <a:pt x="546" y="236"/>
                    </a:lnTo>
                    <a:lnTo>
                      <a:pt x="539" y="229"/>
                    </a:lnTo>
                    <a:lnTo>
                      <a:pt x="529" y="222"/>
                    </a:lnTo>
                    <a:lnTo>
                      <a:pt x="517" y="215"/>
                    </a:lnTo>
                    <a:lnTo>
                      <a:pt x="501" y="206"/>
                    </a:lnTo>
                    <a:lnTo>
                      <a:pt x="484" y="197"/>
                    </a:lnTo>
                    <a:lnTo>
                      <a:pt x="468" y="187"/>
                    </a:lnTo>
                    <a:lnTo>
                      <a:pt x="452" y="178"/>
                    </a:lnTo>
                    <a:lnTo>
                      <a:pt x="435" y="168"/>
                    </a:lnTo>
                    <a:lnTo>
                      <a:pt x="420" y="159"/>
                    </a:lnTo>
                    <a:lnTo>
                      <a:pt x="405" y="149"/>
                    </a:lnTo>
                    <a:lnTo>
                      <a:pt x="390" y="140"/>
                    </a:lnTo>
                    <a:lnTo>
                      <a:pt x="378" y="131"/>
                    </a:lnTo>
                    <a:lnTo>
                      <a:pt x="365" y="123"/>
                    </a:lnTo>
                    <a:lnTo>
                      <a:pt x="354" y="115"/>
                    </a:lnTo>
                    <a:lnTo>
                      <a:pt x="344" y="107"/>
                    </a:lnTo>
                    <a:lnTo>
                      <a:pt x="335" y="100"/>
                    </a:lnTo>
                    <a:lnTo>
                      <a:pt x="328" y="94"/>
                    </a:lnTo>
                    <a:lnTo>
                      <a:pt x="323" y="88"/>
                    </a:lnTo>
                    <a:lnTo>
                      <a:pt x="319" y="84"/>
                    </a:lnTo>
                    <a:lnTo>
                      <a:pt x="326" y="77"/>
                    </a:lnTo>
                    <a:lnTo>
                      <a:pt x="335" y="68"/>
                    </a:lnTo>
                    <a:lnTo>
                      <a:pt x="342" y="61"/>
                    </a:lnTo>
                    <a:lnTo>
                      <a:pt x="346" y="57"/>
                    </a:lnTo>
                    <a:lnTo>
                      <a:pt x="214" y="69"/>
                    </a:lnTo>
                    <a:lnTo>
                      <a:pt x="213" y="71"/>
                    </a:lnTo>
                    <a:lnTo>
                      <a:pt x="211" y="76"/>
                    </a:lnTo>
                    <a:lnTo>
                      <a:pt x="206" y="84"/>
                    </a:lnTo>
                    <a:lnTo>
                      <a:pt x="200" y="93"/>
                    </a:lnTo>
                    <a:lnTo>
                      <a:pt x="195" y="103"/>
                    </a:lnTo>
                    <a:lnTo>
                      <a:pt x="189" y="114"/>
                    </a:lnTo>
                    <a:lnTo>
                      <a:pt x="183" y="123"/>
                    </a:lnTo>
                    <a:lnTo>
                      <a:pt x="177" y="132"/>
                    </a:lnTo>
                    <a:lnTo>
                      <a:pt x="173" y="128"/>
                    </a:lnTo>
                    <a:lnTo>
                      <a:pt x="169" y="124"/>
                    </a:lnTo>
                    <a:lnTo>
                      <a:pt x="166" y="121"/>
                    </a:lnTo>
                    <a:lnTo>
                      <a:pt x="164" y="118"/>
                    </a:lnTo>
                    <a:lnTo>
                      <a:pt x="165" y="104"/>
                    </a:lnTo>
                    <a:lnTo>
                      <a:pt x="167" y="86"/>
                    </a:lnTo>
                    <a:lnTo>
                      <a:pt x="168" y="70"/>
                    </a:lnTo>
                    <a:lnTo>
                      <a:pt x="169" y="63"/>
                    </a:lnTo>
                    <a:lnTo>
                      <a:pt x="85" y="9"/>
                    </a:lnTo>
                    <a:lnTo>
                      <a:pt x="70" y="3"/>
                    </a:lnTo>
                    <a:lnTo>
                      <a:pt x="58" y="0"/>
                    </a:lnTo>
                    <a:lnTo>
                      <a:pt x="46" y="0"/>
                    </a:lnTo>
                    <a:lnTo>
                      <a:pt x="35" y="2"/>
                    </a:lnTo>
                    <a:lnTo>
                      <a:pt x="25" y="5"/>
                    </a:lnTo>
                    <a:lnTo>
                      <a:pt x="18" y="10"/>
                    </a:lnTo>
                    <a:lnTo>
                      <a:pt x="13" y="16"/>
                    </a:lnTo>
                    <a:lnTo>
                      <a:pt x="8" y="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6" name="Freeform 65"/>
              <p:cNvSpPr>
                <a:spLocks/>
              </p:cNvSpPr>
              <p:nvPr/>
            </p:nvSpPr>
            <p:spPr bwMode="auto">
              <a:xfrm>
                <a:off x="-358" y="1668"/>
                <a:ext cx="247" cy="187"/>
              </a:xfrm>
              <a:custGeom>
                <a:avLst/>
                <a:gdLst/>
                <a:ahLst/>
                <a:cxnLst>
                  <a:cxn ang="0">
                    <a:pos x="88" y="91"/>
                  </a:cxn>
                  <a:cxn ang="0">
                    <a:pos x="14" y="37"/>
                  </a:cxn>
                  <a:cxn ang="0">
                    <a:pos x="3" y="23"/>
                  </a:cxn>
                  <a:cxn ang="0">
                    <a:pos x="0" y="11"/>
                  </a:cxn>
                  <a:cxn ang="0">
                    <a:pos x="2" y="8"/>
                  </a:cxn>
                  <a:cxn ang="0">
                    <a:pos x="6" y="5"/>
                  </a:cxn>
                  <a:cxn ang="0">
                    <a:pos x="21" y="0"/>
                  </a:cxn>
                  <a:cxn ang="0">
                    <a:pos x="37" y="6"/>
                  </a:cxn>
                  <a:cxn ang="0">
                    <a:pos x="51" y="15"/>
                  </a:cxn>
                  <a:cxn ang="0">
                    <a:pos x="72" y="28"/>
                  </a:cxn>
                  <a:cxn ang="0">
                    <a:pos x="93" y="41"/>
                  </a:cxn>
                  <a:cxn ang="0">
                    <a:pos x="99" y="61"/>
                  </a:cxn>
                  <a:cxn ang="0">
                    <a:pos x="96" y="92"/>
                  </a:cxn>
                  <a:cxn ang="0">
                    <a:pos x="151" y="154"/>
                  </a:cxn>
                  <a:cxn ang="0">
                    <a:pos x="158" y="143"/>
                  </a:cxn>
                  <a:cxn ang="0">
                    <a:pos x="173" y="116"/>
                  </a:cxn>
                  <a:cxn ang="0">
                    <a:pos x="190" y="87"/>
                  </a:cxn>
                  <a:cxn ang="0">
                    <a:pos x="201" y="69"/>
                  </a:cxn>
                  <a:cxn ang="0">
                    <a:pos x="211" y="68"/>
                  </a:cxn>
                  <a:cxn ang="0">
                    <a:pos x="225" y="67"/>
                  </a:cxn>
                  <a:cxn ang="0">
                    <a:pos x="241" y="64"/>
                  </a:cxn>
                  <a:cxn ang="0">
                    <a:pos x="255" y="63"/>
                  </a:cxn>
                  <a:cxn ang="0">
                    <a:pos x="266" y="78"/>
                  </a:cxn>
                  <a:cxn ang="0">
                    <a:pos x="285" y="96"/>
                  </a:cxn>
                  <a:cxn ang="0">
                    <a:pos x="308" y="114"/>
                  </a:cxn>
                  <a:cxn ang="0">
                    <a:pos x="336" y="134"/>
                  </a:cxn>
                  <a:cxn ang="0">
                    <a:pos x="367" y="154"/>
                  </a:cxn>
                  <a:cxn ang="0">
                    <a:pos x="400" y="174"/>
                  </a:cxn>
                  <a:cxn ang="0">
                    <a:pos x="435" y="193"/>
                  </a:cxn>
                  <a:cxn ang="0">
                    <a:pos x="468" y="213"/>
                  </a:cxn>
                  <a:cxn ang="0">
                    <a:pos x="484" y="222"/>
                  </a:cxn>
                  <a:cxn ang="0">
                    <a:pos x="495" y="230"/>
                  </a:cxn>
                  <a:cxn ang="0">
                    <a:pos x="474" y="258"/>
                  </a:cxn>
                  <a:cxn ang="0">
                    <a:pos x="439" y="302"/>
                  </a:cxn>
                  <a:cxn ang="0">
                    <a:pos x="406" y="347"/>
                  </a:cxn>
                  <a:cxn ang="0">
                    <a:pos x="386" y="373"/>
                  </a:cxn>
                  <a:cxn ang="0">
                    <a:pos x="362" y="363"/>
                  </a:cxn>
                  <a:cxn ang="0">
                    <a:pos x="326" y="345"/>
                  </a:cxn>
                  <a:cxn ang="0">
                    <a:pos x="284" y="321"/>
                  </a:cxn>
                  <a:cxn ang="0">
                    <a:pos x="238" y="290"/>
                  </a:cxn>
                  <a:cxn ang="0">
                    <a:pos x="192" y="252"/>
                  </a:cxn>
                  <a:cxn ang="0">
                    <a:pos x="149" y="207"/>
                  </a:cxn>
                  <a:cxn ang="0">
                    <a:pos x="113" y="155"/>
                  </a:cxn>
                  <a:cxn ang="0">
                    <a:pos x="89" y="97"/>
                  </a:cxn>
                </a:cxnLst>
                <a:rect l="0" t="0" r="r" b="b"/>
                <a:pathLst>
                  <a:path w="495" h="373">
                    <a:moveTo>
                      <a:pt x="89" y="97"/>
                    </a:moveTo>
                    <a:lnTo>
                      <a:pt x="88" y="91"/>
                    </a:lnTo>
                    <a:lnTo>
                      <a:pt x="17" y="39"/>
                    </a:lnTo>
                    <a:lnTo>
                      <a:pt x="14" y="37"/>
                    </a:lnTo>
                    <a:lnTo>
                      <a:pt x="8" y="31"/>
                    </a:lnTo>
                    <a:lnTo>
                      <a:pt x="3" y="23"/>
                    </a:lnTo>
                    <a:lnTo>
                      <a:pt x="0" y="14"/>
                    </a:lnTo>
                    <a:lnTo>
                      <a:pt x="0" y="11"/>
                    </a:lnTo>
                    <a:lnTo>
                      <a:pt x="2" y="10"/>
                    </a:lnTo>
                    <a:lnTo>
                      <a:pt x="2" y="8"/>
                    </a:lnTo>
                    <a:lnTo>
                      <a:pt x="3" y="7"/>
                    </a:lnTo>
                    <a:lnTo>
                      <a:pt x="6" y="5"/>
                    </a:lnTo>
                    <a:lnTo>
                      <a:pt x="12" y="1"/>
                    </a:lnTo>
                    <a:lnTo>
                      <a:pt x="21" y="0"/>
                    </a:lnTo>
                    <a:lnTo>
                      <a:pt x="35" y="5"/>
                    </a:lnTo>
                    <a:lnTo>
                      <a:pt x="37" y="6"/>
                    </a:lnTo>
                    <a:lnTo>
                      <a:pt x="43" y="9"/>
                    </a:lnTo>
                    <a:lnTo>
                      <a:pt x="51" y="15"/>
                    </a:lnTo>
                    <a:lnTo>
                      <a:pt x="61" y="21"/>
                    </a:lnTo>
                    <a:lnTo>
                      <a:pt x="72" y="28"/>
                    </a:lnTo>
                    <a:lnTo>
                      <a:pt x="82" y="36"/>
                    </a:lnTo>
                    <a:lnTo>
                      <a:pt x="93" y="41"/>
                    </a:lnTo>
                    <a:lnTo>
                      <a:pt x="101" y="47"/>
                    </a:lnTo>
                    <a:lnTo>
                      <a:pt x="99" y="61"/>
                    </a:lnTo>
                    <a:lnTo>
                      <a:pt x="98" y="77"/>
                    </a:lnTo>
                    <a:lnTo>
                      <a:pt x="96" y="92"/>
                    </a:lnTo>
                    <a:lnTo>
                      <a:pt x="96" y="98"/>
                    </a:lnTo>
                    <a:lnTo>
                      <a:pt x="151" y="154"/>
                    </a:lnTo>
                    <a:lnTo>
                      <a:pt x="154" y="151"/>
                    </a:lnTo>
                    <a:lnTo>
                      <a:pt x="158" y="143"/>
                    </a:lnTo>
                    <a:lnTo>
                      <a:pt x="165" y="130"/>
                    </a:lnTo>
                    <a:lnTo>
                      <a:pt x="173" y="116"/>
                    </a:lnTo>
                    <a:lnTo>
                      <a:pt x="182" y="101"/>
                    </a:lnTo>
                    <a:lnTo>
                      <a:pt x="190" y="87"/>
                    </a:lnTo>
                    <a:lnTo>
                      <a:pt x="196" y="76"/>
                    </a:lnTo>
                    <a:lnTo>
                      <a:pt x="201" y="69"/>
                    </a:lnTo>
                    <a:lnTo>
                      <a:pt x="205" y="69"/>
                    </a:lnTo>
                    <a:lnTo>
                      <a:pt x="211" y="68"/>
                    </a:lnTo>
                    <a:lnTo>
                      <a:pt x="218" y="68"/>
                    </a:lnTo>
                    <a:lnTo>
                      <a:pt x="225" y="67"/>
                    </a:lnTo>
                    <a:lnTo>
                      <a:pt x="233" y="66"/>
                    </a:lnTo>
                    <a:lnTo>
                      <a:pt x="241" y="64"/>
                    </a:lnTo>
                    <a:lnTo>
                      <a:pt x="248" y="64"/>
                    </a:lnTo>
                    <a:lnTo>
                      <a:pt x="255" y="63"/>
                    </a:lnTo>
                    <a:lnTo>
                      <a:pt x="260" y="70"/>
                    </a:lnTo>
                    <a:lnTo>
                      <a:pt x="266" y="78"/>
                    </a:lnTo>
                    <a:lnTo>
                      <a:pt x="275" y="87"/>
                    </a:lnTo>
                    <a:lnTo>
                      <a:pt x="285" y="96"/>
                    </a:lnTo>
                    <a:lnTo>
                      <a:pt x="295" y="105"/>
                    </a:lnTo>
                    <a:lnTo>
                      <a:pt x="308" y="114"/>
                    </a:lnTo>
                    <a:lnTo>
                      <a:pt x="322" y="124"/>
                    </a:lnTo>
                    <a:lnTo>
                      <a:pt x="336" y="134"/>
                    </a:lnTo>
                    <a:lnTo>
                      <a:pt x="352" y="144"/>
                    </a:lnTo>
                    <a:lnTo>
                      <a:pt x="367" y="154"/>
                    </a:lnTo>
                    <a:lnTo>
                      <a:pt x="384" y="163"/>
                    </a:lnTo>
                    <a:lnTo>
                      <a:pt x="400" y="174"/>
                    </a:lnTo>
                    <a:lnTo>
                      <a:pt x="417" y="184"/>
                    </a:lnTo>
                    <a:lnTo>
                      <a:pt x="435" y="193"/>
                    </a:lnTo>
                    <a:lnTo>
                      <a:pt x="451" y="204"/>
                    </a:lnTo>
                    <a:lnTo>
                      <a:pt x="468" y="213"/>
                    </a:lnTo>
                    <a:lnTo>
                      <a:pt x="477" y="218"/>
                    </a:lnTo>
                    <a:lnTo>
                      <a:pt x="484" y="222"/>
                    </a:lnTo>
                    <a:lnTo>
                      <a:pt x="490" y="227"/>
                    </a:lnTo>
                    <a:lnTo>
                      <a:pt x="495" y="230"/>
                    </a:lnTo>
                    <a:lnTo>
                      <a:pt x="486" y="241"/>
                    </a:lnTo>
                    <a:lnTo>
                      <a:pt x="474" y="258"/>
                    </a:lnTo>
                    <a:lnTo>
                      <a:pt x="458" y="279"/>
                    </a:lnTo>
                    <a:lnTo>
                      <a:pt x="439" y="302"/>
                    </a:lnTo>
                    <a:lnTo>
                      <a:pt x="422" y="326"/>
                    </a:lnTo>
                    <a:lnTo>
                      <a:pt x="406" y="347"/>
                    </a:lnTo>
                    <a:lnTo>
                      <a:pt x="393" y="363"/>
                    </a:lnTo>
                    <a:lnTo>
                      <a:pt x="386" y="373"/>
                    </a:lnTo>
                    <a:lnTo>
                      <a:pt x="376" y="368"/>
                    </a:lnTo>
                    <a:lnTo>
                      <a:pt x="362" y="363"/>
                    </a:lnTo>
                    <a:lnTo>
                      <a:pt x="345" y="355"/>
                    </a:lnTo>
                    <a:lnTo>
                      <a:pt x="326" y="345"/>
                    </a:lnTo>
                    <a:lnTo>
                      <a:pt x="306" y="334"/>
                    </a:lnTo>
                    <a:lnTo>
                      <a:pt x="284" y="321"/>
                    </a:lnTo>
                    <a:lnTo>
                      <a:pt x="261" y="306"/>
                    </a:lnTo>
                    <a:lnTo>
                      <a:pt x="238" y="290"/>
                    </a:lnTo>
                    <a:lnTo>
                      <a:pt x="214" y="272"/>
                    </a:lnTo>
                    <a:lnTo>
                      <a:pt x="192" y="252"/>
                    </a:lnTo>
                    <a:lnTo>
                      <a:pt x="170" y="230"/>
                    </a:lnTo>
                    <a:lnTo>
                      <a:pt x="149" y="207"/>
                    </a:lnTo>
                    <a:lnTo>
                      <a:pt x="129" y="182"/>
                    </a:lnTo>
                    <a:lnTo>
                      <a:pt x="113" y="155"/>
                    </a:lnTo>
                    <a:lnTo>
                      <a:pt x="99" y="127"/>
                    </a:lnTo>
                    <a:lnTo>
                      <a:pt x="89" y="97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7" name="Freeform 66"/>
              <p:cNvSpPr>
                <a:spLocks/>
              </p:cNvSpPr>
              <p:nvPr/>
            </p:nvSpPr>
            <p:spPr bwMode="auto">
              <a:xfrm>
                <a:off x="-340" y="1677"/>
                <a:ext cx="25" cy="22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5"/>
                  </a:cxn>
                  <a:cxn ang="0">
                    <a:pos x="0" y="6"/>
                  </a:cxn>
                  <a:cxn ang="0">
                    <a:pos x="0" y="7"/>
                  </a:cxn>
                  <a:cxn ang="0">
                    <a:pos x="1" y="10"/>
                  </a:cxn>
                  <a:cxn ang="0">
                    <a:pos x="1" y="11"/>
                  </a:cxn>
                  <a:cxn ang="0">
                    <a:pos x="2" y="12"/>
                  </a:cxn>
                  <a:cxn ang="0">
                    <a:pos x="5" y="14"/>
                  </a:cxn>
                  <a:cxn ang="0">
                    <a:pos x="12" y="18"/>
                  </a:cxn>
                  <a:cxn ang="0">
                    <a:pos x="20" y="25"/>
                  </a:cxn>
                  <a:cxn ang="0">
                    <a:pos x="29" y="30"/>
                  </a:cxn>
                  <a:cxn ang="0">
                    <a:pos x="24" y="31"/>
                  </a:cxn>
                  <a:cxn ang="0">
                    <a:pos x="20" y="31"/>
                  </a:cxn>
                  <a:cxn ang="0">
                    <a:pos x="17" y="33"/>
                  </a:cxn>
                  <a:cxn ang="0">
                    <a:pos x="16" y="33"/>
                  </a:cxn>
                  <a:cxn ang="0">
                    <a:pos x="14" y="33"/>
                  </a:cxn>
                  <a:cxn ang="0">
                    <a:pos x="12" y="34"/>
                  </a:cxn>
                  <a:cxn ang="0">
                    <a:pos x="11" y="36"/>
                  </a:cxn>
                  <a:cxn ang="0">
                    <a:pos x="11" y="38"/>
                  </a:cxn>
                  <a:cxn ang="0">
                    <a:pos x="11" y="38"/>
                  </a:cxn>
                  <a:cxn ang="0">
                    <a:pos x="11" y="38"/>
                  </a:cxn>
                  <a:cxn ang="0">
                    <a:pos x="11" y="40"/>
                  </a:cxn>
                  <a:cxn ang="0">
                    <a:pos x="11" y="40"/>
                  </a:cxn>
                  <a:cxn ang="0">
                    <a:pos x="12" y="42"/>
                  </a:cxn>
                  <a:cxn ang="0">
                    <a:pos x="13" y="43"/>
                  </a:cxn>
                  <a:cxn ang="0">
                    <a:pos x="15" y="44"/>
                  </a:cxn>
                  <a:cxn ang="0">
                    <a:pos x="17" y="44"/>
                  </a:cxn>
                  <a:cxn ang="0">
                    <a:pos x="46" y="41"/>
                  </a:cxn>
                  <a:cxn ang="0">
                    <a:pos x="47" y="41"/>
                  </a:cxn>
                  <a:cxn ang="0">
                    <a:pos x="50" y="40"/>
                  </a:cxn>
                  <a:cxn ang="0">
                    <a:pos x="51" y="38"/>
                  </a:cxn>
                  <a:cxn ang="0">
                    <a:pos x="51" y="36"/>
                  </a:cxn>
                  <a:cxn ang="0">
                    <a:pos x="51" y="35"/>
                  </a:cxn>
                  <a:cxn ang="0">
                    <a:pos x="51" y="33"/>
                  </a:cxn>
                  <a:cxn ang="0">
                    <a:pos x="50" y="31"/>
                  </a:cxn>
                  <a:cxn ang="0">
                    <a:pos x="49" y="30"/>
                  </a:cxn>
                  <a:cxn ang="0">
                    <a:pos x="9" y="1"/>
                  </a:cxn>
                  <a:cxn ang="0">
                    <a:pos x="7" y="0"/>
                  </a:cxn>
                  <a:cxn ang="0">
                    <a:pos x="6" y="0"/>
                  </a:cxn>
                  <a:cxn ang="0">
                    <a:pos x="4" y="1"/>
                  </a:cxn>
                  <a:cxn ang="0">
                    <a:pos x="1" y="3"/>
                  </a:cxn>
                </a:cxnLst>
                <a:rect l="0" t="0" r="r" b="b"/>
                <a:pathLst>
                  <a:path w="51" h="44">
                    <a:moveTo>
                      <a:pt x="1" y="3"/>
                    </a:moveTo>
                    <a:lnTo>
                      <a:pt x="0" y="4"/>
                    </a:lnTo>
                    <a:lnTo>
                      <a:pt x="0" y="4"/>
                    </a:lnTo>
                    <a:lnTo>
                      <a:pt x="0" y="5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10"/>
                    </a:lnTo>
                    <a:lnTo>
                      <a:pt x="1" y="11"/>
                    </a:lnTo>
                    <a:lnTo>
                      <a:pt x="2" y="12"/>
                    </a:lnTo>
                    <a:lnTo>
                      <a:pt x="5" y="14"/>
                    </a:lnTo>
                    <a:lnTo>
                      <a:pt x="12" y="18"/>
                    </a:lnTo>
                    <a:lnTo>
                      <a:pt x="20" y="25"/>
                    </a:lnTo>
                    <a:lnTo>
                      <a:pt x="29" y="30"/>
                    </a:lnTo>
                    <a:lnTo>
                      <a:pt x="24" y="31"/>
                    </a:lnTo>
                    <a:lnTo>
                      <a:pt x="20" y="31"/>
                    </a:lnTo>
                    <a:lnTo>
                      <a:pt x="17" y="33"/>
                    </a:lnTo>
                    <a:lnTo>
                      <a:pt x="16" y="33"/>
                    </a:lnTo>
                    <a:lnTo>
                      <a:pt x="14" y="33"/>
                    </a:lnTo>
                    <a:lnTo>
                      <a:pt x="12" y="34"/>
                    </a:lnTo>
                    <a:lnTo>
                      <a:pt x="11" y="36"/>
                    </a:lnTo>
                    <a:lnTo>
                      <a:pt x="11" y="38"/>
                    </a:lnTo>
                    <a:lnTo>
                      <a:pt x="11" y="38"/>
                    </a:lnTo>
                    <a:lnTo>
                      <a:pt x="11" y="38"/>
                    </a:lnTo>
                    <a:lnTo>
                      <a:pt x="11" y="40"/>
                    </a:lnTo>
                    <a:lnTo>
                      <a:pt x="11" y="40"/>
                    </a:lnTo>
                    <a:lnTo>
                      <a:pt x="12" y="42"/>
                    </a:lnTo>
                    <a:lnTo>
                      <a:pt x="13" y="43"/>
                    </a:lnTo>
                    <a:lnTo>
                      <a:pt x="15" y="44"/>
                    </a:lnTo>
                    <a:lnTo>
                      <a:pt x="17" y="44"/>
                    </a:lnTo>
                    <a:lnTo>
                      <a:pt x="46" y="41"/>
                    </a:lnTo>
                    <a:lnTo>
                      <a:pt x="47" y="41"/>
                    </a:lnTo>
                    <a:lnTo>
                      <a:pt x="50" y="40"/>
                    </a:lnTo>
                    <a:lnTo>
                      <a:pt x="51" y="38"/>
                    </a:lnTo>
                    <a:lnTo>
                      <a:pt x="51" y="36"/>
                    </a:lnTo>
                    <a:lnTo>
                      <a:pt x="51" y="35"/>
                    </a:lnTo>
                    <a:lnTo>
                      <a:pt x="51" y="33"/>
                    </a:lnTo>
                    <a:lnTo>
                      <a:pt x="50" y="31"/>
                    </a:lnTo>
                    <a:lnTo>
                      <a:pt x="49" y="30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1"/>
                    </a:lnTo>
                    <a:lnTo>
                      <a:pt x="1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8" name="Freeform 67"/>
              <p:cNvSpPr>
                <a:spLocks/>
              </p:cNvSpPr>
              <p:nvPr/>
            </p:nvSpPr>
            <p:spPr bwMode="auto">
              <a:xfrm>
                <a:off x="-335" y="1765"/>
                <a:ext cx="48" cy="70"/>
              </a:xfrm>
              <a:custGeom>
                <a:avLst/>
                <a:gdLst/>
                <a:ahLst/>
                <a:cxnLst>
                  <a:cxn ang="0">
                    <a:pos x="0" y="139"/>
                  </a:cxn>
                  <a:cxn ang="0">
                    <a:pos x="33" y="141"/>
                  </a:cxn>
                  <a:cxn ang="0">
                    <a:pos x="36" y="119"/>
                  </a:cxn>
                  <a:cxn ang="0">
                    <a:pos x="44" y="98"/>
                  </a:cxn>
                  <a:cxn ang="0">
                    <a:pos x="54" y="79"/>
                  </a:cxn>
                  <a:cxn ang="0">
                    <a:pos x="65" y="61"/>
                  </a:cxn>
                  <a:cxn ang="0">
                    <a:pos x="77" y="46"/>
                  </a:cxn>
                  <a:cxn ang="0">
                    <a:pos x="86" y="34"/>
                  </a:cxn>
                  <a:cxn ang="0">
                    <a:pos x="93" y="27"/>
                  </a:cxn>
                  <a:cxn ang="0">
                    <a:pos x="95" y="23"/>
                  </a:cxn>
                  <a:cxn ang="0">
                    <a:pos x="72" y="0"/>
                  </a:cxn>
                  <a:cxn ang="0">
                    <a:pos x="69" y="4"/>
                  </a:cxn>
                  <a:cxn ang="0">
                    <a:pos x="59" y="13"/>
                  </a:cxn>
                  <a:cxn ang="0">
                    <a:pos x="49" y="27"/>
                  </a:cxn>
                  <a:cxn ang="0">
                    <a:pos x="36" y="44"/>
                  </a:cxn>
                  <a:cxn ang="0">
                    <a:pos x="24" y="65"/>
                  </a:cxn>
                  <a:cxn ang="0">
                    <a:pos x="12" y="88"/>
                  </a:cxn>
                  <a:cxn ang="0">
                    <a:pos x="4" y="113"/>
                  </a:cxn>
                  <a:cxn ang="0">
                    <a:pos x="0" y="139"/>
                  </a:cxn>
                </a:cxnLst>
                <a:rect l="0" t="0" r="r" b="b"/>
                <a:pathLst>
                  <a:path w="95" h="141">
                    <a:moveTo>
                      <a:pt x="0" y="139"/>
                    </a:moveTo>
                    <a:lnTo>
                      <a:pt x="33" y="141"/>
                    </a:lnTo>
                    <a:lnTo>
                      <a:pt x="36" y="119"/>
                    </a:lnTo>
                    <a:lnTo>
                      <a:pt x="44" y="98"/>
                    </a:lnTo>
                    <a:lnTo>
                      <a:pt x="54" y="79"/>
                    </a:lnTo>
                    <a:lnTo>
                      <a:pt x="65" y="61"/>
                    </a:lnTo>
                    <a:lnTo>
                      <a:pt x="77" y="46"/>
                    </a:lnTo>
                    <a:lnTo>
                      <a:pt x="86" y="34"/>
                    </a:lnTo>
                    <a:lnTo>
                      <a:pt x="93" y="27"/>
                    </a:lnTo>
                    <a:lnTo>
                      <a:pt x="95" y="23"/>
                    </a:lnTo>
                    <a:lnTo>
                      <a:pt x="72" y="0"/>
                    </a:lnTo>
                    <a:lnTo>
                      <a:pt x="69" y="4"/>
                    </a:lnTo>
                    <a:lnTo>
                      <a:pt x="59" y="13"/>
                    </a:lnTo>
                    <a:lnTo>
                      <a:pt x="49" y="27"/>
                    </a:lnTo>
                    <a:lnTo>
                      <a:pt x="36" y="44"/>
                    </a:lnTo>
                    <a:lnTo>
                      <a:pt x="24" y="65"/>
                    </a:lnTo>
                    <a:lnTo>
                      <a:pt x="12" y="88"/>
                    </a:lnTo>
                    <a:lnTo>
                      <a:pt x="4" y="113"/>
                    </a:lnTo>
                    <a:lnTo>
                      <a:pt x="0" y="13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" name="Freeform 68"/>
              <p:cNvSpPr>
                <a:spLocks/>
              </p:cNvSpPr>
              <p:nvPr/>
            </p:nvSpPr>
            <p:spPr bwMode="auto">
              <a:xfrm>
                <a:off x="-410" y="1829"/>
                <a:ext cx="166" cy="361"/>
              </a:xfrm>
              <a:custGeom>
                <a:avLst/>
                <a:gdLst/>
                <a:ahLst/>
                <a:cxnLst>
                  <a:cxn ang="0">
                    <a:pos x="291" y="0"/>
                  </a:cxn>
                  <a:cxn ang="0">
                    <a:pos x="16" y="0"/>
                  </a:cxn>
                  <a:cxn ang="0">
                    <a:pos x="14" y="14"/>
                  </a:cxn>
                  <a:cxn ang="0">
                    <a:pos x="11" y="28"/>
                  </a:cxn>
                  <a:cxn ang="0">
                    <a:pos x="8" y="67"/>
                  </a:cxn>
                  <a:cxn ang="0">
                    <a:pos x="3" y="129"/>
                  </a:cxn>
                  <a:cxn ang="0">
                    <a:pos x="0" y="212"/>
                  </a:cxn>
                  <a:cxn ang="0">
                    <a:pos x="1" y="314"/>
                  </a:cxn>
                  <a:cxn ang="0">
                    <a:pos x="7" y="431"/>
                  </a:cxn>
                  <a:cxn ang="0">
                    <a:pos x="19" y="563"/>
                  </a:cxn>
                  <a:cxn ang="0">
                    <a:pos x="41" y="709"/>
                  </a:cxn>
                  <a:cxn ang="0">
                    <a:pos x="44" y="722"/>
                  </a:cxn>
                  <a:cxn ang="0">
                    <a:pos x="330" y="722"/>
                  </a:cxn>
                  <a:cxn ang="0">
                    <a:pos x="326" y="703"/>
                  </a:cxn>
                  <a:cxn ang="0">
                    <a:pos x="314" y="648"/>
                  </a:cxn>
                  <a:cxn ang="0">
                    <a:pos x="304" y="581"/>
                  </a:cxn>
                  <a:cxn ang="0">
                    <a:pos x="293" y="504"/>
                  </a:cxn>
                  <a:cxn ang="0">
                    <a:pos x="287" y="418"/>
                  </a:cxn>
                  <a:cxn ang="0">
                    <a:pos x="283" y="326"/>
                  </a:cxn>
                  <a:cxn ang="0">
                    <a:pos x="284" y="228"/>
                  </a:cxn>
                  <a:cxn ang="0">
                    <a:pos x="292" y="125"/>
                  </a:cxn>
                  <a:cxn ang="0">
                    <a:pos x="307" y="19"/>
                  </a:cxn>
                  <a:cxn ang="0">
                    <a:pos x="311" y="0"/>
                  </a:cxn>
                  <a:cxn ang="0">
                    <a:pos x="291" y="0"/>
                  </a:cxn>
                </a:cxnLst>
                <a:rect l="0" t="0" r="r" b="b"/>
                <a:pathLst>
                  <a:path w="330" h="722">
                    <a:moveTo>
                      <a:pt x="291" y="0"/>
                    </a:moveTo>
                    <a:lnTo>
                      <a:pt x="16" y="0"/>
                    </a:lnTo>
                    <a:lnTo>
                      <a:pt x="14" y="14"/>
                    </a:lnTo>
                    <a:lnTo>
                      <a:pt x="11" y="28"/>
                    </a:lnTo>
                    <a:lnTo>
                      <a:pt x="8" y="67"/>
                    </a:lnTo>
                    <a:lnTo>
                      <a:pt x="3" y="129"/>
                    </a:lnTo>
                    <a:lnTo>
                      <a:pt x="0" y="212"/>
                    </a:lnTo>
                    <a:lnTo>
                      <a:pt x="1" y="314"/>
                    </a:lnTo>
                    <a:lnTo>
                      <a:pt x="7" y="431"/>
                    </a:lnTo>
                    <a:lnTo>
                      <a:pt x="19" y="563"/>
                    </a:lnTo>
                    <a:lnTo>
                      <a:pt x="41" y="709"/>
                    </a:lnTo>
                    <a:lnTo>
                      <a:pt x="44" y="722"/>
                    </a:lnTo>
                    <a:lnTo>
                      <a:pt x="330" y="722"/>
                    </a:lnTo>
                    <a:lnTo>
                      <a:pt x="326" y="703"/>
                    </a:lnTo>
                    <a:lnTo>
                      <a:pt x="314" y="648"/>
                    </a:lnTo>
                    <a:lnTo>
                      <a:pt x="304" y="581"/>
                    </a:lnTo>
                    <a:lnTo>
                      <a:pt x="293" y="504"/>
                    </a:lnTo>
                    <a:lnTo>
                      <a:pt x="287" y="418"/>
                    </a:lnTo>
                    <a:lnTo>
                      <a:pt x="283" y="326"/>
                    </a:lnTo>
                    <a:lnTo>
                      <a:pt x="284" y="228"/>
                    </a:lnTo>
                    <a:lnTo>
                      <a:pt x="292" y="125"/>
                    </a:lnTo>
                    <a:lnTo>
                      <a:pt x="307" y="19"/>
                    </a:lnTo>
                    <a:lnTo>
                      <a:pt x="311" y="0"/>
                    </a:lnTo>
                    <a:lnTo>
                      <a:pt x="29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" name="Freeform 69"/>
              <p:cNvSpPr>
                <a:spLocks/>
              </p:cNvSpPr>
              <p:nvPr/>
            </p:nvSpPr>
            <p:spPr bwMode="auto">
              <a:xfrm>
                <a:off x="-393" y="1845"/>
                <a:ext cx="129" cy="329"/>
              </a:xfrm>
              <a:custGeom>
                <a:avLst/>
                <a:gdLst/>
                <a:ahLst/>
                <a:cxnLst>
                  <a:cxn ang="0">
                    <a:pos x="241" y="0"/>
                  </a:cxn>
                  <a:cxn ang="0">
                    <a:pos x="230" y="70"/>
                  </a:cxn>
                  <a:cxn ang="0">
                    <a:pos x="223" y="139"/>
                  </a:cxn>
                  <a:cxn ang="0">
                    <a:pos x="220" y="206"/>
                  </a:cxn>
                  <a:cxn ang="0">
                    <a:pos x="219" y="270"/>
                  </a:cxn>
                  <a:cxn ang="0">
                    <a:pos x="220" y="329"/>
                  </a:cxn>
                  <a:cxn ang="0">
                    <a:pos x="222" y="386"/>
                  </a:cxn>
                  <a:cxn ang="0">
                    <a:pos x="227" y="440"/>
                  </a:cxn>
                  <a:cxn ang="0">
                    <a:pos x="232" y="491"/>
                  </a:cxn>
                  <a:cxn ang="0">
                    <a:pos x="237" y="538"/>
                  </a:cxn>
                  <a:cxn ang="0">
                    <a:pos x="244" y="582"/>
                  </a:cxn>
                  <a:cxn ang="0">
                    <a:pos x="252" y="622"/>
                  </a:cxn>
                  <a:cxn ang="0">
                    <a:pos x="259" y="658"/>
                  </a:cxn>
                  <a:cxn ang="0">
                    <a:pos x="251" y="658"/>
                  </a:cxn>
                  <a:cxn ang="0">
                    <a:pos x="242" y="658"/>
                  </a:cxn>
                  <a:cxn ang="0">
                    <a:pos x="229" y="658"/>
                  </a:cxn>
                  <a:cxn ang="0">
                    <a:pos x="214" y="658"/>
                  </a:cxn>
                  <a:cxn ang="0">
                    <a:pos x="198" y="658"/>
                  </a:cxn>
                  <a:cxn ang="0">
                    <a:pos x="181" y="658"/>
                  </a:cxn>
                  <a:cxn ang="0">
                    <a:pos x="164" y="658"/>
                  </a:cxn>
                  <a:cxn ang="0">
                    <a:pos x="145" y="658"/>
                  </a:cxn>
                  <a:cxn ang="0">
                    <a:pos x="127" y="658"/>
                  </a:cxn>
                  <a:cxn ang="0">
                    <a:pos x="109" y="658"/>
                  </a:cxn>
                  <a:cxn ang="0">
                    <a:pos x="93" y="658"/>
                  </a:cxn>
                  <a:cxn ang="0">
                    <a:pos x="78" y="658"/>
                  </a:cxn>
                  <a:cxn ang="0">
                    <a:pos x="65" y="658"/>
                  </a:cxn>
                  <a:cxn ang="0">
                    <a:pos x="53" y="658"/>
                  </a:cxn>
                  <a:cxn ang="0">
                    <a:pos x="44" y="658"/>
                  </a:cxn>
                  <a:cxn ang="0">
                    <a:pos x="38" y="658"/>
                  </a:cxn>
                  <a:cxn ang="0">
                    <a:pos x="28" y="594"/>
                  </a:cxn>
                  <a:cxn ang="0">
                    <a:pos x="20" y="533"/>
                  </a:cxn>
                  <a:cxn ang="0">
                    <a:pos x="13" y="473"/>
                  </a:cxn>
                  <a:cxn ang="0">
                    <a:pos x="8" y="415"/>
                  </a:cxn>
                  <a:cxn ang="0">
                    <a:pos x="5" y="361"/>
                  </a:cxn>
                  <a:cxn ang="0">
                    <a:pos x="2" y="310"/>
                  </a:cxn>
                  <a:cxn ang="0">
                    <a:pos x="0" y="262"/>
                  </a:cxn>
                  <a:cxn ang="0">
                    <a:pos x="0" y="217"/>
                  </a:cxn>
                  <a:cxn ang="0">
                    <a:pos x="1" y="141"/>
                  </a:cxn>
                  <a:cxn ang="0">
                    <a:pos x="5" y="78"/>
                  </a:cxn>
                  <a:cxn ang="0">
                    <a:pos x="8" y="30"/>
                  </a:cxn>
                  <a:cxn ang="0">
                    <a:pos x="12" y="0"/>
                  </a:cxn>
                  <a:cxn ang="0">
                    <a:pos x="17" y="0"/>
                  </a:cxn>
                  <a:cxn ang="0">
                    <a:pos x="27" y="0"/>
                  </a:cxn>
                  <a:cxn ang="0">
                    <a:pos x="38" y="0"/>
                  </a:cxn>
                  <a:cxn ang="0">
                    <a:pos x="53" y="0"/>
                  </a:cxn>
                  <a:cxn ang="0">
                    <a:pos x="69" y="0"/>
                  </a:cxn>
                  <a:cxn ang="0">
                    <a:pos x="86" y="0"/>
                  </a:cxn>
                  <a:cxn ang="0">
                    <a:pos x="105" y="0"/>
                  </a:cxn>
                  <a:cxn ang="0">
                    <a:pos x="123" y="0"/>
                  </a:cxn>
                  <a:cxn ang="0">
                    <a:pos x="142" y="0"/>
                  </a:cxn>
                  <a:cxn ang="0">
                    <a:pos x="160" y="0"/>
                  </a:cxn>
                  <a:cxn ang="0">
                    <a:pos x="179" y="0"/>
                  </a:cxn>
                  <a:cxn ang="0">
                    <a:pos x="195" y="0"/>
                  </a:cxn>
                  <a:cxn ang="0">
                    <a:pos x="210" y="0"/>
                  </a:cxn>
                  <a:cxn ang="0">
                    <a:pos x="223" y="0"/>
                  </a:cxn>
                  <a:cxn ang="0">
                    <a:pos x="234" y="0"/>
                  </a:cxn>
                  <a:cxn ang="0">
                    <a:pos x="241" y="0"/>
                  </a:cxn>
                </a:cxnLst>
                <a:rect l="0" t="0" r="r" b="b"/>
                <a:pathLst>
                  <a:path w="259" h="658">
                    <a:moveTo>
                      <a:pt x="241" y="0"/>
                    </a:moveTo>
                    <a:lnTo>
                      <a:pt x="230" y="70"/>
                    </a:lnTo>
                    <a:lnTo>
                      <a:pt x="223" y="139"/>
                    </a:lnTo>
                    <a:lnTo>
                      <a:pt x="220" y="206"/>
                    </a:lnTo>
                    <a:lnTo>
                      <a:pt x="219" y="270"/>
                    </a:lnTo>
                    <a:lnTo>
                      <a:pt x="220" y="329"/>
                    </a:lnTo>
                    <a:lnTo>
                      <a:pt x="222" y="386"/>
                    </a:lnTo>
                    <a:lnTo>
                      <a:pt x="227" y="440"/>
                    </a:lnTo>
                    <a:lnTo>
                      <a:pt x="232" y="491"/>
                    </a:lnTo>
                    <a:lnTo>
                      <a:pt x="237" y="538"/>
                    </a:lnTo>
                    <a:lnTo>
                      <a:pt x="244" y="582"/>
                    </a:lnTo>
                    <a:lnTo>
                      <a:pt x="252" y="622"/>
                    </a:lnTo>
                    <a:lnTo>
                      <a:pt x="259" y="658"/>
                    </a:lnTo>
                    <a:lnTo>
                      <a:pt x="251" y="658"/>
                    </a:lnTo>
                    <a:lnTo>
                      <a:pt x="242" y="658"/>
                    </a:lnTo>
                    <a:lnTo>
                      <a:pt x="229" y="658"/>
                    </a:lnTo>
                    <a:lnTo>
                      <a:pt x="214" y="658"/>
                    </a:lnTo>
                    <a:lnTo>
                      <a:pt x="198" y="658"/>
                    </a:lnTo>
                    <a:lnTo>
                      <a:pt x="181" y="658"/>
                    </a:lnTo>
                    <a:lnTo>
                      <a:pt x="164" y="658"/>
                    </a:lnTo>
                    <a:lnTo>
                      <a:pt x="145" y="658"/>
                    </a:lnTo>
                    <a:lnTo>
                      <a:pt x="127" y="658"/>
                    </a:lnTo>
                    <a:lnTo>
                      <a:pt x="109" y="658"/>
                    </a:lnTo>
                    <a:lnTo>
                      <a:pt x="93" y="658"/>
                    </a:lnTo>
                    <a:lnTo>
                      <a:pt x="78" y="658"/>
                    </a:lnTo>
                    <a:lnTo>
                      <a:pt x="65" y="658"/>
                    </a:lnTo>
                    <a:lnTo>
                      <a:pt x="53" y="658"/>
                    </a:lnTo>
                    <a:lnTo>
                      <a:pt x="44" y="658"/>
                    </a:lnTo>
                    <a:lnTo>
                      <a:pt x="38" y="658"/>
                    </a:lnTo>
                    <a:lnTo>
                      <a:pt x="28" y="594"/>
                    </a:lnTo>
                    <a:lnTo>
                      <a:pt x="20" y="533"/>
                    </a:lnTo>
                    <a:lnTo>
                      <a:pt x="13" y="473"/>
                    </a:lnTo>
                    <a:lnTo>
                      <a:pt x="8" y="415"/>
                    </a:lnTo>
                    <a:lnTo>
                      <a:pt x="5" y="361"/>
                    </a:lnTo>
                    <a:lnTo>
                      <a:pt x="2" y="310"/>
                    </a:lnTo>
                    <a:lnTo>
                      <a:pt x="0" y="262"/>
                    </a:lnTo>
                    <a:lnTo>
                      <a:pt x="0" y="217"/>
                    </a:lnTo>
                    <a:lnTo>
                      <a:pt x="1" y="141"/>
                    </a:lnTo>
                    <a:lnTo>
                      <a:pt x="5" y="78"/>
                    </a:lnTo>
                    <a:lnTo>
                      <a:pt x="8" y="30"/>
                    </a:lnTo>
                    <a:lnTo>
                      <a:pt x="12" y="0"/>
                    </a:lnTo>
                    <a:lnTo>
                      <a:pt x="17" y="0"/>
                    </a:lnTo>
                    <a:lnTo>
                      <a:pt x="27" y="0"/>
                    </a:lnTo>
                    <a:lnTo>
                      <a:pt x="38" y="0"/>
                    </a:lnTo>
                    <a:lnTo>
                      <a:pt x="53" y="0"/>
                    </a:lnTo>
                    <a:lnTo>
                      <a:pt x="69" y="0"/>
                    </a:lnTo>
                    <a:lnTo>
                      <a:pt x="86" y="0"/>
                    </a:lnTo>
                    <a:lnTo>
                      <a:pt x="105" y="0"/>
                    </a:lnTo>
                    <a:lnTo>
                      <a:pt x="123" y="0"/>
                    </a:lnTo>
                    <a:lnTo>
                      <a:pt x="142" y="0"/>
                    </a:lnTo>
                    <a:lnTo>
                      <a:pt x="160" y="0"/>
                    </a:lnTo>
                    <a:lnTo>
                      <a:pt x="179" y="0"/>
                    </a:lnTo>
                    <a:lnTo>
                      <a:pt x="195" y="0"/>
                    </a:lnTo>
                    <a:lnTo>
                      <a:pt x="210" y="0"/>
                    </a:lnTo>
                    <a:lnTo>
                      <a:pt x="223" y="0"/>
                    </a:lnTo>
                    <a:lnTo>
                      <a:pt x="234" y="0"/>
                    </a:lnTo>
                    <a:lnTo>
                      <a:pt x="241" y="0"/>
                    </a:lnTo>
                    <a:close/>
                  </a:path>
                </a:pathLst>
              </a:custGeom>
              <a:solidFill>
                <a:srgbClr val="AAFF2D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" name="Freeform 70"/>
              <p:cNvSpPr>
                <a:spLocks/>
              </p:cNvSpPr>
              <p:nvPr/>
            </p:nvSpPr>
            <p:spPr bwMode="auto">
              <a:xfrm>
                <a:off x="-274" y="1847"/>
                <a:ext cx="43" cy="99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87" y="150"/>
                  </a:cxn>
                  <a:cxn ang="0">
                    <a:pos x="0" y="197"/>
                  </a:cxn>
                  <a:cxn ang="0">
                    <a:pos x="0" y="175"/>
                  </a:cxn>
                  <a:cxn ang="0">
                    <a:pos x="3" y="122"/>
                  </a:cxn>
                  <a:cxn ang="0">
                    <a:pos x="10" y="58"/>
                  </a:cxn>
                  <a:cxn ang="0">
                    <a:pos x="22" y="0"/>
                  </a:cxn>
                </a:cxnLst>
                <a:rect l="0" t="0" r="r" b="b"/>
                <a:pathLst>
                  <a:path w="87" h="197">
                    <a:moveTo>
                      <a:pt x="22" y="0"/>
                    </a:moveTo>
                    <a:lnTo>
                      <a:pt x="87" y="150"/>
                    </a:lnTo>
                    <a:lnTo>
                      <a:pt x="0" y="197"/>
                    </a:lnTo>
                    <a:lnTo>
                      <a:pt x="0" y="175"/>
                    </a:lnTo>
                    <a:lnTo>
                      <a:pt x="3" y="122"/>
                    </a:lnTo>
                    <a:lnTo>
                      <a:pt x="10" y="58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2" name="Freeform 71"/>
              <p:cNvSpPr>
                <a:spLocks/>
              </p:cNvSpPr>
              <p:nvPr/>
            </p:nvSpPr>
            <p:spPr bwMode="auto">
              <a:xfrm>
                <a:off x="-282" y="1829"/>
                <a:ext cx="61" cy="13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124" y="194"/>
                  </a:cxn>
                  <a:cxn ang="0">
                    <a:pos x="0" y="262"/>
                  </a:cxn>
                  <a:cxn ang="0">
                    <a:pos x="0" y="234"/>
                  </a:cxn>
                  <a:cxn ang="0">
                    <a:pos x="0" y="209"/>
                  </a:cxn>
                  <a:cxn ang="0">
                    <a:pos x="3" y="155"/>
                  </a:cxn>
                  <a:cxn ang="0">
                    <a:pos x="10" y="90"/>
                  </a:cxn>
                  <a:cxn ang="0">
                    <a:pos x="23" y="31"/>
                  </a:cxn>
                  <a:cxn ang="0">
                    <a:pos x="36" y="4"/>
                  </a:cxn>
                  <a:cxn ang="0">
                    <a:pos x="54" y="0"/>
                  </a:cxn>
                </a:cxnLst>
                <a:rect l="0" t="0" r="r" b="b"/>
                <a:pathLst>
                  <a:path w="124" h="262">
                    <a:moveTo>
                      <a:pt x="54" y="0"/>
                    </a:moveTo>
                    <a:lnTo>
                      <a:pt x="124" y="194"/>
                    </a:lnTo>
                    <a:lnTo>
                      <a:pt x="0" y="262"/>
                    </a:lnTo>
                    <a:lnTo>
                      <a:pt x="0" y="234"/>
                    </a:lnTo>
                    <a:lnTo>
                      <a:pt x="0" y="209"/>
                    </a:lnTo>
                    <a:lnTo>
                      <a:pt x="3" y="155"/>
                    </a:lnTo>
                    <a:lnTo>
                      <a:pt x="10" y="90"/>
                    </a:lnTo>
                    <a:lnTo>
                      <a:pt x="23" y="31"/>
                    </a:lnTo>
                    <a:lnTo>
                      <a:pt x="36" y="4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3" name="Freeform 72"/>
              <p:cNvSpPr>
                <a:spLocks/>
              </p:cNvSpPr>
              <p:nvPr/>
            </p:nvSpPr>
            <p:spPr bwMode="auto">
              <a:xfrm>
                <a:off x="-454" y="1845"/>
                <a:ext cx="58" cy="102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132"/>
                  </a:cxn>
                  <a:cxn ang="0">
                    <a:pos x="67" y="202"/>
                  </a:cxn>
                  <a:cxn ang="0">
                    <a:pos x="115" y="163"/>
                  </a:cxn>
                  <a:cxn ang="0">
                    <a:pos x="114" y="0"/>
                  </a:cxn>
                </a:cxnLst>
                <a:rect l="0" t="0" r="r" b="b"/>
                <a:pathLst>
                  <a:path w="115" h="202">
                    <a:moveTo>
                      <a:pt x="114" y="0"/>
                    </a:moveTo>
                    <a:lnTo>
                      <a:pt x="0" y="132"/>
                    </a:lnTo>
                    <a:lnTo>
                      <a:pt x="67" y="202"/>
                    </a:lnTo>
                    <a:lnTo>
                      <a:pt x="115" y="163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4" name="Freeform 73"/>
              <p:cNvSpPr>
                <a:spLocks/>
              </p:cNvSpPr>
              <p:nvPr/>
            </p:nvSpPr>
            <p:spPr bwMode="auto">
              <a:xfrm>
                <a:off x="-464" y="1829"/>
                <a:ext cx="75" cy="133"/>
              </a:xfrm>
              <a:custGeom>
                <a:avLst/>
                <a:gdLst/>
                <a:ahLst/>
                <a:cxnLst>
                  <a:cxn ang="0">
                    <a:pos x="149" y="31"/>
                  </a:cxn>
                  <a:cxn ang="0">
                    <a:pos x="134" y="211"/>
                  </a:cxn>
                  <a:cxn ang="0">
                    <a:pos x="88" y="266"/>
                  </a:cxn>
                  <a:cxn ang="0">
                    <a:pos x="0" y="170"/>
                  </a:cxn>
                  <a:cxn ang="0">
                    <a:pos x="123" y="0"/>
                  </a:cxn>
                  <a:cxn ang="0">
                    <a:pos x="149" y="31"/>
                  </a:cxn>
                </a:cxnLst>
                <a:rect l="0" t="0" r="r" b="b"/>
                <a:pathLst>
                  <a:path w="149" h="266">
                    <a:moveTo>
                      <a:pt x="149" y="31"/>
                    </a:moveTo>
                    <a:lnTo>
                      <a:pt x="134" y="211"/>
                    </a:lnTo>
                    <a:lnTo>
                      <a:pt x="88" y="266"/>
                    </a:lnTo>
                    <a:lnTo>
                      <a:pt x="0" y="170"/>
                    </a:lnTo>
                    <a:lnTo>
                      <a:pt x="123" y="0"/>
                    </a:lnTo>
                    <a:lnTo>
                      <a:pt x="149" y="3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5" name="Freeform 74"/>
              <p:cNvSpPr>
                <a:spLocks/>
              </p:cNvSpPr>
              <p:nvPr/>
            </p:nvSpPr>
            <p:spPr bwMode="auto">
              <a:xfrm>
                <a:off x="-266" y="1855"/>
                <a:ext cx="25" cy="76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7" y="37"/>
                  </a:cxn>
                  <a:cxn ang="0">
                    <a:pos x="3" y="81"/>
                  </a:cxn>
                  <a:cxn ang="0">
                    <a:pos x="1" y="122"/>
                  </a:cxn>
                  <a:cxn ang="0">
                    <a:pos x="0" y="152"/>
                  </a:cxn>
                  <a:cxn ang="0">
                    <a:pos x="7" y="149"/>
                  </a:cxn>
                  <a:cxn ang="0">
                    <a:pos x="14" y="145"/>
                  </a:cxn>
                  <a:cxn ang="0">
                    <a:pos x="20" y="142"/>
                  </a:cxn>
                  <a:cxn ang="0">
                    <a:pos x="26" y="138"/>
                  </a:cxn>
                  <a:cxn ang="0">
                    <a:pos x="32" y="135"/>
                  </a:cxn>
                  <a:cxn ang="0">
                    <a:pos x="38" y="132"/>
                  </a:cxn>
                  <a:cxn ang="0">
                    <a:pos x="43" y="128"/>
                  </a:cxn>
                  <a:cxn ang="0">
                    <a:pos x="48" y="126"/>
                  </a:cxn>
                  <a:cxn ang="0">
                    <a:pos x="45" y="118"/>
                  </a:cxn>
                  <a:cxn ang="0">
                    <a:pos x="41" y="106"/>
                  </a:cxn>
                  <a:cxn ang="0">
                    <a:pos x="37" y="91"/>
                  </a:cxn>
                  <a:cxn ang="0">
                    <a:pos x="32" y="74"/>
                  </a:cxn>
                  <a:cxn ang="0">
                    <a:pos x="26" y="56"/>
                  </a:cxn>
                  <a:cxn ang="0">
                    <a:pos x="22" y="36"/>
                  </a:cxn>
                  <a:cxn ang="0">
                    <a:pos x="16" y="18"/>
                  </a:cxn>
                  <a:cxn ang="0">
                    <a:pos x="11" y="0"/>
                  </a:cxn>
                </a:cxnLst>
                <a:rect l="0" t="0" r="r" b="b"/>
                <a:pathLst>
                  <a:path w="48" h="152">
                    <a:moveTo>
                      <a:pt x="11" y="0"/>
                    </a:moveTo>
                    <a:lnTo>
                      <a:pt x="7" y="37"/>
                    </a:lnTo>
                    <a:lnTo>
                      <a:pt x="3" y="81"/>
                    </a:lnTo>
                    <a:lnTo>
                      <a:pt x="1" y="122"/>
                    </a:lnTo>
                    <a:lnTo>
                      <a:pt x="0" y="152"/>
                    </a:lnTo>
                    <a:lnTo>
                      <a:pt x="7" y="149"/>
                    </a:lnTo>
                    <a:lnTo>
                      <a:pt x="14" y="145"/>
                    </a:lnTo>
                    <a:lnTo>
                      <a:pt x="20" y="142"/>
                    </a:lnTo>
                    <a:lnTo>
                      <a:pt x="26" y="138"/>
                    </a:lnTo>
                    <a:lnTo>
                      <a:pt x="32" y="135"/>
                    </a:lnTo>
                    <a:lnTo>
                      <a:pt x="38" y="132"/>
                    </a:lnTo>
                    <a:lnTo>
                      <a:pt x="43" y="128"/>
                    </a:lnTo>
                    <a:lnTo>
                      <a:pt x="48" y="126"/>
                    </a:lnTo>
                    <a:lnTo>
                      <a:pt x="45" y="118"/>
                    </a:lnTo>
                    <a:lnTo>
                      <a:pt x="41" y="106"/>
                    </a:lnTo>
                    <a:lnTo>
                      <a:pt x="37" y="91"/>
                    </a:lnTo>
                    <a:lnTo>
                      <a:pt x="32" y="74"/>
                    </a:lnTo>
                    <a:lnTo>
                      <a:pt x="26" y="56"/>
                    </a:lnTo>
                    <a:lnTo>
                      <a:pt x="22" y="36"/>
                    </a:lnTo>
                    <a:lnTo>
                      <a:pt x="16" y="18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6" name="Freeform 75"/>
              <p:cNvSpPr>
                <a:spLocks/>
              </p:cNvSpPr>
              <p:nvPr/>
            </p:nvSpPr>
            <p:spPr bwMode="auto">
              <a:xfrm>
                <a:off x="-446" y="1845"/>
                <a:ext cx="58" cy="96"/>
              </a:xfrm>
              <a:custGeom>
                <a:avLst/>
                <a:gdLst/>
                <a:ahLst/>
                <a:cxnLst>
                  <a:cxn ang="0">
                    <a:pos x="117" y="0"/>
                  </a:cxn>
                  <a:cxn ang="0">
                    <a:pos x="104" y="14"/>
                  </a:cxn>
                  <a:cxn ang="0">
                    <a:pos x="89" y="33"/>
                  </a:cxn>
                  <a:cxn ang="0">
                    <a:pos x="70" y="53"/>
                  </a:cxn>
                  <a:cxn ang="0">
                    <a:pos x="52" y="74"/>
                  </a:cxn>
                  <a:cxn ang="0">
                    <a:pos x="35" y="95"/>
                  </a:cxn>
                  <a:cxn ang="0">
                    <a:pos x="19" y="112"/>
                  </a:cxn>
                  <a:cxn ang="0">
                    <a:pos x="7" y="126"/>
                  </a:cxn>
                  <a:cxn ang="0">
                    <a:pos x="0" y="134"/>
                  </a:cxn>
                  <a:cxn ang="0">
                    <a:pos x="5" y="140"/>
                  </a:cxn>
                  <a:cxn ang="0">
                    <a:pos x="12" y="147"/>
                  </a:cxn>
                  <a:cxn ang="0">
                    <a:pos x="19" y="155"/>
                  </a:cxn>
                  <a:cxn ang="0">
                    <a:pos x="28" y="163"/>
                  </a:cxn>
                  <a:cxn ang="0">
                    <a:pos x="36" y="172"/>
                  </a:cxn>
                  <a:cxn ang="0">
                    <a:pos x="43" y="180"/>
                  </a:cxn>
                  <a:cxn ang="0">
                    <a:pos x="50" y="187"/>
                  </a:cxn>
                  <a:cxn ang="0">
                    <a:pos x="54" y="193"/>
                  </a:cxn>
                  <a:cxn ang="0">
                    <a:pos x="60" y="188"/>
                  </a:cxn>
                  <a:cxn ang="0">
                    <a:pos x="67" y="180"/>
                  </a:cxn>
                  <a:cxn ang="0">
                    <a:pos x="76" y="171"/>
                  </a:cxn>
                  <a:cxn ang="0">
                    <a:pos x="85" y="161"/>
                  </a:cxn>
                  <a:cxn ang="0">
                    <a:pos x="95" y="151"/>
                  </a:cxn>
                  <a:cxn ang="0">
                    <a:pos x="103" y="142"/>
                  </a:cxn>
                  <a:cxn ang="0">
                    <a:pos x="108" y="135"/>
                  </a:cxn>
                  <a:cxn ang="0">
                    <a:pos x="113" y="132"/>
                  </a:cxn>
                  <a:cxn ang="0">
                    <a:pos x="114" y="113"/>
                  </a:cxn>
                  <a:cxn ang="0">
                    <a:pos x="115" y="78"/>
                  </a:cxn>
                  <a:cxn ang="0">
                    <a:pos x="117" y="36"/>
                  </a:cxn>
                  <a:cxn ang="0">
                    <a:pos x="117" y="0"/>
                  </a:cxn>
                </a:cxnLst>
                <a:rect l="0" t="0" r="r" b="b"/>
                <a:pathLst>
                  <a:path w="117" h="193">
                    <a:moveTo>
                      <a:pt x="117" y="0"/>
                    </a:moveTo>
                    <a:lnTo>
                      <a:pt x="104" y="14"/>
                    </a:lnTo>
                    <a:lnTo>
                      <a:pt x="89" y="33"/>
                    </a:lnTo>
                    <a:lnTo>
                      <a:pt x="70" y="53"/>
                    </a:lnTo>
                    <a:lnTo>
                      <a:pt x="52" y="74"/>
                    </a:lnTo>
                    <a:lnTo>
                      <a:pt x="35" y="95"/>
                    </a:lnTo>
                    <a:lnTo>
                      <a:pt x="19" y="112"/>
                    </a:lnTo>
                    <a:lnTo>
                      <a:pt x="7" y="126"/>
                    </a:lnTo>
                    <a:lnTo>
                      <a:pt x="0" y="134"/>
                    </a:lnTo>
                    <a:lnTo>
                      <a:pt x="5" y="140"/>
                    </a:lnTo>
                    <a:lnTo>
                      <a:pt x="12" y="147"/>
                    </a:lnTo>
                    <a:lnTo>
                      <a:pt x="19" y="155"/>
                    </a:lnTo>
                    <a:lnTo>
                      <a:pt x="28" y="163"/>
                    </a:lnTo>
                    <a:lnTo>
                      <a:pt x="36" y="172"/>
                    </a:lnTo>
                    <a:lnTo>
                      <a:pt x="43" y="180"/>
                    </a:lnTo>
                    <a:lnTo>
                      <a:pt x="50" y="187"/>
                    </a:lnTo>
                    <a:lnTo>
                      <a:pt x="54" y="193"/>
                    </a:lnTo>
                    <a:lnTo>
                      <a:pt x="60" y="188"/>
                    </a:lnTo>
                    <a:lnTo>
                      <a:pt x="67" y="180"/>
                    </a:lnTo>
                    <a:lnTo>
                      <a:pt x="76" y="171"/>
                    </a:lnTo>
                    <a:lnTo>
                      <a:pt x="85" y="161"/>
                    </a:lnTo>
                    <a:lnTo>
                      <a:pt x="95" y="151"/>
                    </a:lnTo>
                    <a:lnTo>
                      <a:pt x="103" y="142"/>
                    </a:lnTo>
                    <a:lnTo>
                      <a:pt x="108" y="135"/>
                    </a:lnTo>
                    <a:lnTo>
                      <a:pt x="113" y="132"/>
                    </a:lnTo>
                    <a:lnTo>
                      <a:pt x="114" y="113"/>
                    </a:lnTo>
                    <a:lnTo>
                      <a:pt x="115" y="78"/>
                    </a:lnTo>
                    <a:lnTo>
                      <a:pt x="117" y="36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7" name="Freeform 76"/>
              <p:cNvSpPr>
                <a:spLocks/>
              </p:cNvSpPr>
              <p:nvPr/>
            </p:nvSpPr>
            <p:spPr bwMode="auto">
              <a:xfrm>
                <a:off x="-183" y="1657"/>
                <a:ext cx="101" cy="77"/>
              </a:xfrm>
              <a:custGeom>
                <a:avLst/>
                <a:gdLst/>
                <a:ahLst/>
                <a:cxnLst>
                  <a:cxn ang="0">
                    <a:pos x="0" y="13"/>
                  </a:cxn>
                  <a:cxn ang="0">
                    <a:pos x="0" y="20"/>
                  </a:cxn>
                  <a:cxn ang="0">
                    <a:pos x="2" y="25"/>
                  </a:cxn>
                  <a:cxn ang="0">
                    <a:pos x="6" y="30"/>
                  </a:cxn>
                  <a:cxn ang="0">
                    <a:pos x="12" y="32"/>
                  </a:cxn>
                  <a:cxn ang="0">
                    <a:pos x="18" y="33"/>
                  </a:cxn>
                  <a:cxn ang="0">
                    <a:pos x="32" y="37"/>
                  </a:cxn>
                  <a:cxn ang="0">
                    <a:pos x="51" y="44"/>
                  </a:cxn>
                  <a:cxn ang="0">
                    <a:pos x="76" y="54"/>
                  </a:cxn>
                  <a:cxn ang="0">
                    <a:pos x="102" y="69"/>
                  </a:cxn>
                  <a:cxn ang="0">
                    <a:pos x="127" y="89"/>
                  </a:cxn>
                  <a:cxn ang="0">
                    <a:pos x="152" y="114"/>
                  </a:cxn>
                  <a:cxn ang="0">
                    <a:pos x="170" y="145"/>
                  </a:cxn>
                  <a:cxn ang="0">
                    <a:pos x="173" y="150"/>
                  </a:cxn>
                  <a:cxn ang="0">
                    <a:pos x="179" y="153"/>
                  </a:cxn>
                  <a:cxn ang="0">
                    <a:pos x="185" y="154"/>
                  </a:cxn>
                  <a:cxn ang="0">
                    <a:pos x="192" y="153"/>
                  </a:cxn>
                  <a:cxn ang="0">
                    <a:pos x="197" y="149"/>
                  </a:cxn>
                  <a:cxn ang="0">
                    <a:pos x="200" y="144"/>
                  </a:cxn>
                  <a:cxn ang="0">
                    <a:pos x="201" y="137"/>
                  </a:cxn>
                  <a:cxn ang="0">
                    <a:pos x="200" y="131"/>
                  </a:cxn>
                  <a:cxn ang="0">
                    <a:pos x="178" y="94"/>
                  </a:cxn>
                  <a:cxn ang="0">
                    <a:pos x="150" y="66"/>
                  </a:cxn>
                  <a:cxn ang="0">
                    <a:pos x="122" y="43"/>
                  </a:cxn>
                  <a:cxn ang="0">
                    <a:pos x="92" y="25"/>
                  </a:cxn>
                  <a:cxn ang="0">
                    <a:pos x="65" y="14"/>
                  </a:cxn>
                  <a:cxn ang="0">
                    <a:pos x="42" y="6"/>
                  </a:cxn>
                  <a:cxn ang="0">
                    <a:pos x="25" y="1"/>
                  </a:cxn>
                  <a:cxn ang="0">
                    <a:pos x="18" y="0"/>
                  </a:cxn>
                  <a:cxn ang="0">
                    <a:pos x="12" y="0"/>
                  </a:cxn>
                  <a:cxn ang="0">
                    <a:pos x="6" y="2"/>
                  </a:cxn>
                  <a:cxn ang="0">
                    <a:pos x="2" y="7"/>
                  </a:cxn>
                  <a:cxn ang="0">
                    <a:pos x="0" y="13"/>
                  </a:cxn>
                </a:cxnLst>
                <a:rect l="0" t="0" r="r" b="b"/>
                <a:pathLst>
                  <a:path w="201" h="154">
                    <a:moveTo>
                      <a:pt x="0" y="13"/>
                    </a:moveTo>
                    <a:lnTo>
                      <a:pt x="0" y="20"/>
                    </a:lnTo>
                    <a:lnTo>
                      <a:pt x="2" y="25"/>
                    </a:lnTo>
                    <a:lnTo>
                      <a:pt x="6" y="30"/>
                    </a:lnTo>
                    <a:lnTo>
                      <a:pt x="12" y="32"/>
                    </a:lnTo>
                    <a:lnTo>
                      <a:pt x="18" y="33"/>
                    </a:lnTo>
                    <a:lnTo>
                      <a:pt x="32" y="37"/>
                    </a:lnTo>
                    <a:lnTo>
                      <a:pt x="51" y="44"/>
                    </a:lnTo>
                    <a:lnTo>
                      <a:pt x="76" y="54"/>
                    </a:lnTo>
                    <a:lnTo>
                      <a:pt x="102" y="69"/>
                    </a:lnTo>
                    <a:lnTo>
                      <a:pt x="127" y="89"/>
                    </a:lnTo>
                    <a:lnTo>
                      <a:pt x="152" y="114"/>
                    </a:lnTo>
                    <a:lnTo>
                      <a:pt x="170" y="145"/>
                    </a:lnTo>
                    <a:lnTo>
                      <a:pt x="173" y="150"/>
                    </a:lnTo>
                    <a:lnTo>
                      <a:pt x="179" y="153"/>
                    </a:lnTo>
                    <a:lnTo>
                      <a:pt x="185" y="154"/>
                    </a:lnTo>
                    <a:lnTo>
                      <a:pt x="192" y="153"/>
                    </a:lnTo>
                    <a:lnTo>
                      <a:pt x="197" y="149"/>
                    </a:lnTo>
                    <a:lnTo>
                      <a:pt x="200" y="144"/>
                    </a:lnTo>
                    <a:lnTo>
                      <a:pt x="201" y="137"/>
                    </a:lnTo>
                    <a:lnTo>
                      <a:pt x="200" y="131"/>
                    </a:lnTo>
                    <a:lnTo>
                      <a:pt x="178" y="94"/>
                    </a:lnTo>
                    <a:lnTo>
                      <a:pt x="150" y="66"/>
                    </a:lnTo>
                    <a:lnTo>
                      <a:pt x="122" y="43"/>
                    </a:lnTo>
                    <a:lnTo>
                      <a:pt x="92" y="25"/>
                    </a:lnTo>
                    <a:lnTo>
                      <a:pt x="65" y="14"/>
                    </a:lnTo>
                    <a:lnTo>
                      <a:pt x="42" y="6"/>
                    </a:lnTo>
                    <a:lnTo>
                      <a:pt x="25" y="1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6" y="2"/>
                    </a:lnTo>
                    <a:lnTo>
                      <a:pt x="2" y="7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8" name="Freeform 77"/>
              <p:cNvSpPr>
                <a:spLocks/>
              </p:cNvSpPr>
              <p:nvPr/>
            </p:nvSpPr>
            <p:spPr bwMode="auto">
              <a:xfrm>
                <a:off x="-228" y="1616"/>
                <a:ext cx="88" cy="26"/>
              </a:xfrm>
              <a:custGeom>
                <a:avLst/>
                <a:gdLst/>
                <a:ahLst/>
                <a:cxnLst>
                  <a:cxn ang="0">
                    <a:pos x="9" y="22"/>
                  </a:cxn>
                  <a:cxn ang="0">
                    <a:pos x="4" y="25"/>
                  </a:cxn>
                  <a:cxn ang="0">
                    <a:pos x="1" y="30"/>
                  </a:cxn>
                  <a:cxn ang="0">
                    <a:pos x="0" y="37"/>
                  </a:cxn>
                  <a:cxn ang="0">
                    <a:pos x="1" y="43"/>
                  </a:cxn>
                  <a:cxn ang="0">
                    <a:pos x="4" y="48"/>
                  </a:cxn>
                  <a:cxn ang="0">
                    <a:pos x="10" y="52"/>
                  </a:cxn>
                  <a:cxn ang="0">
                    <a:pos x="17" y="53"/>
                  </a:cxn>
                  <a:cxn ang="0">
                    <a:pos x="23" y="52"/>
                  </a:cxn>
                  <a:cxn ang="0">
                    <a:pos x="26" y="51"/>
                  </a:cxn>
                  <a:cxn ang="0">
                    <a:pos x="35" y="46"/>
                  </a:cxn>
                  <a:cxn ang="0">
                    <a:pos x="48" y="43"/>
                  </a:cxn>
                  <a:cxn ang="0">
                    <a:pos x="65" y="38"/>
                  </a:cxn>
                  <a:cxn ang="0">
                    <a:pos x="85" y="35"/>
                  </a:cxn>
                  <a:cxn ang="0">
                    <a:pos x="108" y="32"/>
                  </a:cxn>
                  <a:cxn ang="0">
                    <a:pos x="131" y="35"/>
                  </a:cxn>
                  <a:cxn ang="0">
                    <a:pos x="154" y="39"/>
                  </a:cxn>
                  <a:cxn ang="0">
                    <a:pos x="160" y="40"/>
                  </a:cxn>
                  <a:cxn ang="0">
                    <a:pos x="167" y="38"/>
                  </a:cxn>
                  <a:cxn ang="0">
                    <a:pos x="171" y="35"/>
                  </a:cxn>
                  <a:cxn ang="0">
                    <a:pos x="175" y="29"/>
                  </a:cxn>
                  <a:cxn ang="0">
                    <a:pos x="175" y="22"/>
                  </a:cxn>
                  <a:cxn ang="0">
                    <a:pos x="174" y="16"/>
                  </a:cxn>
                  <a:cxn ang="0">
                    <a:pos x="169" y="12"/>
                  </a:cxn>
                  <a:cxn ang="0">
                    <a:pos x="163" y="8"/>
                  </a:cxn>
                  <a:cxn ang="0">
                    <a:pos x="136" y="2"/>
                  </a:cxn>
                  <a:cxn ang="0">
                    <a:pos x="108" y="0"/>
                  </a:cxn>
                  <a:cxn ang="0">
                    <a:pos x="83" y="1"/>
                  </a:cxn>
                  <a:cxn ang="0">
                    <a:pos x="60" y="6"/>
                  </a:cxn>
                  <a:cxn ang="0">
                    <a:pos x="40" y="10"/>
                  </a:cxn>
                  <a:cxn ang="0">
                    <a:pos x="24" y="15"/>
                  </a:cxn>
                  <a:cxn ang="0">
                    <a:pos x="14" y="20"/>
                  </a:cxn>
                  <a:cxn ang="0">
                    <a:pos x="9" y="22"/>
                  </a:cxn>
                </a:cxnLst>
                <a:rect l="0" t="0" r="r" b="b"/>
                <a:pathLst>
                  <a:path w="175" h="53">
                    <a:moveTo>
                      <a:pt x="9" y="22"/>
                    </a:moveTo>
                    <a:lnTo>
                      <a:pt x="4" y="25"/>
                    </a:lnTo>
                    <a:lnTo>
                      <a:pt x="1" y="30"/>
                    </a:lnTo>
                    <a:lnTo>
                      <a:pt x="0" y="37"/>
                    </a:lnTo>
                    <a:lnTo>
                      <a:pt x="1" y="43"/>
                    </a:lnTo>
                    <a:lnTo>
                      <a:pt x="4" y="48"/>
                    </a:lnTo>
                    <a:lnTo>
                      <a:pt x="10" y="52"/>
                    </a:lnTo>
                    <a:lnTo>
                      <a:pt x="17" y="53"/>
                    </a:lnTo>
                    <a:lnTo>
                      <a:pt x="23" y="52"/>
                    </a:lnTo>
                    <a:lnTo>
                      <a:pt x="26" y="51"/>
                    </a:lnTo>
                    <a:lnTo>
                      <a:pt x="35" y="46"/>
                    </a:lnTo>
                    <a:lnTo>
                      <a:pt x="48" y="43"/>
                    </a:lnTo>
                    <a:lnTo>
                      <a:pt x="65" y="38"/>
                    </a:lnTo>
                    <a:lnTo>
                      <a:pt x="85" y="35"/>
                    </a:lnTo>
                    <a:lnTo>
                      <a:pt x="108" y="32"/>
                    </a:lnTo>
                    <a:lnTo>
                      <a:pt x="131" y="35"/>
                    </a:lnTo>
                    <a:lnTo>
                      <a:pt x="154" y="39"/>
                    </a:lnTo>
                    <a:lnTo>
                      <a:pt x="160" y="40"/>
                    </a:lnTo>
                    <a:lnTo>
                      <a:pt x="167" y="38"/>
                    </a:lnTo>
                    <a:lnTo>
                      <a:pt x="171" y="35"/>
                    </a:lnTo>
                    <a:lnTo>
                      <a:pt x="175" y="29"/>
                    </a:lnTo>
                    <a:lnTo>
                      <a:pt x="175" y="22"/>
                    </a:lnTo>
                    <a:lnTo>
                      <a:pt x="174" y="16"/>
                    </a:lnTo>
                    <a:lnTo>
                      <a:pt x="169" y="12"/>
                    </a:lnTo>
                    <a:lnTo>
                      <a:pt x="163" y="8"/>
                    </a:lnTo>
                    <a:lnTo>
                      <a:pt x="136" y="2"/>
                    </a:lnTo>
                    <a:lnTo>
                      <a:pt x="108" y="0"/>
                    </a:lnTo>
                    <a:lnTo>
                      <a:pt x="83" y="1"/>
                    </a:lnTo>
                    <a:lnTo>
                      <a:pt x="60" y="6"/>
                    </a:lnTo>
                    <a:lnTo>
                      <a:pt x="40" y="10"/>
                    </a:lnTo>
                    <a:lnTo>
                      <a:pt x="24" y="15"/>
                    </a:lnTo>
                    <a:lnTo>
                      <a:pt x="14" y="20"/>
                    </a:lnTo>
                    <a:lnTo>
                      <a:pt x="9" y="2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9" name="Freeform 78"/>
              <p:cNvSpPr>
                <a:spLocks/>
              </p:cNvSpPr>
              <p:nvPr/>
            </p:nvSpPr>
            <p:spPr bwMode="auto">
              <a:xfrm>
                <a:off x="-540" y="2098"/>
                <a:ext cx="942" cy="447"/>
              </a:xfrm>
              <a:custGeom>
                <a:avLst/>
                <a:gdLst/>
                <a:ahLst/>
                <a:cxnLst>
                  <a:cxn ang="0">
                    <a:pos x="1235" y="0"/>
                  </a:cxn>
                  <a:cxn ang="0">
                    <a:pos x="1331" y="4"/>
                  </a:cxn>
                  <a:cxn ang="0">
                    <a:pos x="1424" y="10"/>
                  </a:cxn>
                  <a:cxn ang="0">
                    <a:pos x="1515" y="21"/>
                  </a:cxn>
                  <a:cxn ang="0">
                    <a:pos x="1604" y="34"/>
                  </a:cxn>
                  <a:cxn ang="0">
                    <a:pos x="1689" y="50"/>
                  </a:cxn>
                  <a:cxn ang="0">
                    <a:pos x="1769" y="68"/>
                  </a:cxn>
                  <a:cxn ang="0">
                    <a:pos x="1848" y="89"/>
                  </a:cxn>
                  <a:cxn ang="0">
                    <a:pos x="1870" y="143"/>
                  </a:cxn>
                  <a:cxn ang="0">
                    <a:pos x="1835" y="227"/>
                  </a:cxn>
                  <a:cxn ang="0">
                    <a:pos x="1795" y="306"/>
                  </a:cxn>
                  <a:cxn ang="0">
                    <a:pos x="1748" y="382"/>
                  </a:cxn>
                  <a:cxn ang="0">
                    <a:pos x="1696" y="455"/>
                  </a:cxn>
                  <a:cxn ang="0">
                    <a:pos x="1638" y="523"/>
                  </a:cxn>
                  <a:cxn ang="0">
                    <a:pos x="1576" y="585"/>
                  </a:cxn>
                  <a:cxn ang="0">
                    <a:pos x="1508" y="644"/>
                  </a:cxn>
                  <a:cxn ang="0">
                    <a:pos x="1437" y="697"/>
                  </a:cxn>
                  <a:cxn ang="0">
                    <a:pos x="1362" y="744"/>
                  </a:cxn>
                  <a:cxn ang="0">
                    <a:pos x="1282" y="786"/>
                  </a:cxn>
                  <a:cxn ang="0">
                    <a:pos x="1199" y="820"/>
                  </a:cxn>
                  <a:cxn ang="0">
                    <a:pos x="1113" y="849"/>
                  </a:cxn>
                  <a:cxn ang="0">
                    <a:pos x="1023" y="872"/>
                  </a:cxn>
                  <a:cxn ang="0">
                    <a:pos x="932" y="887"/>
                  </a:cxn>
                  <a:cxn ang="0">
                    <a:pos x="838" y="894"/>
                  </a:cxn>
                  <a:cxn ang="0">
                    <a:pos x="763" y="895"/>
                  </a:cxn>
                  <a:cxn ang="0">
                    <a:pos x="706" y="892"/>
                  </a:cxn>
                  <a:cxn ang="0">
                    <a:pos x="651" y="887"/>
                  </a:cxn>
                  <a:cxn ang="0">
                    <a:pos x="597" y="879"/>
                  </a:cxn>
                  <a:cxn ang="0">
                    <a:pos x="543" y="869"/>
                  </a:cxn>
                  <a:cxn ang="0">
                    <a:pos x="491" y="855"/>
                  </a:cxn>
                  <a:cxn ang="0">
                    <a:pos x="439" y="840"/>
                  </a:cxn>
                  <a:cxn ang="0">
                    <a:pos x="388" y="822"/>
                  </a:cxn>
                  <a:cxn ang="0">
                    <a:pos x="339" y="802"/>
                  </a:cxn>
                  <a:cxn ang="0">
                    <a:pos x="291" y="780"/>
                  </a:cxn>
                  <a:cxn ang="0">
                    <a:pos x="243" y="756"/>
                  </a:cxn>
                  <a:cxn ang="0">
                    <a:pos x="197" y="729"/>
                  </a:cxn>
                  <a:cxn ang="0">
                    <a:pos x="154" y="702"/>
                  </a:cxn>
                  <a:cxn ang="0">
                    <a:pos x="110" y="672"/>
                  </a:cxn>
                  <a:cxn ang="0">
                    <a:pos x="68" y="639"/>
                  </a:cxn>
                  <a:cxn ang="0">
                    <a:pos x="28" y="605"/>
                  </a:cxn>
                  <a:cxn ang="0">
                    <a:pos x="5" y="571"/>
                  </a:cxn>
                  <a:cxn ang="0">
                    <a:pos x="0" y="540"/>
                  </a:cxn>
                  <a:cxn ang="0">
                    <a:pos x="1" y="498"/>
                  </a:cxn>
                  <a:cxn ang="0">
                    <a:pos x="14" y="445"/>
                  </a:cxn>
                  <a:cxn ang="0">
                    <a:pos x="37" y="393"/>
                  </a:cxn>
                  <a:cxn ang="0">
                    <a:pos x="72" y="344"/>
                  </a:cxn>
                  <a:cxn ang="0">
                    <a:pos x="118" y="297"/>
                  </a:cxn>
                  <a:cxn ang="0">
                    <a:pos x="172" y="252"/>
                  </a:cxn>
                  <a:cxn ang="0">
                    <a:pos x="236" y="211"/>
                  </a:cxn>
                  <a:cxn ang="0">
                    <a:pos x="309" y="172"/>
                  </a:cxn>
                  <a:cxn ang="0">
                    <a:pos x="388" y="136"/>
                  </a:cxn>
                  <a:cxn ang="0">
                    <a:pos x="477" y="104"/>
                  </a:cxn>
                  <a:cxn ang="0">
                    <a:pos x="572" y="76"/>
                  </a:cxn>
                  <a:cxn ang="0">
                    <a:pos x="672" y="52"/>
                  </a:cxn>
                  <a:cxn ang="0">
                    <a:pos x="779" y="32"/>
                  </a:cxn>
                  <a:cxn ang="0">
                    <a:pos x="891" y="16"/>
                  </a:cxn>
                  <a:cxn ang="0">
                    <a:pos x="1006" y="6"/>
                  </a:cxn>
                  <a:cxn ang="0">
                    <a:pos x="1126" y="1"/>
                  </a:cxn>
                </a:cxnLst>
                <a:rect l="0" t="0" r="r" b="b"/>
                <a:pathLst>
                  <a:path w="1885" h="895">
                    <a:moveTo>
                      <a:pt x="1187" y="0"/>
                    </a:moveTo>
                    <a:lnTo>
                      <a:pt x="1235" y="0"/>
                    </a:lnTo>
                    <a:lnTo>
                      <a:pt x="1283" y="2"/>
                    </a:lnTo>
                    <a:lnTo>
                      <a:pt x="1331" y="4"/>
                    </a:lnTo>
                    <a:lnTo>
                      <a:pt x="1378" y="7"/>
                    </a:lnTo>
                    <a:lnTo>
                      <a:pt x="1424" y="10"/>
                    </a:lnTo>
                    <a:lnTo>
                      <a:pt x="1470" y="15"/>
                    </a:lnTo>
                    <a:lnTo>
                      <a:pt x="1515" y="21"/>
                    </a:lnTo>
                    <a:lnTo>
                      <a:pt x="1560" y="27"/>
                    </a:lnTo>
                    <a:lnTo>
                      <a:pt x="1604" y="34"/>
                    </a:lnTo>
                    <a:lnTo>
                      <a:pt x="1646" y="42"/>
                    </a:lnTo>
                    <a:lnTo>
                      <a:pt x="1689" y="50"/>
                    </a:lnTo>
                    <a:lnTo>
                      <a:pt x="1729" y="59"/>
                    </a:lnTo>
                    <a:lnTo>
                      <a:pt x="1769" y="68"/>
                    </a:lnTo>
                    <a:lnTo>
                      <a:pt x="1809" y="78"/>
                    </a:lnTo>
                    <a:lnTo>
                      <a:pt x="1848" y="89"/>
                    </a:lnTo>
                    <a:lnTo>
                      <a:pt x="1885" y="100"/>
                    </a:lnTo>
                    <a:lnTo>
                      <a:pt x="1870" y="143"/>
                    </a:lnTo>
                    <a:lnTo>
                      <a:pt x="1853" y="186"/>
                    </a:lnTo>
                    <a:lnTo>
                      <a:pt x="1835" y="227"/>
                    </a:lnTo>
                    <a:lnTo>
                      <a:pt x="1815" y="267"/>
                    </a:lnTo>
                    <a:lnTo>
                      <a:pt x="1795" y="306"/>
                    </a:lnTo>
                    <a:lnTo>
                      <a:pt x="1772" y="346"/>
                    </a:lnTo>
                    <a:lnTo>
                      <a:pt x="1748" y="382"/>
                    </a:lnTo>
                    <a:lnTo>
                      <a:pt x="1722" y="419"/>
                    </a:lnTo>
                    <a:lnTo>
                      <a:pt x="1696" y="455"/>
                    </a:lnTo>
                    <a:lnTo>
                      <a:pt x="1667" y="490"/>
                    </a:lnTo>
                    <a:lnTo>
                      <a:pt x="1638" y="523"/>
                    </a:lnTo>
                    <a:lnTo>
                      <a:pt x="1607" y="555"/>
                    </a:lnTo>
                    <a:lnTo>
                      <a:pt x="1576" y="585"/>
                    </a:lnTo>
                    <a:lnTo>
                      <a:pt x="1543" y="615"/>
                    </a:lnTo>
                    <a:lnTo>
                      <a:pt x="1508" y="644"/>
                    </a:lnTo>
                    <a:lnTo>
                      <a:pt x="1473" y="670"/>
                    </a:lnTo>
                    <a:lnTo>
                      <a:pt x="1437" y="697"/>
                    </a:lnTo>
                    <a:lnTo>
                      <a:pt x="1400" y="721"/>
                    </a:lnTo>
                    <a:lnTo>
                      <a:pt x="1362" y="744"/>
                    </a:lnTo>
                    <a:lnTo>
                      <a:pt x="1321" y="765"/>
                    </a:lnTo>
                    <a:lnTo>
                      <a:pt x="1282" y="786"/>
                    </a:lnTo>
                    <a:lnTo>
                      <a:pt x="1241" y="804"/>
                    </a:lnTo>
                    <a:lnTo>
                      <a:pt x="1199" y="820"/>
                    </a:lnTo>
                    <a:lnTo>
                      <a:pt x="1156" y="836"/>
                    </a:lnTo>
                    <a:lnTo>
                      <a:pt x="1113" y="849"/>
                    </a:lnTo>
                    <a:lnTo>
                      <a:pt x="1068" y="862"/>
                    </a:lnTo>
                    <a:lnTo>
                      <a:pt x="1023" y="872"/>
                    </a:lnTo>
                    <a:lnTo>
                      <a:pt x="978" y="880"/>
                    </a:lnTo>
                    <a:lnTo>
                      <a:pt x="932" y="887"/>
                    </a:lnTo>
                    <a:lnTo>
                      <a:pt x="885" y="892"/>
                    </a:lnTo>
                    <a:lnTo>
                      <a:pt x="838" y="894"/>
                    </a:lnTo>
                    <a:lnTo>
                      <a:pt x="790" y="895"/>
                    </a:lnTo>
                    <a:lnTo>
                      <a:pt x="763" y="895"/>
                    </a:lnTo>
                    <a:lnTo>
                      <a:pt x="734" y="894"/>
                    </a:lnTo>
                    <a:lnTo>
                      <a:pt x="706" y="892"/>
                    </a:lnTo>
                    <a:lnTo>
                      <a:pt x="679" y="889"/>
                    </a:lnTo>
                    <a:lnTo>
                      <a:pt x="651" y="887"/>
                    </a:lnTo>
                    <a:lnTo>
                      <a:pt x="623" y="882"/>
                    </a:lnTo>
                    <a:lnTo>
                      <a:pt x="597" y="879"/>
                    </a:lnTo>
                    <a:lnTo>
                      <a:pt x="570" y="873"/>
                    </a:lnTo>
                    <a:lnTo>
                      <a:pt x="543" y="869"/>
                    </a:lnTo>
                    <a:lnTo>
                      <a:pt x="516" y="862"/>
                    </a:lnTo>
                    <a:lnTo>
                      <a:pt x="491" y="855"/>
                    </a:lnTo>
                    <a:lnTo>
                      <a:pt x="464" y="848"/>
                    </a:lnTo>
                    <a:lnTo>
                      <a:pt x="439" y="840"/>
                    </a:lnTo>
                    <a:lnTo>
                      <a:pt x="414" y="832"/>
                    </a:lnTo>
                    <a:lnTo>
                      <a:pt x="388" y="822"/>
                    </a:lnTo>
                    <a:lnTo>
                      <a:pt x="363" y="812"/>
                    </a:lnTo>
                    <a:lnTo>
                      <a:pt x="339" y="802"/>
                    </a:lnTo>
                    <a:lnTo>
                      <a:pt x="315" y="791"/>
                    </a:lnTo>
                    <a:lnTo>
                      <a:pt x="291" y="780"/>
                    </a:lnTo>
                    <a:lnTo>
                      <a:pt x="266" y="768"/>
                    </a:lnTo>
                    <a:lnTo>
                      <a:pt x="243" y="756"/>
                    </a:lnTo>
                    <a:lnTo>
                      <a:pt x="220" y="743"/>
                    </a:lnTo>
                    <a:lnTo>
                      <a:pt x="197" y="729"/>
                    </a:lnTo>
                    <a:lnTo>
                      <a:pt x="175" y="715"/>
                    </a:lnTo>
                    <a:lnTo>
                      <a:pt x="154" y="702"/>
                    </a:lnTo>
                    <a:lnTo>
                      <a:pt x="132" y="687"/>
                    </a:lnTo>
                    <a:lnTo>
                      <a:pt x="110" y="672"/>
                    </a:lnTo>
                    <a:lnTo>
                      <a:pt x="89" y="655"/>
                    </a:lnTo>
                    <a:lnTo>
                      <a:pt x="68" y="639"/>
                    </a:lnTo>
                    <a:lnTo>
                      <a:pt x="48" y="622"/>
                    </a:lnTo>
                    <a:lnTo>
                      <a:pt x="28" y="605"/>
                    </a:lnTo>
                    <a:lnTo>
                      <a:pt x="8" y="587"/>
                    </a:lnTo>
                    <a:lnTo>
                      <a:pt x="5" y="571"/>
                    </a:lnTo>
                    <a:lnTo>
                      <a:pt x="3" y="556"/>
                    </a:lnTo>
                    <a:lnTo>
                      <a:pt x="0" y="540"/>
                    </a:lnTo>
                    <a:lnTo>
                      <a:pt x="0" y="524"/>
                    </a:lnTo>
                    <a:lnTo>
                      <a:pt x="1" y="498"/>
                    </a:lnTo>
                    <a:lnTo>
                      <a:pt x="6" y="471"/>
                    </a:lnTo>
                    <a:lnTo>
                      <a:pt x="14" y="445"/>
                    </a:lnTo>
                    <a:lnTo>
                      <a:pt x="25" y="418"/>
                    </a:lnTo>
                    <a:lnTo>
                      <a:pt x="37" y="393"/>
                    </a:lnTo>
                    <a:lnTo>
                      <a:pt x="53" y="369"/>
                    </a:lnTo>
                    <a:lnTo>
                      <a:pt x="72" y="344"/>
                    </a:lnTo>
                    <a:lnTo>
                      <a:pt x="94" y="320"/>
                    </a:lnTo>
                    <a:lnTo>
                      <a:pt x="118" y="297"/>
                    </a:lnTo>
                    <a:lnTo>
                      <a:pt x="143" y="274"/>
                    </a:lnTo>
                    <a:lnTo>
                      <a:pt x="172" y="252"/>
                    </a:lnTo>
                    <a:lnTo>
                      <a:pt x="203" y="232"/>
                    </a:lnTo>
                    <a:lnTo>
                      <a:pt x="236" y="211"/>
                    </a:lnTo>
                    <a:lnTo>
                      <a:pt x="271" y="191"/>
                    </a:lnTo>
                    <a:lnTo>
                      <a:pt x="309" y="172"/>
                    </a:lnTo>
                    <a:lnTo>
                      <a:pt x="348" y="153"/>
                    </a:lnTo>
                    <a:lnTo>
                      <a:pt x="388" y="136"/>
                    </a:lnTo>
                    <a:lnTo>
                      <a:pt x="432" y="120"/>
                    </a:lnTo>
                    <a:lnTo>
                      <a:pt x="477" y="104"/>
                    </a:lnTo>
                    <a:lnTo>
                      <a:pt x="523" y="90"/>
                    </a:lnTo>
                    <a:lnTo>
                      <a:pt x="572" y="76"/>
                    </a:lnTo>
                    <a:lnTo>
                      <a:pt x="621" y="63"/>
                    </a:lnTo>
                    <a:lnTo>
                      <a:pt x="672" y="52"/>
                    </a:lnTo>
                    <a:lnTo>
                      <a:pt x="725" y="42"/>
                    </a:lnTo>
                    <a:lnTo>
                      <a:pt x="779" y="32"/>
                    </a:lnTo>
                    <a:lnTo>
                      <a:pt x="834" y="23"/>
                    </a:lnTo>
                    <a:lnTo>
                      <a:pt x="891" y="16"/>
                    </a:lnTo>
                    <a:lnTo>
                      <a:pt x="947" y="10"/>
                    </a:lnTo>
                    <a:lnTo>
                      <a:pt x="1006" y="6"/>
                    </a:lnTo>
                    <a:lnTo>
                      <a:pt x="1066" y="2"/>
                    </a:lnTo>
                    <a:lnTo>
                      <a:pt x="1126" y="1"/>
                    </a:lnTo>
                    <a:lnTo>
                      <a:pt x="1187" y="0"/>
                    </a:lnTo>
                    <a:close/>
                  </a:path>
                </a:pathLst>
              </a:custGeom>
              <a:solidFill>
                <a:srgbClr val="BC684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0" name="Freeform 79"/>
              <p:cNvSpPr>
                <a:spLocks/>
              </p:cNvSpPr>
              <p:nvPr/>
            </p:nvSpPr>
            <p:spPr bwMode="auto">
              <a:xfrm>
                <a:off x="-548" y="2089"/>
                <a:ext cx="958" cy="310"/>
              </a:xfrm>
              <a:custGeom>
                <a:avLst/>
                <a:gdLst/>
                <a:ahLst/>
                <a:cxnLst>
                  <a:cxn ang="0">
                    <a:pos x="0" y="556"/>
                  </a:cxn>
                  <a:cxn ang="0">
                    <a:pos x="5" y="590"/>
                  </a:cxn>
                  <a:cxn ang="0">
                    <a:pos x="12" y="613"/>
                  </a:cxn>
                  <a:cxn ang="0">
                    <a:pos x="22" y="618"/>
                  </a:cxn>
                  <a:cxn ang="0">
                    <a:pos x="35" y="616"/>
                  </a:cxn>
                  <a:cxn ang="0">
                    <a:pos x="41" y="606"/>
                  </a:cxn>
                  <a:cxn ang="0">
                    <a:pos x="37" y="584"/>
                  </a:cxn>
                  <a:cxn ang="0">
                    <a:pos x="32" y="555"/>
                  </a:cxn>
                  <a:cxn ang="0">
                    <a:pos x="32" y="514"/>
                  </a:cxn>
                  <a:cxn ang="0">
                    <a:pos x="45" y="463"/>
                  </a:cxn>
                  <a:cxn ang="0">
                    <a:pos x="68" y="413"/>
                  </a:cxn>
                  <a:cxn ang="0">
                    <a:pos x="103" y="366"/>
                  </a:cxn>
                  <a:cxn ang="0">
                    <a:pos x="148" y="320"/>
                  </a:cxn>
                  <a:cxn ang="0">
                    <a:pos x="202" y="278"/>
                  </a:cxn>
                  <a:cxn ang="0">
                    <a:pos x="265" y="236"/>
                  </a:cxn>
                  <a:cxn ang="0">
                    <a:pos x="337" y="199"/>
                  </a:cxn>
                  <a:cxn ang="0">
                    <a:pos x="416" y="165"/>
                  </a:cxn>
                  <a:cxn ang="0">
                    <a:pos x="502" y="134"/>
                  </a:cxn>
                  <a:cxn ang="0">
                    <a:pos x="596" y="106"/>
                  </a:cxn>
                  <a:cxn ang="0">
                    <a:pos x="696" y="83"/>
                  </a:cxn>
                  <a:cxn ang="0">
                    <a:pos x="801" y="63"/>
                  </a:cxn>
                  <a:cxn ang="0">
                    <a:pos x="910" y="48"/>
                  </a:cxn>
                  <a:cxn ang="0">
                    <a:pos x="1025" y="38"/>
                  </a:cxn>
                  <a:cxn ang="0">
                    <a:pos x="1143" y="33"/>
                  </a:cxn>
                  <a:cxn ang="0">
                    <a:pos x="1250" y="32"/>
                  </a:cxn>
                  <a:cxn ang="0">
                    <a:pos x="1342" y="36"/>
                  </a:cxn>
                  <a:cxn ang="0">
                    <a:pos x="1434" y="43"/>
                  </a:cxn>
                  <a:cxn ang="0">
                    <a:pos x="1524" y="52"/>
                  </a:cxn>
                  <a:cxn ang="0">
                    <a:pos x="1610" y="64"/>
                  </a:cxn>
                  <a:cxn ang="0">
                    <a:pos x="1696" y="79"/>
                  </a:cxn>
                  <a:cxn ang="0">
                    <a:pos x="1778" y="98"/>
                  </a:cxn>
                  <a:cxn ang="0">
                    <a:pos x="1858" y="120"/>
                  </a:cxn>
                  <a:cxn ang="0">
                    <a:pos x="1902" y="132"/>
                  </a:cxn>
                  <a:cxn ang="0">
                    <a:pos x="1912" y="127"/>
                  </a:cxn>
                  <a:cxn ang="0">
                    <a:pos x="1917" y="115"/>
                  </a:cxn>
                  <a:cxn ang="0">
                    <a:pos x="1911" y="105"/>
                  </a:cxn>
                  <a:cxn ang="0">
                    <a:pos x="1866" y="90"/>
                  </a:cxn>
                  <a:cxn ang="0">
                    <a:pos x="1787" y="68"/>
                  </a:cxn>
                  <a:cxn ang="0">
                    <a:pos x="1702" y="48"/>
                  </a:cxn>
                  <a:cxn ang="0">
                    <a:pos x="1616" y="33"/>
                  </a:cxn>
                  <a:cxn ang="0">
                    <a:pos x="1527" y="20"/>
                  </a:cxn>
                  <a:cxn ang="0">
                    <a:pos x="1438" y="10"/>
                  </a:cxn>
                  <a:cxn ang="0">
                    <a:pos x="1344" y="3"/>
                  </a:cxn>
                  <a:cxn ang="0">
                    <a:pos x="1250" y="0"/>
                  </a:cxn>
                  <a:cxn ang="0">
                    <a:pos x="1140" y="1"/>
                  </a:cxn>
                  <a:cxn ang="0">
                    <a:pos x="1019" y="6"/>
                  </a:cxn>
                  <a:cxn ang="0">
                    <a:pos x="902" y="17"/>
                  </a:cxn>
                  <a:cxn ang="0">
                    <a:pos x="789" y="33"/>
                  </a:cxn>
                  <a:cxn ang="0">
                    <a:pos x="682" y="53"/>
                  </a:cxn>
                  <a:cxn ang="0">
                    <a:pos x="580" y="78"/>
                  </a:cxn>
                  <a:cxn ang="0">
                    <a:pos x="484" y="107"/>
                  </a:cxn>
                  <a:cxn ang="0">
                    <a:pos x="394" y="140"/>
                  </a:cxn>
                  <a:cxn ang="0">
                    <a:pos x="312" y="177"/>
                  </a:cxn>
                  <a:cxn ang="0">
                    <a:pos x="240" y="218"/>
                  </a:cxn>
                  <a:cxn ang="0">
                    <a:pos x="174" y="260"/>
                  </a:cxn>
                  <a:cxn ang="0">
                    <a:pos x="119" y="306"/>
                  </a:cxn>
                  <a:cxn ang="0">
                    <a:pos x="73" y="355"/>
                  </a:cxn>
                  <a:cxn ang="0">
                    <a:pos x="38" y="405"/>
                  </a:cxn>
                  <a:cxn ang="0">
                    <a:pos x="14" y="458"/>
                  </a:cxn>
                  <a:cxn ang="0">
                    <a:pos x="1" y="513"/>
                  </a:cxn>
                </a:cxnLst>
                <a:rect l="0" t="0" r="r" b="b"/>
                <a:pathLst>
                  <a:path w="1917" h="618">
                    <a:moveTo>
                      <a:pt x="0" y="540"/>
                    </a:moveTo>
                    <a:lnTo>
                      <a:pt x="0" y="556"/>
                    </a:lnTo>
                    <a:lnTo>
                      <a:pt x="3" y="574"/>
                    </a:lnTo>
                    <a:lnTo>
                      <a:pt x="5" y="590"/>
                    </a:lnTo>
                    <a:lnTo>
                      <a:pt x="9" y="607"/>
                    </a:lnTo>
                    <a:lnTo>
                      <a:pt x="12" y="613"/>
                    </a:lnTo>
                    <a:lnTo>
                      <a:pt x="16" y="617"/>
                    </a:lnTo>
                    <a:lnTo>
                      <a:pt x="22" y="618"/>
                    </a:lnTo>
                    <a:lnTo>
                      <a:pt x="29" y="618"/>
                    </a:lnTo>
                    <a:lnTo>
                      <a:pt x="35" y="616"/>
                    </a:lnTo>
                    <a:lnTo>
                      <a:pt x="38" y="612"/>
                    </a:lnTo>
                    <a:lnTo>
                      <a:pt x="41" y="606"/>
                    </a:lnTo>
                    <a:lnTo>
                      <a:pt x="41" y="599"/>
                    </a:lnTo>
                    <a:lnTo>
                      <a:pt x="37" y="584"/>
                    </a:lnTo>
                    <a:lnTo>
                      <a:pt x="34" y="569"/>
                    </a:lnTo>
                    <a:lnTo>
                      <a:pt x="32" y="555"/>
                    </a:lnTo>
                    <a:lnTo>
                      <a:pt x="31" y="540"/>
                    </a:lnTo>
                    <a:lnTo>
                      <a:pt x="32" y="514"/>
                    </a:lnTo>
                    <a:lnTo>
                      <a:pt x="37" y="488"/>
                    </a:lnTo>
                    <a:lnTo>
                      <a:pt x="45" y="463"/>
                    </a:lnTo>
                    <a:lnTo>
                      <a:pt x="55" y="438"/>
                    </a:lnTo>
                    <a:lnTo>
                      <a:pt x="68" y="413"/>
                    </a:lnTo>
                    <a:lnTo>
                      <a:pt x="84" y="389"/>
                    </a:lnTo>
                    <a:lnTo>
                      <a:pt x="103" y="366"/>
                    </a:lnTo>
                    <a:lnTo>
                      <a:pt x="123" y="343"/>
                    </a:lnTo>
                    <a:lnTo>
                      <a:pt x="148" y="320"/>
                    </a:lnTo>
                    <a:lnTo>
                      <a:pt x="173" y="298"/>
                    </a:lnTo>
                    <a:lnTo>
                      <a:pt x="202" y="278"/>
                    </a:lnTo>
                    <a:lnTo>
                      <a:pt x="232" y="257"/>
                    </a:lnTo>
                    <a:lnTo>
                      <a:pt x="265" y="236"/>
                    </a:lnTo>
                    <a:lnTo>
                      <a:pt x="300" y="218"/>
                    </a:lnTo>
                    <a:lnTo>
                      <a:pt x="337" y="199"/>
                    </a:lnTo>
                    <a:lnTo>
                      <a:pt x="376" y="181"/>
                    </a:lnTo>
                    <a:lnTo>
                      <a:pt x="416" y="165"/>
                    </a:lnTo>
                    <a:lnTo>
                      <a:pt x="459" y="149"/>
                    </a:lnTo>
                    <a:lnTo>
                      <a:pt x="502" y="134"/>
                    </a:lnTo>
                    <a:lnTo>
                      <a:pt x="548" y="119"/>
                    </a:lnTo>
                    <a:lnTo>
                      <a:pt x="596" y="106"/>
                    </a:lnTo>
                    <a:lnTo>
                      <a:pt x="645" y="93"/>
                    </a:lnTo>
                    <a:lnTo>
                      <a:pt x="696" y="83"/>
                    </a:lnTo>
                    <a:lnTo>
                      <a:pt x="748" y="73"/>
                    </a:lnTo>
                    <a:lnTo>
                      <a:pt x="801" y="63"/>
                    </a:lnTo>
                    <a:lnTo>
                      <a:pt x="855" y="55"/>
                    </a:lnTo>
                    <a:lnTo>
                      <a:pt x="910" y="48"/>
                    </a:lnTo>
                    <a:lnTo>
                      <a:pt x="968" y="43"/>
                    </a:lnTo>
                    <a:lnTo>
                      <a:pt x="1025" y="38"/>
                    </a:lnTo>
                    <a:lnTo>
                      <a:pt x="1083" y="35"/>
                    </a:lnTo>
                    <a:lnTo>
                      <a:pt x="1143" y="33"/>
                    </a:lnTo>
                    <a:lnTo>
                      <a:pt x="1203" y="32"/>
                    </a:lnTo>
                    <a:lnTo>
                      <a:pt x="1250" y="32"/>
                    </a:lnTo>
                    <a:lnTo>
                      <a:pt x="1296" y="33"/>
                    </a:lnTo>
                    <a:lnTo>
                      <a:pt x="1342" y="36"/>
                    </a:lnTo>
                    <a:lnTo>
                      <a:pt x="1388" y="39"/>
                    </a:lnTo>
                    <a:lnTo>
                      <a:pt x="1434" y="43"/>
                    </a:lnTo>
                    <a:lnTo>
                      <a:pt x="1479" y="46"/>
                    </a:lnTo>
                    <a:lnTo>
                      <a:pt x="1524" y="52"/>
                    </a:lnTo>
                    <a:lnTo>
                      <a:pt x="1568" y="58"/>
                    </a:lnTo>
                    <a:lnTo>
                      <a:pt x="1610" y="64"/>
                    </a:lnTo>
                    <a:lnTo>
                      <a:pt x="1654" y="71"/>
                    </a:lnTo>
                    <a:lnTo>
                      <a:pt x="1696" y="79"/>
                    </a:lnTo>
                    <a:lnTo>
                      <a:pt x="1737" y="89"/>
                    </a:lnTo>
                    <a:lnTo>
                      <a:pt x="1778" y="98"/>
                    </a:lnTo>
                    <a:lnTo>
                      <a:pt x="1819" y="108"/>
                    </a:lnTo>
                    <a:lnTo>
                      <a:pt x="1858" y="120"/>
                    </a:lnTo>
                    <a:lnTo>
                      <a:pt x="1896" y="131"/>
                    </a:lnTo>
                    <a:lnTo>
                      <a:pt x="1902" y="132"/>
                    </a:lnTo>
                    <a:lnTo>
                      <a:pt x="1907" y="131"/>
                    </a:lnTo>
                    <a:lnTo>
                      <a:pt x="1912" y="127"/>
                    </a:lnTo>
                    <a:lnTo>
                      <a:pt x="1916" y="121"/>
                    </a:lnTo>
                    <a:lnTo>
                      <a:pt x="1917" y="115"/>
                    </a:lnTo>
                    <a:lnTo>
                      <a:pt x="1916" y="109"/>
                    </a:lnTo>
                    <a:lnTo>
                      <a:pt x="1911" y="105"/>
                    </a:lnTo>
                    <a:lnTo>
                      <a:pt x="1905" y="101"/>
                    </a:lnTo>
                    <a:lnTo>
                      <a:pt x="1866" y="90"/>
                    </a:lnTo>
                    <a:lnTo>
                      <a:pt x="1827" y="78"/>
                    </a:lnTo>
                    <a:lnTo>
                      <a:pt x="1787" y="68"/>
                    </a:lnTo>
                    <a:lnTo>
                      <a:pt x="1745" y="58"/>
                    </a:lnTo>
                    <a:lnTo>
                      <a:pt x="1702" y="48"/>
                    </a:lnTo>
                    <a:lnTo>
                      <a:pt x="1660" y="40"/>
                    </a:lnTo>
                    <a:lnTo>
                      <a:pt x="1616" y="33"/>
                    </a:lnTo>
                    <a:lnTo>
                      <a:pt x="1572" y="26"/>
                    </a:lnTo>
                    <a:lnTo>
                      <a:pt x="1527" y="20"/>
                    </a:lnTo>
                    <a:lnTo>
                      <a:pt x="1482" y="15"/>
                    </a:lnTo>
                    <a:lnTo>
                      <a:pt x="1438" y="10"/>
                    </a:lnTo>
                    <a:lnTo>
                      <a:pt x="1392" y="7"/>
                    </a:lnTo>
                    <a:lnTo>
                      <a:pt x="1344" y="3"/>
                    </a:lnTo>
                    <a:lnTo>
                      <a:pt x="1297" y="1"/>
                    </a:lnTo>
                    <a:lnTo>
                      <a:pt x="1250" y="0"/>
                    </a:lnTo>
                    <a:lnTo>
                      <a:pt x="1203" y="0"/>
                    </a:lnTo>
                    <a:lnTo>
                      <a:pt x="1140" y="1"/>
                    </a:lnTo>
                    <a:lnTo>
                      <a:pt x="1079" y="2"/>
                    </a:lnTo>
                    <a:lnTo>
                      <a:pt x="1019" y="6"/>
                    </a:lnTo>
                    <a:lnTo>
                      <a:pt x="961" y="12"/>
                    </a:lnTo>
                    <a:lnTo>
                      <a:pt x="902" y="17"/>
                    </a:lnTo>
                    <a:lnTo>
                      <a:pt x="846" y="24"/>
                    </a:lnTo>
                    <a:lnTo>
                      <a:pt x="789" y="33"/>
                    </a:lnTo>
                    <a:lnTo>
                      <a:pt x="735" y="43"/>
                    </a:lnTo>
                    <a:lnTo>
                      <a:pt x="682" y="53"/>
                    </a:lnTo>
                    <a:lnTo>
                      <a:pt x="630" y="66"/>
                    </a:lnTo>
                    <a:lnTo>
                      <a:pt x="580" y="78"/>
                    </a:lnTo>
                    <a:lnTo>
                      <a:pt x="531" y="92"/>
                    </a:lnTo>
                    <a:lnTo>
                      <a:pt x="484" y="107"/>
                    </a:lnTo>
                    <a:lnTo>
                      <a:pt x="438" y="123"/>
                    </a:lnTo>
                    <a:lnTo>
                      <a:pt x="394" y="140"/>
                    </a:lnTo>
                    <a:lnTo>
                      <a:pt x="353" y="159"/>
                    </a:lnTo>
                    <a:lnTo>
                      <a:pt x="312" y="177"/>
                    </a:lnTo>
                    <a:lnTo>
                      <a:pt x="275" y="197"/>
                    </a:lnTo>
                    <a:lnTo>
                      <a:pt x="240" y="218"/>
                    </a:lnTo>
                    <a:lnTo>
                      <a:pt x="205" y="238"/>
                    </a:lnTo>
                    <a:lnTo>
                      <a:pt x="174" y="260"/>
                    </a:lnTo>
                    <a:lnTo>
                      <a:pt x="145" y="283"/>
                    </a:lnTo>
                    <a:lnTo>
                      <a:pt x="119" y="306"/>
                    </a:lnTo>
                    <a:lnTo>
                      <a:pt x="95" y="331"/>
                    </a:lnTo>
                    <a:lnTo>
                      <a:pt x="73" y="355"/>
                    </a:lnTo>
                    <a:lnTo>
                      <a:pt x="54" y="380"/>
                    </a:lnTo>
                    <a:lnTo>
                      <a:pt x="38" y="405"/>
                    </a:lnTo>
                    <a:lnTo>
                      <a:pt x="24" y="432"/>
                    </a:lnTo>
                    <a:lnTo>
                      <a:pt x="14" y="458"/>
                    </a:lnTo>
                    <a:lnTo>
                      <a:pt x="6" y="485"/>
                    </a:lnTo>
                    <a:lnTo>
                      <a:pt x="1" y="513"/>
                    </a:lnTo>
                    <a:lnTo>
                      <a:pt x="0" y="54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1" name="Freeform 80"/>
              <p:cNvSpPr>
                <a:spLocks/>
              </p:cNvSpPr>
              <p:nvPr/>
            </p:nvSpPr>
            <p:spPr bwMode="auto">
              <a:xfrm>
                <a:off x="-370" y="2157"/>
                <a:ext cx="331" cy="141"/>
              </a:xfrm>
              <a:custGeom>
                <a:avLst/>
                <a:gdLst/>
                <a:ahLst/>
                <a:cxnLst>
                  <a:cxn ang="0">
                    <a:pos x="494" y="2"/>
                  </a:cxn>
                  <a:cxn ang="0">
                    <a:pos x="0" y="87"/>
                  </a:cxn>
                  <a:cxn ang="0">
                    <a:pos x="205" y="282"/>
                  </a:cxn>
                  <a:cxn ang="0">
                    <a:pos x="662" y="196"/>
                  </a:cxn>
                  <a:cxn ang="0">
                    <a:pos x="504" y="0"/>
                  </a:cxn>
                  <a:cxn ang="0">
                    <a:pos x="494" y="2"/>
                  </a:cxn>
                </a:cxnLst>
                <a:rect l="0" t="0" r="r" b="b"/>
                <a:pathLst>
                  <a:path w="662" h="282">
                    <a:moveTo>
                      <a:pt x="494" y="2"/>
                    </a:moveTo>
                    <a:lnTo>
                      <a:pt x="0" y="87"/>
                    </a:lnTo>
                    <a:lnTo>
                      <a:pt x="205" y="282"/>
                    </a:lnTo>
                    <a:lnTo>
                      <a:pt x="662" y="196"/>
                    </a:lnTo>
                    <a:lnTo>
                      <a:pt x="504" y="0"/>
                    </a:lnTo>
                    <a:lnTo>
                      <a:pt x="494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2" name="Freeform 81"/>
              <p:cNvSpPr>
                <a:spLocks/>
              </p:cNvSpPr>
              <p:nvPr/>
            </p:nvSpPr>
            <p:spPr bwMode="auto">
              <a:xfrm>
                <a:off x="-336" y="2174"/>
                <a:ext cx="268" cy="107"/>
              </a:xfrm>
              <a:custGeom>
                <a:avLst/>
                <a:gdLst/>
                <a:ahLst/>
                <a:cxnLst>
                  <a:cxn ang="0">
                    <a:pos x="423" y="0"/>
                  </a:cxn>
                  <a:cxn ang="0">
                    <a:pos x="430" y="8"/>
                  </a:cxn>
                  <a:cxn ang="0">
                    <a:pos x="441" y="22"/>
                  </a:cxn>
                  <a:cxn ang="0">
                    <a:pos x="456" y="42"/>
                  </a:cxn>
                  <a:cxn ang="0">
                    <a:pos x="474" y="64"/>
                  </a:cxn>
                  <a:cxn ang="0">
                    <a:pos x="492" y="86"/>
                  </a:cxn>
                  <a:cxn ang="0">
                    <a:pos x="509" y="107"/>
                  </a:cxn>
                  <a:cxn ang="0">
                    <a:pos x="524" y="126"/>
                  </a:cxn>
                  <a:cxn ang="0">
                    <a:pos x="536" y="141"/>
                  </a:cxn>
                  <a:cxn ang="0">
                    <a:pos x="524" y="143"/>
                  </a:cxn>
                  <a:cxn ang="0">
                    <a:pos x="507" y="147"/>
                  </a:cxn>
                  <a:cxn ang="0">
                    <a:pos x="485" y="150"/>
                  </a:cxn>
                  <a:cxn ang="0">
                    <a:pos x="459" y="156"/>
                  </a:cxn>
                  <a:cxn ang="0">
                    <a:pos x="429" y="160"/>
                  </a:cxn>
                  <a:cxn ang="0">
                    <a:pos x="398" y="167"/>
                  </a:cxn>
                  <a:cxn ang="0">
                    <a:pos x="364" y="173"/>
                  </a:cxn>
                  <a:cxn ang="0">
                    <a:pos x="331" y="179"/>
                  </a:cxn>
                  <a:cxn ang="0">
                    <a:pos x="297" y="186"/>
                  </a:cxn>
                  <a:cxn ang="0">
                    <a:pos x="265" y="191"/>
                  </a:cxn>
                  <a:cxn ang="0">
                    <a:pos x="235" y="197"/>
                  </a:cxn>
                  <a:cxn ang="0">
                    <a:pos x="209" y="203"/>
                  </a:cxn>
                  <a:cxn ang="0">
                    <a:pos x="186" y="208"/>
                  </a:cxn>
                  <a:cxn ang="0">
                    <a:pos x="167" y="211"/>
                  </a:cxn>
                  <a:cxn ang="0">
                    <a:pos x="153" y="213"/>
                  </a:cxn>
                  <a:cxn ang="0">
                    <a:pos x="148" y="215"/>
                  </a:cxn>
                  <a:cxn ang="0">
                    <a:pos x="140" y="208"/>
                  </a:cxn>
                  <a:cxn ang="0">
                    <a:pos x="126" y="193"/>
                  </a:cxn>
                  <a:cxn ang="0">
                    <a:pos x="106" y="174"/>
                  </a:cxn>
                  <a:cxn ang="0">
                    <a:pos x="83" y="152"/>
                  </a:cxn>
                  <a:cxn ang="0">
                    <a:pos x="59" y="129"/>
                  </a:cxn>
                  <a:cxn ang="0">
                    <a:pos x="36" y="107"/>
                  </a:cxn>
                  <a:cxn ang="0">
                    <a:pos x="15" y="89"/>
                  </a:cxn>
                  <a:cxn ang="0">
                    <a:pos x="0" y="74"/>
                  </a:cxn>
                  <a:cxn ang="0">
                    <a:pos x="14" y="72"/>
                  </a:cxn>
                  <a:cxn ang="0">
                    <a:pos x="34" y="68"/>
                  </a:cxn>
                  <a:cxn ang="0">
                    <a:pos x="58" y="64"/>
                  </a:cxn>
                  <a:cxn ang="0">
                    <a:pos x="87" y="59"/>
                  </a:cxn>
                  <a:cxn ang="0">
                    <a:pos x="119" y="53"/>
                  </a:cxn>
                  <a:cxn ang="0">
                    <a:pos x="153" y="48"/>
                  </a:cxn>
                  <a:cxn ang="0">
                    <a:pos x="189" y="42"/>
                  </a:cxn>
                  <a:cxn ang="0">
                    <a:pos x="226" y="35"/>
                  </a:cxn>
                  <a:cxn ang="0">
                    <a:pos x="262" y="29"/>
                  </a:cxn>
                  <a:cxn ang="0">
                    <a:pos x="296" y="22"/>
                  </a:cxn>
                  <a:cxn ang="0">
                    <a:pos x="328" y="18"/>
                  </a:cxn>
                  <a:cxn ang="0">
                    <a:pos x="357" y="12"/>
                  </a:cxn>
                  <a:cxn ang="0">
                    <a:pos x="383" y="7"/>
                  </a:cxn>
                  <a:cxn ang="0">
                    <a:pos x="402" y="4"/>
                  </a:cxn>
                  <a:cxn ang="0">
                    <a:pos x="416" y="1"/>
                  </a:cxn>
                  <a:cxn ang="0">
                    <a:pos x="423" y="0"/>
                  </a:cxn>
                </a:cxnLst>
                <a:rect l="0" t="0" r="r" b="b"/>
                <a:pathLst>
                  <a:path w="536" h="215">
                    <a:moveTo>
                      <a:pt x="423" y="0"/>
                    </a:moveTo>
                    <a:lnTo>
                      <a:pt x="430" y="8"/>
                    </a:lnTo>
                    <a:lnTo>
                      <a:pt x="441" y="22"/>
                    </a:lnTo>
                    <a:lnTo>
                      <a:pt x="456" y="42"/>
                    </a:lnTo>
                    <a:lnTo>
                      <a:pt x="474" y="64"/>
                    </a:lnTo>
                    <a:lnTo>
                      <a:pt x="492" y="86"/>
                    </a:lnTo>
                    <a:lnTo>
                      <a:pt x="509" y="107"/>
                    </a:lnTo>
                    <a:lnTo>
                      <a:pt x="524" y="126"/>
                    </a:lnTo>
                    <a:lnTo>
                      <a:pt x="536" y="141"/>
                    </a:lnTo>
                    <a:lnTo>
                      <a:pt x="524" y="143"/>
                    </a:lnTo>
                    <a:lnTo>
                      <a:pt x="507" y="147"/>
                    </a:lnTo>
                    <a:lnTo>
                      <a:pt x="485" y="150"/>
                    </a:lnTo>
                    <a:lnTo>
                      <a:pt x="459" y="156"/>
                    </a:lnTo>
                    <a:lnTo>
                      <a:pt x="429" y="160"/>
                    </a:lnTo>
                    <a:lnTo>
                      <a:pt x="398" y="167"/>
                    </a:lnTo>
                    <a:lnTo>
                      <a:pt x="364" y="173"/>
                    </a:lnTo>
                    <a:lnTo>
                      <a:pt x="331" y="179"/>
                    </a:lnTo>
                    <a:lnTo>
                      <a:pt x="297" y="186"/>
                    </a:lnTo>
                    <a:lnTo>
                      <a:pt x="265" y="191"/>
                    </a:lnTo>
                    <a:lnTo>
                      <a:pt x="235" y="197"/>
                    </a:lnTo>
                    <a:lnTo>
                      <a:pt x="209" y="203"/>
                    </a:lnTo>
                    <a:lnTo>
                      <a:pt x="186" y="208"/>
                    </a:lnTo>
                    <a:lnTo>
                      <a:pt x="167" y="211"/>
                    </a:lnTo>
                    <a:lnTo>
                      <a:pt x="153" y="213"/>
                    </a:lnTo>
                    <a:lnTo>
                      <a:pt x="148" y="215"/>
                    </a:lnTo>
                    <a:lnTo>
                      <a:pt x="140" y="208"/>
                    </a:lnTo>
                    <a:lnTo>
                      <a:pt x="126" y="193"/>
                    </a:lnTo>
                    <a:lnTo>
                      <a:pt x="106" y="174"/>
                    </a:lnTo>
                    <a:lnTo>
                      <a:pt x="83" y="152"/>
                    </a:lnTo>
                    <a:lnTo>
                      <a:pt x="59" y="129"/>
                    </a:lnTo>
                    <a:lnTo>
                      <a:pt x="36" y="107"/>
                    </a:lnTo>
                    <a:lnTo>
                      <a:pt x="15" y="89"/>
                    </a:lnTo>
                    <a:lnTo>
                      <a:pt x="0" y="74"/>
                    </a:lnTo>
                    <a:lnTo>
                      <a:pt x="14" y="72"/>
                    </a:lnTo>
                    <a:lnTo>
                      <a:pt x="34" y="68"/>
                    </a:lnTo>
                    <a:lnTo>
                      <a:pt x="58" y="64"/>
                    </a:lnTo>
                    <a:lnTo>
                      <a:pt x="87" y="59"/>
                    </a:lnTo>
                    <a:lnTo>
                      <a:pt x="119" y="53"/>
                    </a:lnTo>
                    <a:lnTo>
                      <a:pt x="153" y="48"/>
                    </a:lnTo>
                    <a:lnTo>
                      <a:pt x="189" y="42"/>
                    </a:lnTo>
                    <a:lnTo>
                      <a:pt x="226" y="35"/>
                    </a:lnTo>
                    <a:lnTo>
                      <a:pt x="262" y="29"/>
                    </a:lnTo>
                    <a:lnTo>
                      <a:pt x="296" y="22"/>
                    </a:lnTo>
                    <a:lnTo>
                      <a:pt x="328" y="18"/>
                    </a:lnTo>
                    <a:lnTo>
                      <a:pt x="357" y="12"/>
                    </a:lnTo>
                    <a:lnTo>
                      <a:pt x="383" y="7"/>
                    </a:lnTo>
                    <a:lnTo>
                      <a:pt x="402" y="4"/>
                    </a:lnTo>
                    <a:lnTo>
                      <a:pt x="416" y="1"/>
                    </a:lnTo>
                    <a:lnTo>
                      <a:pt x="423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3" name="Freeform 82"/>
              <p:cNvSpPr>
                <a:spLocks/>
              </p:cNvSpPr>
              <p:nvPr/>
            </p:nvSpPr>
            <p:spPr bwMode="auto">
              <a:xfrm>
                <a:off x="-202" y="1984"/>
                <a:ext cx="515" cy="356"/>
              </a:xfrm>
              <a:custGeom>
                <a:avLst/>
                <a:gdLst/>
                <a:ahLst/>
                <a:cxnLst>
                  <a:cxn ang="0">
                    <a:pos x="919" y="1"/>
                  </a:cxn>
                  <a:cxn ang="0">
                    <a:pos x="180" y="78"/>
                  </a:cxn>
                  <a:cxn ang="0">
                    <a:pos x="0" y="667"/>
                  </a:cxn>
                  <a:cxn ang="0">
                    <a:pos x="89" y="713"/>
                  </a:cxn>
                  <a:cxn ang="0">
                    <a:pos x="845" y="577"/>
                  </a:cxn>
                  <a:cxn ang="0">
                    <a:pos x="1030" y="45"/>
                  </a:cxn>
                  <a:cxn ang="0">
                    <a:pos x="923" y="0"/>
                  </a:cxn>
                  <a:cxn ang="0">
                    <a:pos x="919" y="1"/>
                  </a:cxn>
                </a:cxnLst>
                <a:rect l="0" t="0" r="r" b="b"/>
                <a:pathLst>
                  <a:path w="1030" h="713">
                    <a:moveTo>
                      <a:pt x="919" y="1"/>
                    </a:moveTo>
                    <a:lnTo>
                      <a:pt x="180" y="78"/>
                    </a:lnTo>
                    <a:lnTo>
                      <a:pt x="0" y="667"/>
                    </a:lnTo>
                    <a:lnTo>
                      <a:pt x="89" y="713"/>
                    </a:lnTo>
                    <a:lnTo>
                      <a:pt x="845" y="577"/>
                    </a:lnTo>
                    <a:lnTo>
                      <a:pt x="1030" y="45"/>
                    </a:lnTo>
                    <a:lnTo>
                      <a:pt x="923" y="0"/>
                    </a:lnTo>
                    <a:lnTo>
                      <a:pt x="919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4" name="Freeform 83"/>
              <p:cNvSpPr>
                <a:spLocks/>
              </p:cNvSpPr>
              <p:nvPr/>
            </p:nvSpPr>
            <p:spPr bwMode="auto">
              <a:xfrm>
                <a:off x="-183" y="2000"/>
                <a:ext cx="475" cy="323"/>
              </a:xfrm>
              <a:custGeom>
                <a:avLst/>
                <a:gdLst/>
                <a:ahLst/>
                <a:cxnLst>
                  <a:cxn ang="0">
                    <a:pos x="884" y="2"/>
                  </a:cxn>
                  <a:cxn ang="0">
                    <a:pos x="901" y="9"/>
                  </a:cxn>
                  <a:cxn ang="0">
                    <a:pos x="923" y="18"/>
                  </a:cxn>
                  <a:cxn ang="0">
                    <a:pos x="944" y="27"/>
                  </a:cxn>
                  <a:cxn ang="0">
                    <a:pos x="943" y="58"/>
                  </a:cxn>
                  <a:cxn ang="0">
                    <a:pos x="895" y="192"/>
                  </a:cxn>
                  <a:cxn ang="0">
                    <a:pos x="837" y="362"/>
                  </a:cxn>
                  <a:cxn ang="0">
                    <a:pos x="790" y="492"/>
                  </a:cxn>
                  <a:cxn ang="0">
                    <a:pos x="771" y="519"/>
                  </a:cxn>
                  <a:cxn ang="0">
                    <a:pos x="710" y="529"/>
                  </a:cxn>
                  <a:cxn ang="0">
                    <a:pos x="609" y="548"/>
                  </a:cxn>
                  <a:cxn ang="0">
                    <a:pos x="483" y="571"/>
                  </a:cxn>
                  <a:cxn ang="0">
                    <a:pos x="351" y="594"/>
                  </a:cxn>
                  <a:cxn ang="0">
                    <a:pos x="226" y="617"/>
                  </a:cxn>
                  <a:cxn ang="0">
                    <a:pos x="126" y="634"/>
                  </a:cxn>
                  <a:cxn ang="0">
                    <a:pos x="66" y="644"/>
                  </a:cxn>
                  <a:cxn ang="0">
                    <a:pos x="53" y="644"/>
                  </a:cxn>
                  <a:cxn ang="0">
                    <a:pos x="40" y="639"/>
                  </a:cxn>
                  <a:cxn ang="0">
                    <a:pos x="23" y="629"/>
                  </a:cxn>
                  <a:cxn ang="0">
                    <a:pos x="7" y="621"/>
                  </a:cxn>
                  <a:cxn ang="0">
                    <a:pos x="10" y="588"/>
                  </a:cxn>
                  <a:cxn ang="0">
                    <a:pos x="55" y="440"/>
                  </a:cxn>
                  <a:cxn ang="0">
                    <a:pos x="113" y="249"/>
                  </a:cxn>
                  <a:cxn ang="0">
                    <a:pos x="158" y="103"/>
                  </a:cxn>
                  <a:cxn ang="0">
                    <a:pos x="178" y="74"/>
                  </a:cxn>
                  <a:cxn ang="0">
                    <a:pos x="239" y="67"/>
                  </a:cxn>
                  <a:cxn ang="0">
                    <a:pos x="339" y="57"/>
                  </a:cxn>
                  <a:cxn ang="0">
                    <a:pos x="462" y="44"/>
                  </a:cxn>
                  <a:cxn ang="0">
                    <a:pos x="594" y="30"/>
                  </a:cxn>
                  <a:cxn ang="0">
                    <a:pos x="716" y="18"/>
                  </a:cxn>
                  <a:cxn ang="0">
                    <a:pos x="814" y="7"/>
                  </a:cxn>
                  <a:cxn ang="0">
                    <a:pos x="871" y="2"/>
                  </a:cxn>
                </a:cxnLst>
                <a:rect l="0" t="0" r="r" b="b"/>
                <a:pathLst>
                  <a:path w="952" h="647">
                    <a:moveTo>
                      <a:pt x="880" y="0"/>
                    </a:moveTo>
                    <a:lnTo>
                      <a:pt x="884" y="2"/>
                    </a:lnTo>
                    <a:lnTo>
                      <a:pt x="892" y="5"/>
                    </a:lnTo>
                    <a:lnTo>
                      <a:pt x="901" y="9"/>
                    </a:lnTo>
                    <a:lnTo>
                      <a:pt x="911" y="13"/>
                    </a:lnTo>
                    <a:lnTo>
                      <a:pt x="923" y="18"/>
                    </a:lnTo>
                    <a:lnTo>
                      <a:pt x="933" y="22"/>
                    </a:lnTo>
                    <a:lnTo>
                      <a:pt x="944" y="27"/>
                    </a:lnTo>
                    <a:lnTo>
                      <a:pt x="952" y="30"/>
                    </a:lnTo>
                    <a:lnTo>
                      <a:pt x="943" y="58"/>
                    </a:lnTo>
                    <a:lnTo>
                      <a:pt x="922" y="116"/>
                    </a:lnTo>
                    <a:lnTo>
                      <a:pt x="895" y="192"/>
                    </a:lnTo>
                    <a:lnTo>
                      <a:pt x="865" y="277"/>
                    </a:lnTo>
                    <a:lnTo>
                      <a:pt x="837" y="362"/>
                    </a:lnTo>
                    <a:lnTo>
                      <a:pt x="810" y="437"/>
                    </a:lnTo>
                    <a:lnTo>
                      <a:pt x="790" y="492"/>
                    </a:lnTo>
                    <a:lnTo>
                      <a:pt x="782" y="516"/>
                    </a:lnTo>
                    <a:lnTo>
                      <a:pt x="771" y="519"/>
                    </a:lnTo>
                    <a:lnTo>
                      <a:pt x="747" y="523"/>
                    </a:lnTo>
                    <a:lnTo>
                      <a:pt x="710" y="529"/>
                    </a:lnTo>
                    <a:lnTo>
                      <a:pt x="663" y="538"/>
                    </a:lnTo>
                    <a:lnTo>
                      <a:pt x="609" y="548"/>
                    </a:lnTo>
                    <a:lnTo>
                      <a:pt x="547" y="559"/>
                    </a:lnTo>
                    <a:lnTo>
                      <a:pt x="483" y="571"/>
                    </a:lnTo>
                    <a:lnTo>
                      <a:pt x="416" y="582"/>
                    </a:lnTo>
                    <a:lnTo>
                      <a:pt x="351" y="594"/>
                    </a:lnTo>
                    <a:lnTo>
                      <a:pt x="286" y="605"/>
                    </a:lnTo>
                    <a:lnTo>
                      <a:pt x="226" y="617"/>
                    </a:lnTo>
                    <a:lnTo>
                      <a:pt x="172" y="626"/>
                    </a:lnTo>
                    <a:lnTo>
                      <a:pt x="126" y="634"/>
                    </a:lnTo>
                    <a:lnTo>
                      <a:pt x="90" y="641"/>
                    </a:lnTo>
                    <a:lnTo>
                      <a:pt x="66" y="644"/>
                    </a:lnTo>
                    <a:lnTo>
                      <a:pt x="57" y="647"/>
                    </a:lnTo>
                    <a:lnTo>
                      <a:pt x="53" y="644"/>
                    </a:lnTo>
                    <a:lnTo>
                      <a:pt x="48" y="642"/>
                    </a:lnTo>
                    <a:lnTo>
                      <a:pt x="40" y="639"/>
                    </a:lnTo>
                    <a:lnTo>
                      <a:pt x="32" y="634"/>
                    </a:lnTo>
                    <a:lnTo>
                      <a:pt x="23" y="629"/>
                    </a:lnTo>
                    <a:lnTo>
                      <a:pt x="14" y="625"/>
                    </a:lnTo>
                    <a:lnTo>
                      <a:pt x="7" y="621"/>
                    </a:lnTo>
                    <a:lnTo>
                      <a:pt x="0" y="618"/>
                    </a:lnTo>
                    <a:lnTo>
                      <a:pt x="10" y="588"/>
                    </a:lnTo>
                    <a:lnTo>
                      <a:pt x="28" y="526"/>
                    </a:lnTo>
                    <a:lnTo>
                      <a:pt x="55" y="440"/>
                    </a:lnTo>
                    <a:lnTo>
                      <a:pt x="83" y="345"/>
                    </a:lnTo>
                    <a:lnTo>
                      <a:pt x="113" y="249"/>
                    </a:lnTo>
                    <a:lnTo>
                      <a:pt x="139" y="164"/>
                    </a:lnTo>
                    <a:lnTo>
                      <a:pt x="158" y="103"/>
                    </a:lnTo>
                    <a:lnTo>
                      <a:pt x="166" y="75"/>
                    </a:lnTo>
                    <a:lnTo>
                      <a:pt x="178" y="74"/>
                    </a:lnTo>
                    <a:lnTo>
                      <a:pt x="203" y="72"/>
                    </a:lnTo>
                    <a:lnTo>
                      <a:pt x="239" y="67"/>
                    </a:lnTo>
                    <a:lnTo>
                      <a:pt x="285" y="63"/>
                    </a:lnTo>
                    <a:lnTo>
                      <a:pt x="339" y="57"/>
                    </a:lnTo>
                    <a:lnTo>
                      <a:pt x="399" y="51"/>
                    </a:lnTo>
                    <a:lnTo>
                      <a:pt x="462" y="44"/>
                    </a:lnTo>
                    <a:lnTo>
                      <a:pt x="528" y="37"/>
                    </a:lnTo>
                    <a:lnTo>
                      <a:pt x="594" y="30"/>
                    </a:lnTo>
                    <a:lnTo>
                      <a:pt x="656" y="24"/>
                    </a:lnTo>
                    <a:lnTo>
                      <a:pt x="716" y="18"/>
                    </a:lnTo>
                    <a:lnTo>
                      <a:pt x="769" y="12"/>
                    </a:lnTo>
                    <a:lnTo>
                      <a:pt x="814" y="7"/>
                    </a:lnTo>
                    <a:lnTo>
                      <a:pt x="848" y="4"/>
                    </a:lnTo>
                    <a:lnTo>
                      <a:pt x="871" y="2"/>
                    </a:lnTo>
                    <a:lnTo>
                      <a:pt x="88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5" name="Freeform 84"/>
              <p:cNvSpPr>
                <a:spLocks/>
              </p:cNvSpPr>
              <p:nvPr/>
            </p:nvSpPr>
            <p:spPr bwMode="auto">
              <a:xfrm>
                <a:off x="-119" y="2326"/>
                <a:ext cx="324" cy="144"/>
              </a:xfrm>
              <a:custGeom>
                <a:avLst/>
                <a:gdLst/>
                <a:ahLst/>
                <a:cxnLst>
                  <a:cxn ang="0">
                    <a:pos x="444" y="1"/>
                  </a:cxn>
                  <a:cxn ang="0">
                    <a:pos x="0" y="57"/>
                  </a:cxn>
                  <a:cxn ang="0">
                    <a:pos x="0" y="118"/>
                  </a:cxn>
                  <a:cxn ang="0">
                    <a:pos x="186" y="288"/>
                  </a:cxn>
                  <a:cxn ang="0">
                    <a:pos x="637" y="205"/>
                  </a:cxn>
                  <a:cxn ang="0">
                    <a:pos x="649" y="136"/>
                  </a:cxn>
                  <a:cxn ang="0">
                    <a:pos x="451" y="0"/>
                  </a:cxn>
                  <a:cxn ang="0">
                    <a:pos x="444" y="1"/>
                  </a:cxn>
                </a:cxnLst>
                <a:rect l="0" t="0" r="r" b="b"/>
                <a:pathLst>
                  <a:path w="649" h="288">
                    <a:moveTo>
                      <a:pt x="444" y="1"/>
                    </a:moveTo>
                    <a:lnTo>
                      <a:pt x="0" y="57"/>
                    </a:lnTo>
                    <a:lnTo>
                      <a:pt x="0" y="118"/>
                    </a:lnTo>
                    <a:lnTo>
                      <a:pt x="186" y="288"/>
                    </a:lnTo>
                    <a:lnTo>
                      <a:pt x="637" y="205"/>
                    </a:lnTo>
                    <a:lnTo>
                      <a:pt x="649" y="136"/>
                    </a:lnTo>
                    <a:lnTo>
                      <a:pt x="451" y="0"/>
                    </a:lnTo>
                    <a:lnTo>
                      <a:pt x="444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6" name="Freeform 85"/>
              <p:cNvSpPr>
                <a:spLocks/>
              </p:cNvSpPr>
              <p:nvPr/>
            </p:nvSpPr>
            <p:spPr bwMode="auto">
              <a:xfrm>
                <a:off x="-104" y="2343"/>
                <a:ext cx="292" cy="110"/>
              </a:xfrm>
              <a:custGeom>
                <a:avLst/>
                <a:gdLst/>
                <a:ahLst/>
                <a:cxnLst>
                  <a:cxn ang="0">
                    <a:pos x="412" y="0"/>
                  </a:cxn>
                  <a:cxn ang="0">
                    <a:pos x="421" y="6"/>
                  </a:cxn>
                  <a:cxn ang="0">
                    <a:pos x="439" y="19"/>
                  </a:cxn>
                  <a:cxn ang="0">
                    <a:pos x="466" y="37"/>
                  </a:cxn>
                  <a:cxn ang="0">
                    <a:pos x="494" y="56"/>
                  </a:cxn>
                  <a:cxn ang="0">
                    <a:pos x="524" y="77"/>
                  </a:cxn>
                  <a:cxn ang="0">
                    <a:pos x="551" y="95"/>
                  </a:cxn>
                  <a:cxn ang="0">
                    <a:pos x="572" y="109"/>
                  </a:cxn>
                  <a:cxn ang="0">
                    <a:pos x="583" y="117"/>
                  </a:cxn>
                  <a:cxn ang="0">
                    <a:pos x="582" y="123"/>
                  </a:cxn>
                  <a:cxn ang="0">
                    <a:pos x="581" y="130"/>
                  </a:cxn>
                  <a:cxn ang="0">
                    <a:pos x="580" y="137"/>
                  </a:cxn>
                  <a:cxn ang="0">
                    <a:pos x="579" y="144"/>
                  </a:cxn>
                  <a:cxn ang="0">
                    <a:pos x="570" y="145"/>
                  </a:cxn>
                  <a:cxn ang="0">
                    <a:pos x="555" y="148"/>
                  </a:cxn>
                  <a:cxn ang="0">
                    <a:pos x="534" y="152"/>
                  </a:cxn>
                  <a:cxn ang="0">
                    <a:pos x="507" y="156"/>
                  </a:cxn>
                  <a:cxn ang="0">
                    <a:pos x="476" y="162"/>
                  </a:cxn>
                  <a:cxn ang="0">
                    <a:pos x="443" y="169"/>
                  </a:cxn>
                  <a:cxn ang="0">
                    <a:pos x="406" y="175"/>
                  </a:cxn>
                  <a:cxn ang="0">
                    <a:pos x="369" y="182"/>
                  </a:cxn>
                  <a:cxn ang="0">
                    <a:pos x="332" y="189"/>
                  </a:cxn>
                  <a:cxn ang="0">
                    <a:pos x="296" y="196"/>
                  </a:cxn>
                  <a:cxn ang="0">
                    <a:pos x="263" y="201"/>
                  </a:cxn>
                  <a:cxn ang="0">
                    <a:pos x="232" y="207"/>
                  </a:cxn>
                  <a:cxn ang="0">
                    <a:pos x="207" y="212"/>
                  </a:cxn>
                  <a:cxn ang="0">
                    <a:pos x="185" y="216"/>
                  </a:cxn>
                  <a:cxn ang="0">
                    <a:pos x="171" y="219"/>
                  </a:cxn>
                  <a:cxn ang="0">
                    <a:pos x="164" y="220"/>
                  </a:cxn>
                  <a:cxn ang="0">
                    <a:pos x="155" y="211"/>
                  </a:cxn>
                  <a:cxn ang="0">
                    <a:pos x="135" y="193"/>
                  </a:cxn>
                  <a:cxn ang="0">
                    <a:pos x="110" y="170"/>
                  </a:cxn>
                  <a:cxn ang="0">
                    <a:pos x="82" y="145"/>
                  </a:cxn>
                  <a:cxn ang="0">
                    <a:pos x="54" y="120"/>
                  </a:cxn>
                  <a:cxn ang="0">
                    <a:pos x="29" y="96"/>
                  </a:cxn>
                  <a:cxn ang="0">
                    <a:pos x="10" y="79"/>
                  </a:cxn>
                  <a:cxn ang="0">
                    <a:pos x="0" y="70"/>
                  </a:cxn>
                  <a:cxn ang="0">
                    <a:pos x="0" y="65"/>
                  </a:cxn>
                  <a:cxn ang="0">
                    <a:pos x="0" y="62"/>
                  </a:cxn>
                  <a:cxn ang="0">
                    <a:pos x="0" y="57"/>
                  </a:cxn>
                  <a:cxn ang="0">
                    <a:pos x="0" y="52"/>
                  </a:cxn>
                  <a:cxn ang="0">
                    <a:pos x="10" y="50"/>
                  </a:cxn>
                  <a:cxn ang="0">
                    <a:pos x="26" y="48"/>
                  </a:cxn>
                  <a:cxn ang="0">
                    <a:pos x="48" y="46"/>
                  </a:cxn>
                  <a:cxn ang="0">
                    <a:pos x="74" y="42"/>
                  </a:cxn>
                  <a:cxn ang="0">
                    <a:pos x="105" y="38"/>
                  </a:cxn>
                  <a:cxn ang="0">
                    <a:pos x="139" y="34"/>
                  </a:cxn>
                  <a:cxn ang="0">
                    <a:pos x="175" y="30"/>
                  </a:cxn>
                  <a:cxn ang="0">
                    <a:pos x="211" y="25"/>
                  </a:cxn>
                  <a:cxn ang="0">
                    <a:pos x="248" y="20"/>
                  </a:cxn>
                  <a:cxn ang="0">
                    <a:pos x="284" y="16"/>
                  </a:cxn>
                  <a:cxn ang="0">
                    <a:pos x="316" y="11"/>
                  </a:cxn>
                  <a:cxn ang="0">
                    <a:pos x="346" y="8"/>
                  </a:cxn>
                  <a:cxn ang="0">
                    <a:pos x="371" y="4"/>
                  </a:cxn>
                  <a:cxn ang="0">
                    <a:pos x="392" y="2"/>
                  </a:cxn>
                  <a:cxn ang="0">
                    <a:pos x="406" y="1"/>
                  </a:cxn>
                  <a:cxn ang="0">
                    <a:pos x="412" y="0"/>
                  </a:cxn>
                </a:cxnLst>
                <a:rect l="0" t="0" r="r" b="b"/>
                <a:pathLst>
                  <a:path w="583" h="220">
                    <a:moveTo>
                      <a:pt x="412" y="0"/>
                    </a:moveTo>
                    <a:lnTo>
                      <a:pt x="421" y="6"/>
                    </a:lnTo>
                    <a:lnTo>
                      <a:pt x="439" y="19"/>
                    </a:lnTo>
                    <a:lnTo>
                      <a:pt x="466" y="37"/>
                    </a:lnTo>
                    <a:lnTo>
                      <a:pt x="494" y="56"/>
                    </a:lnTo>
                    <a:lnTo>
                      <a:pt x="524" y="77"/>
                    </a:lnTo>
                    <a:lnTo>
                      <a:pt x="551" y="95"/>
                    </a:lnTo>
                    <a:lnTo>
                      <a:pt x="572" y="109"/>
                    </a:lnTo>
                    <a:lnTo>
                      <a:pt x="583" y="117"/>
                    </a:lnTo>
                    <a:lnTo>
                      <a:pt x="582" y="123"/>
                    </a:lnTo>
                    <a:lnTo>
                      <a:pt x="581" y="130"/>
                    </a:lnTo>
                    <a:lnTo>
                      <a:pt x="580" y="137"/>
                    </a:lnTo>
                    <a:lnTo>
                      <a:pt x="579" y="144"/>
                    </a:lnTo>
                    <a:lnTo>
                      <a:pt x="570" y="145"/>
                    </a:lnTo>
                    <a:lnTo>
                      <a:pt x="555" y="148"/>
                    </a:lnTo>
                    <a:lnTo>
                      <a:pt x="534" y="152"/>
                    </a:lnTo>
                    <a:lnTo>
                      <a:pt x="507" y="156"/>
                    </a:lnTo>
                    <a:lnTo>
                      <a:pt x="476" y="162"/>
                    </a:lnTo>
                    <a:lnTo>
                      <a:pt x="443" y="169"/>
                    </a:lnTo>
                    <a:lnTo>
                      <a:pt x="406" y="175"/>
                    </a:lnTo>
                    <a:lnTo>
                      <a:pt x="369" y="182"/>
                    </a:lnTo>
                    <a:lnTo>
                      <a:pt x="332" y="189"/>
                    </a:lnTo>
                    <a:lnTo>
                      <a:pt x="296" y="196"/>
                    </a:lnTo>
                    <a:lnTo>
                      <a:pt x="263" y="201"/>
                    </a:lnTo>
                    <a:lnTo>
                      <a:pt x="232" y="207"/>
                    </a:lnTo>
                    <a:lnTo>
                      <a:pt x="207" y="212"/>
                    </a:lnTo>
                    <a:lnTo>
                      <a:pt x="185" y="216"/>
                    </a:lnTo>
                    <a:lnTo>
                      <a:pt x="171" y="219"/>
                    </a:lnTo>
                    <a:lnTo>
                      <a:pt x="164" y="220"/>
                    </a:lnTo>
                    <a:lnTo>
                      <a:pt x="155" y="211"/>
                    </a:lnTo>
                    <a:lnTo>
                      <a:pt x="135" y="193"/>
                    </a:lnTo>
                    <a:lnTo>
                      <a:pt x="110" y="170"/>
                    </a:lnTo>
                    <a:lnTo>
                      <a:pt x="82" y="145"/>
                    </a:lnTo>
                    <a:lnTo>
                      <a:pt x="54" y="120"/>
                    </a:lnTo>
                    <a:lnTo>
                      <a:pt x="29" y="96"/>
                    </a:lnTo>
                    <a:lnTo>
                      <a:pt x="10" y="79"/>
                    </a:lnTo>
                    <a:lnTo>
                      <a:pt x="0" y="70"/>
                    </a:lnTo>
                    <a:lnTo>
                      <a:pt x="0" y="65"/>
                    </a:lnTo>
                    <a:lnTo>
                      <a:pt x="0" y="62"/>
                    </a:lnTo>
                    <a:lnTo>
                      <a:pt x="0" y="57"/>
                    </a:lnTo>
                    <a:lnTo>
                      <a:pt x="0" y="52"/>
                    </a:lnTo>
                    <a:lnTo>
                      <a:pt x="10" y="50"/>
                    </a:lnTo>
                    <a:lnTo>
                      <a:pt x="26" y="48"/>
                    </a:lnTo>
                    <a:lnTo>
                      <a:pt x="48" y="46"/>
                    </a:lnTo>
                    <a:lnTo>
                      <a:pt x="74" y="42"/>
                    </a:lnTo>
                    <a:lnTo>
                      <a:pt x="105" y="38"/>
                    </a:lnTo>
                    <a:lnTo>
                      <a:pt x="139" y="34"/>
                    </a:lnTo>
                    <a:lnTo>
                      <a:pt x="175" y="30"/>
                    </a:lnTo>
                    <a:lnTo>
                      <a:pt x="211" y="25"/>
                    </a:lnTo>
                    <a:lnTo>
                      <a:pt x="248" y="20"/>
                    </a:lnTo>
                    <a:lnTo>
                      <a:pt x="284" y="16"/>
                    </a:lnTo>
                    <a:lnTo>
                      <a:pt x="316" y="11"/>
                    </a:lnTo>
                    <a:lnTo>
                      <a:pt x="346" y="8"/>
                    </a:lnTo>
                    <a:lnTo>
                      <a:pt x="371" y="4"/>
                    </a:lnTo>
                    <a:lnTo>
                      <a:pt x="392" y="2"/>
                    </a:lnTo>
                    <a:lnTo>
                      <a:pt x="406" y="1"/>
                    </a:lnTo>
                    <a:lnTo>
                      <a:pt x="4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7" name="Freeform 86"/>
              <p:cNvSpPr>
                <a:spLocks/>
              </p:cNvSpPr>
              <p:nvPr/>
            </p:nvSpPr>
            <p:spPr bwMode="auto">
              <a:xfrm>
                <a:off x="-5" y="2231"/>
                <a:ext cx="115" cy="169"/>
              </a:xfrm>
              <a:custGeom>
                <a:avLst/>
                <a:gdLst/>
                <a:ahLst/>
                <a:cxnLst>
                  <a:cxn ang="0">
                    <a:pos x="215" y="2"/>
                  </a:cxn>
                  <a:cxn ang="0">
                    <a:pos x="0" y="28"/>
                  </a:cxn>
                  <a:cxn ang="0">
                    <a:pos x="0" y="339"/>
                  </a:cxn>
                  <a:cxn ang="0">
                    <a:pos x="232" y="302"/>
                  </a:cxn>
                  <a:cxn ang="0">
                    <a:pos x="232" y="0"/>
                  </a:cxn>
                  <a:cxn ang="0">
                    <a:pos x="215" y="2"/>
                  </a:cxn>
                </a:cxnLst>
                <a:rect l="0" t="0" r="r" b="b"/>
                <a:pathLst>
                  <a:path w="232" h="339">
                    <a:moveTo>
                      <a:pt x="215" y="2"/>
                    </a:moveTo>
                    <a:lnTo>
                      <a:pt x="0" y="28"/>
                    </a:lnTo>
                    <a:lnTo>
                      <a:pt x="0" y="339"/>
                    </a:lnTo>
                    <a:lnTo>
                      <a:pt x="232" y="302"/>
                    </a:lnTo>
                    <a:lnTo>
                      <a:pt x="232" y="0"/>
                    </a:lnTo>
                    <a:lnTo>
                      <a:pt x="215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8" name="Freeform 87"/>
              <p:cNvSpPr>
                <a:spLocks/>
              </p:cNvSpPr>
              <p:nvPr/>
            </p:nvSpPr>
            <p:spPr bwMode="auto">
              <a:xfrm>
                <a:off x="11" y="2249"/>
                <a:ext cx="84" cy="132"/>
              </a:xfrm>
              <a:custGeom>
                <a:avLst/>
                <a:gdLst/>
                <a:ahLst/>
                <a:cxnLst>
                  <a:cxn ang="0">
                    <a:pos x="168" y="0"/>
                  </a:cxn>
                  <a:cxn ang="0">
                    <a:pos x="168" y="46"/>
                  </a:cxn>
                  <a:cxn ang="0">
                    <a:pos x="168" y="122"/>
                  </a:cxn>
                  <a:cxn ang="0">
                    <a:pos x="168" y="196"/>
                  </a:cxn>
                  <a:cxn ang="0">
                    <a:pos x="168" y="238"/>
                  </a:cxn>
                  <a:cxn ang="0">
                    <a:pos x="155" y="241"/>
                  </a:cxn>
                  <a:cxn ang="0">
                    <a:pos x="137" y="243"/>
                  </a:cxn>
                  <a:cxn ang="0">
                    <a:pos x="112" y="246"/>
                  </a:cxn>
                  <a:cxn ang="0">
                    <a:pos x="86" y="251"/>
                  </a:cxn>
                  <a:cxn ang="0">
                    <a:pos x="59" y="256"/>
                  </a:cxn>
                  <a:cxn ang="0">
                    <a:pos x="34" y="259"/>
                  </a:cxn>
                  <a:cxn ang="0">
                    <a:pos x="13" y="261"/>
                  </a:cxn>
                  <a:cxn ang="0">
                    <a:pos x="0" y="264"/>
                  </a:cxn>
                  <a:cxn ang="0">
                    <a:pos x="0" y="217"/>
                  </a:cxn>
                  <a:cxn ang="0">
                    <a:pos x="0" y="139"/>
                  </a:cxn>
                  <a:cxn ang="0">
                    <a:pos x="0" y="63"/>
                  </a:cxn>
                  <a:cxn ang="0">
                    <a:pos x="0" y="20"/>
                  </a:cxn>
                  <a:cxn ang="0">
                    <a:pos x="12" y="18"/>
                  </a:cxn>
                  <a:cxn ang="0">
                    <a:pos x="31" y="15"/>
                  </a:cxn>
                  <a:cxn ang="0">
                    <a:pos x="55" y="13"/>
                  </a:cxn>
                  <a:cxn ang="0">
                    <a:pos x="81" y="9"/>
                  </a:cxn>
                  <a:cxn ang="0">
                    <a:pos x="108" y="7"/>
                  </a:cxn>
                  <a:cxn ang="0">
                    <a:pos x="133" y="3"/>
                  </a:cxn>
                  <a:cxn ang="0">
                    <a:pos x="154" y="1"/>
                  </a:cxn>
                  <a:cxn ang="0">
                    <a:pos x="168" y="0"/>
                  </a:cxn>
                </a:cxnLst>
                <a:rect l="0" t="0" r="r" b="b"/>
                <a:pathLst>
                  <a:path w="168" h="264">
                    <a:moveTo>
                      <a:pt x="168" y="0"/>
                    </a:moveTo>
                    <a:lnTo>
                      <a:pt x="168" y="46"/>
                    </a:lnTo>
                    <a:lnTo>
                      <a:pt x="168" y="122"/>
                    </a:lnTo>
                    <a:lnTo>
                      <a:pt x="168" y="196"/>
                    </a:lnTo>
                    <a:lnTo>
                      <a:pt x="168" y="238"/>
                    </a:lnTo>
                    <a:lnTo>
                      <a:pt x="155" y="241"/>
                    </a:lnTo>
                    <a:lnTo>
                      <a:pt x="137" y="243"/>
                    </a:lnTo>
                    <a:lnTo>
                      <a:pt x="112" y="246"/>
                    </a:lnTo>
                    <a:lnTo>
                      <a:pt x="86" y="251"/>
                    </a:lnTo>
                    <a:lnTo>
                      <a:pt x="59" y="256"/>
                    </a:lnTo>
                    <a:lnTo>
                      <a:pt x="34" y="259"/>
                    </a:lnTo>
                    <a:lnTo>
                      <a:pt x="13" y="261"/>
                    </a:lnTo>
                    <a:lnTo>
                      <a:pt x="0" y="264"/>
                    </a:lnTo>
                    <a:lnTo>
                      <a:pt x="0" y="217"/>
                    </a:lnTo>
                    <a:lnTo>
                      <a:pt x="0" y="139"/>
                    </a:lnTo>
                    <a:lnTo>
                      <a:pt x="0" y="63"/>
                    </a:lnTo>
                    <a:lnTo>
                      <a:pt x="0" y="20"/>
                    </a:lnTo>
                    <a:lnTo>
                      <a:pt x="12" y="18"/>
                    </a:lnTo>
                    <a:lnTo>
                      <a:pt x="31" y="15"/>
                    </a:lnTo>
                    <a:lnTo>
                      <a:pt x="55" y="13"/>
                    </a:lnTo>
                    <a:lnTo>
                      <a:pt x="81" y="9"/>
                    </a:lnTo>
                    <a:lnTo>
                      <a:pt x="108" y="7"/>
                    </a:lnTo>
                    <a:lnTo>
                      <a:pt x="133" y="3"/>
                    </a:lnTo>
                    <a:lnTo>
                      <a:pt x="154" y="1"/>
                    </a:lnTo>
                    <a:lnTo>
                      <a:pt x="168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" name="Freeform 88"/>
              <p:cNvSpPr>
                <a:spLocks/>
              </p:cNvSpPr>
              <p:nvPr/>
            </p:nvSpPr>
            <p:spPr bwMode="auto">
              <a:xfrm>
                <a:off x="-436" y="2251"/>
                <a:ext cx="114" cy="114"/>
              </a:xfrm>
              <a:custGeom>
                <a:avLst/>
                <a:gdLst/>
                <a:ahLst/>
                <a:cxnLst>
                  <a:cxn ang="0">
                    <a:pos x="21" y="22"/>
                  </a:cxn>
                  <a:cxn ang="0">
                    <a:pos x="9" y="37"/>
                  </a:cxn>
                  <a:cxn ang="0">
                    <a:pos x="3" y="56"/>
                  </a:cxn>
                  <a:cxn ang="0">
                    <a:pos x="0" y="75"/>
                  </a:cxn>
                  <a:cxn ang="0">
                    <a:pos x="2" y="96"/>
                  </a:cxn>
                  <a:cxn ang="0">
                    <a:pos x="8" y="117"/>
                  </a:cxn>
                  <a:cxn ang="0">
                    <a:pos x="18" y="139"/>
                  </a:cxn>
                  <a:cxn ang="0">
                    <a:pos x="32" y="161"/>
                  </a:cxn>
                  <a:cxn ang="0">
                    <a:pos x="50" y="180"/>
                  </a:cxn>
                  <a:cxn ang="0">
                    <a:pos x="71" y="197"/>
                  </a:cxn>
                  <a:cxn ang="0">
                    <a:pos x="92" y="211"/>
                  </a:cxn>
                  <a:cxn ang="0">
                    <a:pos x="114" y="220"/>
                  </a:cxn>
                  <a:cxn ang="0">
                    <a:pos x="136" y="226"/>
                  </a:cxn>
                  <a:cxn ang="0">
                    <a:pos x="156" y="229"/>
                  </a:cxn>
                  <a:cxn ang="0">
                    <a:pos x="176" y="225"/>
                  </a:cxn>
                  <a:cxn ang="0">
                    <a:pos x="194" y="218"/>
                  </a:cxn>
                  <a:cxn ang="0">
                    <a:pos x="209" y="207"/>
                  </a:cxn>
                  <a:cxn ang="0">
                    <a:pos x="217" y="195"/>
                  </a:cxn>
                  <a:cxn ang="0">
                    <a:pos x="224" y="182"/>
                  </a:cxn>
                  <a:cxn ang="0">
                    <a:pos x="228" y="169"/>
                  </a:cxn>
                  <a:cxn ang="0">
                    <a:pos x="229" y="154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8" y="140"/>
                  </a:cxn>
                  <a:cxn ang="0">
                    <a:pos x="226" y="126"/>
                  </a:cxn>
                  <a:cxn ang="0">
                    <a:pos x="222" y="112"/>
                  </a:cxn>
                  <a:cxn ang="0">
                    <a:pos x="216" y="98"/>
                  </a:cxn>
                  <a:cxn ang="0">
                    <a:pos x="208" y="86"/>
                  </a:cxn>
                  <a:cxn ang="0">
                    <a:pos x="200" y="73"/>
                  </a:cxn>
                  <a:cxn ang="0">
                    <a:pos x="191" y="60"/>
                  </a:cxn>
                  <a:cxn ang="0">
                    <a:pos x="179" y="49"/>
                  </a:cxn>
                  <a:cxn ang="0">
                    <a:pos x="159" y="32"/>
                  </a:cxn>
                  <a:cxn ang="0">
                    <a:pos x="137" y="18"/>
                  </a:cxn>
                  <a:cxn ang="0">
                    <a:pos x="115" y="9"/>
                  </a:cxn>
                  <a:cxn ang="0">
                    <a:pos x="93" y="3"/>
                  </a:cxn>
                  <a:cxn ang="0">
                    <a:pos x="72" y="0"/>
                  </a:cxn>
                  <a:cxn ang="0">
                    <a:pos x="53" y="4"/>
                  </a:cxn>
                  <a:cxn ang="0">
                    <a:pos x="36" y="11"/>
                  </a:cxn>
                  <a:cxn ang="0">
                    <a:pos x="21" y="22"/>
                  </a:cxn>
                </a:cxnLst>
                <a:rect l="0" t="0" r="r" b="b"/>
                <a:pathLst>
                  <a:path w="229" h="229">
                    <a:moveTo>
                      <a:pt x="21" y="22"/>
                    </a:moveTo>
                    <a:lnTo>
                      <a:pt x="9" y="37"/>
                    </a:lnTo>
                    <a:lnTo>
                      <a:pt x="3" y="56"/>
                    </a:lnTo>
                    <a:lnTo>
                      <a:pt x="0" y="75"/>
                    </a:lnTo>
                    <a:lnTo>
                      <a:pt x="2" y="96"/>
                    </a:lnTo>
                    <a:lnTo>
                      <a:pt x="8" y="117"/>
                    </a:lnTo>
                    <a:lnTo>
                      <a:pt x="18" y="139"/>
                    </a:lnTo>
                    <a:lnTo>
                      <a:pt x="32" y="161"/>
                    </a:lnTo>
                    <a:lnTo>
                      <a:pt x="50" y="180"/>
                    </a:lnTo>
                    <a:lnTo>
                      <a:pt x="71" y="197"/>
                    </a:lnTo>
                    <a:lnTo>
                      <a:pt x="92" y="211"/>
                    </a:lnTo>
                    <a:lnTo>
                      <a:pt x="114" y="220"/>
                    </a:lnTo>
                    <a:lnTo>
                      <a:pt x="136" y="226"/>
                    </a:lnTo>
                    <a:lnTo>
                      <a:pt x="156" y="229"/>
                    </a:lnTo>
                    <a:lnTo>
                      <a:pt x="176" y="225"/>
                    </a:lnTo>
                    <a:lnTo>
                      <a:pt x="194" y="218"/>
                    </a:lnTo>
                    <a:lnTo>
                      <a:pt x="209" y="207"/>
                    </a:lnTo>
                    <a:lnTo>
                      <a:pt x="217" y="195"/>
                    </a:lnTo>
                    <a:lnTo>
                      <a:pt x="224" y="182"/>
                    </a:lnTo>
                    <a:lnTo>
                      <a:pt x="228" y="169"/>
                    </a:lnTo>
                    <a:lnTo>
                      <a:pt x="229" y="154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8" y="140"/>
                    </a:lnTo>
                    <a:lnTo>
                      <a:pt x="226" y="126"/>
                    </a:lnTo>
                    <a:lnTo>
                      <a:pt x="222" y="112"/>
                    </a:lnTo>
                    <a:lnTo>
                      <a:pt x="216" y="98"/>
                    </a:lnTo>
                    <a:lnTo>
                      <a:pt x="208" y="86"/>
                    </a:lnTo>
                    <a:lnTo>
                      <a:pt x="200" y="73"/>
                    </a:lnTo>
                    <a:lnTo>
                      <a:pt x="191" y="60"/>
                    </a:lnTo>
                    <a:lnTo>
                      <a:pt x="179" y="49"/>
                    </a:lnTo>
                    <a:lnTo>
                      <a:pt x="159" y="32"/>
                    </a:lnTo>
                    <a:lnTo>
                      <a:pt x="137" y="18"/>
                    </a:lnTo>
                    <a:lnTo>
                      <a:pt x="115" y="9"/>
                    </a:lnTo>
                    <a:lnTo>
                      <a:pt x="93" y="3"/>
                    </a:lnTo>
                    <a:lnTo>
                      <a:pt x="72" y="0"/>
                    </a:lnTo>
                    <a:lnTo>
                      <a:pt x="53" y="4"/>
                    </a:lnTo>
                    <a:lnTo>
                      <a:pt x="36" y="11"/>
                    </a:lnTo>
                    <a:lnTo>
                      <a:pt x="21" y="2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" name="Freeform 89"/>
              <p:cNvSpPr>
                <a:spLocks/>
              </p:cNvSpPr>
              <p:nvPr/>
            </p:nvSpPr>
            <p:spPr bwMode="auto">
              <a:xfrm>
                <a:off x="-420" y="2267"/>
                <a:ext cx="82" cy="82"/>
              </a:xfrm>
              <a:custGeom>
                <a:avLst/>
                <a:gdLst/>
                <a:ahLst/>
                <a:cxnLst>
                  <a:cxn ang="0">
                    <a:pos x="40" y="124"/>
                  </a:cxn>
                  <a:cxn ang="0">
                    <a:pos x="28" y="109"/>
                  </a:cxn>
                  <a:cxn ang="0">
                    <a:pos x="16" y="94"/>
                  </a:cxn>
                  <a:cxn ang="0">
                    <a:pos x="8" y="78"/>
                  </a:cxn>
                  <a:cxn ang="0">
                    <a:pos x="4" y="62"/>
                  </a:cxn>
                  <a:cxn ang="0">
                    <a:pos x="0" y="47"/>
                  </a:cxn>
                  <a:cxn ang="0">
                    <a:pos x="1" y="33"/>
                  </a:cxn>
                  <a:cxn ang="0">
                    <a:pos x="5" y="22"/>
                  </a:cxn>
                  <a:cxn ang="0">
                    <a:pos x="12" y="11"/>
                  </a:cxn>
                  <a:cxn ang="0">
                    <a:pos x="21" y="4"/>
                  </a:cxn>
                  <a:cxn ang="0">
                    <a:pos x="33" y="1"/>
                  </a:cxn>
                  <a:cxn ang="0">
                    <a:pos x="47" y="0"/>
                  </a:cxn>
                  <a:cxn ang="0">
                    <a:pos x="62" y="2"/>
                  </a:cxn>
                  <a:cxn ang="0">
                    <a:pos x="78" y="8"/>
                  </a:cxn>
                  <a:cxn ang="0">
                    <a:pos x="93" y="16"/>
                  </a:cxn>
                  <a:cxn ang="0">
                    <a:pos x="109" y="26"/>
                  </a:cxn>
                  <a:cxn ang="0">
                    <a:pos x="124" y="39"/>
                  </a:cxn>
                  <a:cxn ang="0">
                    <a:pos x="124" y="39"/>
                  </a:cxn>
                  <a:cxn ang="0">
                    <a:pos x="134" y="48"/>
                  </a:cxn>
                  <a:cxn ang="0">
                    <a:pos x="142" y="58"/>
                  </a:cxn>
                  <a:cxn ang="0">
                    <a:pos x="149" y="68"/>
                  </a:cxn>
                  <a:cxn ang="0">
                    <a:pos x="154" y="78"/>
                  </a:cxn>
                  <a:cxn ang="0">
                    <a:pos x="159" y="88"/>
                  </a:cxn>
                  <a:cxn ang="0">
                    <a:pos x="162" y="99"/>
                  </a:cxn>
                  <a:cxn ang="0">
                    <a:pos x="164" y="109"/>
                  </a:cxn>
                  <a:cxn ang="0">
                    <a:pos x="165" y="119"/>
                  </a:cxn>
                  <a:cxn ang="0">
                    <a:pos x="165" y="126"/>
                  </a:cxn>
                  <a:cxn ang="0">
                    <a:pos x="164" y="134"/>
                  </a:cxn>
                  <a:cxn ang="0">
                    <a:pos x="160" y="144"/>
                  </a:cxn>
                  <a:cxn ang="0">
                    <a:pos x="154" y="151"/>
                  </a:cxn>
                  <a:cxn ang="0">
                    <a:pos x="144" y="158"/>
                  </a:cxn>
                  <a:cxn ang="0">
                    <a:pos x="132" y="162"/>
                  </a:cxn>
                  <a:cxn ang="0">
                    <a:pos x="119" y="163"/>
                  </a:cxn>
                  <a:cxn ang="0">
                    <a:pos x="104" y="161"/>
                  </a:cxn>
                  <a:cxn ang="0">
                    <a:pos x="88" y="155"/>
                  </a:cxn>
                  <a:cxn ang="0">
                    <a:pos x="71" y="147"/>
                  </a:cxn>
                  <a:cxn ang="0">
                    <a:pos x="55" y="137"/>
                  </a:cxn>
                  <a:cxn ang="0">
                    <a:pos x="40" y="124"/>
                  </a:cxn>
                </a:cxnLst>
                <a:rect l="0" t="0" r="r" b="b"/>
                <a:pathLst>
                  <a:path w="165" h="163">
                    <a:moveTo>
                      <a:pt x="40" y="124"/>
                    </a:moveTo>
                    <a:lnTo>
                      <a:pt x="28" y="109"/>
                    </a:lnTo>
                    <a:lnTo>
                      <a:pt x="16" y="94"/>
                    </a:lnTo>
                    <a:lnTo>
                      <a:pt x="8" y="78"/>
                    </a:lnTo>
                    <a:lnTo>
                      <a:pt x="4" y="62"/>
                    </a:lnTo>
                    <a:lnTo>
                      <a:pt x="0" y="47"/>
                    </a:lnTo>
                    <a:lnTo>
                      <a:pt x="1" y="33"/>
                    </a:lnTo>
                    <a:lnTo>
                      <a:pt x="5" y="22"/>
                    </a:lnTo>
                    <a:lnTo>
                      <a:pt x="12" y="11"/>
                    </a:lnTo>
                    <a:lnTo>
                      <a:pt x="21" y="4"/>
                    </a:lnTo>
                    <a:lnTo>
                      <a:pt x="33" y="1"/>
                    </a:lnTo>
                    <a:lnTo>
                      <a:pt x="47" y="0"/>
                    </a:lnTo>
                    <a:lnTo>
                      <a:pt x="62" y="2"/>
                    </a:lnTo>
                    <a:lnTo>
                      <a:pt x="78" y="8"/>
                    </a:lnTo>
                    <a:lnTo>
                      <a:pt x="93" y="16"/>
                    </a:lnTo>
                    <a:lnTo>
                      <a:pt x="109" y="26"/>
                    </a:lnTo>
                    <a:lnTo>
                      <a:pt x="124" y="39"/>
                    </a:lnTo>
                    <a:lnTo>
                      <a:pt x="124" y="39"/>
                    </a:lnTo>
                    <a:lnTo>
                      <a:pt x="134" y="48"/>
                    </a:lnTo>
                    <a:lnTo>
                      <a:pt x="142" y="58"/>
                    </a:lnTo>
                    <a:lnTo>
                      <a:pt x="149" y="68"/>
                    </a:lnTo>
                    <a:lnTo>
                      <a:pt x="154" y="78"/>
                    </a:lnTo>
                    <a:lnTo>
                      <a:pt x="159" y="88"/>
                    </a:lnTo>
                    <a:lnTo>
                      <a:pt x="162" y="99"/>
                    </a:lnTo>
                    <a:lnTo>
                      <a:pt x="164" y="109"/>
                    </a:lnTo>
                    <a:lnTo>
                      <a:pt x="165" y="119"/>
                    </a:lnTo>
                    <a:lnTo>
                      <a:pt x="165" y="126"/>
                    </a:lnTo>
                    <a:lnTo>
                      <a:pt x="164" y="134"/>
                    </a:lnTo>
                    <a:lnTo>
                      <a:pt x="160" y="144"/>
                    </a:lnTo>
                    <a:lnTo>
                      <a:pt x="154" y="151"/>
                    </a:lnTo>
                    <a:lnTo>
                      <a:pt x="144" y="158"/>
                    </a:lnTo>
                    <a:lnTo>
                      <a:pt x="132" y="162"/>
                    </a:lnTo>
                    <a:lnTo>
                      <a:pt x="119" y="163"/>
                    </a:lnTo>
                    <a:lnTo>
                      <a:pt x="104" y="161"/>
                    </a:lnTo>
                    <a:lnTo>
                      <a:pt x="88" y="155"/>
                    </a:lnTo>
                    <a:lnTo>
                      <a:pt x="71" y="147"/>
                    </a:lnTo>
                    <a:lnTo>
                      <a:pt x="55" y="137"/>
                    </a:lnTo>
                    <a:lnTo>
                      <a:pt x="40" y="124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" name="Freeform 90"/>
              <p:cNvSpPr>
                <a:spLocks/>
              </p:cNvSpPr>
              <p:nvPr/>
            </p:nvSpPr>
            <p:spPr bwMode="auto">
              <a:xfrm>
                <a:off x="-346" y="2275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" name="Freeform 91"/>
              <p:cNvSpPr>
                <a:spLocks/>
              </p:cNvSpPr>
              <p:nvPr/>
            </p:nvSpPr>
            <p:spPr bwMode="auto">
              <a:xfrm>
                <a:off x="-537" y="1922"/>
                <a:ext cx="125" cy="353"/>
              </a:xfrm>
              <a:custGeom>
                <a:avLst/>
                <a:gdLst/>
                <a:ahLst/>
                <a:cxnLst>
                  <a:cxn ang="0">
                    <a:pos x="171" y="10"/>
                  </a:cxn>
                  <a:cxn ang="0">
                    <a:pos x="122" y="54"/>
                  </a:cxn>
                  <a:cxn ang="0">
                    <a:pos x="58" y="134"/>
                  </a:cxn>
                  <a:cxn ang="0">
                    <a:pos x="9" y="246"/>
                  </a:cxn>
                  <a:cxn ang="0">
                    <a:pos x="0" y="337"/>
                  </a:cxn>
                  <a:cxn ang="0">
                    <a:pos x="6" y="387"/>
                  </a:cxn>
                  <a:cxn ang="0">
                    <a:pos x="19" y="436"/>
                  </a:cxn>
                  <a:cxn ang="0">
                    <a:pos x="39" y="485"/>
                  </a:cxn>
                  <a:cxn ang="0">
                    <a:pos x="67" y="533"/>
                  </a:cxn>
                  <a:cxn ang="0">
                    <a:pos x="103" y="583"/>
                  </a:cxn>
                  <a:cxn ang="0">
                    <a:pos x="146" y="630"/>
                  </a:cxn>
                  <a:cxn ang="0">
                    <a:pos x="197" y="678"/>
                  </a:cxn>
                  <a:cxn ang="0">
                    <a:pos x="230" y="705"/>
                  </a:cxn>
                  <a:cxn ang="0">
                    <a:pos x="243" y="704"/>
                  </a:cxn>
                  <a:cxn ang="0">
                    <a:pos x="250" y="693"/>
                  </a:cxn>
                  <a:cxn ang="0">
                    <a:pos x="249" y="682"/>
                  </a:cxn>
                  <a:cxn ang="0">
                    <a:pos x="219" y="654"/>
                  </a:cxn>
                  <a:cxn ang="0">
                    <a:pos x="171" y="609"/>
                  </a:cxn>
                  <a:cxn ang="0">
                    <a:pos x="130" y="564"/>
                  </a:cxn>
                  <a:cxn ang="0">
                    <a:pos x="97" y="519"/>
                  </a:cxn>
                  <a:cxn ang="0">
                    <a:pos x="69" y="473"/>
                  </a:cxn>
                  <a:cxn ang="0">
                    <a:pos x="50" y="428"/>
                  </a:cxn>
                  <a:cxn ang="0">
                    <a:pos x="37" y="382"/>
                  </a:cxn>
                  <a:cxn ang="0">
                    <a:pos x="31" y="337"/>
                  </a:cxn>
                  <a:cxn ang="0">
                    <a:pos x="40" y="253"/>
                  </a:cxn>
                  <a:cxn ang="0">
                    <a:pos x="86" y="149"/>
                  </a:cxn>
                  <a:cxn ang="0">
                    <a:pos x="146" y="74"/>
                  </a:cxn>
                  <a:cxn ang="0">
                    <a:pos x="191" y="33"/>
                  </a:cxn>
                  <a:cxn ang="0">
                    <a:pos x="203" y="23"/>
                  </a:cxn>
                  <a:cxn ang="0">
                    <a:pos x="205" y="13"/>
                  </a:cxn>
                  <a:cxn ang="0">
                    <a:pos x="198" y="2"/>
                  </a:cxn>
                  <a:cxn ang="0">
                    <a:pos x="186" y="1"/>
                  </a:cxn>
                </a:cxnLst>
                <a:rect l="0" t="0" r="r" b="b"/>
                <a:pathLst>
                  <a:path w="251" h="705">
                    <a:moveTo>
                      <a:pt x="180" y="3"/>
                    </a:moveTo>
                    <a:lnTo>
                      <a:pt x="171" y="10"/>
                    </a:lnTo>
                    <a:lnTo>
                      <a:pt x="150" y="28"/>
                    </a:lnTo>
                    <a:lnTo>
                      <a:pt x="122" y="54"/>
                    </a:lnTo>
                    <a:lnTo>
                      <a:pt x="90" y="90"/>
                    </a:lnTo>
                    <a:lnTo>
                      <a:pt x="58" y="134"/>
                    </a:lnTo>
                    <a:lnTo>
                      <a:pt x="30" y="187"/>
                    </a:lnTo>
                    <a:lnTo>
                      <a:pt x="9" y="246"/>
                    </a:lnTo>
                    <a:lnTo>
                      <a:pt x="0" y="313"/>
                    </a:lnTo>
                    <a:lnTo>
                      <a:pt x="0" y="337"/>
                    </a:lnTo>
                    <a:lnTo>
                      <a:pt x="1" y="363"/>
                    </a:lnTo>
                    <a:lnTo>
                      <a:pt x="6" y="387"/>
                    </a:lnTo>
                    <a:lnTo>
                      <a:pt x="12" y="411"/>
                    </a:lnTo>
                    <a:lnTo>
                      <a:pt x="19" y="436"/>
                    </a:lnTo>
                    <a:lnTo>
                      <a:pt x="28" y="461"/>
                    </a:lnTo>
                    <a:lnTo>
                      <a:pt x="39" y="485"/>
                    </a:lnTo>
                    <a:lnTo>
                      <a:pt x="52" y="509"/>
                    </a:lnTo>
                    <a:lnTo>
                      <a:pt x="67" y="533"/>
                    </a:lnTo>
                    <a:lnTo>
                      <a:pt x="84" y="559"/>
                    </a:lnTo>
                    <a:lnTo>
                      <a:pt x="103" y="583"/>
                    </a:lnTo>
                    <a:lnTo>
                      <a:pt x="123" y="606"/>
                    </a:lnTo>
                    <a:lnTo>
                      <a:pt x="146" y="630"/>
                    </a:lnTo>
                    <a:lnTo>
                      <a:pt x="171" y="654"/>
                    </a:lnTo>
                    <a:lnTo>
                      <a:pt x="197" y="678"/>
                    </a:lnTo>
                    <a:lnTo>
                      <a:pt x="225" y="701"/>
                    </a:lnTo>
                    <a:lnTo>
                      <a:pt x="230" y="705"/>
                    </a:lnTo>
                    <a:lnTo>
                      <a:pt x="236" y="705"/>
                    </a:lnTo>
                    <a:lnTo>
                      <a:pt x="243" y="704"/>
                    </a:lnTo>
                    <a:lnTo>
                      <a:pt x="248" y="699"/>
                    </a:lnTo>
                    <a:lnTo>
                      <a:pt x="250" y="693"/>
                    </a:lnTo>
                    <a:lnTo>
                      <a:pt x="251" y="688"/>
                    </a:lnTo>
                    <a:lnTo>
                      <a:pt x="249" y="682"/>
                    </a:lnTo>
                    <a:lnTo>
                      <a:pt x="245" y="677"/>
                    </a:lnTo>
                    <a:lnTo>
                      <a:pt x="219" y="654"/>
                    </a:lnTo>
                    <a:lnTo>
                      <a:pt x="194" y="632"/>
                    </a:lnTo>
                    <a:lnTo>
                      <a:pt x="171" y="609"/>
                    </a:lnTo>
                    <a:lnTo>
                      <a:pt x="150" y="587"/>
                    </a:lnTo>
                    <a:lnTo>
                      <a:pt x="130" y="564"/>
                    </a:lnTo>
                    <a:lnTo>
                      <a:pt x="113" y="541"/>
                    </a:lnTo>
                    <a:lnTo>
                      <a:pt x="97" y="519"/>
                    </a:lnTo>
                    <a:lnTo>
                      <a:pt x="82" y="496"/>
                    </a:lnTo>
                    <a:lnTo>
                      <a:pt x="69" y="473"/>
                    </a:lnTo>
                    <a:lnTo>
                      <a:pt x="59" y="450"/>
                    </a:lnTo>
                    <a:lnTo>
                      <a:pt x="50" y="428"/>
                    </a:lnTo>
                    <a:lnTo>
                      <a:pt x="43" y="405"/>
                    </a:lnTo>
                    <a:lnTo>
                      <a:pt x="37" y="382"/>
                    </a:lnTo>
                    <a:lnTo>
                      <a:pt x="33" y="359"/>
                    </a:lnTo>
                    <a:lnTo>
                      <a:pt x="31" y="337"/>
                    </a:lnTo>
                    <a:lnTo>
                      <a:pt x="31" y="314"/>
                    </a:lnTo>
                    <a:lnTo>
                      <a:pt x="40" y="253"/>
                    </a:lnTo>
                    <a:lnTo>
                      <a:pt x="60" y="197"/>
                    </a:lnTo>
                    <a:lnTo>
                      <a:pt x="86" y="149"/>
                    </a:lnTo>
                    <a:lnTo>
                      <a:pt x="116" y="107"/>
                    </a:lnTo>
                    <a:lnTo>
                      <a:pt x="146" y="74"/>
                    </a:lnTo>
                    <a:lnTo>
                      <a:pt x="173" y="48"/>
                    </a:lnTo>
                    <a:lnTo>
                      <a:pt x="191" y="33"/>
                    </a:lnTo>
                    <a:lnTo>
                      <a:pt x="198" y="28"/>
                    </a:lnTo>
                    <a:lnTo>
                      <a:pt x="203" y="23"/>
                    </a:lnTo>
                    <a:lnTo>
                      <a:pt x="205" y="18"/>
                    </a:lnTo>
                    <a:lnTo>
                      <a:pt x="205" y="13"/>
                    </a:lnTo>
                    <a:lnTo>
                      <a:pt x="203" y="7"/>
                    </a:lnTo>
                    <a:lnTo>
                      <a:pt x="198" y="2"/>
                    </a:lnTo>
                    <a:lnTo>
                      <a:pt x="192" y="0"/>
                    </a:lnTo>
                    <a:lnTo>
                      <a:pt x="186" y="1"/>
                    </a:lnTo>
                    <a:lnTo>
                      <a:pt x="18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" name="Freeform 92"/>
              <p:cNvSpPr>
                <a:spLocks/>
              </p:cNvSpPr>
              <p:nvPr/>
            </p:nvSpPr>
            <p:spPr bwMode="auto">
              <a:xfrm>
                <a:off x="-455" y="2243"/>
                <a:ext cx="100" cy="80"/>
              </a:xfrm>
              <a:custGeom>
                <a:avLst/>
                <a:gdLst/>
                <a:ahLst/>
                <a:cxnLst>
                  <a:cxn ang="0">
                    <a:pos x="53" y="7"/>
                  </a:cxn>
                  <a:cxn ang="0">
                    <a:pos x="38" y="19"/>
                  </a:cxn>
                  <a:cxn ang="0">
                    <a:pos x="20" y="36"/>
                  </a:cxn>
                  <a:cxn ang="0">
                    <a:pos x="8" y="52"/>
                  </a:cxn>
                  <a:cxn ang="0">
                    <a:pos x="1" y="66"/>
                  </a:cxn>
                  <a:cxn ang="0">
                    <a:pos x="1" y="86"/>
                  </a:cxn>
                  <a:cxn ang="0">
                    <a:pos x="15" y="109"/>
                  </a:cxn>
                  <a:cxn ang="0">
                    <a:pos x="39" y="136"/>
                  </a:cxn>
                  <a:cxn ang="0">
                    <a:pos x="51" y="148"/>
                  </a:cxn>
                  <a:cxn ang="0">
                    <a:pos x="63" y="156"/>
                  </a:cxn>
                  <a:cxn ang="0">
                    <a:pos x="74" y="159"/>
                  </a:cxn>
                  <a:cxn ang="0">
                    <a:pos x="83" y="160"/>
                  </a:cxn>
                  <a:cxn ang="0">
                    <a:pos x="100" y="157"/>
                  </a:cxn>
                  <a:cxn ang="0">
                    <a:pos x="114" y="149"/>
                  </a:cxn>
                  <a:cxn ang="0">
                    <a:pos x="124" y="141"/>
                  </a:cxn>
                  <a:cxn ang="0">
                    <a:pos x="128" y="136"/>
                  </a:cxn>
                  <a:cxn ang="0">
                    <a:pos x="131" y="126"/>
                  </a:cxn>
                  <a:cxn ang="0">
                    <a:pos x="132" y="117"/>
                  </a:cxn>
                  <a:cxn ang="0">
                    <a:pos x="135" y="110"/>
                  </a:cxn>
                  <a:cxn ang="0">
                    <a:pos x="153" y="116"/>
                  </a:cxn>
                  <a:cxn ang="0">
                    <a:pos x="169" y="113"/>
                  </a:cxn>
                  <a:cxn ang="0">
                    <a:pos x="183" y="105"/>
                  </a:cxn>
                  <a:cxn ang="0">
                    <a:pos x="193" y="95"/>
                  </a:cxn>
                  <a:cxn ang="0">
                    <a:pos x="195" y="91"/>
                  </a:cxn>
                  <a:cxn ang="0">
                    <a:pos x="198" y="69"/>
                  </a:cxn>
                  <a:cxn ang="0">
                    <a:pos x="195" y="51"/>
                  </a:cxn>
                  <a:cxn ang="0">
                    <a:pos x="183" y="36"/>
                  </a:cxn>
                  <a:cxn ang="0">
                    <a:pos x="167" y="19"/>
                  </a:cxn>
                  <a:cxn ang="0">
                    <a:pos x="139" y="4"/>
                  </a:cxn>
                  <a:cxn ang="0">
                    <a:pos x="106" y="0"/>
                  </a:cxn>
                  <a:cxn ang="0">
                    <a:pos x="76" y="3"/>
                  </a:cxn>
                  <a:cxn ang="0">
                    <a:pos x="56" y="6"/>
                  </a:cxn>
                </a:cxnLst>
                <a:rect l="0" t="0" r="r" b="b"/>
                <a:pathLst>
                  <a:path w="198" h="160">
                    <a:moveTo>
                      <a:pt x="56" y="6"/>
                    </a:moveTo>
                    <a:lnTo>
                      <a:pt x="53" y="7"/>
                    </a:lnTo>
                    <a:lnTo>
                      <a:pt x="49" y="10"/>
                    </a:lnTo>
                    <a:lnTo>
                      <a:pt x="38" y="19"/>
                    </a:lnTo>
                    <a:lnTo>
                      <a:pt x="28" y="28"/>
                    </a:lnTo>
                    <a:lnTo>
                      <a:pt x="20" y="36"/>
                    </a:lnTo>
                    <a:lnTo>
                      <a:pt x="13" y="44"/>
                    </a:lnTo>
                    <a:lnTo>
                      <a:pt x="8" y="52"/>
                    </a:lnTo>
                    <a:lnTo>
                      <a:pt x="3" y="59"/>
                    </a:lnTo>
                    <a:lnTo>
                      <a:pt x="1" y="66"/>
                    </a:lnTo>
                    <a:lnTo>
                      <a:pt x="0" y="73"/>
                    </a:lnTo>
                    <a:lnTo>
                      <a:pt x="1" y="86"/>
                    </a:lnTo>
                    <a:lnTo>
                      <a:pt x="7" y="97"/>
                    </a:lnTo>
                    <a:lnTo>
                      <a:pt x="15" y="109"/>
                    </a:lnTo>
                    <a:lnTo>
                      <a:pt x="24" y="119"/>
                    </a:lnTo>
                    <a:lnTo>
                      <a:pt x="39" y="136"/>
                    </a:lnTo>
                    <a:lnTo>
                      <a:pt x="45" y="143"/>
                    </a:lnTo>
                    <a:lnTo>
                      <a:pt x="51" y="148"/>
                    </a:lnTo>
                    <a:lnTo>
                      <a:pt x="58" y="152"/>
                    </a:lnTo>
                    <a:lnTo>
                      <a:pt x="63" y="156"/>
                    </a:lnTo>
                    <a:lnTo>
                      <a:pt x="68" y="158"/>
                    </a:lnTo>
                    <a:lnTo>
                      <a:pt x="74" y="159"/>
                    </a:lnTo>
                    <a:lnTo>
                      <a:pt x="78" y="160"/>
                    </a:lnTo>
                    <a:lnTo>
                      <a:pt x="83" y="160"/>
                    </a:lnTo>
                    <a:lnTo>
                      <a:pt x="92" y="159"/>
                    </a:lnTo>
                    <a:lnTo>
                      <a:pt x="100" y="157"/>
                    </a:lnTo>
                    <a:lnTo>
                      <a:pt x="108" y="154"/>
                    </a:lnTo>
                    <a:lnTo>
                      <a:pt x="114" y="149"/>
                    </a:lnTo>
                    <a:lnTo>
                      <a:pt x="120" y="145"/>
                    </a:lnTo>
                    <a:lnTo>
                      <a:pt x="124" y="141"/>
                    </a:lnTo>
                    <a:lnTo>
                      <a:pt x="127" y="137"/>
                    </a:lnTo>
                    <a:lnTo>
                      <a:pt x="128" y="136"/>
                    </a:lnTo>
                    <a:lnTo>
                      <a:pt x="131" y="132"/>
                    </a:lnTo>
                    <a:lnTo>
                      <a:pt x="131" y="126"/>
                    </a:lnTo>
                    <a:lnTo>
                      <a:pt x="131" y="121"/>
                    </a:lnTo>
                    <a:lnTo>
                      <a:pt x="132" y="117"/>
                    </a:lnTo>
                    <a:lnTo>
                      <a:pt x="134" y="113"/>
                    </a:lnTo>
                    <a:lnTo>
                      <a:pt x="135" y="110"/>
                    </a:lnTo>
                    <a:lnTo>
                      <a:pt x="144" y="113"/>
                    </a:lnTo>
                    <a:lnTo>
                      <a:pt x="153" y="116"/>
                    </a:lnTo>
                    <a:lnTo>
                      <a:pt x="161" y="116"/>
                    </a:lnTo>
                    <a:lnTo>
                      <a:pt x="169" y="113"/>
                    </a:lnTo>
                    <a:lnTo>
                      <a:pt x="177" y="110"/>
                    </a:lnTo>
                    <a:lnTo>
                      <a:pt x="183" y="105"/>
                    </a:lnTo>
                    <a:lnTo>
                      <a:pt x="189" y="101"/>
                    </a:lnTo>
                    <a:lnTo>
                      <a:pt x="193" y="95"/>
                    </a:lnTo>
                    <a:lnTo>
                      <a:pt x="195" y="94"/>
                    </a:lnTo>
                    <a:lnTo>
                      <a:pt x="195" y="91"/>
                    </a:lnTo>
                    <a:lnTo>
                      <a:pt x="198" y="80"/>
                    </a:lnTo>
                    <a:lnTo>
                      <a:pt x="198" y="69"/>
                    </a:lnTo>
                    <a:lnTo>
                      <a:pt x="197" y="60"/>
                    </a:lnTo>
                    <a:lnTo>
                      <a:pt x="195" y="51"/>
                    </a:lnTo>
                    <a:lnTo>
                      <a:pt x="189" y="44"/>
                    </a:lnTo>
                    <a:lnTo>
                      <a:pt x="183" y="36"/>
                    </a:lnTo>
                    <a:lnTo>
                      <a:pt x="175" y="28"/>
                    </a:lnTo>
                    <a:lnTo>
                      <a:pt x="167" y="19"/>
                    </a:lnTo>
                    <a:lnTo>
                      <a:pt x="154" y="10"/>
                    </a:lnTo>
                    <a:lnTo>
                      <a:pt x="139" y="4"/>
                    </a:lnTo>
                    <a:lnTo>
                      <a:pt x="123" y="1"/>
                    </a:lnTo>
                    <a:lnTo>
                      <a:pt x="106" y="0"/>
                    </a:lnTo>
                    <a:lnTo>
                      <a:pt x="90" y="1"/>
                    </a:lnTo>
                    <a:lnTo>
                      <a:pt x="76" y="3"/>
                    </a:lnTo>
                    <a:lnTo>
                      <a:pt x="64" y="5"/>
                    </a:lnTo>
                    <a:lnTo>
                      <a:pt x="56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" name="Freeform 93"/>
              <p:cNvSpPr>
                <a:spLocks/>
              </p:cNvSpPr>
              <p:nvPr/>
            </p:nvSpPr>
            <p:spPr bwMode="auto">
              <a:xfrm>
                <a:off x="-438" y="2259"/>
                <a:ext cx="67" cy="48"/>
              </a:xfrm>
              <a:custGeom>
                <a:avLst/>
                <a:gdLst/>
                <a:ahLst/>
                <a:cxnLst>
                  <a:cxn ang="0">
                    <a:pos x="112" y="8"/>
                  </a:cxn>
                  <a:cxn ang="0">
                    <a:pos x="122" y="19"/>
                  </a:cxn>
                  <a:cxn ang="0">
                    <a:pos x="130" y="26"/>
                  </a:cxn>
                  <a:cxn ang="0">
                    <a:pos x="134" y="33"/>
                  </a:cxn>
                  <a:cxn ang="0">
                    <a:pos x="135" y="38"/>
                  </a:cxn>
                  <a:cxn ang="0">
                    <a:pos x="135" y="39"/>
                  </a:cxn>
                  <a:cxn ang="0">
                    <a:pos x="135" y="40"/>
                  </a:cxn>
                  <a:cxn ang="0">
                    <a:pos x="134" y="42"/>
                  </a:cxn>
                  <a:cxn ang="0">
                    <a:pos x="134" y="44"/>
                  </a:cxn>
                  <a:cxn ang="0">
                    <a:pos x="129" y="47"/>
                  </a:cxn>
                  <a:cxn ang="0">
                    <a:pos x="126" y="49"/>
                  </a:cxn>
                  <a:cxn ang="0">
                    <a:pos x="121" y="49"/>
                  </a:cxn>
                  <a:cxn ang="0">
                    <a:pos x="117" y="47"/>
                  </a:cxn>
                  <a:cxn ang="0">
                    <a:pos x="107" y="42"/>
                  </a:cxn>
                  <a:cxn ang="0">
                    <a:pos x="98" y="41"/>
                  </a:cxn>
                  <a:cxn ang="0">
                    <a:pos x="91" y="41"/>
                  </a:cxn>
                  <a:cxn ang="0">
                    <a:pos x="87" y="44"/>
                  </a:cxn>
                  <a:cxn ang="0">
                    <a:pos x="79" y="52"/>
                  </a:cxn>
                  <a:cxn ang="0">
                    <a:pos x="73" y="62"/>
                  </a:cxn>
                  <a:cxn ang="0">
                    <a:pos x="69" y="75"/>
                  </a:cxn>
                  <a:cxn ang="0">
                    <a:pos x="68" y="85"/>
                  </a:cxn>
                  <a:cxn ang="0">
                    <a:pos x="65" y="88"/>
                  </a:cxn>
                  <a:cxn ang="0">
                    <a:pos x="60" y="91"/>
                  </a:cxn>
                  <a:cxn ang="0">
                    <a:pos x="55" y="93"/>
                  </a:cxn>
                  <a:cxn ang="0">
                    <a:pos x="51" y="94"/>
                  </a:cxn>
                  <a:cxn ang="0">
                    <a:pos x="46" y="93"/>
                  </a:cxn>
                  <a:cxn ang="0">
                    <a:pos x="42" y="91"/>
                  </a:cxn>
                  <a:cxn ang="0">
                    <a:pos x="37" y="87"/>
                  </a:cxn>
                  <a:cxn ang="0">
                    <a:pos x="32" y="83"/>
                  </a:cxn>
                  <a:cxn ang="0">
                    <a:pos x="16" y="64"/>
                  </a:cxn>
                  <a:cxn ang="0">
                    <a:pos x="9" y="57"/>
                  </a:cxn>
                  <a:cxn ang="0">
                    <a:pos x="5" y="52"/>
                  </a:cxn>
                  <a:cxn ang="0">
                    <a:pos x="1" y="46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39"/>
                  </a:cxn>
                  <a:cxn ang="0">
                    <a:pos x="1" y="35"/>
                  </a:cxn>
                  <a:cxn ang="0">
                    <a:pos x="4" y="32"/>
                  </a:cxn>
                  <a:cxn ang="0">
                    <a:pos x="7" y="29"/>
                  </a:cxn>
                  <a:cxn ang="0">
                    <a:pos x="12" y="23"/>
                  </a:cxn>
                  <a:cxn ang="0">
                    <a:pos x="17" y="17"/>
                  </a:cxn>
                  <a:cxn ang="0">
                    <a:pos x="26" y="11"/>
                  </a:cxn>
                  <a:cxn ang="0">
                    <a:pos x="35" y="3"/>
                  </a:cxn>
                  <a:cxn ang="0">
                    <a:pos x="45" y="2"/>
                  </a:cxn>
                  <a:cxn ang="0">
                    <a:pos x="55" y="1"/>
                  </a:cxn>
                  <a:cxn ang="0">
                    <a:pos x="67" y="0"/>
                  </a:cxn>
                  <a:cxn ang="0">
                    <a:pos x="79" y="0"/>
                  </a:cxn>
                  <a:cxn ang="0">
                    <a:pos x="89" y="0"/>
                  </a:cxn>
                  <a:cxn ang="0">
                    <a:pos x="98" y="2"/>
                  </a:cxn>
                  <a:cxn ang="0">
                    <a:pos x="106" y="4"/>
                  </a:cxn>
                  <a:cxn ang="0">
                    <a:pos x="112" y="8"/>
                  </a:cxn>
                </a:cxnLst>
                <a:rect l="0" t="0" r="r" b="b"/>
                <a:pathLst>
                  <a:path w="135" h="94">
                    <a:moveTo>
                      <a:pt x="112" y="8"/>
                    </a:moveTo>
                    <a:lnTo>
                      <a:pt x="122" y="19"/>
                    </a:lnTo>
                    <a:lnTo>
                      <a:pt x="130" y="26"/>
                    </a:lnTo>
                    <a:lnTo>
                      <a:pt x="134" y="33"/>
                    </a:lnTo>
                    <a:lnTo>
                      <a:pt x="135" y="38"/>
                    </a:lnTo>
                    <a:lnTo>
                      <a:pt x="135" y="39"/>
                    </a:lnTo>
                    <a:lnTo>
                      <a:pt x="135" y="40"/>
                    </a:lnTo>
                    <a:lnTo>
                      <a:pt x="134" y="42"/>
                    </a:lnTo>
                    <a:lnTo>
                      <a:pt x="134" y="44"/>
                    </a:lnTo>
                    <a:lnTo>
                      <a:pt x="129" y="47"/>
                    </a:lnTo>
                    <a:lnTo>
                      <a:pt x="126" y="49"/>
                    </a:lnTo>
                    <a:lnTo>
                      <a:pt x="121" y="49"/>
                    </a:lnTo>
                    <a:lnTo>
                      <a:pt x="117" y="47"/>
                    </a:lnTo>
                    <a:lnTo>
                      <a:pt x="107" y="42"/>
                    </a:lnTo>
                    <a:lnTo>
                      <a:pt x="98" y="41"/>
                    </a:lnTo>
                    <a:lnTo>
                      <a:pt x="91" y="41"/>
                    </a:lnTo>
                    <a:lnTo>
                      <a:pt x="87" y="44"/>
                    </a:lnTo>
                    <a:lnTo>
                      <a:pt x="79" y="52"/>
                    </a:lnTo>
                    <a:lnTo>
                      <a:pt x="73" y="62"/>
                    </a:lnTo>
                    <a:lnTo>
                      <a:pt x="69" y="75"/>
                    </a:lnTo>
                    <a:lnTo>
                      <a:pt x="68" y="85"/>
                    </a:lnTo>
                    <a:lnTo>
                      <a:pt x="65" y="88"/>
                    </a:lnTo>
                    <a:lnTo>
                      <a:pt x="60" y="91"/>
                    </a:lnTo>
                    <a:lnTo>
                      <a:pt x="55" y="93"/>
                    </a:lnTo>
                    <a:lnTo>
                      <a:pt x="51" y="94"/>
                    </a:lnTo>
                    <a:lnTo>
                      <a:pt x="46" y="93"/>
                    </a:lnTo>
                    <a:lnTo>
                      <a:pt x="42" y="91"/>
                    </a:lnTo>
                    <a:lnTo>
                      <a:pt x="37" y="87"/>
                    </a:lnTo>
                    <a:lnTo>
                      <a:pt x="32" y="83"/>
                    </a:lnTo>
                    <a:lnTo>
                      <a:pt x="16" y="64"/>
                    </a:lnTo>
                    <a:lnTo>
                      <a:pt x="9" y="57"/>
                    </a:lnTo>
                    <a:lnTo>
                      <a:pt x="5" y="52"/>
                    </a:lnTo>
                    <a:lnTo>
                      <a:pt x="1" y="46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39"/>
                    </a:lnTo>
                    <a:lnTo>
                      <a:pt x="1" y="35"/>
                    </a:lnTo>
                    <a:lnTo>
                      <a:pt x="4" y="32"/>
                    </a:lnTo>
                    <a:lnTo>
                      <a:pt x="7" y="29"/>
                    </a:lnTo>
                    <a:lnTo>
                      <a:pt x="12" y="23"/>
                    </a:lnTo>
                    <a:lnTo>
                      <a:pt x="17" y="17"/>
                    </a:lnTo>
                    <a:lnTo>
                      <a:pt x="26" y="11"/>
                    </a:lnTo>
                    <a:lnTo>
                      <a:pt x="35" y="3"/>
                    </a:lnTo>
                    <a:lnTo>
                      <a:pt x="45" y="2"/>
                    </a:lnTo>
                    <a:lnTo>
                      <a:pt x="55" y="1"/>
                    </a:lnTo>
                    <a:lnTo>
                      <a:pt x="67" y="0"/>
                    </a:lnTo>
                    <a:lnTo>
                      <a:pt x="79" y="0"/>
                    </a:lnTo>
                    <a:lnTo>
                      <a:pt x="89" y="0"/>
                    </a:lnTo>
                    <a:lnTo>
                      <a:pt x="98" y="2"/>
                    </a:lnTo>
                    <a:lnTo>
                      <a:pt x="106" y="4"/>
                    </a:lnTo>
                    <a:lnTo>
                      <a:pt x="112" y="8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5" name="Freeform 94"/>
              <p:cNvSpPr>
                <a:spLocks/>
              </p:cNvSpPr>
              <p:nvPr/>
            </p:nvSpPr>
            <p:spPr bwMode="auto">
              <a:xfrm>
                <a:off x="-258" y="1927"/>
                <a:ext cx="120" cy="214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0" y="21"/>
                  </a:cxn>
                  <a:cxn ang="0">
                    <a:pos x="1" y="35"/>
                  </a:cxn>
                  <a:cxn ang="0">
                    <a:pos x="2" y="53"/>
                  </a:cxn>
                  <a:cxn ang="0">
                    <a:pos x="4" y="77"/>
                  </a:cxn>
                  <a:cxn ang="0">
                    <a:pos x="9" y="106"/>
                  </a:cxn>
                  <a:cxn ang="0">
                    <a:pos x="14" y="137"/>
                  </a:cxn>
                  <a:cxn ang="0">
                    <a:pos x="22" y="171"/>
                  </a:cxn>
                  <a:cxn ang="0">
                    <a:pos x="31" y="206"/>
                  </a:cxn>
                  <a:cxn ang="0">
                    <a:pos x="44" y="242"/>
                  </a:cxn>
                  <a:cxn ang="0">
                    <a:pos x="59" y="276"/>
                  </a:cxn>
                  <a:cxn ang="0">
                    <a:pos x="76" y="310"/>
                  </a:cxn>
                  <a:cxn ang="0">
                    <a:pos x="97" y="342"/>
                  </a:cxn>
                  <a:cxn ang="0">
                    <a:pos x="122" y="371"/>
                  </a:cxn>
                  <a:cxn ang="0">
                    <a:pos x="151" y="395"/>
                  </a:cxn>
                  <a:cxn ang="0">
                    <a:pos x="183" y="415"/>
                  </a:cxn>
                  <a:cxn ang="0">
                    <a:pos x="220" y="428"/>
                  </a:cxn>
                  <a:cxn ang="0">
                    <a:pos x="226" y="428"/>
                  </a:cxn>
                  <a:cxn ang="0">
                    <a:pos x="231" y="426"/>
                  </a:cxn>
                  <a:cxn ang="0">
                    <a:pos x="236" y="423"/>
                  </a:cxn>
                  <a:cxn ang="0">
                    <a:pos x="239" y="417"/>
                  </a:cxn>
                  <a:cxn ang="0">
                    <a:pos x="239" y="410"/>
                  </a:cxn>
                  <a:cxn ang="0">
                    <a:pos x="237" y="404"/>
                  </a:cxn>
                  <a:cxn ang="0">
                    <a:pos x="234" y="400"/>
                  </a:cxn>
                  <a:cxn ang="0">
                    <a:pos x="228" y="397"/>
                  </a:cxn>
                  <a:cxn ang="0">
                    <a:pos x="196" y="385"/>
                  </a:cxn>
                  <a:cxn ang="0">
                    <a:pos x="166" y="367"/>
                  </a:cxn>
                  <a:cxn ang="0">
                    <a:pos x="141" y="344"/>
                  </a:cxn>
                  <a:cxn ang="0">
                    <a:pos x="120" y="318"/>
                  </a:cxn>
                  <a:cxn ang="0">
                    <a:pos x="100" y="288"/>
                  </a:cxn>
                  <a:cxn ang="0">
                    <a:pos x="84" y="256"/>
                  </a:cxn>
                  <a:cxn ang="0">
                    <a:pos x="71" y="222"/>
                  </a:cxn>
                  <a:cxn ang="0">
                    <a:pos x="61" y="189"/>
                  </a:cxn>
                  <a:cxn ang="0">
                    <a:pos x="52" y="157"/>
                  </a:cxn>
                  <a:cxn ang="0">
                    <a:pos x="45" y="126"/>
                  </a:cxn>
                  <a:cxn ang="0">
                    <a:pos x="40" y="96"/>
                  </a:cxn>
                  <a:cxn ang="0">
                    <a:pos x="37" y="70"/>
                  </a:cxn>
                  <a:cxn ang="0">
                    <a:pos x="34" y="48"/>
                  </a:cxn>
                  <a:cxn ang="0">
                    <a:pos x="33" y="31"/>
                  </a:cxn>
                  <a:cxn ang="0">
                    <a:pos x="32" y="21"/>
                  </a:cxn>
                  <a:cxn ang="0">
                    <a:pos x="32" y="16"/>
                  </a:cxn>
                  <a:cxn ang="0">
                    <a:pos x="31" y="10"/>
                  </a:cxn>
                  <a:cxn ang="0">
                    <a:pos x="27" y="6"/>
                  </a:cxn>
                  <a:cxn ang="0">
                    <a:pos x="23" y="2"/>
                  </a:cxn>
                  <a:cxn ang="0">
                    <a:pos x="16" y="0"/>
                  </a:cxn>
                  <a:cxn ang="0">
                    <a:pos x="10" y="1"/>
                  </a:cxn>
                  <a:cxn ang="0">
                    <a:pos x="4" y="5"/>
                  </a:cxn>
                  <a:cxn ang="0">
                    <a:pos x="1" y="9"/>
                  </a:cxn>
                  <a:cxn ang="0">
                    <a:pos x="0" y="15"/>
                  </a:cxn>
                </a:cxnLst>
                <a:rect l="0" t="0" r="r" b="b"/>
                <a:pathLst>
                  <a:path w="239" h="428">
                    <a:moveTo>
                      <a:pt x="0" y="15"/>
                    </a:moveTo>
                    <a:lnTo>
                      <a:pt x="0" y="21"/>
                    </a:lnTo>
                    <a:lnTo>
                      <a:pt x="1" y="35"/>
                    </a:lnTo>
                    <a:lnTo>
                      <a:pt x="2" y="53"/>
                    </a:lnTo>
                    <a:lnTo>
                      <a:pt x="4" y="77"/>
                    </a:lnTo>
                    <a:lnTo>
                      <a:pt x="9" y="106"/>
                    </a:lnTo>
                    <a:lnTo>
                      <a:pt x="14" y="137"/>
                    </a:lnTo>
                    <a:lnTo>
                      <a:pt x="22" y="171"/>
                    </a:lnTo>
                    <a:lnTo>
                      <a:pt x="31" y="206"/>
                    </a:lnTo>
                    <a:lnTo>
                      <a:pt x="44" y="242"/>
                    </a:lnTo>
                    <a:lnTo>
                      <a:pt x="59" y="276"/>
                    </a:lnTo>
                    <a:lnTo>
                      <a:pt x="76" y="310"/>
                    </a:lnTo>
                    <a:lnTo>
                      <a:pt x="97" y="342"/>
                    </a:lnTo>
                    <a:lnTo>
                      <a:pt x="122" y="371"/>
                    </a:lnTo>
                    <a:lnTo>
                      <a:pt x="151" y="395"/>
                    </a:lnTo>
                    <a:lnTo>
                      <a:pt x="183" y="415"/>
                    </a:lnTo>
                    <a:lnTo>
                      <a:pt x="220" y="428"/>
                    </a:lnTo>
                    <a:lnTo>
                      <a:pt x="226" y="428"/>
                    </a:lnTo>
                    <a:lnTo>
                      <a:pt x="231" y="426"/>
                    </a:lnTo>
                    <a:lnTo>
                      <a:pt x="236" y="423"/>
                    </a:lnTo>
                    <a:lnTo>
                      <a:pt x="239" y="417"/>
                    </a:lnTo>
                    <a:lnTo>
                      <a:pt x="239" y="410"/>
                    </a:lnTo>
                    <a:lnTo>
                      <a:pt x="237" y="404"/>
                    </a:lnTo>
                    <a:lnTo>
                      <a:pt x="234" y="400"/>
                    </a:lnTo>
                    <a:lnTo>
                      <a:pt x="228" y="397"/>
                    </a:lnTo>
                    <a:lnTo>
                      <a:pt x="196" y="385"/>
                    </a:lnTo>
                    <a:lnTo>
                      <a:pt x="166" y="367"/>
                    </a:lnTo>
                    <a:lnTo>
                      <a:pt x="141" y="344"/>
                    </a:lnTo>
                    <a:lnTo>
                      <a:pt x="120" y="318"/>
                    </a:lnTo>
                    <a:lnTo>
                      <a:pt x="100" y="288"/>
                    </a:lnTo>
                    <a:lnTo>
                      <a:pt x="84" y="256"/>
                    </a:lnTo>
                    <a:lnTo>
                      <a:pt x="71" y="222"/>
                    </a:lnTo>
                    <a:lnTo>
                      <a:pt x="61" y="189"/>
                    </a:lnTo>
                    <a:lnTo>
                      <a:pt x="52" y="157"/>
                    </a:lnTo>
                    <a:lnTo>
                      <a:pt x="45" y="126"/>
                    </a:lnTo>
                    <a:lnTo>
                      <a:pt x="40" y="96"/>
                    </a:lnTo>
                    <a:lnTo>
                      <a:pt x="37" y="70"/>
                    </a:lnTo>
                    <a:lnTo>
                      <a:pt x="34" y="48"/>
                    </a:lnTo>
                    <a:lnTo>
                      <a:pt x="33" y="31"/>
                    </a:lnTo>
                    <a:lnTo>
                      <a:pt x="32" y="21"/>
                    </a:lnTo>
                    <a:lnTo>
                      <a:pt x="32" y="16"/>
                    </a:lnTo>
                    <a:lnTo>
                      <a:pt x="31" y="10"/>
                    </a:lnTo>
                    <a:lnTo>
                      <a:pt x="27" y="6"/>
                    </a:lnTo>
                    <a:lnTo>
                      <a:pt x="23" y="2"/>
                    </a:lnTo>
                    <a:lnTo>
                      <a:pt x="16" y="0"/>
                    </a:lnTo>
                    <a:lnTo>
                      <a:pt x="10" y="1"/>
                    </a:lnTo>
                    <a:lnTo>
                      <a:pt x="4" y="5"/>
                    </a:lnTo>
                    <a:lnTo>
                      <a:pt x="1" y="9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6" name="Freeform 113"/>
              <p:cNvSpPr>
                <a:spLocks/>
              </p:cNvSpPr>
              <p:nvPr/>
            </p:nvSpPr>
            <p:spPr bwMode="auto">
              <a:xfrm>
                <a:off x="-163" y="1783"/>
                <a:ext cx="24" cy="23"/>
              </a:xfrm>
              <a:custGeom>
                <a:avLst/>
                <a:gdLst/>
                <a:ahLst/>
                <a:cxnLst>
                  <a:cxn ang="0">
                    <a:pos x="32" y="7"/>
                  </a:cxn>
                  <a:cxn ang="0">
                    <a:pos x="32" y="9"/>
                  </a:cxn>
                  <a:cxn ang="0">
                    <a:pos x="32" y="15"/>
                  </a:cxn>
                  <a:cxn ang="0">
                    <a:pos x="32" y="22"/>
                  </a:cxn>
                  <a:cxn ang="0">
                    <a:pos x="31" y="30"/>
                  </a:cxn>
                  <a:cxn ang="0">
                    <a:pos x="24" y="29"/>
                  </a:cxn>
                  <a:cxn ang="0">
                    <a:pos x="17" y="28"/>
                  </a:cxn>
                  <a:cxn ang="0">
                    <a:pos x="11" y="27"/>
                  </a:cxn>
                  <a:cxn ang="0">
                    <a:pos x="9" y="27"/>
                  </a:cxn>
                  <a:cxn ang="0">
                    <a:pos x="5" y="27"/>
                  </a:cxn>
                  <a:cxn ang="0">
                    <a:pos x="3" y="28"/>
                  </a:cxn>
                  <a:cxn ang="0">
                    <a:pos x="1" y="30"/>
                  </a:cxn>
                  <a:cxn ang="0">
                    <a:pos x="0" y="34"/>
                  </a:cxn>
                  <a:cxn ang="0">
                    <a:pos x="0" y="36"/>
                  </a:cxn>
                  <a:cxn ang="0">
                    <a:pos x="2" y="39"/>
                  </a:cxn>
                  <a:cxn ang="0">
                    <a:pos x="3" y="42"/>
                  </a:cxn>
                  <a:cxn ang="0">
                    <a:pos x="7" y="43"/>
                  </a:cxn>
                  <a:cxn ang="0">
                    <a:pos x="37" y="46"/>
                  </a:cxn>
                  <a:cxn ang="0">
                    <a:pos x="39" y="46"/>
                  </a:cxn>
                  <a:cxn ang="0">
                    <a:pos x="40" y="46"/>
                  </a:cxn>
                  <a:cxn ang="0">
                    <a:pos x="42" y="46"/>
                  </a:cxn>
                  <a:cxn ang="0">
                    <a:pos x="43" y="45"/>
                  </a:cxn>
                  <a:cxn ang="0">
                    <a:pos x="45" y="44"/>
                  </a:cxn>
                  <a:cxn ang="0">
                    <a:pos x="45" y="43"/>
                  </a:cxn>
                  <a:cxn ang="0">
                    <a:pos x="46" y="40"/>
                  </a:cxn>
                  <a:cxn ang="0">
                    <a:pos x="46" y="39"/>
                  </a:cxn>
                  <a:cxn ang="0">
                    <a:pos x="48" y="8"/>
                  </a:cxn>
                  <a:cxn ang="0">
                    <a:pos x="48" y="6"/>
                  </a:cxn>
                  <a:cxn ang="0">
                    <a:pos x="47" y="2"/>
                  </a:cxn>
                  <a:cxn ang="0">
                    <a:pos x="45" y="1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5" y="2"/>
                  </a:cxn>
                  <a:cxn ang="0">
                    <a:pos x="33" y="5"/>
                  </a:cxn>
                  <a:cxn ang="0">
                    <a:pos x="32" y="7"/>
                  </a:cxn>
                </a:cxnLst>
                <a:rect l="0" t="0" r="r" b="b"/>
                <a:pathLst>
                  <a:path w="48" h="46">
                    <a:moveTo>
                      <a:pt x="32" y="7"/>
                    </a:moveTo>
                    <a:lnTo>
                      <a:pt x="32" y="9"/>
                    </a:lnTo>
                    <a:lnTo>
                      <a:pt x="32" y="15"/>
                    </a:lnTo>
                    <a:lnTo>
                      <a:pt x="32" y="22"/>
                    </a:lnTo>
                    <a:lnTo>
                      <a:pt x="31" y="30"/>
                    </a:lnTo>
                    <a:lnTo>
                      <a:pt x="24" y="29"/>
                    </a:lnTo>
                    <a:lnTo>
                      <a:pt x="17" y="28"/>
                    </a:lnTo>
                    <a:lnTo>
                      <a:pt x="11" y="27"/>
                    </a:lnTo>
                    <a:lnTo>
                      <a:pt x="9" y="27"/>
                    </a:lnTo>
                    <a:lnTo>
                      <a:pt x="5" y="27"/>
                    </a:lnTo>
                    <a:lnTo>
                      <a:pt x="3" y="28"/>
                    </a:lnTo>
                    <a:lnTo>
                      <a:pt x="1" y="30"/>
                    </a:lnTo>
                    <a:lnTo>
                      <a:pt x="0" y="34"/>
                    </a:lnTo>
                    <a:lnTo>
                      <a:pt x="0" y="36"/>
                    </a:lnTo>
                    <a:lnTo>
                      <a:pt x="2" y="39"/>
                    </a:lnTo>
                    <a:lnTo>
                      <a:pt x="3" y="42"/>
                    </a:lnTo>
                    <a:lnTo>
                      <a:pt x="7" y="43"/>
                    </a:lnTo>
                    <a:lnTo>
                      <a:pt x="37" y="46"/>
                    </a:lnTo>
                    <a:lnTo>
                      <a:pt x="39" y="46"/>
                    </a:lnTo>
                    <a:lnTo>
                      <a:pt x="40" y="46"/>
                    </a:lnTo>
                    <a:lnTo>
                      <a:pt x="42" y="46"/>
                    </a:lnTo>
                    <a:lnTo>
                      <a:pt x="43" y="45"/>
                    </a:lnTo>
                    <a:lnTo>
                      <a:pt x="45" y="44"/>
                    </a:lnTo>
                    <a:lnTo>
                      <a:pt x="45" y="43"/>
                    </a:lnTo>
                    <a:lnTo>
                      <a:pt x="46" y="40"/>
                    </a:lnTo>
                    <a:lnTo>
                      <a:pt x="46" y="39"/>
                    </a:lnTo>
                    <a:lnTo>
                      <a:pt x="48" y="8"/>
                    </a:lnTo>
                    <a:lnTo>
                      <a:pt x="48" y="6"/>
                    </a:lnTo>
                    <a:lnTo>
                      <a:pt x="47" y="2"/>
                    </a:lnTo>
                    <a:lnTo>
                      <a:pt x="45" y="1"/>
                    </a:lnTo>
                    <a:lnTo>
                      <a:pt x="41" y="0"/>
                    </a:lnTo>
                    <a:lnTo>
                      <a:pt x="38" y="1"/>
                    </a:lnTo>
                    <a:lnTo>
                      <a:pt x="35" y="2"/>
                    </a:lnTo>
                    <a:lnTo>
                      <a:pt x="33" y="5"/>
                    </a:lnTo>
                    <a:lnTo>
                      <a:pt x="32" y="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7" name="Freeform 114"/>
              <p:cNvSpPr>
                <a:spLocks/>
              </p:cNvSpPr>
              <p:nvPr/>
            </p:nvSpPr>
            <p:spPr bwMode="auto">
              <a:xfrm>
                <a:off x="-217" y="1779"/>
                <a:ext cx="24" cy="4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4" y="1"/>
                  </a:cxn>
                  <a:cxn ang="0">
                    <a:pos x="2" y="4"/>
                  </a:cxn>
                  <a:cxn ang="0">
                    <a:pos x="0" y="6"/>
                  </a:cxn>
                  <a:cxn ang="0">
                    <a:pos x="0" y="9"/>
                  </a:cxn>
                  <a:cxn ang="0">
                    <a:pos x="2" y="13"/>
                  </a:cxn>
                  <a:cxn ang="0">
                    <a:pos x="4" y="18"/>
                  </a:cxn>
                  <a:cxn ang="0">
                    <a:pos x="6" y="28"/>
                  </a:cxn>
                  <a:cxn ang="0">
                    <a:pos x="11" y="38"/>
                  </a:cxn>
                  <a:cxn ang="0">
                    <a:pos x="15" y="50"/>
                  </a:cxn>
                  <a:cxn ang="0">
                    <a:pos x="21" y="61"/>
                  </a:cxn>
                  <a:cxn ang="0">
                    <a:pos x="28" y="73"/>
                  </a:cxn>
                  <a:cxn ang="0">
                    <a:pos x="36" y="82"/>
                  </a:cxn>
                  <a:cxn ang="0">
                    <a:pos x="38" y="84"/>
                  </a:cxn>
                  <a:cxn ang="0">
                    <a:pos x="42" y="84"/>
                  </a:cxn>
                  <a:cxn ang="0">
                    <a:pos x="45" y="84"/>
                  </a:cxn>
                  <a:cxn ang="0">
                    <a:pos x="48" y="82"/>
                  </a:cxn>
                  <a:cxn ang="0">
                    <a:pos x="49" y="80"/>
                  </a:cxn>
                  <a:cxn ang="0">
                    <a:pos x="50" y="76"/>
                  </a:cxn>
                  <a:cxn ang="0">
                    <a:pos x="49" y="73"/>
                  </a:cxn>
                  <a:cxn ang="0">
                    <a:pos x="48" y="70"/>
                  </a:cxn>
                  <a:cxn ang="0">
                    <a:pos x="35" y="52"/>
                  </a:cxn>
                  <a:cxn ang="0">
                    <a:pos x="26" y="31"/>
                  </a:cxn>
                  <a:cxn ang="0">
                    <a:pos x="19" y="13"/>
                  </a:cxn>
                  <a:cxn ang="0">
                    <a:pos x="17" y="6"/>
                  </a:cxn>
                  <a:cxn ang="0">
                    <a:pos x="15" y="2"/>
                  </a:cxn>
                  <a:cxn ang="0">
                    <a:pos x="13" y="1"/>
                  </a:cxn>
                  <a:cxn ang="0">
                    <a:pos x="10" y="0"/>
                  </a:cxn>
                  <a:cxn ang="0">
                    <a:pos x="6" y="0"/>
                  </a:cxn>
                </a:cxnLst>
                <a:rect l="0" t="0" r="r" b="b"/>
                <a:pathLst>
                  <a:path w="50" h="84">
                    <a:moveTo>
                      <a:pt x="6" y="0"/>
                    </a:moveTo>
                    <a:lnTo>
                      <a:pt x="4" y="1"/>
                    </a:lnTo>
                    <a:lnTo>
                      <a:pt x="2" y="4"/>
                    </a:lnTo>
                    <a:lnTo>
                      <a:pt x="0" y="6"/>
                    </a:lnTo>
                    <a:lnTo>
                      <a:pt x="0" y="9"/>
                    </a:lnTo>
                    <a:lnTo>
                      <a:pt x="2" y="13"/>
                    </a:lnTo>
                    <a:lnTo>
                      <a:pt x="4" y="18"/>
                    </a:lnTo>
                    <a:lnTo>
                      <a:pt x="6" y="28"/>
                    </a:lnTo>
                    <a:lnTo>
                      <a:pt x="11" y="38"/>
                    </a:lnTo>
                    <a:lnTo>
                      <a:pt x="15" y="50"/>
                    </a:lnTo>
                    <a:lnTo>
                      <a:pt x="21" y="61"/>
                    </a:lnTo>
                    <a:lnTo>
                      <a:pt x="28" y="73"/>
                    </a:lnTo>
                    <a:lnTo>
                      <a:pt x="36" y="82"/>
                    </a:lnTo>
                    <a:lnTo>
                      <a:pt x="38" y="84"/>
                    </a:lnTo>
                    <a:lnTo>
                      <a:pt x="42" y="84"/>
                    </a:lnTo>
                    <a:lnTo>
                      <a:pt x="45" y="84"/>
                    </a:lnTo>
                    <a:lnTo>
                      <a:pt x="48" y="82"/>
                    </a:lnTo>
                    <a:lnTo>
                      <a:pt x="49" y="80"/>
                    </a:lnTo>
                    <a:lnTo>
                      <a:pt x="50" y="76"/>
                    </a:lnTo>
                    <a:lnTo>
                      <a:pt x="49" y="73"/>
                    </a:lnTo>
                    <a:lnTo>
                      <a:pt x="48" y="70"/>
                    </a:lnTo>
                    <a:lnTo>
                      <a:pt x="35" y="52"/>
                    </a:lnTo>
                    <a:lnTo>
                      <a:pt x="26" y="31"/>
                    </a:lnTo>
                    <a:lnTo>
                      <a:pt x="19" y="13"/>
                    </a:lnTo>
                    <a:lnTo>
                      <a:pt x="17" y="6"/>
                    </a:lnTo>
                    <a:lnTo>
                      <a:pt x="15" y="2"/>
                    </a:lnTo>
                    <a:lnTo>
                      <a:pt x="13" y="1"/>
                    </a:lnTo>
                    <a:lnTo>
                      <a:pt x="10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8" name="Freeform 115"/>
              <p:cNvSpPr>
                <a:spLocks/>
              </p:cNvSpPr>
              <p:nvPr/>
            </p:nvSpPr>
            <p:spPr bwMode="auto">
              <a:xfrm>
                <a:off x="-194" y="1751"/>
                <a:ext cx="16" cy="17"/>
              </a:xfrm>
              <a:custGeom>
                <a:avLst/>
                <a:gdLst/>
                <a:ahLst/>
                <a:cxnLst>
                  <a:cxn ang="0">
                    <a:pos x="33" y="17"/>
                  </a:cxn>
                  <a:cxn ang="0">
                    <a:pos x="32" y="24"/>
                  </a:cxn>
                  <a:cxn ang="0">
                    <a:pos x="28" y="29"/>
                  </a:cxn>
                  <a:cxn ang="0">
                    <a:pos x="23" y="33"/>
                  </a:cxn>
                  <a:cxn ang="0">
                    <a:pos x="16" y="34"/>
                  </a:cxn>
                  <a:cxn ang="0">
                    <a:pos x="10" y="33"/>
                  </a:cxn>
                  <a:cxn ang="0">
                    <a:pos x="4" y="29"/>
                  </a:cxn>
                  <a:cxn ang="0">
                    <a:pos x="1" y="24"/>
                  </a:cxn>
                  <a:cxn ang="0">
                    <a:pos x="0" y="17"/>
                  </a:cxn>
                  <a:cxn ang="0">
                    <a:pos x="1" y="10"/>
                  </a:cxn>
                  <a:cxn ang="0">
                    <a:pos x="4" y="4"/>
                  </a:cxn>
                  <a:cxn ang="0">
                    <a:pos x="10" y="1"/>
                  </a:cxn>
                  <a:cxn ang="0">
                    <a:pos x="16" y="0"/>
                  </a:cxn>
                  <a:cxn ang="0">
                    <a:pos x="23" y="1"/>
                  </a:cxn>
                  <a:cxn ang="0">
                    <a:pos x="28" y="4"/>
                  </a:cxn>
                  <a:cxn ang="0">
                    <a:pos x="32" y="10"/>
                  </a:cxn>
                  <a:cxn ang="0">
                    <a:pos x="33" y="17"/>
                  </a:cxn>
                </a:cxnLst>
                <a:rect l="0" t="0" r="r" b="b"/>
                <a:pathLst>
                  <a:path w="33" h="34">
                    <a:moveTo>
                      <a:pt x="33" y="17"/>
                    </a:moveTo>
                    <a:lnTo>
                      <a:pt x="32" y="24"/>
                    </a:lnTo>
                    <a:lnTo>
                      <a:pt x="28" y="29"/>
                    </a:lnTo>
                    <a:lnTo>
                      <a:pt x="23" y="33"/>
                    </a:lnTo>
                    <a:lnTo>
                      <a:pt x="16" y="34"/>
                    </a:lnTo>
                    <a:lnTo>
                      <a:pt x="10" y="33"/>
                    </a:lnTo>
                    <a:lnTo>
                      <a:pt x="4" y="29"/>
                    </a:lnTo>
                    <a:lnTo>
                      <a:pt x="1" y="24"/>
                    </a:lnTo>
                    <a:lnTo>
                      <a:pt x="0" y="17"/>
                    </a:lnTo>
                    <a:lnTo>
                      <a:pt x="1" y="10"/>
                    </a:lnTo>
                    <a:lnTo>
                      <a:pt x="4" y="4"/>
                    </a:lnTo>
                    <a:lnTo>
                      <a:pt x="10" y="1"/>
                    </a:lnTo>
                    <a:lnTo>
                      <a:pt x="16" y="0"/>
                    </a:lnTo>
                    <a:lnTo>
                      <a:pt x="23" y="1"/>
                    </a:lnTo>
                    <a:lnTo>
                      <a:pt x="28" y="4"/>
                    </a:lnTo>
                    <a:lnTo>
                      <a:pt x="32" y="10"/>
                    </a:lnTo>
                    <a:lnTo>
                      <a:pt x="33" y="1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grpSp>
          <p:nvGrpSpPr>
            <p:cNvPr id="10" name="Group 6"/>
            <p:cNvGrpSpPr>
              <a:grpSpLocks noChangeAspect="1"/>
            </p:cNvGrpSpPr>
            <p:nvPr/>
          </p:nvGrpSpPr>
          <p:grpSpPr bwMode="auto">
            <a:xfrm>
              <a:off x="428598" y="289965"/>
              <a:ext cx="1080122" cy="1138778"/>
              <a:chOff x="290" y="1477"/>
              <a:chExt cx="958" cy="1023"/>
            </a:xfrm>
          </p:grpSpPr>
          <p:sp>
            <p:nvSpPr>
              <p:cNvPr id="11" name="Freeform 10"/>
              <p:cNvSpPr>
                <a:spLocks/>
              </p:cNvSpPr>
              <p:nvPr/>
            </p:nvSpPr>
            <p:spPr bwMode="auto">
              <a:xfrm>
                <a:off x="704" y="1695"/>
                <a:ext cx="535" cy="185"/>
              </a:xfrm>
              <a:custGeom>
                <a:avLst/>
                <a:gdLst/>
                <a:ahLst/>
                <a:cxnLst>
                  <a:cxn ang="0">
                    <a:pos x="803" y="9"/>
                  </a:cxn>
                  <a:cxn ang="0">
                    <a:pos x="785" y="11"/>
                  </a:cxn>
                  <a:cxn ang="0">
                    <a:pos x="751" y="16"/>
                  </a:cxn>
                  <a:cxn ang="0">
                    <a:pos x="705" y="22"/>
                  </a:cxn>
                  <a:cxn ang="0">
                    <a:pos x="649" y="30"/>
                  </a:cxn>
                  <a:cxn ang="0">
                    <a:pos x="584" y="38"/>
                  </a:cxn>
                  <a:cxn ang="0">
                    <a:pos x="514" y="47"/>
                  </a:cxn>
                  <a:cxn ang="0">
                    <a:pos x="439" y="56"/>
                  </a:cxn>
                  <a:cxn ang="0">
                    <a:pos x="364" y="67"/>
                  </a:cxn>
                  <a:cxn ang="0">
                    <a:pos x="290" y="76"/>
                  </a:cxn>
                  <a:cxn ang="0">
                    <a:pos x="220" y="85"/>
                  </a:cxn>
                  <a:cxn ang="0">
                    <a:pos x="155" y="93"/>
                  </a:cxn>
                  <a:cxn ang="0">
                    <a:pos x="98" y="100"/>
                  </a:cxn>
                  <a:cxn ang="0">
                    <a:pos x="53" y="106"/>
                  </a:cxn>
                  <a:cxn ang="0">
                    <a:pos x="20" y="110"/>
                  </a:cxn>
                  <a:cxn ang="0">
                    <a:pos x="3" y="113"/>
                  </a:cxn>
                  <a:cxn ang="0">
                    <a:pos x="24" y="136"/>
                  </a:cxn>
                  <a:cxn ang="0">
                    <a:pos x="45" y="158"/>
                  </a:cxn>
                  <a:cxn ang="0">
                    <a:pos x="65" y="184"/>
                  </a:cxn>
                  <a:cxn ang="0">
                    <a:pos x="80" y="211"/>
                  </a:cxn>
                  <a:cxn ang="0">
                    <a:pos x="85" y="236"/>
                  </a:cxn>
                  <a:cxn ang="0">
                    <a:pos x="85" y="241"/>
                  </a:cxn>
                  <a:cxn ang="0">
                    <a:pos x="84" y="244"/>
                  </a:cxn>
                  <a:cxn ang="0">
                    <a:pos x="80" y="253"/>
                  </a:cxn>
                  <a:cxn ang="0">
                    <a:pos x="72" y="260"/>
                  </a:cxn>
                  <a:cxn ang="0">
                    <a:pos x="60" y="266"/>
                  </a:cxn>
                  <a:cxn ang="0">
                    <a:pos x="45" y="271"/>
                  </a:cxn>
                  <a:cxn ang="0">
                    <a:pos x="42" y="300"/>
                  </a:cxn>
                  <a:cxn ang="0">
                    <a:pos x="47" y="303"/>
                  </a:cxn>
                  <a:cxn ang="0">
                    <a:pos x="65" y="310"/>
                  </a:cxn>
                  <a:cxn ang="0">
                    <a:pos x="91" y="320"/>
                  </a:cxn>
                  <a:cxn ang="0">
                    <a:pos x="126" y="330"/>
                  </a:cxn>
                  <a:cxn ang="0">
                    <a:pos x="170" y="343"/>
                  </a:cxn>
                  <a:cxn ang="0">
                    <a:pos x="221" y="353"/>
                  </a:cxn>
                  <a:cxn ang="0">
                    <a:pos x="280" y="363"/>
                  </a:cxn>
                  <a:cxn ang="0">
                    <a:pos x="346" y="368"/>
                  </a:cxn>
                  <a:cxn ang="0">
                    <a:pos x="417" y="371"/>
                  </a:cxn>
                  <a:cxn ang="0">
                    <a:pos x="494" y="367"/>
                  </a:cxn>
                  <a:cxn ang="0">
                    <a:pos x="576" y="357"/>
                  </a:cxn>
                  <a:cxn ang="0">
                    <a:pos x="662" y="340"/>
                  </a:cxn>
                  <a:cxn ang="0">
                    <a:pos x="752" y="313"/>
                  </a:cxn>
                  <a:cxn ang="0">
                    <a:pos x="844" y="276"/>
                  </a:cxn>
                  <a:cxn ang="0">
                    <a:pos x="939" y="228"/>
                  </a:cxn>
                  <a:cxn ang="0">
                    <a:pos x="1036" y="168"/>
                  </a:cxn>
                  <a:cxn ang="0">
                    <a:pos x="1028" y="138"/>
                  </a:cxn>
                  <a:cxn ang="0">
                    <a:pos x="1015" y="136"/>
                  </a:cxn>
                  <a:cxn ang="0">
                    <a:pos x="990" y="125"/>
                  </a:cxn>
                  <a:cxn ang="0">
                    <a:pos x="964" y="104"/>
                  </a:cxn>
                  <a:cxn ang="0">
                    <a:pos x="953" y="66"/>
                  </a:cxn>
                  <a:cxn ang="0">
                    <a:pos x="945" y="33"/>
                  </a:cxn>
                  <a:cxn ang="0">
                    <a:pos x="930" y="15"/>
                  </a:cxn>
                  <a:cxn ang="0">
                    <a:pos x="895" y="1"/>
                  </a:cxn>
                  <a:cxn ang="0">
                    <a:pos x="857" y="0"/>
                  </a:cxn>
                  <a:cxn ang="0">
                    <a:pos x="824" y="4"/>
                  </a:cxn>
                  <a:cxn ang="0">
                    <a:pos x="805" y="9"/>
                  </a:cxn>
                </a:cxnLst>
                <a:rect l="0" t="0" r="r" b="b"/>
                <a:pathLst>
                  <a:path w="1070" h="371">
                    <a:moveTo>
                      <a:pt x="805" y="9"/>
                    </a:moveTo>
                    <a:lnTo>
                      <a:pt x="803" y="9"/>
                    </a:lnTo>
                    <a:lnTo>
                      <a:pt x="796" y="10"/>
                    </a:lnTo>
                    <a:lnTo>
                      <a:pt x="785" y="11"/>
                    </a:lnTo>
                    <a:lnTo>
                      <a:pt x="770" y="14"/>
                    </a:lnTo>
                    <a:lnTo>
                      <a:pt x="751" y="16"/>
                    </a:lnTo>
                    <a:lnTo>
                      <a:pt x="730" y="19"/>
                    </a:lnTo>
                    <a:lnTo>
                      <a:pt x="705" y="22"/>
                    </a:lnTo>
                    <a:lnTo>
                      <a:pt x="679" y="25"/>
                    </a:lnTo>
                    <a:lnTo>
                      <a:pt x="649" y="30"/>
                    </a:lnTo>
                    <a:lnTo>
                      <a:pt x="618" y="33"/>
                    </a:lnTo>
                    <a:lnTo>
                      <a:pt x="584" y="38"/>
                    </a:lnTo>
                    <a:lnTo>
                      <a:pt x="550" y="42"/>
                    </a:lnTo>
                    <a:lnTo>
                      <a:pt x="514" y="47"/>
                    </a:lnTo>
                    <a:lnTo>
                      <a:pt x="477" y="52"/>
                    </a:lnTo>
                    <a:lnTo>
                      <a:pt x="439" y="56"/>
                    </a:lnTo>
                    <a:lnTo>
                      <a:pt x="402" y="61"/>
                    </a:lnTo>
                    <a:lnTo>
                      <a:pt x="364" y="67"/>
                    </a:lnTo>
                    <a:lnTo>
                      <a:pt x="327" y="71"/>
                    </a:lnTo>
                    <a:lnTo>
                      <a:pt x="290" y="76"/>
                    </a:lnTo>
                    <a:lnTo>
                      <a:pt x="255" y="81"/>
                    </a:lnTo>
                    <a:lnTo>
                      <a:pt x="220" y="85"/>
                    </a:lnTo>
                    <a:lnTo>
                      <a:pt x="187" y="89"/>
                    </a:lnTo>
                    <a:lnTo>
                      <a:pt x="155" y="93"/>
                    </a:lnTo>
                    <a:lnTo>
                      <a:pt x="126" y="97"/>
                    </a:lnTo>
                    <a:lnTo>
                      <a:pt x="98" y="100"/>
                    </a:lnTo>
                    <a:lnTo>
                      <a:pt x="74" y="104"/>
                    </a:lnTo>
                    <a:lnTo>
                      <a:pt x="53" y="106"/>
                    </a:lnTo>
                    <a:lnTo>
                      <a:pt x="35" y="108"/>
                    </a:lnTo>
                    <a:lnTo>
                      <a:pt x="20" y="110"/>
                    </a:lnTo>
                    <a:lnTo>
                      <a:pt x="9" y="112"/>
                    </a:lnTo>
                    <a:lnTo>
                      <a:pt x="3" y="113"/>
                    </a:lnTo>
                    <a:lnTo>
                      <a:pt x="0" y="113"/>
                    </a:lnTo>
                    <a:lnTo>
                      <a:pt x="24" y="136"/>
                    </a:lnTo>
                    <a:lnTo>
                      <a:pt x="35" y="146"/>
                    </a:lnTo>
                    <a:lnTo>
                      <a:pt x="45" y="158"/>
                    </a:lnTo>
                    <a:lnTo>
                      <a:pt x="54" y="170"/>
                    </a:lnTo>
                    <a:lnTo>
                      <a:pt x="65" y="184"/>
                    </a:lnTo>
                    <a:lnTo>
                      <a:pt x="73" y="198"/>
                    </a:lnTo>
                    <a:lnTo>
                      <a:pt x="80" y="211"/>
                    </a:lnTo>
                    <a:lnTo>
                      <a:pt x="84" y="224"/>
                    </a:lnTo>
                    <a:lnTo>
                      <a:pt x="85" y="236"/>
                    </a:lnTo>
                    <a:lnTo>
                      <a:pt x="85" y="238"/>
                    </a:lnTo>
                    <a:lnTo>
                      <a:pt x="85" y="241"/>
                    </a:lnTo>
                    <a:lnTo>
                      <a:pt x="84" y="242"/>
                    </a:lnTo>
                    <a:lnTo>
                      <a:pt x="84" y="244"/>
                    </a:lnTo>
                    <a:lnTo>
                      <a:pt x="82" y="249"/>
                    </a:lnTo>
                    <a:lnTo>
                      <a:pt x="80" y="253"/>
                    </a:lnTo>
                    <a:lnTo>
                      <a:pt x="76" y="257"/>
                    </a:lnTo>
                    <a:lnTo>
                      <a:pt x="72" y="260"/>
                    </a:lnTo>
                    <a:lnTo>
                      <a:pt x="66" y="264"/>
                    </a:lnTo>
                    <a:lnTo>
                      <a:pt x="60" y="266"/>
                    </a:lnTo>
                    <a:lnTo>
                      <a:pt x="53" y="268"/>
                    </a:lnTo>
                    <a:lnTo>
                      <a:pt x="45" y="271"/>
                    </a:lnTo>
                    <a:lnTo>
                      <a:pt x="0" y="281"/>
                    </a:lnTo>
                    <a:lnTo>
                      <a:pt x="42" y="300"/>
                    </a:lnTo>
                    <a:lnTo>
                      <a:pt x="44" y="302"/>
                    </a:lnTo>
                    <a:lnTo>
                      <a:pt x="47" y="303"/>
                    </a:lnTo>
                    <a:lnTo>
                      <a:pt x="56" y="306"/>
                    </a:lnTo>
                    <a:lnTo>
                      <a:pt x="65" y="310"/>
                    </a:lnTo>
                    <a:lnTo>
                      <a:pt x="76" y="314"/>
                    </a:lnTo>
                    <a:lnTo>
                      <a:pt x="91" y="320"/>
                    </a:lnTo>
                    <a:lnTo>
                      <a:pt x="107" y="325"/>
                    </a:lnTo>
                    <a:lnTo>
                      <a:pt x="126" y="330"/>
                    </a:lnTo>
                    <a:lnTo>
                      <a:pt x="147" y="337"/>
                    </a:lnTo>
                    <a:lnTo>
                      <a:pt x="170" y="343"/>
                    </a:lnTo>
                    <a:lnTo>
                      <a:pt x="195" y="349"/>
                    </a:lnTo>
                    <a:lnTo>
                      <a:pt x="221" y="353"/>
                    </a:lnTo>
                    <a:lnTo>
                      <a:pt x="250" y="358"/>
                    </a:lnTo>
                    <a:lnTo>
                      <a:pt x="280" y="363"/>
                    </a:lnTo>
                    <a:lnTo>
                      <a:pt x="312" y="366"/>
                    </a:lnTo>
                    <a:lnTo>
                      <a:pt x="346" y="368"/>
                    </a:lnTo>
                    <a:lnTo>
                      <a:pt x="381" y="371"/>
                    </a:lnTo>
                    <a:lnTo>
                      <a:pt x="417" y="371"/>
                    </a:lnTo>
                    <a:lnTo>
                      <a:pt x="455" y="370"/>
                    </a:lnTo>
                    <a:lnTo>
                      <a:pt x="494" y="367"/>
                    </a:lnTo>
                    <a:lnTo>
                      <a:pt x="535" y="364"/>
                    </a:lnTo>
                    <a:lnTo>
                      <a:pt x="576" y="357"/>
                    </a:lnTo>
                    <a:lnTo>
                      <a:pt x="619" y="350"/>
                    </a:lnTo>
                    <a:lnTo>
                      <a:pt x="662" y="340"/>
                    </a:lnTo>
                    <a:lnTo>
                      <a:pt x="706" y="327"/>
                    </a:lnTo>
                    <a:lnTo>
                      <a:pt x="752" y="313"/>
                    </a:lnTo>
                    <a:lnTo>
                      <a:pt x="797" y="296"/>
                    </a:lnTo>
                    <a:lnTo>
                      <a:pt x="844" y="276"/>
                    </a:lnTo>
                    <a:lnTo>
                      <a:pt x="892" y="253"/>
                    </a:lnTo>
                    <a:lnTo>
                      <a:pt x="939" y="228"/>
                    </a:lnTo>
                    <a:lnTo>
                      <a:pt x="987" y="200"/>
                    </a:lnTo>
                    <a:lnTo>
                      <a:pt x="1036" y="168"/>
                    </a:lnTo>
                    <a:lnTo>
                      <a:pt x="1070" y="144"/>
                    </a:lnTo>
                    <a:lnTo>
                      <a:pt x="1028" y="138"/>
                    </a:lnTo>
                    <a:lnTo>
                      <a:pt x="1024" y="138"/>
                    </a:lnTo>
                    <a:lnTo>
                      <a:pt x="1015" y="136"/>
                    </a:lnTo>
                    <a:lnTo>
                      <a:pt x="1003" y="132"/>
                    </a:lnTo>
                    <a:lnTo>
                      <a:pt x="990" y="125"/>
                    </a:lnTo>
                    <a:lnTo>
                      <a:pt x="976" y="116"/>
                    </a:lnTo>
                    <a:lnTo>
                      <a:pt x="964" y="104"/>
                    </a:lnTo>
                    <a:lnTo>
                      <a:pt x="956" y="86"/>
                    </a:lnTo>
                    <a:lnTo>
                      <a:pt x="953" y="66"/>
                    </a:lnTo>
                    <a:lnTo>
                      <a:pt x="950" y="47"/>
                    </a:lnTo>
                    <a:lnTo>
                      <a:pt x="945" y="33"/>
                    </a:lnTo>
                    <a:lnTo>
                      <a:pt x="938" y="22"/>
                    </a:lnTo>
                    <a:lnTo>
                      <a:pt x="930" y="15"/>
                    </a:lnTo>
                    <a:lnTo>
                      <a:pt x="914" y="6"/>
                    </a:lnTo>
                    <a:lnTo>
                      <a:pt x="895" y="1"/>
                    </a:lnTo>
                    <a:lnTo>
                      <a:pt x="877" y="0"/>
                    </a:lnTo>
                    <a:lnTo>
                      <a:pt x="857" y="0"/>
                    </a:lnTo>
                    <a:lnTo>
                      <a:pt x="840" y="2"/>
                    </a:lnTo>
                    <a:lnTo>
                      <a:pt x="824" y="4"/>
                    </a:lnTo>
                    <a:lnTo>
                      <a:pt x="812" y="7"/>
                    </a:lnTo>
                    <a:lnTo>
                      <a:pt x="805" y="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auto">
              <a:xfrm>
                <a:off x="738" y="1710"/>
                <a:ext cx="459" cy="154"/>
              </a:xfrm>
              <a:custGeom>
                <a:avLst/>
                <a:gdLst/>
                <a:ahLst/>
                <a:cxnLst>
                  <a:cxn ang="0">
                    <a:pos x="743" y="10"/>
                  </a:cxn>
                  <a:cxn ang="0">
                    <a:pos x="752" y="7"/>
                  </a:cxn>
                  <a:cxn ang="0">
                    <a:pos x="778" y="2"/>
                  </a:cxn>
                  <a:cxn ang="0">
                    <a:pos x="806" y="0"/>
                  </a:cxn>
                  <a:cxn ang="0">
                    <a:pos x="832" y="5"/>
                  </a:cxn>
                  <a:cxn ang="0">
                    <a:pos x="846" y="13"/>
                  </a:cxn>
                  <a:cxn ang="0">
                    <a:pos x="851" y="24"/>
                  </a:cxn>
                  <a:cxn ang="0">
                    <a:pos x="854" y="53"/>
                  </a:cxn>
                  <a:cxn ang="0">
                    <a:pos x="865" y="84"/>
                  </a:cxn>
                  <a:cxn ang="0">
                    <a:pos x="884" y="107"/>
                  </a:cxn>
                  <a:cxn ang="0">
                    <a:pos x="907" y="123"/>
                  </a:cxn>
                  <a:cxn ang="0">
                    <a:pos x="881" y="153"/>
                  </a:cxn>
                  <a:cxn ang="0">
                    <a:pos x="805" y="195"/>
                  </a:cxn>
                  <a:cxn ang="0">
                    <a:pos x="730" y="229"/>
                  </a:cxn>
                  <a:cxn ang="0">
                    <a:pos x="657" y="256"/>
                  </a:cxn>
                  <a:cxn ang="0">
                    <a:pos x="586" y="276"/>
                  </a:cxn>
                  <a:cxn ang="0">
                    <a:pos x="517" y="291"/>
                  </a:cxn>
                  <a:cxn ang="0">
                    <a:pos x="452" y="302"/>
                  </a:cxn>
                  <a:cxn ang="0">
                    <a:pos x="388" y="306"/>
                  </a:cxn>
                  <a:cxn ang="0">
                    <a:pos x="330" y="307"/>
                  </a:cxn>
                  <a:cxn ang="0">
                    <a:pos x="273" y="305"/>
                  </a:cxn>
                  <a:cxn ang="0">
                    <a:pos x="221" y="301"/>
                  </a:cxn>
                  <a:cxn ang="0">
                    <a:pos x="174" y="294"/>
                  </a:cxn>
                  <a:cxn ang="0">
                    <a:pos x="130" y="286"/>
                  </a:cxn>
                  <a:cxn ang="0">
                    <a:pos x="92" y="276"/>
                  </a:cxn>
                  <a:cxn ang="0">
                    <a:pos x="60" y="267"/>
                  </a:cxn>
                  <a:cxn ang="0">
                    <a:pos x="34" y="259"/>
                  </a:cxn>
                  <a:cxn ang="0">
                    <a:pos x="31" y="248"/>
                  </a:cxn>
                  <a:cxn ang="0">
                    <a:pos x="43" y="231"/>
                  </a:cxn>
                  <a:cxn ang="0">
                    <a:pos x="49" y="218"/>
                  </a:cxn>
                  <a:cxn ang="0">
                    <a:pos x="49" y="210"/>
                  </a:cxn>
                  <a:cxn ang="0">
                    <a:pos x="47" y="191"/>
                  </a:cxn>
                  <a:cxn ang="0">
                    <a:pos x="38" y="165"/>
                  </a:cxn>
                  <a:cxn ang="0">
                    <a:pos x="24" y="138"/>
                  </a:cxn>
                  <a:cxn ang="0">
                    <a:pos x="8" y="115"/>
                  </a:cxn>
                  <a:cxn ang="0">
                    <a:pos x="17" y="104"/>
                  </a:cxn>
                  <a:cxn ang="0">
                    <a:pos x="90" y="94"/>
                  </a:cxn>
                  <a:cxn ang="0">
                    <a:pos x="197" y="81"/>
                  </a:cxn>
                  <a:cxn ang="0">
                    <a:pos x="325" y="63"/>
                  </a:cxn>
                  <a:cxn ang="0">
                    <a:pos x="459" y="46"/>
                  </a:cxn>
                  <a:cxn ang="0">
                    <a:pos x="582" y="31"/>
                  </a:cxn>
                  <a:cxn ang="0">
                    <a:pos x="679" y="18"/>
                  </a:cxn>
                  <a:cxn ang="0">
                    <a:pos x="734" y="11"/>
                  </a:cxn>
                </a:cxnLst>
                <a:rect l="0" t="0" r="r" b="b"/>
                <a:pathLst>
                  <a:path w="919" h="307">
                    <a:moveTo>
                      <a:pt x="742" y="10"/>
                    </a:moveTo>
                    <a:lnTo>
                      <a:pt x="743" y="10"/>
                    </a:lnTo>
                    <a:lnTo>
                      <a:pt x="744" y="9"/>
                    </a:lnTo>
                    <a:lnTo>
                      <a:pt x="752" y="7"/>
                    </a:lnTo>
                    <a:lnTo>
                      <a:pt x="764" y="5"/>
                    </a:lnTo>
                    <a:lnTo>
                      <a:pt x="778" y="2"/>
                    </a:lnTo>
                    <a:lnTo>
                      <a:pt x="791" y="1"/>
                    </a:lnTo>
                    <a:lnTo>
                      <a:pt x="806" y="0"/>
                    </a:lnTo>
                    <a:lnTo>
                      <a:pt x="820" y="1"/>
                    </a:lnTo>
                    <a:lnTo>
                      <a:pt x="832" y="5"/>
                    </a:lnTo>
                    <a:lnTo>
                      <a:pt x="842" y="9"/>
                    </a:lnTo>
                    <a:lnTo>
                      <a:pt x="846" y="13"/>
                    </a:lnTo>
                    <a:lnTo>
                      <a:pt x="849" y="17"/>
                    </a:lnTo>
                    <a:lnTo>
                      <a:pt x="851" y="24"/>
                    </a:lnTo>
                    <a:lnTo>
                      <a:pt x="852" y="35"/>
                    </a:lnTo>
                    <a:lnTo>
                      <a:pt x="854" y="53"/>
                    </a:lnTo>
                    <a:lnTo>
                      <a:pt x="858" y="69"/>
                    </a:lnTo>
                    <a:lnTo>
                      <a:pt x="865" y="84"/>
                    </a:lnTo>
                    <a:lnTo>
                      <a:pt x="874" y="96"/>
                    </a:lnTo>
                    <a:lnTo>
                      <a:pt x="884" y="107"/>
                    </a:lnTo>
                    <a:lnTo>
                      <a:pt x="895" y="115"/>
                    </a:lnTo>
                    <a:lnTo>
                      <a:pt x="907" y="123"/>
                    </a:lnTo>
                    <a:lnTo>
                      <a:pt x="919" y="129"/>
                    </a:lnTo>
                    <a:lnTo>
                      <a:pt x="881" y="153"/>
                    </a:lnTo>
                    <a:lnTo>
                      <a:pt x="842" y="175"/>
                    </a:lnTo>
                    <a:lnTo>
                      <a:pt x="805" y="195"/>
                    </a:lnTo>
                    <a:lnTo>
                      <a:pt x="767" y="213"/>
                    </a:lnTo>
                    <a:lnTo>
                      <a:pt x="730" y="229"/>
                    </a:lnTo>
                    <a:lnTo>
                      <a:pt x="694" y="243"/>
                    </a:lnTo>
                    <a:lnTo>
                      <a:pt x="657" y="256"/>
                    </a:lnTo>
                    <a:lnTo>
                      <a:pt x="621" y="267"/>
                    </a:lnTo>
                    <a:lnTo>
                      <a:pt x="586" y="276"/>
                    </a:lnTo>
                    <a:lnTo>
                      <a:pt x="552" y="284"/>
                    </a:lnTo>
                    <a:lnTo>
                      <a:pt x="517" y="291"/>
                    </a:lnTo>
                    <a:lnTo>
                      <a:pt x="484" y="297"/>
                    </a:lnTo>
                    <a:lnTo>
                      <a:pt x="452" y="302"/>
                    </a:lnTo>
                    <a:lnTo>
                      <a:pt x="419" y="304"/>
                    </a:lnTo>
                    <a:lnTo>
                      <a:pt x="388" y="306"/>
                    </a:lnTo>
                    <a:lnTo>
                      <a:pt x="358" y="307"/>
                    </a:lnTo>
                    <a:lnTo>
                      <a:pt x="330" y="307"/>
                    </a:lnTo>
                    <a:lnTo>
                      <a:pt x="301" y="307"/>
                    </a:lnTo>
                    <a:lnTo>
                      <a:pt x="273" y="305"/>
                    </a:lnTo>
                    <a:lnTo>
                      <a:pt x="247" y="304"/>
                    </a:lnTo>
                    <a:lnTo>
                      <a:pt x="221" y="301"/>
                    </a:lnTo>
                    <a:lnTo>
                      <a:pt x="197" y="297"/>
                    </a:lnTo>
                    <a:lnTo>
                      <a:pt x="174" y="294"/>
                    </a:lnTo>
                    <a:lnTo>
                      <a:pt x="151" y="290"/>
                    </a:lnTo>
                    <a:lnTo>
                      <a:pt x="130" y="286"/>
                    </a:lnTo>
                    <a:lnTo>
                      <a:pt x="111" y="281"/>
                    </a:lnTo>
                    <a:lnTo>
                      <a:pt x="92" y="276"/>
                    </a:lnTo>
                    <a:lnTo>
                      <a:pt x="76" y="272"/>
                    </a:lnTo>
                    <a:lnTo>
                      <a:pt x="60" y="267"/>
                    </a:lnTo>
                    <a:lnTo>
                      <a:pt x="46" y="263"/>
                    </a:lnTo>
                    <a:lnTo>
                      <a:pt x="34" y="259"/>
                    </a:lnTo>
                    <a:lnTo>
                      <a:pt x="22" y="255"/>
                    </a:lnTo>
                    <a:lnTo>
                      <a:pt x="31" y="248"/>
                    </a:lnTo>
                    <a:lnTo>
                      <a:pt x="38" y="240"/>
                    </a:lnTo>
                    <a:lnTo>
                      <a:pt x="43" y="231"/>
                    </a:lnTo>
                    <a:lnTo>
                      <a:pt x="47" y="222"/>
                    </a:lnTo>
                    <a:lnTo>
                      <a:pt x="49" y="218"/>
                    </a:lnTo>
                    <a:lnTo>
                      <a:pt x="49" y="213"/>
                    </a:lnTo>
                    <a:lnTo>
                      <a:pt x="49" y="210"/>
                    </a:lnTo>
                    <a:lnTo>
                      <a:pt x="49" y="205"/>
                    </a:lnTo>
                    <a:lnTo>
                      <a:pt x="47" y="191"/>
                    </a:lnTo>
                    <a:lnTo>
                      <a:pt x="44" y="177"/>
                    </a:lnTo>
                    <a:lnTo>
                      <a:pt x="38" y="165"/>
                    </a:lnTo>
                    <a:lnTo>
                      <a:pt x="32" y="151"/>
                    </a:lnTo>
                    <a:lnTo>
                      <a:pt x="24" y="138"/>
                    </a:lnTo>
                    <a:lnTo>
                      <a:pt x="16" y="127"/>
                    </a:lnTo>
                    <a:lnTo>
                      <a:pt x="8" y="115"/>
                    </a:lnTo>
                    <a:lnTo>
                      <a:pt x="0" y="106"/>
                    </a:lnTo>
                    <a:lnTo>
                      <a:pt x="17" y="104"/>
                    </a:lnTo>
                    <a:lnTo>
                      <a:pt x="49" y="99"/>
                    </a:lnTo>
                    <a:lnTo>
                      <a:pt x="90" y="94"/>
                    </a:lnTo>
                    <a:lnTo>
                      <a:pt x="140" y="88"/>
                    </a:lnTo>
                    <a:lnTo>
                      <a:pt x="197" y="81"/>
                    </a:lnTo>
                    <a:lnTo>
                      <a:pt x="259" y="73"/>
                    </a:lnTo>
                    <a:lnTo>
                      <a:pt x="325" y="63"/>
                    </a:lnTo>
                    <a:lnTo>
                      <a:pt x="392" y="55"/>
                    </a:lnTo>
                    <a:lnTo>
                      <a:pt x="459" y="46"/>
                    </a:lnTo>
                    <a:lnTo>
                      <a:pt x="522" y="38"/>
                    </a:lnTo>
                    <a:lnTo>
                      <a:pt x="582" y="31"/>
                    </a:lnTo>
                    <a:lnTo>
                      <a:pt x="634" y="24"/>
                    </a:lnTo>
                    <a:lnTo>
                      <a:pt x="679" y="18"/>
                    </a:lnTo>
                    <a:lnTo>
                      <a:pt x="712" y="14"/>
                    </a:lnTo>
                    <a:lnTo>
                      <a:pt x="734" y="11"/>
                    </a:lnTo>
                    <a:lnTo>
                      <a:pt x="742" y="10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auto">
              <a:xfrm>
                <a:off x="703" y="1562"/>
                <a:ext cx="525" cy="272"/>
              </a:xfrm>
              <a:custGeom>
                <a:avLst/>
                <a:gdLst/>
                <a:ahLst/>
                <a:cxnLst>
                  <a:cxn ang="0">
                    <a:pos x="397" y="4"/>
                  </a:cxn>
                  <a:cxn ang="0">
                    <a:pos x="316" y="21"/>
                  </a:cxn>
                  <a:cxn ang="0">
                    <a:pos x="240" y="45"/>
                  </a:cxn>
                  <a:cxn ang="0">
                    <a:pos x="171" y="78"/>
                  </a:cxn>
                  <a:cxn ang="0">
                    <a:pos x="112" y="117"/>
                  </a:cxn>
                  <a:cxn ang="0">
                    <a:pos x="63" y="163"/>
                  </a:cxn>
                  <a:cxn ang="0">
                    <a:pos x="28" y="214"/>
                  </a:cxn>
                  <a:cxn ang="0">
                    <a:pos x="6" y="268"/>
                  </a:cxn>
                  <a:cxn ang="0">
                    <a:pos x="0" y="317"/>
                  </a:cxn>
                  <a:cxn ang="0">
                    <a:pos x="4" y="353"/>
                  </a:cxn>
                  <a:cxn ang="0">
                    <a:pos x="15" y="389"/>
                  </a:cxn>
                  <a:cxn ang="0">
                    <a:pos x="35" y="423"/>
                  </a:cxn>
                  <a:cxn ang="0">
                    <a:pos x="59" y="450"/>
                  </a:cxn>
                  <a:cxn ang="0">
                    <a:pos x="86" y="472"/>
                  </a:cxn>
                  <a:cxn ang="0">
                    <a:pos x="116" y="492"/>
                  </a:cxn>
                  <a:cxn ang="0">
                    <a:pos x="152" y="509"/>
                  </a:cxn>
                  <a:cxn ang="0">
                    <a:pos x="190" y="523"/>
                  </a:cxn>
                  <a:cxn ang="0">
                    <a:pos x="230" y="533"/>
                  </a:cxn>
                  <a:cxn ang="0">
                    <a:pos x="274" y="540"/>
                  </a:cxn>
                  <a:cxn ang="0">
                    <a:pos x="320" y="545"/>
                  </a:cxn>
                  <a:cxn ang="0">
                    <a:pos x="378" y="545"/>
                  </a:cxn>
                  <a:cxn ang="0">
                    <a:pos x="445" y="539"/>
                  </a:cxn>
                  <a:cxn ang="0">
                    <a:pos x="509" y="526"/>
                  </a:cxn>
                  <a:cxn ang="0">
                    <a:pos x="573" y="508"/>
                  </a:cxn>
                  <a:cxn ang="0">
                    <a:pos x="635" y="484"/>
                  </a:cxn>
                  <a:cxn ang="0">
                    <a:pos x="695" y="454"/>
                  </a:cxn>
                  <a:cxn ang="0">
                    <a:pos x="752" y="417"/>
                  </a:cxn>
                  <a:cxn ang="0">
                    <a:pos x="810" y="374"/>
                  </a:cxn>
                  <a:cxn ang="0">
                    <a:pos x="845" y="350"/>
                  </a:cxn>
                  <a:cxn ang="0">
                    <a:pos x="880" y="349"/>
                  </a:cxn>
                  <a:cxn ang="0">
                    <a:pos x="923" y="349"/>
                  </a:cxn>
                  <a:cxn ang="0">
                    <a:pos x="954" y="348"/>
                  </a:cxn>
                  <a:cxn ang="0">
                    <a:pos x="976" y="345"/>
                  </a:cxn>
                  <a:cxn ang="0">
                    <a:pos x="1008" y="335"/>
                  </a:cxn>
                  <a:cxn ang="0">
                    <a:pos x="1032" y="314"/>
                  </a:cxn>
                  <a:cxn ang="0">
                    <a:pos x="1046" y="289"/>
                  </a:cxn>
                  <a:cxn ang="0">
                    <a:pos x="1050" y="273"/>
                  </a:cxn>
                  <a:cxn ang="0">
                    <a:pos x="1050" y="269"/>
                  </a:cxn>
                  <a:cxn ang="0">
                    <a:pos x="1049" y="257"/>
                  </a:cxn>
                  <a:cxn ang="0">
                    <a:pos x="1041" y="236"/>
                  </a:cxn>
                  <a:cxn ang="0">
                    <a:pos x="1029" y="221"/>
                  </a:cxn>
                  <a:cxn ang="0">
                    <a:pos x="1016" y="213"/>
                  </a:cxn>
                  <a:cxn ang="0">
                    <a:pos x="1001" y="206"/>
                  </a:cxn>
                  <a:cxn ang="0">
                    <a:pos x="984" y="203"/>
                  </a:cxn>
                  <a:cxn ang="0">
                    <a:pos x="974" y="201"/>
                  </a:cxn>
                  <a:cxn ang="0">
                    <a:pos x="970" y="200"/>
                  </a:cxn>
                  <a:cxn ang="0">
                    <a:pos x="941" y="201"/>
                  </a:cxn>
                  <a:cxn ang="0">
                    <a:pos x="901" y="203"/>
                  </a:cxn>
                  <a:cxn ang="0">
                    <a:pos x="865" y="205"/>
                  </a:cxn>
                  <a:cxn ang="0">
                    <a:pos x="845" y="181"/>
                  </a:cxn>
                  <a:cxn ang="0">
                    <a:pos x="819" y="137"/>
                  </a:cxn>
                  <a:cxn ang="0">
                    <a:pos x="782" y="98"/>
                  </a:cxn>
                  <a:cxn ang="0">
                    <a:pos x="736" y="64"/>
                  </a:cxn>
                  <a:cxn ang="0">
                    <a:pos x="681" y="38"/>
                  </a:cxn>
                  <a:cxn ang="0">
                    <a:pos x="620" y="17"/>
                  </a:cxn>
                  <a:cxn ang="0">
                    <a:pos x="551" y="4"/>
                  </a:cxn>
                  <a:cxn ang="0">
                    <a:pos x="478" y="0"/>
                  </a:cxn>
                </a:cxnLst>
                <a:rect l="0" t="0" r="r" b="b"/>
                <a:pathLst>
                  <a:path w="1050" h="545">
                    <a:moveTo>
                      <a:pt x="440" y="1"/>
                    </a:moveTo>
                    <a:lnTo>
                      <a:pt x="397" y="4"/>
                    </a:lnTo>
                    <a:lnTo>
                      <a:pt x="356" y="11"/>
                    </a:lnTo>
                    <a:lnTo>
                      <a:pt x="316" y="21"/>
                    </a:lnTo>
                    <a:lnTo>
                      <a:pt x="277" y="32"/>
                    </a:lnTo>
                    <a:lnTo>
                      <a:pt x="240" y="45"/>
                    </a:lnTo>
                    <a:lnTo>
                      <a:pt x="204" y="61"/>
                    </a:lnTo>
                    <a:lnTo>
                      <a:pt x="171" y="78"/>
                    </a:lnTo>
                    <a:lnTo>
                      <a:pt x="141" y="97"/>
                    </a:lnTo>
                    <a:lnTo>
                      <a:pt x="112" y="117"/>
                    </a:lnTo>
                    <a:lnTo>
                      <a:pt x="86" y="139"/>
                    </a:lnTo>
                    <a:lnTo>
                      <a:pt x="63" y="163"/>
                    </a:lnTo>
                    <a:lnTo>
                      <a:pt x="44" y="188"/>
                    </a:lnTo>
                    <a:lnTo>
                      <a:pt x="28" y="214"/>
                    </a:lnTo>
                    <a:lnTo>
                      <a:pt x="15" y="241"/>
                    </a:lnTo>
                    <a:lnTo>
                      <a:pt x="6" y="268"/>
                    </a:lnTo>
                    <a:lnTo>
                      <a:pt x="1" y="297"/>
                    </a:lnTo>
                    <a:lnTo>
                      <a:pt x="0" y="317"/>
                    </a:lnTo>
                    <a:lnTo>
                      <a:pt x="1" y="335"/>
                    </a:lnTo>
                    <a:lnTo>
                      <a:pt x="4" y="353"/>
                    </a:lnTo>
                    <a:lnTo>
                      <a:pt x="9" y="372"/>
                    </a:lnTo>
                    <a:lnTo>
                      <a:pt x="15" y="389"/>
                    </a:lnTo>
                    <a:lnTo>
                      <a:pt x="24" y="406"/>
                    </a:lnTo>
                    <a:lnTo>
                      <a:pt x="35" y="423"/>
                    </a:lnTo>
                    <a:lnTo>
                      <a:pt x="47" y="437"/>
                    </a:lnTo>
                    <a:lnTo>
                      <a:pt x="59" y="450"/>
                    </a:lnTo>
                    <a:lnTo>
                      <a:pt x="72" y="462"/>
                    </a:lnTo>
                    <a:lnTo>
                      <a:pt x="86" y="472"/>
                    </a:lnTo>
                    <a:lnTo>
                      <a:pt x="101" y="482"/>
                    </a:lnTo>
                    <a:lnTo>
                      <a:pt x="116" y="492"/>
                    </a:lnTo>
                    <a:lnTo>
                      <a:pt x="134" y="501"/>
                    </a:lnTo>
                    <a:lnTo>
                      <a:pt x="152" y="509"/>
                    </a:lnTo>
                    <a:lnTo>
                      <a:pt x="171" y="516"/>
                    </a:lnTo>
                    <a:lnTo>
                      <a:pt x="190" y="523"/>
                    </a:lnTo>
                    <a:lnTo>
                      <a:pt x="210" y="528"/>
                    </a:lnTo>
                    <a:lnTo>
                      <a:pt x="230" y="533"/>
                    </a:lnTo>
                    <a:lnTo>
                      <a:pt x="252" y="538"/>
                    </a:lnTo>
                    <a:lnTo>
                      <a:pt x="274" y="540"/>
                    </a:lnTo>
                    <a:lnTo>
                      <a:pt x="297" y="542"/>
                    </a:lnTo>
                    <a:lnTo>
                      <a:pt x="320" y="545"/>
                    </a:lnTo>
                    <a:lnTo>
                      <a:pt x="343" y="545"/>
                    </a:lnTo>
                    <a:lnTo>
                      <a:pt x="378" y="545"/>
                    </a:lnTo>
                    <a:lnTo>
                      <a:pt x="411" y="542"/>
                    </a:lnTo>
                    <a:lnTo>
                      <a:pt x="445" y="539"/>
                    </a:lnTo>
                    <a:lnTo>
                      <a:pt x="477" y="533"/>
                    </a:lnTo>
                    <a:lnTo>
                      <a:pt x="509" y="526"/>
                    </a:lnTo>
                    <a:lnTo>
                      <a:pt x="541" y="518"/>
                    </a:lnTo>
                    <a:lnTo>
                      <a:pt x="573" y="508"/>
                    </a:lnTo>
                    <a:lnTo>
                      <a:pt x="604" y="497"/>
                    </a:lnTo>
                    <a:lnTo>
                      <a:pt x="635" y="484"/>
                    </a:lnTo>
                    <a:lnTo>
                      <a:pt x="665" y="470"/>
                    </a:lnTo>
                    <a:lnTo>
                      <a:pt x="695" y="454"/>
                    </a:lnTo>
                    <a:lnTo>
                      <a:pt x="723" y="436"/>
                    </a:lnTo>
                    <a:lnTo>
                      <a:pt x="752" y="417"/>
                    </a:lnTo>
                    <a:lnTo>
                      <a:pt x="781" y="396"/>
                    </a:lnTo>
                    <a:lnTo>
                      <a:pt x="810" y="374"/>
                    </a:lnTo>
                    <a:lnTo>
                      <a:pt x="837" y="350"/>
                    </a:lnTo>
                    <a:lnTo>
                      <a:pt x="845" y="350"/>
                    </a:lnTo>
                    <a:lnTo>
                      <a:pt x="860" y="350"/>
                    </a:lnTo>
                    <a:lnTo>
                      <a:pt x="880" y="349"/>
                    </a:lnTo>
                    <a:lnTo>
                      <a:pt x="902" y="349"/>
                    </a:lnTo>
                    <a:lnTo>
                      <a:pt x="923" y="349"/>
                    </a:lnTo>
                    <a:lnTo>
                      <a:pt x="941" y="348"/>
                    </a:lnTo>
                    <a:lnTo>
                      <a:pt x="954" y="348"/>
                    </a:lnTo>
                    <a:lnTo>
                      <a:pt x="958" y="348"/>
                    </a:lnTo>
                    <a:lnTo>
                      <a:pt x="976" y="345"/>
                    </a:lnTo>
                    <a:lnTo>
                      <a:pt x="993" y="341"/>
                    </a:lnTo>
                    <a:lnTo>
                      <a:pt x="1008" y="335"/>
                    </a:lnTo>
                    <a:lnTo>
                      <a:pt x="1021" y="326"/>
                    </a:lnTo>
                    <a:lnTo>
                      <a:pt x="1032" y="314"/>
                    </a:lnTo>
                    <a:lnTo>
                      <a:pt x="1040" y="303"/>
                    </a:lnTo>
                    <a:lnTo>
                      <a:pt x="1046" y="289"/>
                    </a:lnTo>
                    <a:lnTo>
                      <a:pt x="1049" y="274"/>
                    </a:lnTo>
                    <a:lnTo>
                      <a:pt x="1050" y="273"/>
                    </a:lnTo>
                    <a:lnTo>
                      <a:pt x="1050" y="270"/>
                    </a:lnTo>
                    <a:lnTo>
                      <a:pt x="1050" y="269"/>
                    </a:lnTo>
                    <a:lnTo>
                      <a:pt x="1050" y="268"/>
                    </a:lnTo>
                    <a:lnTo>
                      <a:pt x="1049" y="257"/>
                    </a:lnTo>
                    <a:lnTo>
                      <a:pt x="1046" y="246"/>
                    </a:lnTo>
                    <a:lnTo>
                      <a:pt x="1041" y="236"/>
                    </a:lnTo>
                    <a:lnTo>
                      <a:pt x="1034" y="227"/>
                    </a:lnTo>
                    <a:lnTo>
                      <a:pt x="1029" y="221"/>
                    </a:lnTo>
                    <a:lnTo>
                      <a:pt x="1023" y="216"/>
                    </a:lnTo>
                    <a:lnTo>
                      <a:pt x="1016" y="213"/>
                    </a:lnTo>
                    <a:lnTo>
                      <a:pt x="1009" y="208"/>
                    </a:lnTo>
                    <a:lnTo>
                      <a:pt x="1001" y="206"/>
                    </a:lnTo>
                    <a:lnTo>
                      <a:pt x="993" y="204"/>
                    </a:lnTo>
                    <a:lnTo>
                      <a:pt x="984" y="203"/>
                    </a:lnTo>
                    <a:lnTo>
                      <a:pt x="976" y="201"/>
                    </a:lnTo>
                    <a:lnTo>
                      <a:pt x="974" y="201"/>
                    </a:lnTo>
                    <a:lnTo>
                      <a:pt x="974" y="200"/>
                    </a:lnTo>
                    <a:lnTo>
                      <a:pt x="970" y="200"/>
                    </a:lnTo>
                    <a:lnTo>
                      <a:pt x="958" y="200"/>
                    </a:lnTo>
                    <a:lnTo>
                      <a:pt x="941" y="201"/>
                    </a:lnTo>
                    <a:lnTo>
                      <a:pt x="921" y="203"/>
                    </a:lnTo>
                    <a:lnTo>
                      <a:pt x="901" y="203"/>
                    </a:lnTo>
                    <a:lnTo>
                      <a:pt x="881" y="204"/>
                    </a:lnTo>
                    <a:lnTo>
                      <a:pt x="865" y="205"/>
                    </a:lnTo>
                    <a:lnTo>
                      <a:pt x="855" y="205"/>
                    </a:lnTo>
                    <a:lnTo>
                      <a:pt x="845" y="181"/>
                    </a:lnTo>
                    <a:lnTo>
                      <a:pt x="834" y="159"/>
                    </a:lnTo>
                    <a:lnTo>
                      <a:pt x="819" y="137"/>
                    </a:lnTo>
                    <a:lnTo>
                      <a:pt x="802" y="116"/>
                    </a:lnTo>
                    <a:lnTo>
                      <a:pt x="782" y="98"/>
                    </a:lnTo>
                    <a:lnTo>
                      <a:pt x="760" y="80"/>
                    </a:lnTo>
                    <a:lnTo>
                      <a:pt x="736" y="64"/>
                    </a:lnTo>
                    <a:lnTo>
                      <a:pt x="710" y="51"/>
                    </a:lnTo>
                    <a:lnTo>
                      <a:pt x="681" y="38"/>
                    </a:lnTo>
                    <a:lnTo>
                      <a:pt x="651" y="26"/>
                    </a:lnTo>
                    <a:lnTo>
                      <a:pt x="620" y="17"/>
                    </a:lnTo>
                    <a:lnTo>
                      <a:pt x="586" y="10"/>
                    </a:lnTo>
                    <a:lnTo>
                      <a:pt x="551" y="4"/>
                    </a:lnTo>
                    <a:lnTo>
                      <a:pt x="515" y="1"/>
                    </a:lnTo>
                    <a:lnTo>
                      <a:pt x="478" y="0"/>
                    </a:lnTo>
                    <a:lnTo>
                      <a:pt x="440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auto">
              <a:xfrm>
                <a:off x="719" y="1578"/>
                <a:ext cx="493" cy="241"/>
              </a:xfrm>
              <a:custGeom>
                <a:avLst/>
                <a:gdLst/>
                <a:ahLst/>
                <a:cxnLst>
                  <a:cxn ang="0">
                    <a:pos x="290" y="480"/>
                  </a:cxn>
                  <a:cxn ang="0">
                    <a:pos x="249" y="477"/>
                  </a:cxn>
                  <a:cxn ang="0">
                    <a:pos x="209" y="470"/>
                  </a:cxn>
                  <a:cxn ang="0">
                    <a:pos x="171" y="461"/>
                  </a:cxn>
                  <a:cxn ang="0">
                    <a:pos x="136" y="448"/>
                  </a:cxn>
                  <a:cxn ang="0">
                    <a:pos x="104" y="433"/>
                  </a:cxn>
                  <a:cxn ang="0">
                    <a:pos x="75" y="416"/>
                  </a:cxn>
                  <a:cxn ang="0">
                    <a:pos x="51" y="395"/>
                  </a:cxn>
                  <a:cxn ang="0">
                    <a:pos x="30" y="372"/>
                  </a:cxn>
                  <a:cxn ang="0">
                    <a:pos x="13" y="344"/>
                  </a:cxn>
                  <a:cxn ang="0">
                    <a:pos x="4" y="316"/>
                  </a:cxn>
                  <a:cxn ang="0">
                    <a:pos x="0" y="285"/>
                  </a:cxn>
                  <a:cxn ang="0">
                    <a:pos x="6" y="243"/>
                  </a:cxn>
                  <a:cxn ang="0">
                    <a:pos x="27" y="195"/>
                  </a:cxn>
                  <a:cxn ang="0">
                    <a:pos x="60" y="149"/>
                  </a:cxn>
                  <a:cxn ang="0">
                    <a:pos x="106" y="107"/>
                  </a:cxn>
                  <a:cxn ang="0">
                    <a:pos x="161" y="70"/>
                  </a:cxn>
                  <a:cxn ang="0">
                    <a:pos x="226" y="40"/>
                  </a:cxn>
                  <a:cxn ang="0">
                    <a:pos x="296" y="19"/>
                  </a:cxn>
                  <a:cxn ang="0">
                    <a:pos x="372" y="5"/>
                  </a:cxn>
                  <a:cxn ang="0">
                    <a:pos x="448" y="0"/>
                  </a:cxn>
                  <a:cxn ang="0">
                    <a:pos x="517" y="5"/>
                  </a:cxn>
                  <a:cxn ang="0">
                    <a:pos x="582" y="16"/>
                  </a:cxn>
                  <a:cxn ang="0">
                    <a:pos x="641" y="36"/>
                  </a:cxn>
                  <a:cxn ang="0">
                    <a:pos x="692" y="61"/>
                  </a:cxn>
                  <a:cxn ang="0">
                    <a:pos x="735" y="92"/>
                  </a:cxn>
                  <a:cxn ang="0">
                    <a:pos x="767" y="129"/>
                  </a:cxn>
                  <a:cxn ang="0">
                    <a:pos x="789" y="171"/>
                  </a:cxn>
                  <a:cxn ang="0">
                    <a:pos x="799" y="205"/>
                  </a:cxn>
                  <a:cxn ang="0">
                    <a:pos x="943" y="202"/>
                  </a:cxn>
                  <a:cxn ang="0">
                    <a:pos x="954" y="203"/>
                  </a:cxn>
                  <a:cxn ang="0">
                    <a:pos x="964" y="205"/>
                  </a:cxn>
                  <a:cxn ang="0">
                    <a:pos x="972" y="211"/>
                  </a:cxn>
                  <a:cxn ang="0">
                    <a:pos x="979" y="217"/>
                  </a:cxn>
                  <a:cxn ang="0">
                    <a:pos x="985" y="227"/>
                  </a:cxn>
                  <a:cxn ang="0">
                    <a:pos x="987" y="240"/>
                  </a:cxn>
                  <a:cxn ang="0">
                    <a:pos x="981" y="256"/>
                  </a:cxn>
                  <a:cxn ang="0">
                    <a:pos x="968" y="270"/>
                  </a:cxn>
                  <a:cxn ang="0">
                    <a:pos x="949" y="280"/>
                  </a:cxn>
                  <a:cxn ang="0">
                    <a:pos x="927" y="283"/>
                  </a:cxn>
                  <a:cxn ang="0">
                    <a:pos x="912" y="283"/>
                  </a:cxn>
                  <a:cxn ang="0">
                    <a:pos x="896" y="285"/>
                  </a:cxn>
                  <a:cxn ang="0">
                    <a:pos x="789" y="290"/>
                  </a:cxn>
                  <a:cxn ang="0">
                    <a:pos x="735" y="335"/>
                  </a:cxn>
                  <a:cxn ang="0">
                    <a:pos x="680" y="374"/>
                  </a:cxn>
                  <a:cxn ang="0">
                    <a:pos x="622" y="408"/>
                  </a:cxn>
                  <a:cxn ang="0">
                    <a:pos x="563" y="434"/>
                  </a:cxn>
                  <a:cxn ang="0">
                    <a:pos x="504" y="455"/>
                  </a:cxn>
                  <a:cxn ang="0">
                    <a:pos x="441" y="470"/>
                  </a:cxn>
                  <a:cxn ang="0">
                    <a:pos x="378" y="478"/>
                  </a:cxn>
                  <a:cxn ang="0">
                    <a:pos x="312" y="482"/>
                  </a:cxn>
                </a:cxnLst>
                <a:rect l="0" t="0" r="r" b="b"/>
                <a:pathLst>
                  <a:path w="987" h="482">
                    <a:moveTo>
                      <a:pt x="312" y="482"/>
                    </a:moveTo>
                    <a:lnTo>
                      <a:pt x="290" y="480"/>
                    </a:lnTo>
                    <a:lnTo>
                      <a:pt x="270" y="479"/>
                    </a:lnTo>
                    <a:lnTo>
                      <a:pt x="249" y="477"/>
                    </a:lnTo>
                    <a:lnTo>
                      <a:pt x="228" y="475"/>
                    </a:lnTo>
                    <a:lnTo>
                      <a:pt x="209" y="470"/>
                    </a:lnTo>
                    <a:lnTo>
                      <a:pt x="190" y="465"/>
                    </a:lnTo>
                    <a:lnTo>
                      <a:pt x="171" y="461"/>
                    </a:lnTo>
                    <a:lnTo>
                      <a:pt x="153" y="455"/>
                    </a:lnTo>
                    <a:lnTo>
                      <a:pt x="136" y="448"/>
                    </a:lnTo>
                    <a:lnTo>
                      <a:pt x="120" y="441"/>
                    </a:lnTo>
                    <a:lnTo>
                      <a:pt x="104" y="433"/>
                    </a:lnTo>
                    <a:lnTo>
                      <a:pt x="89" y="424"/>
                    </a:lnTo>
                    <a:lnTo>
                      <a:pt x="75" y="416"/>
                    </a:lnTo>
                    <a:lnTo>
                      <a:pt x="62" y="405"/>
                    </a:lnTo>
                    <a:lnTo>
                      <a:pt x="51" y="395"/>
                    </a:lnTo>
                    <a:lnTo>
                      <a:pt x="41" y="385"/>
                    </a:lnTo>
                    <a:lnTo>
                      <a:pt x="30" y="372"/>
                    </a:lnTo>
                    <a:lnTo>
                      <a:pt x="21" y="358"/>
                    </a:lnTo>
                    <a:lnTo>
                      <a:pt x="13" y="344"/>
                    </a:lnTo>
                    <a:lnTo>
                      <a:pt x="7" y="331"/>
                    </a:lnTo>
                    <a:lnTo>
                      <a:pt x="4" y="316"/>
                    </a:lnTo>
                    <a:lnTo>
                      <a:pt x="1" y="301"/>
                    </a:lnTo>
                    <a:lnTo>
                      <a:pt x="0" y="285"/>
                    </a:lnTo>
                    <a:lnTo>
                      <a:pt x="1" y="268"/>
                    </a:lnTo>
                    <a:lnTo>
                      <a:pt x="6" y="243"/>
                    </a:lnTo>
                    <a:lnTo>
                      <a:pt x="14" y="219"/>
                    </a:lnTo>
                    <a:lnTo>
                      <a:pt x="27" y="195"/>
                    </a:lnTo>
                    <a:lnTo>
                      <a:pt x="42" y="171"/>
                    </a:lnTo>
                    <a:lnTo>
                      <a:pt x="60" y="149"/>
                    </a:lnTo>
                    <a:lnTo>
                      <a:pt x="82" y="127"/>
                    </a:lnTo>
                    <a:lnTo>
                      <a:pt x="106" y="107"/>
                    </a:lnTo>
                    <a:lnTo>
                      <a:pt x="133" y="88"/>
                    </a:lnTo>
                    <a:lnTo>
                      <a:pt x="161" y="70"/>
                    </a:lnTo>
                    <a:lnTo>
                      <a:pt x="193" y="55"/>
                    </a:lnTo>
                    <a:lnTo>
                      <a:pt x="226" y="40"/>
                    </a:lnTo>
                    <a:lnTo>
                      <a:pt x="260" y="29"/>
                    </a:lnTo>
                    <a:lnTo>
                      <a:pt x="296" y="19"/>
                    </a:lnTo>
                    <a:lnTo>
                      <a:pt x="333" y="10"/>
                    </a:lnTo>
                    <a:lnTo>
                      <a:pt x="372" y="5"/>
                    </a:lnTo>
                    <a:lnTo>
                      <a:pt x="411" y="1"/>
                    </a:lnTo>
                    <a:lnTo>
                      <a:pt x="448" y="0"/>
                    </a:lnTo>
                    <a:lnTo>
                      <a:pt x="483" y="1"/>
                    </a:lnTo>
                    <a:lnTo>
                      <a:pt x="517" y="5"/>
                    </a:lnTo>
                    <a:lnTo>
                      <a:pt x="551" y="9"/>
                    </a:lnTo>
                    <a:lnTo>
                      <a:pt x="582" y="16"/>
                    </a:lnTo>
                    <a:lnTo>
                      <a:pt x="612" y="25"/>
                    </a:lnTo>
                    <a:lnTo>
                      <a:pt x="641" y="36"/>
                    </a:lnTo>
                    <a:lnTo>
                      <a:pt x="667" y="47"/>
                    </a:lnTo>
                    <a:lnTo>
                      <a:pt x="692" y="61"/>
                    </a:lnTo>
                    <a:lnTo>
                      <a:pt x="714" y="76"/>
                    </a:lnTo>
                    <a:lnTo>
                      <a:pt x="735" y="92"/>
                    </a:lnTo>
                    <a:lnTo>
                      <a:pt x="752" y="109"/>
                    </a:lnTo>
                    <a:lnTo>
                      <a:pt x="767" y="129"/>
                    </a:lnTo>
                    <a:lnTo>
                      <a:pt x="780" y="149"/>
                    </a:lnTo>
                    <a:lnTo>
                      <a:pt x="789" y="171"/>
                    </a:lnTo>
                    <a:lnTo>
                      <a:pt x="796" y="192"/>
                    </a:lnTo>
                    <a:lnTo>
                      <a:pt x="799" y="205"/>
                    </a:lnTo>
                    <a:lnTo>
                      <a:pt x="945" y="200"/>
                    </a:lnTo>
                    <a:lnTo>
                      <a:pt x="943" y="202"/>
                    </a:lnTo>
                    <a:lnTo>
                      <a:pt x="949" y="202"/>
                    </a:lnTo>
                    <a:lnTo>
                      <a:pt x="954" y="203"/>
                    </a:lnTo>
                    <a:lnTo>
                      <a:pt x="960" y="204"/>
                    </a:lnTo>
                    <a:lnTo>
                      <a:pt x="964" y="205"/>
                    </a:lnTo>
                    <a:lnTo>
                      <a:pt x="969" y="207"/>
                    </a:lnTo>
                    <a:lnTo>
                      <a:pt x="972" y="211"/>
                    </a:lnTo>
                    <a:lnTo>
                      <a:pt x="976" y="213"/>
                    </a:lnTo>
                    <a:lnTo>
                      <a:pt x="979" y="217"/>
                    </a:lnTo>
                    <a:lnTo>
                      <a:pt x="983" y="221"/>
                    </a:lnTo>
                    <a:lnTo>
                      <a:pt x="985" y="227"/>
                    </a:lnTo>
                    <a:lnTo>
                      <a:pt x="987" y="233"/>
                    </a:lnTo>
                    <a:lnTo>
                      <a:pt x="987" y="240"/>
                    </a:lnTo>
                    <a:lnTo>
                      <a:pt x="985" y="248"/>
                    </a:lnTo>
                    <a:lnTo>
                      <a:pt x="981" y="256"/>
                    </a:lnTo>
                    <a:lnTo>
                      <a:pt x="976" y="264"/>
                    </a:lnTo>
                    <a:lnTo>
                      <a:pt x="968" y="270"/>
                    </a:lnTo>
                    <a:lnTo>
                      <a:pt x="958" y="275"/>
                    </a:lnTo>
                    <a:lnTo>
                      <a:pt x="949" y="280"/>
                    </a:lnTo>
                    <a:lnTo>
                      <a:pt x="939" y="282"/>
                    </a:lnTo>
                    <a:lnTo>
                      <a:pt x="927" y="283"/>
                    </a:lnTo>
                    <a:lnTo>
                      <a:pt x="923" y="283"/>
                    </a:lnTo>
                    <a:lnTo>
                      <a:pt x="912" y="283"/>
                    </a:lnTo>
                    <a:lnTo>
                      <a:pt x="901" y="285"/>
                    </a:lnTo>
                    <a:lnTo>
                      <a:pt x="896" y="285"/>
                    </a:lnTo>
                    <a:lnTo>
                      <a:pt x="794" y="287"/>
                    </a:lnTo>
                    <a:lnTo>
                      <a:pt x="789" y="290"/>
                    </a:lnTo>
                    <a:lnTo>
                      <a:pt x="763" y="313"/>
                    </a:lnTo>
                    <a:lnTo>
                      <a:pt x="735" y="335"/>
                    </a:lnTo>
                    <a:lnTo>
                      <a:pt x="707" y="356"/>
                    </a:lnTo>
                    <a:lnTo>
                      <a:pt x="680" y="374"/>
                    </a:lnTo>
                    <a:lnTo>
                      <a:pt x="651" y="392"/>
                    </a:lnTo>
                    <a:lnTo>
                      <a:pt x="622" y="408"/>
                    </a:lnTo>
                    <a:lnTo>
                      <a:pt x="593" y="422"/>
                    </a:lnTo>
                    <a:lnTo>
                      <a:pt x="563" y="434"/>
                    </a:lnTo>
                    <a:lnTo>
                      <a:pt x="533" y="446"/>
                    </a:lnTo>
                    <a:lnTo>
                      <a:pt x="504" y="455"/>
                    </a:lnTo>
                    <a:lnTo>
                      <a:pt x="472" y="463"/>
                    </a:lnTo>
                    <a:lnTo>
                      <a:pt x="441" y="470"/>
                    </a:lnTo>
                    <a:lnTo>
                      <a:pt x="410" y="475"/>
                    </a:lnTo>
                    <a:lnTo>
                      <a:pt x="378" y="478"/>
                    </a:lnTo>
                    <a:lnTo>
                      <a:pt x="346" y="480"/>
                    </a:lnTo>
                    <a:lnTo>
                      <a:pt x="312" y="482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auto">
              <a:xfrm>
                <a:off x="1130" y="1701"/>
                <a:ext cx="60" cy="18"/>
              </a:xfrm>
              <a:custGeom>
                <a:avLst/>
                <a:gdLst/>
                <a:ahLst/>
                <a:cxnLst>
                  <a:cxn ang="0">
                    <a:pos x="111" y="0"/>
                  </a:cxn>
                  <a:cxn ang="0">
                    <a:pos x="8" y="0"/>
                  </a:cxn>
                  <a:cxn ang="0">
                    <a:pos x="4" y="0"/>
                  </a:cxn>
                  <a:cxn ang="0">
                    <a:pos x="2" y="2"/>
                  </a:cxn>
                  <a:cxn ang="0">
                    <a:pos x="1" y="4"/>
                  </a:cxn>
                  <a:cxn ang="0">
                    <a:pos x="0" y="7"/>
                  </a:cxn>
                  <a:cxn ang="0">
                    <a:pos x="0" y="10"/>
                  </a:cxn>
                  <a:cxn ang="0">
                    <a:pos x="1" y="12"/>
                  </a:cxn>
                  <a:cxn ang="0">
                    <a:pos x="2" y="14"/>
                  </a:cxn>
                  <a:cxn ang="0">
                    <a:pos x="4" y="15"/>
                  </a:cxn>
                  <a:cxn ang="0">
                    <a:pos x="50" y="36"/>
                  </a:cxn>
                  <a:cxn ang="0">
                    <a:pos x="53" y="36"/>
                  </a:cxn>
                  <a:cxn ang="0">
                    <a:pos x="56" y="35"/>
                  </a:cxn>
                  <a:cxn ang="0">
                    <a:pos x="58" y="34"/>
                  </a:cxn>
                  <a:cxn ang="0">
                    <a:pos x="61" y="31"/>
                  </a:cxn>
                  <a:cxn ang="0">
                    <a:pos x="61" y="30"/>
                  </a:cxn>
                  <a:cxn ang="0">
                    <a:pos x="61" y="29"/>
                  </a:cxn>
                  <a:cxn ang="0">
                    <a:pos x="61" y="29"/>
                  </a:cxn>
                  <a:cxn ang="0">
                    <a:pos x="61" y="28"/>
                  </a:cxn>
                  <a:cxn ang="0">
                    <a:pos x="61" y="26"/>
                  </a:cxn>
                  <a:cxn ang="0">
                    <a:pos x="59" y="25"/>
                  </a:cxn>
                  <a:cxn ang="0">
                    <a:pos x="58" y="22"/>
                  </a:cxn>
                  <a:cxn ang="0">
                    <a:pos x="56" y="21"/>
                  </a:cxn>
                  <a:cxn ang="0">
                    <a:pos x="55" y="21"/>
                  </a:cxn>
                  <a:cxn ang="0">
                    <a:pos x="53" y="19"/>
                  </a:cxn>
                  <a:cxn ang="0">
                    <a:pos x="49" y="18"/>
                  </a:cxn>
                  <a:cxn ang="0">
                    <a:pos x="46" y="17"/>
                  </a:cxn>
                  <a:cxn ang="0">
                    <a:pos x="57" y="17"/>
                  </a:cxn>
                  <a:cxn ang="0">
                    <a:pos x="69" y="17"/>
                  </a:cxn>
                  <a:cxn ang="0">
                    <a:pos x="79" y="17"/>
                  </a:cxn>
                  <a:cxn ang="0">
                    <a:pos x="89" y="17"/>
                  </a:cxn>
                  <a:cxn ang="0">
                    <a:pos x="99" y="17"/>
                  </a:cxn>
                  <a:cxn ang="0">
                    <a:pos x="105" y="17"/>
                  </a:cxn>
                  <a:cxn ang="0">
                    <a:pos x="110" y="17"/>
                  </a:cxn>
                  <a:cxn ang="0">
                    <a:pos x="111" y="17"/>
                  </a:cxn>
                  <a:cxn ang="0">
                    <a:pos x="115" y="15"/>
                  </a:cxn>
                  <a:cxn ang="0">
                    <a:pos x="117" y="14"/>
                  </a:cxn>
                  <a:cxn ang="0">
                    <a:pos x="118" y="11"/>
                  </a:cxn>
                  <a:cxn ang="0">
                    <a:pos x="119" y="8"/>
                  </a:cxn>
                  <a:cxn ang="0">
                    <a:pos x="119" y="8"/>
                  </a:cxn>
                  <a:cxn ang="0">
                    <a:pos x="118" y="5"/>
                  </a:cxn>
                  <a:cxn ang="0">
                    <a:pos x="117" y="3"/>
                  </a:cxn>
                  <a:cxn ang="0">
                    <a:pos x="115" y="2"/>
                  </a:cxn>
                  <a:cxn ang="0">
                    <a:pos x="111" y="0"/>
                  </a:cxn>
                </a:cxnLst>
                <a:rect l="0" t="0" r="r" b="b"/>
                <a:pathLst>
                  <a:path w="119" h="36">
                    <a:moveTo>
                      <a:pt x="111" y="0"/>
                    </a:moveTo>
                    <a:lnTo>
                      <a:pt x="8" y="0"/>
                    </a:lnTo>
                    <a:lnTo>
                      <a:pt x="4" y="0"/>
                    </a:lnTo>
                    <a:lnTo>
                      <a:pt x="2" y="2"/>
                    </a:lnTo>
                    <a:lnTo>
                      <a:pt x="1" y="4"/>
                    </a:lnTo>
                    <a:lnTo>
                      <a:pt x="0" y="7"/>
                    </a:lnTo>
                    <a:lnTo>
                      <a:pt x="0" y="10"/>
                    </a:lnTo>
                    <a:lnTo>
                      <a:pt x="1" y="12"/>
                    </a:lnTo>
                    <a:lnTo>
                      <a:pt x="2" y="14"/>
                    </a:lnTo>
                    <a:lnTo>
                      <a:pt x="4" y="15"/>
                    </a:lnTo>
                    <a:lnTo>
                      <a:pt x="50" y="36"/>
                    </a:lnTo>
                    <a:lnTo>
                      <a:pt x="53" y="36"/>
                    </a:lnTo>
                    <a:lnTo>
                      <a:pt x="56" y="35"/>
                    </a:lnTo>
                    <a:lnTo>
                      <a:pt x="58" y="34"/>
                    </a:lnTo>
                    <a:lnTo>
                      <a:pt x="61" y="31"/>
                    </a:lnTo>
                    <a:lnTo>
                      <a:pt x="61" y="30"/>
                    </a:lnTo>
                    <a:lnTo>
                      <a:pt x="61" y="29"/>
                    </a:lnTo>
                    <a:lnTo>
                      <a:pt x="61" y="29"/>
                    </a:lnTo>
                    <a:lnTo>
                      <a:pt x="61" y="28"/>
                    </a:lnTo>
                    <a:lnTo>
                      <a:pt x="61" y="26"/>
                    </a:lnTo>
                    <a:lnTo>
                      <a:pt x="59" y="25"/>
                    </a:lnTo>
                    <a:lnTo>
                      <a:pt x="58" y="22"/>
                    </a:lnTo>
                    <a:lnTo>
                      <a:pt x="56" y="21"/>
                    </a:lnTo>
                    <a:lnTo>
                      <a:pt x="55" y="21"/>
                    </a:lnTo>
                    <a:lnTo>
                      <a:pt x="53" y="19"/>
                    </a:lnTo>
                    <a:lnTo>
                      <a:pt x="49" y="18"/>
                    </a:lnTo>
                    <a:lnTo>
                      <a:pt x="46" y="17"/>
                    </a:lnTo>
                    <a:lnTo>
                      <a:pt x="57" y="17"/>
                    </a:lnTo>
                    <a:lnTo>
                      <a:pt x="69" y="17"/>
                    </a:lnTo>
                    <a:lnTo>
                      <a:pt x="79" y="17"/>
                    </a:lnTo>
                    <a:lnTo>
                      <a:pt x="89" y="17"/>
                    </a:lnTo>
                    <a:lnTo>
                      <a:pt x="99" y="17"/>
                    </a:lnTo>
                    <a:lnTo>
                      <a:pt x="105" y="17"/>
                    </a:lnTo>
                    <a:lnTo>
                      <a:pt x="110" y="17"/>
                    </a:lnTo>
                    <a:lnTo>
                      <a:pt x="111" y="17"/>
                    </a:lnTo>
                    <a:lnTo>
                      <a:pt x="115" y="15"/>
                    </a:lnTo>
                    <a:lnTo>
                      <a:pt x="117" y="14"/>
                    </a:lnTo>
                    <a:lnTo>
                      <a:pt x="118" y="11"/>
                    </a:lnTo>
                    <a:lnTo>
                      <a:pt x="119" y="8"/>
                    </a:lnTo>
                    <a:lnTo>
                      <a:pt x="119" y="8"/>
                    </a:lnTo>
                    <a:lnTo>
                      <a:pt x="118" y="5"/>
                    </a:lnTo>
                    <a:lnTo>
                      <a:pt x="117" y="3"/>
                    </a:lnTo>
                    <a:lnTo>
                      <a:pt x="115" y="2"/>
                    </a:lnTo>
                    <a:lnTo>
                      <a:pt x="11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auto">
              <a:xfrm>
                <a:off x="663" y="1477"/>
                <a:ext cx="526" cy="290"/>
              </a:xfrm>
              <a:custGeom>
                <a:avLst/>
                <a:gdLst/>
                <a:ahLst/>
                <a:cxnLst>
                  <a:cxn ang="0">
                    <a:pos x="51" y="239"/>
                  </a:cxn>
                  <a:cxn ang="0">
                    <a:pos x="24" y="279"/>
                  </a:cxn>
                  <a:cxn ang="0">
                    <a:pos x="7" y="322"/>
                  </a:cxn>
                  <a:cxn ang="0">
                    <a:pos x="0" y="365"/>
                  </a:cxn>
                  <a:cxn ang="0">
                    <a:pos x="7" y="427"/>
                  </a:cxn>
                  <a:cxn ang="0">
                    <a:pos x="36" y="495"/>
                  </a:cxn>
                  <a:cxn ang="0">
                    <a:pos x="74" y="547"/>
                  </a:cxn>
                  <a:cxn ang="0">
                    <a:pos x="102" y="574"/>
                  </a:cxn>
                  <a:cxn ang="0">
                    <a:pos x="131" y="557"/>
                  </a:cxn>
                  <a:cxn ang="0">
                    <a:pos x="113" y="530"/>
                  </a:cxn>
                  <a:cxn ang="0">
                    <a:pos x="108" y="504"/>
                  </a:cxn>
                  <a:cxn ang="0">
                    <a:pos x="109" y="495"/>
                  </a:cxn>
                  <a:cxn ang="0">
                    <a:pos x="110" y="487"/>
                  </a:cxn>
                  <a:cxn ang="0">
                    <a:pos x="124" y="460"/>
                  </a:cxn>
                  <a:cxn ang="0">
                    <a:pos x="147" y="436"/>
                  </a:cxn>
                  <a:cxn ang="0">
                    <a:pos x="176" y="414"/>
                  </a:cxn>
                  <a:cxn ang="0">
                    <a:pos x="210" y="393"/>
                  </a:cxn>
                  <a:cxn ang="0">
                    <a:pos x="246" y="375"/>
                  </a:cxn>
                  <a:cxn ang="0">
                    <a:pos x="280" y="360"/>
                  </a:cxn>
                  <a:cxn ang="0">
                    <a:pos x="313" y="349"/>
                  </a:cxn>
                  <a:cxn ang="0">
                    <a:pos x="339" y="340"/>
                  </a:cxn>
                  <a:cxn ang="0">
                    <a:pos x="416" y="367"/>
                  </a:cxn>
                  <a:cxn ang="0">
                    <a:pos x="506" y="385"/>
                  </a:cxn>
                  <a:cxn ang="0">
                    <a:pos x="601" y="397"/>
                  </a:cxn>
                  <a:cxn ang="0">
                    <a:pos x="695" y="404"/>
                  </a:cxn>
                  <a:cxn ang="0">
                    <a:pos x="781" y="407"/>
                  </a:cxn>
                  <a:cxn ang="0">
                    <a:pos x="853" y="407"/>
                  </a:cxn>
                  <a:cxn ang="0">
                    <a:pos x="902" y="406"/>
                  </a:cxn>
                  <a:cxn ang="0">
                    <a:pos x="925" y="406"/>
                  </a:cxn>
                  <a:cxn ang="0">
                    <a:pos x="944" y="404"/>
                  </a:cxn>
                  <a:cxn ang="0">
                    <a:pos x="982" y="398"/>
                  </a:cxn>
                  <a:cxn ang="0">
                    <a:pos x="1020" y="393"/>
                  </a:cxn>
                  <a:cxn ang="0">
                    <a:pos x="1037" y="391"/>
                  </a:cxn>
                  <a:cxn ang="0">
                    <a:pos x="1051" y="376"/>
                  </a:cxn>
                  <a:cxn ang="0">
                    <a:pos x="1053" y="305"/>
                  </a:cxn>
                  <a:cxn ang="0">
                    <a:pos x="1043" y="240"/>
                  </a:cxn>
                  <a:cxn ang="0">
                    <a:pos x="1021" y="182"/>
                  </a:cxn>
                  <a:cxn ang="0">
                    <a:pos x="986" y="131"/>
                  </a:cxn>
                  <a:cxn ang="0">
                    <a:pos x="950" y="94"/>
                  </a:cxn>
                  <a:cxn ang="0">
                    <a:pos x="907" y="65"/>
                  </a:cxn>
                  <a:cxn ang="0">
                    <a:pos x="863" y="43"/>
                  </a:cxn>
                  <a:cxn ang="0">
                    <a:pos x="818" y="26"/>
                  </a:cxn>
                  <a:cxn ang="0">
                    <a:pos x="774" y="15"/>
                  </a:cxn>
                  <a:cxn ang="0">
                    <a:pos x="733" y="8"/>
                  </a:cxn>
                  <a:cxn ang="0">
                    <a:pos x="698" y="3"/>
                  </a:cxn>
                  <a:cxn ang="0">
                    <a:pos x="670" y="1"/>
                  </a:cxn>
                  <a:cxn ang="0">
                    <a:pos x="607" y="1"/>
                  </a:cxn>
                  <a:cxn ang="0">
                    <a:pos x="535" y="8"/>
                  </a:cxn>
                  <a:cxn ang="0">
                    <a:pos x="457" y="21"/>
                  </a:cxn>
                  <a:cxn ang="0">
                    <a:pos x="374" y="42"/>
                  </a:cxn>
                  <a:cxn ang="0">
                    <a:pos x="291" y="72"/>
                  </a:cxn>
                  <a:cxn ang="0">
                    <a:pos x="210" y="111"/>
                  </a:cxn>
                  <a:cxn ang="0">
                    <a:pos x="135" y="161"/>
                  </a:cxn>
                  <a:cxn ang="0">
                    <a:pos x="68" y="220"/>
                  </a:cxn>
                </a:cxnLst>
                <a:rect l="0" t="0" r="r" b="b"/>
                <a:pathLst>
                  <a:path w="1053" h="579">
                    <a:moveTo>
                      <a:pt x="68" y="220"/>
                    </a:moveTo>
                    <a:lnTo>
                      <a:pt x="51" y="239"/>
                    </a:lnTo>
                    <a:lnTo>
                      <a:pt x="36" y="259"/>
                    </a:lnTo>
                    <a:lnTo>
                      <a:pt x="24" y="279"/>
                    </a:lnTo>
                    <a:lnTo>
                      <a:pt x="14" y="300"/>
                    </a:lnTo>
                    <a:lnTo>
                      <a:pt x="7" y="322"/>
                    </a:lnTo>
                    <a:lnTo>
                      <a:pt x="2" y="343"/>
                    </a:lnTo>
                    <a:lnTo>
                      <a:pt x="0" y="365"/>
                    </a:lnTo>
                    <a:lnTo>
                      <a:pt x="0" y="387"/>
                    </a:lnTo>
                    <a:lnTo>
                      <a:pt x="7" y="427"/>
                    </a:lnTo>
                    <a:lnTo>
                      <a:pt x="20" y="463"/>
                    </a:lnTo>
                    <a:lnTo>
                      <a:pt x="36" y="495"/>
                    </a:lnTo>
                    <a:lnTo>
                      <a:pt x="56" y="524"/>
                    </a:lnTo>
                    <a:lnTo>
                      <a:pt x="74" y="547"/>
                    </a:lnTo>
                    <a:lnTo>
                      <a:pt x="90" y="564"/>
                    </a:lnTo>
                    <a:lnTo>
                      <a:pt x="102" y="574"/>
                    </a:lnTo>
                    <a:lnTo>
                      <a:pt x="108" y="579"/>
                    </a:lnTo>
                    <a:lnTo>
                      <a:pt x="131" y="557"/>
                    </a:lnTo>
                    <a:lnTo>
                      <a:pt x="120" y="543"/>
                    </a:lnTo>
                    <a:lnTo>
                      <a:pt x="113" y="530"/>
                    </a:lnTo>
                    <a:lnTo>
                      <a:pt x="109" y="517"/>
                    </a:lnTo>
                    <a:lnTo>
                      <a:pt x="108" y="504"/>
                    </a:lnTo>
                    <a:lnTo>
                      <a:pt x="108" y="499"/>
                    </a:lnTo>
                    <a:lnTo>
                      <a:pt x="109" y="495"/>
                    </a:lnTo>
                    <a:lnTo>
                      <a:pt x="109" y="491"/>
                    </a:lnTo>
                    <a:lnTo>
                      <a:pt x="110" y="487"/>
                    </a:lnTo>
                    <a:lnTo>
                      <a:pt x="116" y="474"/>
                    </a:lnTo>
                    <a:lnTo>
                      <a:pt x="124" y="460"/>
                    </a:lnTo>
                    <a:lnTo>
                      <a:pt x="134" y="449"/>
                    </a:lnTo>
                    <a:lnTo>
                      <a:pt x="147" y="436"/>
                    </a:lnTo>
                    <a:lnTo>
                      <a:pt x="161" y="425"/>
                    </a:lnTo>
                    <a:lnTo>
                      <a:pt x="176" y="414"/>
                    </a:lnTo>
                    <a:lnTo>
                      <a:pt x="193" y="403"/>
                    </a:lnTo>
                    <a:lnTo>
                      <a:pt x="210" y="393"/>
                    </a:lnTo>
                    <a:lnTo>
                      <a:pt x="227" y="384"/>
                    </a:lnTo>
                    <a:lnTo>
                      <a:pt x="246" y="375"/>
                    </a:lnTo>
                    <a:lnTo>
                      <a:pt x="263" y="368"/>
                    </a:lnTo>
                    <a:lnTo>
                      <a:pt x="280" y="360"/>
                    </a:lnTo>
                    <a:lnTo>
                      <a:pt x="298" y="354"/>
                    </a:lnTo>
                    <a:lnTo>
                      <a:pt x="313" y="349"/>
                    </a:lnTo>
                    <a:lnTo>
                      <a:pt x="326" y="344"/>
                    </a:lnTo>
                    <a:lnTo>
                      <a:pt x="339" y="340"/>
                    </a:lnTo>
                    <a:lnTo>
                      <a:pt x="376" y="354"/>
                    </a:lnTo>
                    <a:lnTo>
                      <a:pt x="416" y="367"/>
                    </a:lnTo>
                    <a:lnTo>
                      <a:pt x="460" y="377"/>
                    </a:lnTo>
                    <a:lnTo>
                      <a:pt x="506" y="385"/>
                    </a:lnTo>
                    <a:lnTo>
                      <a:pt x="553" y="392"/>
                    </a:lnTo>
                    <a:lnTo>
                      <a:pt x="601" y="397"/>
                    </a:lnTo>
                    <a:lnTo>
                      <a:pt x="649" y="401"/>
                    </a:lnTo>
                    <a:lnTo>
                      <a:pt x="695" y="404"/>
                    </a:lnTo>
                    <a:lnTo>
                      <a:pt x="739" y="406"/>
                    </a:lnTo>
                    <a:lnTo>
                      <a:pt x="781" y="407"/>
                    </a:lnTo>
                    <a:lnTo>
                      <a:pt x="819" y="407"/>
                    </a:lnTo>
                    <a:lnTo>
                      <a:pt x="853" y="407"/>
                    </a:lnTo>
                    <a:lnTo>
                      <a:pt x="880" y="407"/>
                    </a:lnTo>
                    <a:lnTo>
                      <a:pt x="902" y="406"/>
                    </a:lnTo>
                    <a:lnTo>
                      <a:pt x="918" y="406"/>
                    </a:lnTo>
                    <a:lnTo>
                      <a:pt x="925" y="406"/>
                    </a:lnTo>
                    <a:lnTo>
                      <a:pt x="930" y="405"/>
                    </a:lnTo>
                    <a:lnTo>
                      <a:pt x="944" y="404"/>
                    </a:lnTo>
                    <a:lnTo>
                      <a:pt x="961" y="401"/>
                    </a:lnTo>
                    <a:lnTo>
                      <a:pt x="982" y="398"/>
                    </a:lnTo>
                    <a:lnTo>
                      <a:pt x="1002" y="396"/>
                    </a:lnTo>
                    <a:lnTo>
                      <a:pt x="1020" y="393"/>
                    </a:lnTo>
                    <a:lnTo>
                      <a:pt x="1032" y="392"/>
                    </a:lnTo>
                    <a:lnTo>
                      <a:pt x="1037" y="391"/>
                    </a:lnTo>
                    <a:lnTo>
                      <a:pt x="1050" y="389"/>
                    </a:lnTo>
                    <a:lnTo>
                      <a:pt x="1051" y="376"/>
                    </a:lnTo>
                    <a:lnTo>
                      <a:pt x="1053" y="339"/>
                    </a:lnTo>
                    <a:lnTo>
                      <a:pt x="1053" y="305"/>
                    </a:lnTo>
                    <a:lnTo>
                      <a:pt x="1050" y="271"/>
                    </a:lnTo>
                    <a:lnTo>
                      <a:pt x="1043" y="240"/>
                    </a:lnTo>
                    <a:lnTo>
                      <a:pt x="1034" y="210"/>
                    </a:lnTo>
                    <a:lnTo>
                      <a:pt x="1021" y="182"/>
                    </a:lnTo>
                    <a:lnTo>
                      <a:pt x="1005" y="155"/>
                    </a:lnTo>
                    <a:lnTo>
                      <a:pt x="986" y="131"/>
                    </a:lnTo>
                    <a:lnTo>
                      <a:pt x="968" y="111"/>
                    </a:lnTo>
                    <a:lnTo>
                      <a:pt x="950" y="94"/>
                    </a:lnTo>
                    <a:lnTo>
                      <a:pt x="929" y="79"/>
                    </a:lnTo>
                    <a:lnTo>
                      <a:pt x="907" y="65"/>
                    </a:lnTo>
                    <a:lnTo>
                      <a:pt x="885" y="54"/>
                    </a:lnTo>
                    <a:lnTo>
                      <a:pt x="863" y="43"/>
                    </a:lnTo>
                    <a:lnTo>
                      <a:pt x="840" y="34"/>
                    </a:lnTo>
                    <a:lnTo>
                      <a:pt x="818" y="26"/>
                    </a:lnTo>
                    <a:lnTo>
                      <a:pt x="795" y="20"/>
                    </a:lnTo>
                    <a:lnTo>
                      <a:pt x="774" y="15"/>
                    </a:lnTo>
                    <a:lnTo>
                      <a:pt x="753" y="11"/>
                    </a:lnTo>
                    <a:lnTo>
                      <a:pt x="733" y="8"/>
                    </a:lnTo>
                    <a:lnTo>
                      <a:pt x="715" y="4"/>
                    </a:lnTo>
                    <a:lnTo>
                      <a:pt x="698" y="3"/>
                    </a:lnTo>
                    <a:lnTo>
                      <a:pt x="682" y="2"/>
                    </a:lnTo>
                    <a:lnTo>
                      <a:pt x="670" y="1"/>
                    </a:lnTo>
                    <a:lnTo>
                      <a:pt x="640" y="0"/>
                    </a:lnTo>
                    <a:lnTo>
                      <a:pt x="607" y="1"/>
                    </a:lnTo>
                    <a:lnTo>
                      <a:pt x="572" y="3"/>
                    </a:lnTo>
                    <a:lnTo>
                      <a:pt x="535" y="8"/>
                    </a:lnTo>
                    <a:lnTo>
                      <a:pt x="496" y="13"/>
                    </a:lnTo>
                    <a:lnTo>
                      <a:pt x="457" y="21"/>
                    </a:lnTo>
                    <a:lnTo>
                      <a:pt x="415" y="31"/>
                    </a:lnTo>
                    <a:lnTo>
                      <a:pt x="374" y="42"/>
                    </a:lnTo>
                    <a:lnTo>
                      <a:pt x="332" y="56"/>
                    </a:lnTo>
                    <a:lnTo>
                      <a:pt x="291" y="72"/>
                    </a:lnTo>
                    <a:lnTo>
                      <a:pt x="250" y="91"/>
                    </a:lnTo>
                    <a:lnTo>
                      <a:pt x="210" y="111"/>
                    </a:lnTo>
                    <a:lnTo>
                      <a:pt x="172" y="134"/>
                    </a:lnTo>
                    <a:lnTo>
                      <a:pt x="135" y="161"/>
                    </a:lnTo>
                    <a:lnTo>
                      <a:pt x="101" y="188"/>
                    </a:lnTo>
                    <a:lnTo>
                      <a:pt x="68" y="2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auto">
              <a:xfrm>
                <a:off x="678" y="1493"/>
                <a:ext cx="496" cy="233"/>
              </a:xfrm>
              <a:custGeom>
                <a:avLst/>
                <a:gdLst/>
                <a:ahLst/>
                <a:cxnLst>
                  <a:cxn ang="0">
                    <a:pos x="0" y="350"/>
                  </a:cxn>
                  <a:cxn ang="0">
                    <a:pos x="0" y="344"/>
                  </a:cxn>
                  <a:cxn ang="0">
                    <a:pos x="1" y="325"/>
                  </a:cxn>
                  <a:cxn ang="0">
                    <a:pos x="8" y="291"/>
                  </a:cxn>
                  <a:cxn ang="0">
                    <a:pos x="23" y="258"/>
                  </a:cxn>
                  <a:cxn ang="0">
                    <a:pos x="46" y="226"/>
                  </a:cxn>
                  <a:cxn ang="0">
                    <a:pos x="91" y="179"/>
                  </a:cxn>
                  <a:cxn ang="0">
                    <a:pos x="159" y="129"/>
                  </a:cxn>
                  <a:cxn ang="0">
                    <a:pos x="233" y="86"/>
                  </a:cxn>
                  <a:cxn ang="0">
                    <a:pos x="312" y="54"/>
                  </a:cxn>
                  <a:cxn ang="0">
                    <a:pos x="391" y="30"/>
                  </a:cxn>
                  <a:cxn ang="0">
                    <a:pos x="469" y="14"/>
                  </a:cxn>
                  <a:cxn ang="0">
                    <a:pos x="542" y="3"/>
                  </a:cxn>
                  <a:cxn ang="0">
                    <a:pos x="608" y="0"/>
                  </a:cxn>
                  <a:cxn ang="0">
                    <a:pos x="649" y="2"/>
                  </a:cxn>
                  <a:cxn ang="0">
                    <a:pos x="679" y="4"/>
                  </a:cxn>
                  <a:cxn ang="0">
                    <a:pos x="714" y="9"/>
                  </a:cxn>
                  <a:cxn ang="0">
                    <a:pos x="754" y="18"/>
                  </a:cxn>
                  <a:cxn ang="0">
                    <a:pos x="795" y="31"/>
                  </a:cxn>
                  <a:cxn ang="0">
                    <a:pos x="837" y="48"/>
                  </a:cxn>
                  <a:cxn ang="0">
                    <a:pos x="877" y="72"/>
                  </a:cxn>
                  <a:cxn ang="0">
                    <a:pos x="914" y="102"/>
                  </a:cxn>
                  <a:cxn ang="0">
                    <a:pos x="944" y="138"/>
                  </a:cxn>
                  <a:cxn ang="0">
                    <a:pos x="967" y="177"/>
                  </a:cxn>
                  <a:cxn ang="0">
                    <a:pos x="982" y="222"/>
                  </a:cxn>
                  <a:cxn ang="0">
                    <a:pos x="989" y="270"/>
                  </a:cxn>
                  <a:cxn ang="0">
                    <a:pos x="990" y="304"/>
                  </a:cxn>
                  <a:cxn ang="0">
                    <a:pos x="989" y="321"/>
                  </a:cxn>
                  <a:cxn ang="0">
                    <a:pos x="977" y="330"/>
                  </a:cxn>
                  <a:cxn ang="0">
                    <a:pos x="949" y="334"/>
                  </a:cxn>
                  <a:cxn ang="0">
                    <a:pos x="915" y="338"/>
                  </a:cxn>
                  <a:cxn ang="0">
                    <a:pos x="893" y="342"/>
                  </a:cxn>
                  <a:cxn ang="0">
                    <a:pos x="885" y="342"/>
                  </a:cxn>
                  <a:cxn ang="0">
                    <a:pos x="851" y="343"/>
                  </a:cxn>
                  <a:cxn ang="0">
                    <a:pos x="791" y="343"/>
                  </a:cxn>
                  <a:cxn ang="0">
                    <a:pos x="711" y="342"/>
                  </a:cxn>
                  <a:cxn ang="0">
                    <a:pos x="620" y="337"/>
                  </a:cxn>
                  <a:cxn ang="0">
                    <a:pos x="525" y="328"/>
                  </a:cxn>
                  <a:cxn ang="0">
                    <a:pos x="431" y="313"/>
                  </a:cxn>
                  <a:cxn ang="0">
                    <a:pos x="350" y="291"/>
                  </a:cxn>
                  <a:cxn ang="0">
                    <a:pos x="308" y="274"/>
                  </a:cxn>
                  <a:cxn ang="0">
                    <a:pos x="299" y="277"/>
                  </a:cxn>
                  <a:cxn ang="0">
                    <a:pos x="278" y="284"/>
                  </a:cxn>
                  <a:cxn ang="0">
                    <a:pos x="246" y="296"/>
                  </a:cxn>
                  <a:cxn ang="0">
                    <a:pos x="206" y="312"/>
                  </a:cxn>
                  <a:cxn ang="0">
                    <a:pos x="162" y="334"/>
                  </a:cxn>
                  <a:cxn ang="0">
                    <a:pos x="119" y="360"/>
                  </a:cxn>
                  <a:cxn ang="0">
                    <a:pos x="82" y="391"/>
                  </a:cxn>
                  <a:cxn ang="0">
                    <a:pos x="56" y="426"/>
                  </a:cxn>
                  <a:cxn ang="0">
                    <a:pos x="47" y="450"/>
                  </a:cxn>
                  <a:cxn ang="0">
                    <a:pos x="46" y="460"/>
                  </a:cxn>
                  <a:cxn ang="0">
                    <a:pos x="36" y="454"/>
                  </a:cxn>
                  <a:cxn ang="0">
                    <a:pos x="23" y="428"/>
                  </a:cxn>
                  <a:cxn ang="0">
                    <a:pos x="10" y="401"/>
                  </a:cxn>
                  <a:cxn ang="0">
                    <a:pos x="2" y="368"/>
                  </a:cxn>
                </a:cxnLst>
                <a:rect l="0" t="0" r="r" b="b"/>
                <a:pathLst>
                  <a:path w="990" h="465">
                    <a:moveTo>
                      <a:pt x="0" y="352"/>
                    </a:moveTo>
                    <a:lnTo>
                      <a:pt x="0" y="350"/>
                    </a:lnTo>
                    <a:lnTo>
                      <a:pt x="0" y="346"/>
                    </a:lnTo>
                    <a:lnTo>
                      <a:pt x="0" y="344"/>
                    </a:lnTo>
                    <a:lnTo>
                      <a:pt x="0" y="342"/>
                    </a:lnTo>
                    <a:lnTo>
                      <a:pt x="1" y="325"/>
                    </a:lnTo>
                    <a:lnTo>
                      <a:pt x="3" y="307"/>
                    </a:lnTo>
                    <a:lnTo>
                      <a:pt x="8" y="291"/>
                    </a:lnTo>
                    <a:lnTo>
                      <a:pt x="15" y="274"/>
                    </a:lnTo>
                    <a:lnTo>
                      <a:pt x="23" y="258"/>
                    </a:lnTo>
                    <a:lnTo>
                      <a:pt x="33" y="242"/>
                    </a:lnTo>
                    <a:lnTo>
                      <a:pt x="46" y="226"/>
                    </a:lnTo>
                    <a:lnTo>
                      <a:pt x="59" y="209"/>
                    </a:lnTo>
                    <a:lnTo>
                      <a:pt x="91" y="179"/>
                    </a:lnTo>
                    <a:lnTo>
                      <a:pt x="123" y="153"/>
                    </a:lnTo>
                    <a:lnTo>
                      <a:pt x="159" y="129"/>
                    </a:lnTo>
                    <a:lnTo>
                      <a:pt x="195" y="107"/>
                    </a:lnTo>
                    <a:lnTo>
                      <a:pt x="233" y="86"/>
                    </a:lnTo>
                    <a:lnTo>
                      <a:pt x="273" y="69"/>
                    </a:lnTo>
                    <a:lnTo>
                      <a:pt x="312" y="54"/>
                    </a:lnTo>
                    <a:lnTo>
                      <a:pt x="352" y="41"/>
                    </a:lnTo>
                    <a:lnTo>
                      <a:pt x="391" y="30"/>
                    </a:lnTo>
                    <a:lnTo>
                      <a:pt x="431" y="21"/>
                    </a:lnTo>
                    <a:lnTo>
                      <a:pt x="469" y="14"/>
                    </a:lnTo>
                    <a:lnTo>
                      <a:pt x="506" y="8"/>
                    </a:lnTo>
                    <a:lnTo>
                      <a:pt x="542" y="3"/>
                    </a:lnTo>
                    <a:lnTo>
                      <a:pt x="577" y="1"/>
                    </a:lnTo>
                    <a:lnTo>
                      <a:pt x="608" y="0"/>
                    </a:lnTo>
                    <a:lnTo>
                      <a:pt x="636" y="1"/>
                    </a:lnTo>
                    <a:lnTo>
                      <a:pt x="649" y="2"/>
                    </a:lnTo>
                    <a:lnTo>
                      <a:pt x="663" y="2"/>
                    </a:lnTo>
                    <a:lnTo>
                      <a:pt x="679" y="4"/>
                    </a:lnTo>
                    <a:lnTo>
                      <a:pt x="696" y="7"/>
                    </a:lnTo>
                    <a:lnTo>
                      <a:pt x="714" y="9"/>
                    </a:lnTo>
                    <a:lnTo>
                      <a:pt x="733" y="14"/>
                    </a:lnTo>
                    <a:lnTo>
                      <a:pt x="754" y="18"/>
                    </a:lnTo>
                    <a:lnTo>
                      <a:pt x="775" y="24"/>
                    </a:lnTo>
                    <a:lnTo>
                      <a:pt x="795" y="31"/>
                    </a:lnTo>
                    <a:lnTo>
                      <a:pt x="816" y="39"/>
                    </a:lnTo>
                    <a:lnTo>
                      <a:pt x="837" y="48"/>
                    </a:lnTo>
                    <a:lnTo>
                      <a:pt x="858" y="60"/>
                    </a:lnTo>
                    <a:lnTo>
                      <a:pt x="877" y="72"/>
                    </a:lnTo>
                    <a:lnTo>
                      <a:pt x="896" y="86"/>
                    </a:lnTo>
                    <a:lnTo>
                      <a:pt x="914" y="102"/>
                    </a:lnTo>
                    <a:lnTo>
                      <a:pt x="930" y="120"/>
                    </a:lnTo>
                    <a:lnTo>
                      <a:pt x="944" y="138"/>
                    </a:lnTo>
                    <a:lnTo>
                      <a:pt x="957" y="158"/>
                    </a:lnTo>
                    <a:lnTo>
                      <a:pt x="967" y="177"/>
                    </a:lnTo>
                    <a:lnTo>
                      <a:pt x="975" y="199"/>
                    </a:lnTo>
                    <a:lnTo>
                      <a:pt x="982" y="222"/>
                    </a:lnTo>
                    <a:lnTo>
                      <a:pt x="987" y="245"/>
                    </a:lnTo>
                    <a:lnTo>
                      <a:pt x="989" y="270"/>
                    </a:lnTo>
                    <a:lnTo>
                      <a:pt x="990" y="296"/>
                    </a:lnTo>
                    <a:lnTo>
                      <a:pt x="990" y="304"/>
                    </a:lnTo>
                    <a:lnTo>
                      <a:pt x="989" y="312"/>
                    </a:lnTo>
                    <a:lnTo>
                      <a:pt x="989" y="321"/>
                    </a:lnTo>
                    <a:lnTo>
                      <a:pt x="988" y="329"/>
                    </a:lnTo>
                    <a:lnTo>
                      <a:pt x="977" y="330"/>
                    </a:lnTo>
                    <a:lnTo>
                      <a:pt x="965" y="333"/>
                    </a:lnTo>
                    <a:lnTo>
                      <a:pt x="949" y="334"/>
                    </a:lnTo>
                    <a:lnTo>
                      <a:pt x="931" y="336"/>
                    </a:lnTo>
                    <a:lnTo>
                      <a:pt x="915" y="338"/>
                    </a:lnTo>
                    <a:lnTo>
                      <a:pt x="903" y="341"/>
                    </a:lnTo>
                    <a:lnTo>
                      <a:pt x="893" y="342"/>
                    </a:lnTo>
                    <a:lnTo>
                      <a:pt x="890" y="342"/>
                    </a:lnTo>
                    <a:lnTo>
                      <a:pt x="885" y="342"/>
                    </a:lnTo>
                    <a:lnTo>
                      <a:pt x="871" y="343"/>
                    </a:lnTo>
                    <a:lnTo>
                      <a:pt x="851" y="343"/>
                    </a:lnTo>
                    <a:lnTo>
                      <a:pt x="823" y="343"/>
                    </a:lnTo>
                    <a:lnTo>
                      <a:pt x="791" y="343"/>
                    </a:lnTo>
                    <a:lnTo>
                      <a:pt x="753" y="343"/>
                    </a:lnTo>
                    <a:lnTo>
                      <a:pt x="711" y="342"/>
                    </a:lnTo>
                    <a:lnTo>
                      <a:pt x="666" y="340"/>
                    </a:lnTo>
                    <a:lnTo>
                      <a:pt x="620" y="337"/>
                    </a:lnTo>
                    <a:lnTo>
                      <a:pt x="572" y="334"/>
                    </a:lnTo>
                    <a:lnTo>
                      <a:pt x="525" y="328"/>
                    </a:lnTo>
                    <a:lnTo>
                      <a:pt x="478" y="321"/>
                    </a:lnTo>
                    <a:lnTo>
                      <a:pt x="431" y="313"/>
                    </a:lnTo>
                    <a:lnTo>
                      <a:pt x="389" y="303"/>
                    </a:lnTo>
                    <a:lnTo>
                      <a:pt x="350" y="291"/>
                    </a:lnTo>
                    <a:lnTo>
                      <a:pt x="314" y="276"/>
                    </a:lnTo>
                    <a:lnTo>
                      <a:pt x="308" y="274"/>
                    </a:lnTo>
                    <a:lnTo>
                      <a:pt x="302" y="276"/>
                    </a:lnTo>
                    <a:lnTo>
                      <a:pt x="299" y="277"/>
                    </a:lnTo>
                    <a:lnTo>
                      <a:pt x="290" y="280"/>
                    </a:lnTo>
                    <a:lnTo>
                      <a:pt x="278" y="284"/>
                    </a:lnTo>
                    <a:lnTo>
                      <a:pt x="263" y="289"/>
                    </a:lnTo>
                    <a:lnTo>
                      <a:pt x="246" y="296"/>
                    </a:lnTo>
                    <a:lnTo>
                      <a:pt x="226" y="303"/>
                    </a:lnTo>
                    <a:lnTo>
                      <a:pt x="206" y="312"/>
                    </a:lnTo>
                    <a:lnTo>
                      <a:pt x="184" y="322"/>
                    </a:lnTo>
                    <a:lnTo>
                      <a:pt x="162" y="334"/>
                    </a:lnTo>
                    <a:lnTo>
                      <a:pt x="140" y="346"/>
                    </a:lnTo>
                    <a:lnTo>
                      <a:pt x="119" y="360"/>
                    </a:lnTo>
                    <a:lnTo>
                      <a:pt x="100" y="375"/>
                    </a:lnTo>
                    <a:lnTo>
                      <a:pt x="82" y="391"/>
                    </a:lnTo>
                    <a:lnTo>
                      <a:pt x="68" y="409"/>
                    </a:lnTo>
                    <a:lnTo>
                      <a:pt x="56" y="426"/>
                    </a:lnTo>
                    <a:lnTo>
                      <a:pt x="48" y="445"/>
                    </a:lnTo>
                    <a:lnTo>
                      <a:pt x="47" y="450"/>
                    </a:lnTo>
                    <a:lnTo>
                      <a:pt x="46" y="455"/>
                    </a:lnTo>
                    <a:lnTo>
                      <a:pt x="46" y="460"/>
                    </a:lnTo>
                    <a:lnTo>
                      <a:pt x="44" y="465"/>
                    </a:lnTo>
                    <a:lnTo>
                      <a:pt x="36" y="454"/>
                    </a:lnTo>
                    <a:lnTo>
                      <a:pt x="30" y="442"/>
                    </a:lnTo>
                    <a:lnTo>
                      <a:pt x="23" y="428"/>
                    </a:lnTo>
                    <a:lnTo>
                      <a:pt x="16" y="414"/>
                    </a:lnTo>
                    <a:lnTo>
                      <a:pt x="10" y="401"/>
                    </a:lnTo>
                    <a:lnTo>
                      <a:pt x="5" y="384"/>
                    </a:lnTo>
                    <a:lnTo>
                      <a:pt x="2" y="368"/>
                    </a:lnTo>
                    <a:lnTo>
                      <a:pt x="0" y="352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auto">
              <a:xfrm>
                <a:off x="993" y="1795"/>
                <a:ext cx="43" cy="88"/>
              </a:xfrm>
              <a:custGeom>
                <a:avLst/>
                <a:gdLst/>
                <a:ahLst/>
                <a:cxnLst>
                  <a:cxn ang="0">
                    <a:pos x="12" y="4"/>
                  </a:cxn>
                  <a:cxn ang="0">
                    <a:pos x="5" y="10"/>
                  </a:cxn>
                  <a:cxn ang="0">
                    <a:pos x="2" y="19"/>
                  </a:cxn>
                  <a:cxn ang="0">
                    <a:pos x="0" y="28"/>
                  </a:cxn>
                  <a:cxn ang="0">
                    <a:pos x="4" y="36"/>
                  </a:cxn>
                  <a:cxn ang="0">
                    <a:pos x="11" y="47"/>
                  </a:cxn>
                  <a:cxn ang="0">
                    <a:pos x="17" y="61"/>
                  </a:cxn>
                  <a:cxn ang="0">
                    <a:pos x="23" y="76"/>
                  </a:cxn>
                  <a:cxn ang="0">
                    <a:pos x="29" y="92"/>
                  </a:cxn>
                  <a:cxn ang="0">
                    <a:pos x="34" y="108"/>
                  </a:cxn>
                  <a:cxn ang="0">
                    <a:pos x="37" y="123"/>
                  </a:cxn>
                  <a:cxn ang="0">
                    <a:pos x="38" y="137"/>
                  </a:cxn>
                  <a:cxn ang="0">
                    <a:pos x="37" y="149"/>
                  </a:cxn>
                  <a:cxn ang="0">
                    <a:pos x="37" y="159"/>
                  </a:cxn>
                  <a:cxn ang="0">
                    <a:pos x="42" y="167"/>
                  </a:cxn>
                  <a:cxn ang="0">
                    <a:pos x="48" y="174"/>
                  </a:cxn>
                  <a:cxn ang="0">
                    <a:pos x="57" y="177"/>
                  </a:cxn>
                  <a:cxn ang="0">
                    <a:pos x="66" y="177"/>
                  </a:cxn>
                  <a:cxn ang="0">
                    <a:pos x="74" y="174"/>
                  </a:cxn>
                  <a:cxn ang="0">
                    <a:pos x="81" y="167"/>
                  </a:cxn>
                  <a:cxn ang="0">
                    <a:pos x="84" y="158"/>
                  </a:cxn>
                  <a:cxn ang="0">
                    <a:pos x="87" y="136"/>
                  </a:cxn>
                  <a:cxn ang="0">
                    <a:pos x="83" y="113"/>
                  </a:cxn>
                  <a:cxn ang="0">
                    <a:pos x="79" y="89"/>
                  </a:cxn>
                  <a:cxn ang="0">
                    <a:pos x="71" y="67"/>
                  </a:cxn>
                  <a:cxn ang="0">
                    <a:pos x="63" y="47"/>
                  </a:cxn>
                  <a:cxn ang="0">
                    <a:pos x="55" y="30"/>
                  </a:cxn>
                  <a:cxn ang="0">
                    <a:pos x="49" y="19"/>
                  </a:cxn>
                  <a:cxn ang="0">
                    <a:pos x="45" y="12"/>
                  </a:cxn>
                  <a:cxn ang="0">
                    <a:pos x="38" y="5"/>
                  </a:cxn>
                  <a:cxn ang="0">
                    <a:pos x="30" y="0"/>
                  </a:cxn>
                  <a:cxn ang="0">
                    <a:pos x="21" y="0"/>
                  </a:cxn>
                  <a:cxn ang="0">
                    <a:pos x="12" y="4"/>
                  </a:cxn>
                </a:cxnLst>
                <a:rect l="0" t="0" r="r" b="b"/>
                <a:pathLst>
                  <a:path w="87" h="177">
                    <a:moveTo>
                      <a:pt x="12" y="4"/>
                    </a:moveTo>
                    <a:lnTo>
                      <a:pt x="5" y="10"/>
                    </a:lnTo>
                    <a:lnTo>
                      <a:pt x="2" y="19"/>
                    </a:lnTo>
                    <a:lnTo>
                      <a:pt x="0" y="28"/>
                    </a:lnTo>
                    <a:lnTo>
                      <a:pt x="4" y="36"/>
                    </a:lnTo>
                    <a:lnTo>
                      <a:pt x="11" y="47"/>
                    </a:lnTo>
                    <a:lnTo>
                      <a:pt x="17" y="61"/>
                    </a:lnTo>
                    <a:lnTo>
                      <a:pt x="23" y="76"/>
                    </a:lnTo>
                    <a:lnTo>
                      <a:pt x="29" y="92"/>
                    </a:lnTo>
                    <a:lnTo>
                      <a:pt x="34" y="108"/>
                    </a:lnTo>
                    <a:lnTo>
                      <a:pt x="37" y="123"/>
                    </a:lnTo>
                    <a:lnTo>
                      <a:pt x="38" y="137"/>
                    </a:lnTo>
                    <a:lnTo>
                      <a:pt x="37" y="149"/>
                    </a:lnTo>
                    <a:lnTo>
                      <a:pt x="37" y="159"/>
                    </a:lnTo>
                    <a:lnTo>
                      <a:pt x="42" y="167"/>
                    </a:lnTo>
                    <a:lnTo>
                      <a:pt x="48" y="174"/>
                    </a:lnTo>
                    <a:lnTo>
                      <a:pt x="57" y="177"/>
                    </a:lnTo>
                    <a:lnTo>
                      <a:pt x="66" y="177"/>
                    </a:lnTo>
                    <a:lnTo>
                      <a:pt x="74" y="174"/>
                    </a:lnTo>
                    <a:lnTo>
                      <a:pt x="81" y="167"/>
                    </a:lnTo>
                    <a:lnTo>
                      <a:pt x="84" y="158"/>
                    </a:lnTo>
                    <a:lnTo>
                      <a:pt x="87" y="136"/>
                    </a:lnTo>
                    <a:lnTo>
                      <a:pt x="83" y="113"/>
                    </a:lnTo>
                    <a:lnTo>
                      <a:pt x="79" y="89"/>
                    </a:lnTo>
                    <a:lnTo>
                      <a:pt x="71" y="67"/>
                    </a:lnTo>
                    <a:lnTo>
                      <a:pt x="63" y="47"/>
                    </a:lnTo>
                    <a:lnTo>
                      <a:pt x="55" y="30"/>
                    </a:lnTo>
                    <a:lnTo>
                      <a:pt x="49" y="19"/>
                    </a:lnTo>
                    <a:lnTo>
                      <a:pt x="45" y="12"/>
                    </a:lnTo>
                    <a:lnTo>
                      <a:pt x="38" y="5"/>
                    </a:lnTo>
                    <a:lnTo>
                      <a:pt x="30" y="0"/>
                    </a:lnTo>
                    <a:lnTo>
                      <a:pt x="21" y="0"/>
                    </a:lnTo>
                    <a:lnTo>
                      <a:pt x="12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auto">
              <a:xfrm>
                <a:off x="925" y="1837"/>
                <a:ext cx="188" cy="367"/>
              </a:xfrm>
              <a:custGeom>
                <a:avLst/>
                <a:gdLst/>
                <a:ahLst/>
                <a:cxnLst>
                  <a:cxn ang="0">
                    <a:pos x="309" y="1"/>
                  </a:cxn>
                  <a:cxn ang="0">
                    <a:pos x="0" y="26"/>
                  </a:cxn>
                  <a:cxn ang="0">
                    <a:pos x="13" y="49"/>
                  </a:cxn>
                  <a:cxn ang="0">
                    <a:pos x="56" y="137"/>
                  </a:cxn>
                  <a:cxn ang="0">
                    <a:pos x="81" y="228"/>
                  </a:cxn>
                  <a:cxn ang="0">
                    <a:pos x="94" y="315"/>
                  </a:cxn>
                  <a:cxn ang="0">
                    <a:pos x="96" y="395"/>
                  </a:cxn>
                  <a:cxn ang="0">
                    <a:pos x="93" y="466"/>
                  </a:cxn>
                  <a:cxn ang="0">
                    <a:pos x="85" y="520"/>
                  </a:cxn>
                  <a:cxn ang="0">
                    <a:pos x="78" y="556"/>
                  </a:cxn>
                  <a:cxn ang="0">
                    <a:pos x="75" y="570"/>
                  </a:cxn>
                  <a:cxn ang="0">
                    <a:pos x="72" y="578"/>
                  </a:cxn>
                  <a:cxn ang="0">
                    <a:pos x="77" y="584"/>
                  </a:cxn>
                  <a:cxn ang="0">
                    <a:pos x="96" y="607"/>
                  </a:cxn>
                  <a:cxn ang="0">
                    <a:pos x="116" y="626"/>
                  </a:cxn>
                  <a:cxn ang="0">
                    <a:pos x="134" y="641"/>
                  </a:cxn>
                  <a:cxn ang="0">
                    <a:pos x="152" y="653"/>
                  </a:cxn>
                  <a:cxn ang="0">
                    <a:pos x="169" y="664"/>
                  </a:cxn>
                  <a:cxn ang="0">
                    <a:pos x="185" y="673"/>
                  </a:cxn>
                  <a:cxn ang="0">
                    <a:pos x="201" y="681"/>
                  </a:cxn>
                  <a:cxn ang="0">
                    <a:pos x="218" y="688"/>
                  </a:cxn>
                  <a:cxn ang="0">
                    <a:pos x="228" y="691"/>
                  </a:cxn>
                  <a:cxn ang="0">
                    <a:pos x="236" y="695"/>
                  </a:cxn>
                  <a:cxn ang="0">
                    <a:pos x="245" y="699"/>
                  </a:cxn>
                  <a:cxn ang="0">
                    <a:pos x="254" y="703"/>
                  </a:cxn>
                  <a:cxn ang="0">
                    <a:pos x="263" y="707"/>
                  </a:cxn>
                  <a:cxn ang="0">
                    <a:pos x="273" y="713"/>
                  </a:cxn>
                  <a:cxn ang="0">
                    <a:pos x="283" y="719"/>
                  </a:cxn>
                  <a:cxn ang="0">
                    <a:pos x="293" y="725"/>
                  </a:cxn>
                  <a:cxn ang="0">
                    <a:pos x="307" y="735"/>
                  </a:cxn>
                  <a:cxn ang="0">
                    <a:pos x="315" y="719"/>
                  </a:cxn>
                  <a:cxn ang="0">
                    <a:pos x="326" y="698"/>
                  </a:cxn>
                  <a:cxn ang="0">
                    <a:pos x="337" y="674"/>
                  </a:cxn>
                  <a:cxn ang="0">
                    <a:pos x="347" y="646"/>
                  </a:cxn>
                  <a:cxn ang="0">
                    <a:pos x="358" y="614"/>
                  </a:cxn>
                  <a:cxn ang="0">
                    <a:pos x="366" y="577"/>
                  </a:cxn>
                  <a:cxn ang="0">
                    <a:pos x="372" y="535"/>
                  </a:cxn>
                  <a:cxn ang="0">
                    <a:pos x="375" y="489"/>
                  </a:cxn>
                  <a:cxn ang="0">
                    <a:pos x="374" y="437"/>
                  </a:cxn>
                  <a:cxn ang="0">
                    <a:pos x="374" y="437"/>
                  </a:cxn>
                  <a:cxn ang="0">
                    <a:pos x="367" y="396"/>
                  </a:cxn>
                  <a:cxn ang="0">
                    <a:pos x="361" y="356"/>
                  </a:cxn>
                  <a:cxn ang="0">
                    <a:pos x="357" y="316"/>
                  </a:cxn>
                  <a:cxn ang="0">
                    <a:pos x="352" y="277"/>
                  </a:cxn>
                  <a:cxn ang="0">
                    <a:pos x="349" y="237"/>
                  </a:cxn>
                  <a:cxn ang="0">
                    <a:pos x="345" y="201"/>
                  </a:cxn>
                  <a:cxn ang="0">
                    <a:pos x="342" y="166"/>
                  </a:cxn>
                  <a:cxn ang="0">
                    <a:pos x="339" y="134"/>
                  </a:cxn>
                  <a:cxn ang="0">
                    <a:pos x="336" y="92"/>
                  </a:cxn>
                  <a:cxn ang="0">
                    <a:pos x="333" y="59"/>
                  </a:cxn>
                  <a:cxn ang="0">
                    <a:pos x="329" y="31"/>
                  </a:cxn>
                  <a:cxn ang="0">
                    <a:pos x="326" y="13"/>
                  </a:cxn>
                  <a:cxn ang="0">
                    <a:pos x="322" y="0"/>
                  </a:cxn>
                  <a:cxn ang="0">
                    <a:pos x="309" y="1"/>
                  </a:cxn>
                </a:cxnLst>
                <a:rect l="0" t="0" r="r" b="b"/>
                <a:pathLst>
                  <a:path w="375" h="735">
                    <a:moveTo>
                      <a:pt x="309" y="1"/>
                    </a:moveTo>
                    <a:lnTo>
                      <a:pt x="0" y="26"/>
                    </a:lnTo>
                    <a:lnTo>
                      <a:pt x="13" y="49"/>
                    </a:lnTo>
                    <a:lnTo>
                      <a:pt x="56" y="137"/>
                    </a:lnTo>
                    <a:lnTo>
                      <a:pt x="81" y="228"/>
                    </a:lnTo>
                    <a:lnTo>
                      <a:pt x="94" y="315"/>
                    </a:lnTo>
                    <a:lnTo>
                      <a:pt x="96" y="395"/>
                    </a:lnTo>
                    <a:lnTo>
                      <a:pt x="93" y="466"/>
                    </a:lnTo>
                    <a:lnTo>
                      <a:pt x="85" y="520"/>
                    </a:lnTo>
                    <a:lnTo>
                      <a:pt x="78" y="556"/>
                    </a:lnTo>
                    <a:lnTo>
                      <a:pt x="75" y="570"/>
                    </a:lnTo>
                    <a:lnTo>
                      <a:pt x="72" y="578"/>
                    </a:lnTo>
                    <a:lnTo>
                      <a:pt x="77" y="584"/>
                    </a:lnTo>
                    <a:lnTo>
                      <a:pt x="96" y="607"/>
                    </a:lnTo>
                    <a:lnTo>
                      <a:pt x="116" y="626"/>
                    </a:lnTo>
                    <a:lnTo>
                      <a:pt x="134" y="641"/>
                    </a:lnTo>
                    <a:lnTo>
                      <a:pt x="152" y="653"/>
                    </a:lnTo>
                    <a:lnTo>
                      <a:pt x="169" y="664"/>
                    </a:lnTo>
                    <a:lnTo>
                      <a:pt x="185" y="673"/>
                    </a:lnTo>
                    <a:lnTo>
                      <a:pt x="201" y="681"/>
                    </a:lnTo>
                    <a:lnTo>
                      <a:pt x="218" y="688"/>
                    </a:lnTo>
                    <a:lnTo>
                      <a:pt x="228" y="691"/>
                    </a:lnTo>
                    <a:lnTo>
                      <a:pt x="236" y="695"/>
                    </a:lnTo>
                    <a:lnTo>
                      <a:pt x="245" y="699"/>
                    </a:lnTo>
                    <a:lnTo>
                      <a:pt x="254" y="703"/>
                    </a:lnTo>
                    <a:lnTo>
                      <a:pt x="263" y="707"/>
                    </a:lnTo>
                    <a:lnTo>
                      <a:pt x="273" y="713"/>
                    </a:lnTo>
                    <a:lnTo>
                      <a:pt x="283" y="719"/>
                    </a:lnTo>
                    <a:lnTo>
                      <a:pt x="293" y="725"/>
                    </a:lnTo>
                    <a:lnTo>
                      <a:pt x="307" y="735"/>
                    </a:lnTo>
                    <a:lnTo>
                      <a:pt x="315" y="719"/>
                    </a:lnTo>
                    <a:lnTo>
                      <a:pt x="326" y="698"/>
                    </a:lnTo>
                    <a:lnTo>
                      <a:pt x="337" y="674"/>
                    </a:lnTo>
                    <a:lnTo>
                      <a:pt x="347" y="646"/>
                    </a:lnTo>
                    <a:lnTo>
                      <a:pt x="358" y="614"/>
                    </a:lnTo>
                    <a:lnTo>
                      <a:pt x="366" y="577"/>
                    </a:lnTo>
                    <a:lnTo>
                      <a:pt x="372" y="535"/>
                    </a:lnTo>
                    <a:lnTo>
                      <a:pt x="375" y="489"/>
                    </a:lnTo>
                    <a:lnTo>
                      <a:pt x="374" y="437"/>
                    </a:lnTo>
                    <a:lnTo>
                      <a:pt x="374" y="437"/>
                    </a:lnTo>
                    <a:lnTo>
                      <a:pt x="367" y="396"/>
                    </a:lnTo>
                    <a:lnTo>
                      <a:pt x="361" y="356"/>
                    </a:lnTo>
                    <a:lnTo>
                      <a:pt x="357" y="316"/>
                    </a:lnTo>
                    <a:lnTo>
                      <a:pt x="352" y="277"/>
                    </a:lnTo>
                    <a:lnTo>
                      <a:pt x="349" y="237"/>
                    </a:lnTo>
                    <a:lnTo>
                      <a:pt x="345" y="201"/>
                    </a:lnTo>
                    <a:lnTo>
                      <a:pt x="342" y="166"/>
                    </a:lnTo>
                    <a:lnTo>
                      <a:pt x="339" y="134"/>
                    </a:lnTo>
                    <a:lnTo>
                      <a:pt x="336" y="92"/>
                    </a:lnTo>
                    <a:lnTo>
                      <a:pt x="333" y="59"/>
                    </a:lnTo>
                    <a:lnTo>
                      <a:pt x="329" y="31"/>
                    </a:lnTo>
                    <a:lnTo>
                      <a:pt x="326" y="13"/>
                    </a:lnTo>
                    <a:lnTo>
                      <a:pt x="322" y="0"/>
                    </a:lnTo>
                    <a:lnTo>
                      <a:pt x="309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auto">
              <a:xfrm>
                <a:off x="952" y="1854"/>
                <a:ext cx="147" cy="328"/>
              </a:xfrm>
              <a:custGeom>
                <a:avLst/>
                <a:gdLst/>
                <a:ahLst/>
                <a:cxnLst>
                  <a:cxn ang="0">
                    <a:pos x="246" y="18"/>
                  </a:cxn>
                  <a:cxn ang="0">
                    <a:pos x="252" y="70"/>
                  </a:cxn>
                  <a:cxn ang="0">
                    <a:pos x="256" y="135"/>
                  </a:cxn>
                  <a:cxn ang="0">
                    <a:pos x="263" y="207"/>
                  </a:cxn>
                  <a:cxn ang="0">
                    <a:pos x="273" y="285"/>
                  </a:cxn>
                  <a:cxn ang="0">
                    <a:pos x="283" y="366"/>
                  </a:cxn>
                  <a:cxn ang="0">
                    <a:pos x="290" y="406"/>
                  </a:cxn>
                  <a:cxn ang="0">
                    <a:pos x="293" y="435"/>
                  </a:cxn>
                  <a:cxn ang="0">
                    <a:pos x="294" y="463"/>
                  </a:cxn>
                  <a:cxn ang="0">
                    <a:pos x="290" y="521"/>
                  </a:cxn>
                  <a:cxn ang="0">
                    <a:pos x="277" y="573"/>
                  </a:cxn>
                  <a:cxn ang="0">
                    <a:pos x="260" y="618"/>
                  </a:cxn>
                  <a:cxn ang="0">
                    <a:pos x="242" y="655"/>
                  </a:cxn>
                  <a:cxn ang="0">
                    <a:pos x="224" y="646"/>
                  </a:cxn>
                  <a:cxn ang="0">
                    <a:pos x="208" y="637"/>
                  </a:cxn>
                  <a:cxn ang="0">
                    <a:pos x="192" y="630"/>
                  </a:cxn>
                  <a:cxn ang="0">
                    <a:pos x="177" y="623"/>
                  </a:cxn>
                  <a:cxn ang="0">
                    <a:pos x="147" y="610"/>
                  </a:cxn>
                  <a:cxn ang="0">
                    <a:pos x="118" y="593"/>
                  </a:cxn>
                  <a:cxn ang="0">
                    <a:pos x="87" y="570"/>
                  </a:cxn>
                  <a:cxn ang="0">
                    <a:pos x="54" y="535"/>
                  </a:cxn>
                  <a:cxn ang="0">
                    <a:pos x="66" y="466"/>
                  </a:cxn>
                  <a:cxn ang="0">
                    <a:pos x="76" y="343"/>
                  </a:cxn>
                  <a:cxn ang="0">
                    <a:pos x="72" y="267"/>
                  </a:cxn>
                  <a:cxn ang="0">
                    <a:pos x="60" y="185"/>
                  </a:cxn>
                  <a:cxn ang="0">
                    <a:pos x="37" y="102"/>
                  </a:cxn>
                  <a:cxn ang="0">
                    <a:pos x="0" y="19"/>
                  </a:cxn>
                  <a:cxn ang="0">
                    <a:pos x="20" y="17"/>
                  </a:cxn>
                  <a:cxn ang="0">
                    <a:pos x="50" y="15"/>
                  </a:cxn>
                  <a:cxn ang="0">
                    <a:pos x="87" y="12"/>
                  </a:cxn>
                  <a:cxn ang="0">
                    <a:pos x="127" y="9"/>
                  </a:cxn>
                  <a:cxn ang="0">
                    <a:pos x="167" y="6"/>
                  </a:cxn>
                  <a:cxn ang="0">
                    <a:pos x="201" y="3"/>
                  </a:cxn>
                  <a:cxn ang="0">
                    <a:pos x="229" y="1"/>
                  </a:cxn>
                  <a:cxn ang="0">
                    <a:pos x="244" y="0"/>
                  </a:cxn>
                </a:cxnLst>
                <a:rect l="0" t="0" r="r" b="b"/>
                <a:pathLst>
                  <a:path w="294" h="655">
                    <a:moveTo>
                      <a:pt x="244" y="0"/>
                    </a:moveTo>
                    <a:lnTo>
                      <a:pt x="246" y="18"/>
                    </a:lnTo>
                    <a:lnTo>
                      <a:pt x="250" y="42"/>
                    </a:lnTo>
                    <a:lnTo>
                      <a:pt x="252" y="70"/>
                    </a:lnTo>
                    <a:lnTo>
                      <a:pt x="254" y="102"/>
                    </a:lnTo>
                    <a:lnTo>
                      <a:pt x="256" y="135"/>
                    </a:lnTo>
                    <a:lnTo>
                      <a:pt x="260" y="170"/>
                    </a:lnTo>
                    <a:lnTo>
                      <a:pt x="263" y="207"/>
                    </a:lnTo>
                    <a:lnTo>
                      <a:pt x="268" y="245"/>
                    </a:lnTo>
                    <a:lnTo>
                      <a:pt x="273" y="285"/>
                    </a:lnTo>
                    <a:lnTo>
                      <a:pt x="277" y="326"/>
                    </a:lnTo>
                    <a:lnTo>
                      <a:pt x="283" y="366"/>
                    </a:lnTo>
                    <a:lnTo>
                      <a:pt x="290" y="406"/>
                    </a:lnTo>
                    <a:lnTo>
                      <a:pt x="290" y="406"/>
                    </a:lnTo>
                    <a:lnTo>
                      <a:pt x="292" y="421"/>
                    </a:lnTo>
                    <a:lnTo>
                      <a:pt x="293" y="435"/>
                    </a:lnTo>
                    <a:lnTo>
                      <a:pt x="294" y="449"/>
                    </a:lnTo>
                    <a:lnTo>
                      <a:pt x="294" y="463"/>
                    </a:lnTo>
                    <a:lnTo>
                      <a:pt x="293" y="493"/>
                    </a:lnTo>
                    <a:lnTo>
                      <a:pt x="290" y="521"/>
                    </a:lnTo>
                    <a:lnTo>
                      <a:pt x="284" y="548"/>
                    </a:lnTo>
                    <a:lnTo>
                      <a:pt x="277" y="573"/>
                    </a:lnTo>
                    <a:lnTo>
                      <a:pt x="268" y="596"/>
                    </a:lnTo>
                    <a:lnTo>
                      <a:pt x="260" y="618"/>
                    </a:lnTo>
                    <a:lnTo>
                      <a:pt x="251" y="638"/>
                    </a:lnTo>
                    <a:lnTo>
                      <a:pt x="242" y="655"/>
                    </a:lnTo>
                    <a:lnTo>
                      <a:pt x="233" y="650"/>
                    </a:lnTo>
                    <a:lnTo>
                      <a:pt x="224" y="646"/>
                    </a:lnTo>
                    <a:lnTo>
                      <a:pt x="216" y="641"/>
                    </a:lnTo>
                    <a:lnTo>
                      <a:pt x="208" y="637"/>
                    </a:lnTo>
                    <a:lnTo>
                      <a:pt x="200" y="633"/>
                    </a:lnTo>
                    <a:lnTo>
                      <a:pt x="192" y="630"/>
                    </a:lnTo>
                    <a:lnTo>
                      <a:pt x="184" y="626"/>
                    </a:lnTo>
                    <a:lnTo>
                      <a:pt x="177" y="623"/>
                    </a:lnTo>
                    <a:lnTo>
                      <a:pt x="162" y="616"/>
                    </a:lnTo>
                    <a:lnTo>
                      <a:pt x="147" y="610"/>
                    </a:lnTo>
                    <a:lnTo>
                      <a:pt x="133" y="602"/>
                    </a:lnTo>
                    <a:lnTo>
                      <a:pt x="118" y="593"/>
                    </a:lnTo>
                    <a:lnTo>
                      <a:pt x="103" y="583"/>
                    </a:lnTo>
                    <a:lnTo>
                      <a:pt x="87" y="570"/>
                    </a:lnTo>
                    <a:lnTo>
                      <a:pt x="71" y="554"/>
                    </a:lnTo>
                    <a:lnTo>
                      <a:pt x="54" y="535"/>
                    </a:lnTo>
                    <a:lnTo>
                      <a:pt x="60" y="509"/>
                    </a:lnTo>
                    <a:lnTo>
                      <a:pt x="66" y="466"/>
                    </a:lnTo>
                    <a:lnTo>
                      <a:pt x="73" y="410"/>
                    </a:lnTo>
                    <a:lnTo>
                      <a:pt x="76" y="343"/>
                    </a:lnTo>
                    <a:lnTo>
                      <a:pt x="75" y="306"/>
                    </a:lnTo>
                    <a:lnTo>
                      <a:pt x="72" y="267"/>
                    </a:lnTo>
                    <a:lnTo>
                      <a:pt x="68" y="227"/>
                    </a:lnTo>
                    <a:lnTo>
                      <a:pt x="60" y="185"/>
                    </a:lnTo>
                    <a:lnTo>
                      <a:pt x="49" y="144"/>
                    </a:lnTo>
                    <a:lnTo>
                      <a:pt x="37" y="102"/>
                    </a:lnTo>
                    <a:lnTo>
                      <a:pt x="19" y="61"/>
                    </a:lnTo>
                    <a:lnTo>
                      <a:pt x="0" y="19"/>
                    </a:lnTo>
                    <a:lnTo>
                      <a:pt x="9" y="18"/>
                    </a:lnTo>
                    <a:lnTo>
                      <a:pt x="20" y="17"/>
                    </a:lnTo>
                    <a:lnTo>
                      <a:pt x="34" y="16"/>
                    </a:lnTo>
                    <a:lnTo>
                      <a:pt x="50" y="15"/>
                    </a:lnTo>
                    <a:lnTo>
                      <a:pt x="69" y="14"/>
                    </a:lnTo>
                    <a:lnTo>
                      <a:pt x="87" y="12"/>
                    </a:lnTo>
                    <a:lnTo>
                      <a:pt x="107" y="10"/>
                    </a:lnTo>
                    <a:lnTo>
                      <a:pt x="127" y="9"/>
                    </a:lnTo>
                    <a:lnTo>
                      <a:pt x="147" y="8"/>
                    </a:lnTo>
                    <a:lnTo>
                      <a:pt x="167" y="6"/>
                    </a:lnTo>
                    <a:lnTo>
                      <a:pt x="185" y="4"/>
                    </a:lnTo>
                    <a:lnTo>
                      <a:pt x="201" y="3"/>
                    </a:lnTo>
                    <a:lnTo>
                      <a:pt x="216" y="2"/>
                    </a:lnTo>
                    <a:lnTo>
                      <a:pt x="229" y="1"/>
                    </a:lnTo>
                    <a:lnTo>
                      <a:pt x="238" y="0"/>
                    </a:lnTo>
                    <a:lnTo>
                      <a:pt x="244" y="0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auto">
              <a:xfrm>
                <a:off x="935" y="1852"/>
                <a:ext cx="179" cy="239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2" y="3"/>
                  </a:cxn>
                  <a:cxn ang="0">
                    <a:pos x="0" y="7"/>
                  </a:cxn>
                  <a:cxn ang="0">
                    <a:pos x="0" y="11"/>
                  </a:cxn>
                  <a:cxn ang="0">
                    <a:pos x="6" y="22"/>
                  </a:cxn>
                  <a:cxn ang="0">
                    <a:pos x="17" y="48"/>
                  </a:cxn>
                  <a:cxn ang="0">
                    <a:pos x="29" y="74"/>
                  </a:cxn>
                  <a:cxn ang="0">
                    <a:pos x="38" y="97"/>
                  </a:cxn>
                  <a:cxn ang="0">
                    <a:pos x="42" y="127"/>
                  </a:cxn>
                  <a:cxn ang="0">
                    <a:pos x="42" y="181"/>
                  </a:cxn>
                  <a:cxn ang="0">
                    <a:pos x="36" y="211"/>
                  </a:cxn>
                  <a:cxn ang="0">
                    <a:pos x="39" y="234"/>
                  </a:cxn>
                  <a:cxn ang="0">
                    <a:pos x="47" y="257"/>
                  </a:cxn>
                  <a:cxn ang="0">
                    <a:pos x="59" y="274"/>
                  </a:cxn>
                  <a:cxn ang="0">
                    <a:pos x="75" y="306"/>
                  </a:cxn>
                  <a:cxn ang="0">
                    <a:pos x="82" y="375"/>
                  </a:cxn>
                  <a:cxn ang="0">
                    <a:pos x="82" y="405"/>
                  </a:cxn>
                  <a:cxn ang="0">
                    <a:pos x="84" y="408"/>
                  </a:cxn>
                  <a:cxn ang="0">
                    <a:pos x="104" y="423"/>
                  </a:cxn>
                  <a:cxn ang="0">
                    <a:pos x="137" y="444"/>
                  </a:cxn>
                  <a:cxn ang="0">
                    <a:pos x="169" y="459"/>
                  </a:cxn>
                  <a:cxn ang="0">
                    <a:pos x="199" y="469"/>
                  </a:cxn>
                  <a:cxn ang="0">
                    <a:pos x="230" y="475"/>
                  </a:cxn>
                  <a:cxn ang="0">
                    <a:pos x="262" y="477"/>
                  </a:cxn>
                  <a:cxn ang="0">
                    <a:pos x="294" y="475"/>
                  </a:cxn>
                  <a:cxn ang="0">
                    <a:pos x="329" y="470"/>
                  </a:cxn>
                  <a:cxn ang="0">
                    <a:pos x="350" y="466"/>
                  </a:cxn>
                  <a:cxn ang="0">
                    <a:pos x="354" y="461"/>
                  </a:cxn>
                  <a:cxn ang="0">
                    <a:pos x="359" y="365"/>
                  </a:cxn>
                  <a:cxn ang="0">
                    <a:pos x="353" y="203"/>
                  </a:cxn>
                  <a:cxn ang="0">
                    <a:pos x="338" y="83"/>
                  </a:cxn>
                  <a:cxn ang="0">
                    <a:pos x="324" y="16"/>
                  </a:cxn>
                  <a:cxn ang="0">
                    <a:pos x="320" y="4"/>
                  </a:cxn>
                  <a:cxn ang="0">
                    <a:pos x="316" y="0"/>
                  </a:cxn>
                  <a:cxn ang="0">
                    <a:pos x="8" y="0"/>
                  </a:cxn>
                </a:cxnLst>
                <a:rect l="0" t="0" r="r" b="b"/>
                <a:pathLst>
                  <a:path w="359" h="477">
                    <a:moveTo>
                      <a:pt x="8" y="0"/>
                    </a:moveTo>
                    <a:lnTo>
                      <a:pt x="6" y="0"/>
                    </a:lnTo>
                    <a:lnTo>
                      <a:pt x="5" y="1"/>
                    </a:lnTo>
                    <a:lnTo>
                      <a:pt x="2" y="3"/>
                    </a:lnTo>
                    <a:lnTo>
                      <a:pt x="1" y="5"/>
                    </a:lnTo>
                    <a:lnTo>
                      <a:pt x="0" y="7"/>
                    </a:lnTo>
                    <a:lnTo>
                      <a:pt x="0" y="8"/>
                    </a:lnTo>
                    <a:lnTo>
                      <a:pt x="0" y="11"/>
                    </a:lnTo>
                    <a:lnTo>
                      <a:pt x="1" y="13"/>
                    </a:lnTo>
                    <a:lnTo>
                      <a:pt x="6" y="22"/>
                    </a:lnTo>
                    <a:lnTo>
                      <a:pt x="10" y="34"/>
                    </a:lnTo>
                    <a:lnTo>
                      <a:pt x="17" y="48"/>
                    </a:lnTo>
                    <a:lnTo>
                      <a:pt x="23" y="60"/>
                    </a:lnTo>
                    <a:lnTo>
                      <a:pt x="29" y="74"/>
                    </a:lnTo>
                    <a:lnTo>
                      <a:pt x="35" y="87"/>
                    </a:lnTo>
                    <a:lnTo>
                      <a:pt x="38" y="97"/>
                    </a:lnTo>
                    <a:lnTo>
                      <a:pt x="39" y="105"/>
                    </a:lnTo>
                    <a:lnTo>
                      <a:pt x="42" y="127"/>
                    </a:lnTo>
                    <a:lnTo>
                      <a:pt x="43" y="155"/>
                    </a:lnTo>
                    <a:lnTo>
                      <a:pt x="42" y="181"/>
                    </a:lnTo>
                    <a:lnTo>
                      <a:pt x="38" y="201"/>
                    </a:lnTo>
                    <a:lnTo>
                      <a:pt x="36" y="211"/>
                    </a:lnTo>
                    <a:lnTo>
                      <a:pt x="37" y="223"/>
                    </a:lnTo>
                    <a:lnTo>
                      <a:pt x="39" y="234"/>
                    </a:lnTo>
                    <a:lnTo>
                      <a:pt x="43" y="246"/>
                    </a:lnTo>
                    <a:lnTo>
                      <a:pt x="47" y="257"/>
                    </a:lnTo>
                    <a:lnTo>
                      <a:pt x="53" y="266"/>
                    </a:lnTo>
                    <a:lnTo>
                      <a:pt x="59" y="274"/>
                    </a:lnTo>
                    <a:lnTo>
                      <a:pt x="65" y="281"/>
                    </a:lnTo>
                    <a:lnTo>
                      <a:pt x="75" y="306"/>
                    </a:lnTo>
                    <a:lnTo>
                      <a:pt x="81" y="340"/>
                    </a:lnTo>
                    <a:lnTo>
                      <a:pt x="82" y="375"/>
                    </a:lnTo>
                    <a:lnTo>
                      <a:pt x="82" y="402"/>
                    </a:lnTo>
                    <a:lnTo>
                      <a:pt x="82" y="405"/>
                    </a:lnTo>
                    <a:lnTo>
                      <a:pt x="83" y="407"/>
                    </a:lnTo>
                    <a:lnTo>
                      <a:pt x="84" y="408"/>
                    </a:lnTo>
                    <a:lnTo>
                      <a:pt x="85" y="410"/>
                    </a:lnTo>
                    <a:lnTo>
                      <a:pt x="104" y="423"/>
                    </a:lnTo>
                    <a:lnTo>
                      <a:pt x="121" y="435"/>
                    </a:lnTo>
                    <a:lnTo>
                      <a:pt x="137" y="444"/>
                    </a:lnTo>
                    <a:lnTo>
                      <a:pt x="153" y="452"/>
                    </a:lnTo>
                    <a:lnTo>
                      <a:pt x="169" y="459"/>
                    </a:lnTo>
                    <a:lnTo>
                      <a:pt x="184" y="464"/>
                    </a:lnTo>
                    <a:lnTo>
                      <a:pt x="199" y="469"/>
                    </a:lnTo>
                    <a:lnTo>
                      <a:pt x="215" y="473"/>
                    </a:lnTo>
                    <a:lnTo>
                      <a:pt x="230" y="475"/>
                    </a:lnTo>
                    <a:lnTo>
                      <a:pt x="245" y="476"/>
                    </a:lnTo>
                    <a:lnTo>
                      <a:pt x="262" y="477"/>
                    </a:lnTo>
                    <a:lnTo>
                      <a:pt x="278" y="476"/>
                    </a:lnTo>
                    <a:lnTo>
                      <a:pt x="294" y="475"/>
                    </a:lnTo>
                    <a:lnTo>
                      <a:pt x="311" y="473"/>
                    </a:lnTo>
                    <a:lnTo>
                      <a:pt x="329" y="470"/>
                    </a:lnTo>
                    <a:lnTo>
                      <a:pt x="348" y="467"/>
                    </a:lnTo>
                    <a:lnTo>
                      <a:pt x="350" y="466"/>
                    </a:lnTo>
                    <a:lnTo>
                      <a:pt x="353" y="463"/>
                    </a:lnTo>
                    <a:lnTo>
                      <a:pt x="354" y="461"/>
                    </a:lnTo>
                    <a:lnTo>
                      <a:pt x="355" y="459"/>
                    </a:lnTo>
                    <a:lnTo>
                      <a:pt x="359" y="365"/>
                    </a:lnTo>
                    <a:lnTo>
                      <a:pt x="358" y="280"/>
                    </a:lnTo>
                    <a:lnTo>
                      <a:pt x="353" y="203"/>
                    </a:lnTo>
                    <a:lnTo>
                      <a:pt x="346" y="137"/>
                    </a:lnTo>
                    <a:lnTo>
                      <a:pt x="338" y="83"/>
                    </a:lnTo>
                    <a:lnTo>
                      <a:pt x="329" y="42"/>
                    </a:lnTo>
                    <a:lnTo>
                      <a:pt x="324" y="16"/>
                    </a:lnTo>
                    <a:lnTo>
                      <a:pt x="321" y="7"/>
                    </a:lnTo>
                    <a:lnTo>
                      <a:pt x="320" y="4"/>
                    </a:lnTo>
                    <a:lnTo>
                      <a:pt x="318" y="1"/>
                    </a:lnTo>
                    <a:lnTo>
                      <a:pt x="316" y="0"/>
                    </a:lnTo>
                    <a:lnTo>
                      <a:pt x="313" y="0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auto">
              <a:xfrm>
                <a:off x="950" y="1862"/>
                <a:ext cx="151" cy="218"/>
              </a:xfrm>
              <a:custGeom>
                <a:avLst/>
                <a:gdLst/>
                <a:ahLst/>
                <a:cxnLst>
                  <a:cxn ang="0">
                    <a:pos x="277" y="38"/>
                  </a:cxn>
                  <a:cxn ang="0">
                    <a:pos x="297" y="203"/>
                  </a:cxn>
                  <a:cxn ang="0">
                    <a:pos x="302" y="347"/>
                  </a:cxn>
                  <a:cxn ang="0">
                    <a:pos x="300" y="401"/>
                  </a:cxn>
                  <a:cxn ang="0">
                    <a:pos x="282" y="432"/>
                  </a:cxn>
                  <a:cxn ang="0">
                    <a:pos x="252" y="435"/>
                  </a:cxn>
                  <a:cxn ang="0">
                    <a:pos x="225" y="436"/>
                  </a:cxn>
                  <a:cxn ang="0">
                    <a:pos x="197" y="435"/>
                  </a:cxn>
                  <a:cxn ang="0">
                    <a:pos x="171" y="429"/>
                  </a:cxn>
                  <a:cxn ang="0">
                    <a:pos x="144" y="420"/>
                  </a:cxn>
                  <a:cxn ang="0">
                    <a:pos x="117" y="406"/>
                  </a:cxn>
                  <a:cxn ang="0">
                    <a:pos x="88" y="388"/>
                  </a:cxn>
                  <a:cxn ang="0">
                    <a:pos x="73" y="373"/>
                  </a:cxn>
                  <a:cxn ang="0">
                    <a:pos x="73" y="365"/>
                  </a:cxn>
                  <a:cxn ang="0">
                    <a:pos x="72" y="332"/>
                  </a:cxn>
                  <a:cxn ang="0">
                    <a:pos x="64" y="272"/>
                  </a:cxn>
                  <a:cxn ang="0">
                    <a:pos x="45" y="239"/>
                  </a:cxn>
                  <a:cxn ang="0">
                    <a:pos x="31" y="210"/>
                  </a:cxn>
                  <a:cxn ang="0">
                    <a:pos x="29" y="192"/>
                  </a:cxn>
                  <a:cxn ang="0">
                    <a:pos x="29" y="189"/>
                  </a:cxn>
                  <a:cxn ang="0">
                    <a:pos x="32" y="176"/>
                  </a:cxn>
                  <a:cxn ang="0">
                    <a:pos x="35" y="150"/>
                  </a:cxn>
                  <a:cxn ang="0">
                    <a:pos x="35" y="120"/>
                  </a:cxn>
                  <a:cxn ang="0">
                    <a:pos x="34" y="93"/>
                  </a:cxn>
                  <a:cxn ang="0">
                    <a:pos x="28" y="67"/>
                  </a:cxn>
                  <a:cxn ang="0">
                    <a:pos x="9" y="19"/>
                  </a:cxn>
                  <a:cxn ang="0">
                    <a:pos x="7" y="0"/>
                  </a:cxn>
                  <a:cxn ang="0">
                    <a:pos x="32" y="0"/>
                  </a:cxn>
                  <a:cxn ang="0">
                    <a:pos x="70" y="0"/>
                  </a:cxn>
                  <a:cxn ang="0">
                    <a:pos x="115" y="0"/>
                  </a:cxn>
                  <a:cxn ang="0">
                    <a:pos x="163" y="0"/>
                  </a:cxn>
                  <a:cxn ang="0">
                    <a:pos x="206" y="0"/>
                  </a:cxn>
                  <a:cxn ang="0">
                    <a:pos x="241" y="0"/>
                  </a:cxn>
                  <a:cxn ang="0">
                    <a:pos x="264" y="0"/>
                  </a:cxn>
                </a:cxnLst>
                <a:rect l="0" t="0" r="r" b="b"/>
                <a:pathLst>
                  <a:path w="302" h="436">
                    <a:moveTo>
                      <a:pt x="269" y="0"/>
                    </a:moveTo>
                    <a:lnTo>
                      <a:pt x="277" y="38"/>
                    </a:lnTo>
                    <a:lnTo>
                      <a:pt x="288" y="107"/>
                    </a:lnTo>
                    <a:lnTo>
                      <a:pt x="297" y="203"/>
                    </a:lnTo>
                    <a:lnTo>
                      <a:pt x="302" y="321"/>
                    </a:lnTo>
                    <a:lnTo>
                      <a:pt x="302" y="347"/>
                    </a:lnTo>
                    <a:lnTo>
                      <a:pt x="301" y="373"/>
                    </a:lnTo>
                    <a:lnTo>
                      <a:pt x="300" y="401"/>
                    </a:lnTo>
                    <a:lnTo>
                      <a:pt x="298" y="428"/>
                    </a:lnTo>
                    <a:lnTo>
                      <a:pt x="282" y="432"/>
                    </a:lnTo>
                    <a:lnTo>
                      <a:pt x="267" y="434"/>
                    </a:lnTo>
                    <a:lnTo>
                      <a:pt x="252" y="435"/>
                    </a:lnTo>
                    <a:lnTo>
                      <a:pt x="239" y="436"/>
                    </a:lnTo>
                    <a:lnTo>
                      <a:pt x="225" y="436"/>
                    </a:lnTo>
                    <a:lnTo>
                      <a:pt x="211" y="436"/>
                    </a:lnTo>
                    <a:lnTo>
                      <a:pt x="197" y="435"/>
                    </a:lnTo>
                    <a:lnTo>
                      <a:pt x="184" y="433"/>
                    </a:lnTo>
                    <a:lnTo>
                      <a:pt x="171" y="429"/>
                    </a:lnTo>
                    <a:lnTo>
                      <a:pt x="158" y="426"/>
                    </a:lnTo>
                    <a:lnTo>
                      <a:pt x="144" y="420"/>
                    </a:lnTo>
                    <a:lnTo>
                      <a:pt x="130" y="415"/>
                    </a:lnTo>
                    <a:lnTo>
                      <a:pt x="117" y="406"/>
                    </a:lnTo>
                    <a:lnTo>
                      <a:pt x="103" y="398"/>
                    </a:lnTo>
                    <a:lnTo>
                      <a:pt x="88" y="388"/>
                    </a:lnTo>
                    <a:lnTo>
                      <a:pt x="73" y="377"/>
                    </a:lnTo>
                    <a:lnTo>
                      <a:pt x="73" y="373"/>
                    </a:lnTo>
                    <a:lnTo>
                      <a:pt x="73" y="370"/>
                    </a:lnTo>
                    <a:lnTo>
                      <a:pt x="73" y="365"/>
                    </a:lnTo>
                    <a:lnTo>
                      <a:pt x="73" y="359"/>
                    </a:lnTo>
                    <a:lnTo>
                      <a:pt x="72" y="332"/>
                    </a:lnTo>
                    <a:lnTo>
                      <a:pt x="69" y="300"/>
                    </a:lnTo>
                    <a:lnTo>
                      <a:pt x="64" y="272"/>
                    </a:lnTo>
                    <a:lnTo>
                      <a:pt x="52" y="250"/>
                    </a:lnTo>
                    <a:lnTo>
                      <a:pt x="45" y="239"/>
                    </a:lnTo>
                    <a:lnTo>
                      <a:pt x="37" y="226"/>
                    </a:lnTo>
                    <a:lnTo>
                      <a:pt x="31" y="210"/>
                    </a:lnTo>
                    <a:lnTo>
                      <a:pt x="29" y="195"/>
                    </a:lnTo>
                    <a:lnTo>
                      <a:pt x="29" y="192"/>
                    </a:lnTo>
                    <a:lnTo>
                      <a:pt x="29" y="190"/>
                    </a:lnTo>
                    <a:lnTo>
                      <a:pt x="29" y="189"/>
                    </a:lnTo>
                    <a:lnTo>
                      <a:pt x="30" y="186"/>
                    </a:lnTo>
                    <a:lnTo>
                      <a:pt x="32" y="176"/>
                    </a:lnTo>
                    <a:lnTo>
                      <a:pt x="34" y="163"/>
                    </a:lnTo>
                    <a:lnTo>
                      <a:pt x="35" y="150"/>
                    </a:lnTo>
                    <a:lnTo>
                      <a:pt x="35" y="136"/>
                    </a:lnTo>
                    <a:lnTo>
                      <a:pt x="35" y="120"/>
                    </a:lnTo>
                    <a:lnTo>
                      <a:pt x="34" y="105"/>
                    </a:lnTo>
                    <a:lnTo>
                      <a:pt x="34" y="93"/>
                    </a:lnTo>
                    <a:lnTo>
                      <a:pt x="32" y="85"/>
                    </a:lnTo>
                    <a:lnTo>
                      <a:pt x="28" y="67"/>
                    </a:lnTo>
                    <a:lnTo>
                      <a:pt x="20" y="44"/>
                    </a:lnTo>
                    <a:lnTo>
                      <a:pt x="9" y="19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17" y="0"/>
                    </a:lnTo>
                    <a:lnTo>
                      <a:pt x="32" y="0"/>
                    </a:lnTo>
                    <a:lnTo>
                      <a:pt x="50" y="0"/>
                    </a:lnTo>
                    <a:lnTo>
                      <a:pt x="70" y="0"/>
                    </a:lnTo>
                    <a:lnTo>
                      <a:pt x="92" y="0"/>
                    </a:lnTo>
                    <a:lnTo>
                      <a:pt x="115" y="0"/>
                    </a:lnTo>
                    <a:lnTo>
                      <a:pt x="138" y="0"/>
                    </a:lnTo>
                    <a:lnTo>
                      <a:pt x="163" y="0"/>
                    </a:lnTo>
                    <a:lnTo>
                      <a:pt x="184" y="0"/>
                    </a:lnTo>
                    <a:lnTo>
                      <a:pt x="206" y="0"/>
                    </a:lnTo>
                    <a:lnTo>
                      <a:pt x="225" y="0"/>
                    </a:lnTo>
                    <a:lnTo>
                      <a:pt x="241" y="0"/>
                    </a:lnTo>
                    <a:lnTo>
                      <a:pt x="255" y="0"/>
                    </a:lnTo>
                    <a:lnTo>
                      <a:pt x="264" y="0"/>
                    </a:lnTo>
                    <a:lnTo>
                      <a:pt x="269" y="0"/>
                    </a:lnTo>
                    <a:close/>
                  </a:path>
                </a:pathLst>
              </a:custGeom>
              <a:solidFill>
                <a:srgbClr val="BA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auto">
              <a:xfrm>
                <a:off x="819" y="1726"/>
                <a:ext cx="38" cy="49"/>
              </a:xfrm>
              <a:custGeom>
                <a:avLst/>
                <a:gdLst/>
                <a:ahLst/>
                <a:cxnLst>
                  <a:cxn ang="0">
                    <a:pos x="20" y="12"/>
                  </a:cxn>
                  <a:cxn ang="0">
                    <a:pos x="1" y="59"/>
                  </a:cxn>
                  <a:cxn ang="0">
                    <a:pos x="0" y="62"/>
                  </a:cxn>
                  <a:cxn ang="0">
                    <a:pos x="0" y="66"/>
                  </a:cxn>
                  <a:cxn ang="0">
                    <a:pos x="0" y="70"/>
                  </a:cxn>
                  <a:cxn ang="0">
                    <a:pos x="1" y="74"/>
                  </a:cxn>
                  <a:cxn ang="0">
                    <a:pos x="3" y="77"/>
                  </a:cxn>
                  <a:cxn ang="0">
                    <a:pos x="5" y="80"/>
                  </a:cxn>
                  <a:cxn ang="0">
                    <a:pos x="9" y="82"/>
                  </a:cxn>
                  <a:cxn ang="0">
                    <a:pos x="12" y="84"/>
                  </a:cxn>
                  <a:cxn ang="0">
                    <a:pos x="51" y="97"/>
                  </a:cxn>
                  <a:cxn ang="0">
                    <a:pos x="59" y="98"/>
                  </a:cxn>
                  <a:cxn ang="0">
                    <a:pos x="66" y="96"/>
                  </a:cxn>
                  <a:cxn ang="0">
                    <a:pos x="72" y="91"/>
                  </a:cxn>
                  <a:cxn ang="0">
                    <a:pos x="76" y="85"/>
                  </a:cxn>
                  <a:cxn ang="0">
                    <a:pos x="77" y="84"/>
                  </a:cxn>
                  <a:cxn ang="0">
                    <a:pos x="77" y="82"/>
                  </a:cxn>
                  <a:cxn ang="0">
                    <a:pos x="77" y="81"/>
                  </a:cxn>
                  <a:cxn ang="0">
                    <a:pos x="77" y="80"/>
                  </a:cxn>
                  <a:cxn ang="0">
                    <a:pos x="76" y="74"/>
                  </a:cxn>
                  <a:cxn ang="0">
                    <a:pos x="73" y="68"/>
                  </a:cxn>
                  <a:cxn ang="0">
                    <a:pos x="70" y="63"/>
                  </a:cxn>
                  <a:cxn ang="0">
                    <a:pos x="64" y="61"/>
                  </a:cxn>
                  <a:cxn ang="0">
                    <a:pos x="62" y="60"/>
                  </a:cxn>
                  <a:cxn ang="0">
                    <a:pos x="57" y="59"/>
                  </a:cxn>
                  <a:cxn ang="0">
                    <a:pos x="51" y="57"/>
                  </a:cxn>
                  <a:cxn ang="0">
                    <a:pos x="43" y="54"/>
                  </a:cxn>
                  <a:cxn ang="0">
                    <a:pos x="48" y="45"/>
                  </a:cxn>
                  <a:cxn ang="0">
                    <a:pos x="51" y="36"/>
                  </a:cxn>
                  <a:cxn ang="0">
                    <a:pos x="54" y="29"/>
                  </a:cxn>
                  <a:cxn ang="0">
                    <a:pos x="55" y="27"/>
                  </a:cxn>
                  <a:cxn ang="0">
                    <a:pos x="56" y="24"/>
                  </a:cxn>
                  <a:cxn ang="0">
                    <a:pos x="56" y="23"/>
                  </a:cxn>
                  <a:cxn ang="0">
                    <a:pos x="57" y="21"/>
                  </a:cxn>
                  <a:cxn ang="0">
                    <a:pos x="57" y="20"/>
                  </a:cxn>
                  <a:cxn ang="0">
                    <a:pos x="56" y="14"/>
                  </a:cxn>
                  <a:cxn ang="0">
                    <a:pos x="54" y="9"/>
                  </a:cxn>
                  <a:cxn ang="0">
                    <a:pos x="50" y="5"/>
                  </a:cxn>
                  <a:cxn ang="0">
                    <a:pos x="46" y="2"/>
                  </a:cxn>
                  <a:cxn ang="0">
                    <a:pos x="38" y="0"/>
                  </a:cxn>
                  <a:cxn ang="0">
                    <a:pos x="31" y="1"/>
                  </a:cxn>
                  <a:cxn ang="0">
                    <a:pos x="25" y="6"/>
                  </a:cxn>
                  <a:cxn ang="0">
                    <a:pos x="20" y="12"/>
                  </a:cxn>
                </a:cxnLst>
                <a:rect l="0" t="0" r="r" b="b"/>
                <a:pathLst>
                  <a:path w="77" h="98">
                    <a:moveTo>
                      <a:pt x="20" y="12"/>
                    </a:moveTo>
                    <a:lnTo>
                      <a:pt x="1" y="59"/>
                    </a:lnTo>
                    <a:lnTo>
                      <a:pt x="0" y="62"/>
                    </a:lnTo>
                    <a:lnTo>
                      <a:pt x="0" y="66"/>
                    </a:lnTo>
                    <a:lnTo>
                      <a:pt x="0" y="70"/>
                    </a:lnTo>
                    <a:lnTo>
                      <a:pt x="1" y="74"/>
                    </a:lnTo>
                    <a:lnTo>
                      <a:pt x="3" y="77"/>
                    </a:lnTo>
                    <a:lnTo>
                      <a:pt x="5" y="80"/>
                    </a:lnTo>
                    <a:lnTo>
                      <a:pt x="9" y="82"/>
                    </a:lnTo>
                    <a:lnTo>
                      <a:pt x="12" y="84"/>
                    </a:lnTo>
                    <a:lnTo>
                      <a:pt x="51" y="97"/>
                    </a:lnTo>
                    <a:lnTo>
                      <a:pt x="59" y="98"/>
                    </a:lnTo>
                    <a:lnTo>
                      <a:pt x="66" y="96"/>
                    </a:lnTo>
                    <a:lnTo>
                      <a:pt x="72" y="91"/>
                    </a:lnTo>
                    <a:lnTo>
                      <a:pt x="76" y="85"/>
                    </a:lnTo>
                    <a:lnTo>
                      <a:pt x="77" y="84"/>
                    </a:lnTo>
                    <a:lnTo>
                      <a:pt x="77" y="82"/>
                    </a:lnTo>
                    <a:lnTo>
                      <a:pt x="77" y="81"/>
                    </a:lnTo>
                    <a:lnTo>
                      <a:pt x="77" y="80"/>
                    </a:lnTo>
                    <a:lnTo>
                      <a:pt x="76" y="74"/>
                    </a:lnTo>
                    <a:lnTo>
                      <a:pt x="73" y="68"/>
                    </a:lnTo>
                    <a:lnTo>
                      <a:pt x="70" y="63"/>
                    </a:lnTo>
                    <a:lnTo>
                      <a:pt x="64" y="61"/>
                    </a:lnTo>
                    <a:lnTo>
                      <a:pt x="62" y="60"/>
                    </a:lnTo>
                    <a:lnTo>
                      <a:pt x="57" y="59"/>
                    </a:lnTo>
                    <a:lnTo>
                      <a:pt x="51" y="57"/>
                    </a:lnTo>
                    <a:lnTo>
                      <a:pt x="43" y="54"/>
                    </a:lnTo>
                    <a:lnTo>
                      <a:pt x="48" y="45"/>
                    </a:lnTo>
                    <a:lnTo>
                      <a:pt x="51" y="36"/>
                    </a:lnTo>
                    <a:lnTo>
                      <a:pt x="54" y="29"/>
                    </a:lnTo>
                    <a:lnTo>
                      <a:pt x="55" y="27"/>
                    </a:lnTo>
                    <a:lnTo>
                      <a:pt x="56" y="24"/>
                    </a:lnTo>
                    <a:lnTo>
                      <a:pt x="56" y="23"/>
                    </a:lnTo>
                    <a:lnTo>
                      <a:pt x="57" y="21"/>
                    </a:lnTo>
                    <a:lnTo>
                      <a:pt x="57" y="20"/>
                    </a:lnTo>
                    <a:lnTo>
                      <a:pt x="56" y="14"/>
                    </a:lnTo>
                    <a:lnTo>
                      <a:pt x="54" y="9"/>
                    </a:lnTo>
                    <a:lnTo>
                      <a:pt x="50" y="5"/>
                    </a:lnTo>
                    <a:lnTo>
                      <a:pt x="46" y="2"/>
                    </a:lnTo>
                    <a:lnTo>
                      <a:pt x="38" y="0"/>
                    </a:lnTo>
                    <a:lnTo>
                      <a:pt x="31" y="1"/>
                    </a:lnTo>
                    <a:lnTo>
                      <a:pt x="25" y="6"/>
                    </a:lnTo>
                    <a:lnTo>
                      <a:pt x="20" y="1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auto">
              <a:xfrm>
                <a:off x="910" y="1712"/>
                <a:ext cx="29" cy="29"/>
              </a:xfrm>
              <a:custGeom>
                <a:avLst/>
                <a:gdLst/>
                <a:ahLst/>
                <a:cxnLst>
                  <a:cxn ang="0">
                    <a:pos x="57" y="29"/>
                  </a:cxn>
                  <a:cxn ang="0">
                    <a:pos x="55" y="41"/>
                  </a:cxn>
                  <a:cxn ang="0">
                    <a:pos x="48" y="50"/>
                  </a:cxn>
                  <a:cxn ang="0">
                    <a:pos x="39" y="56"/>
                  </a:cxn>
                  <a:cxn ang="0">
                    <a:pos x="29" y="58"/>
                  </a:cxn>
                  <a:cxn ang="0">
                    <a:pos x="17" y="56"/>
                  </a:cxn>
                  <a:cxn ang="0">
                    <a:pos x="8" y="50"/>
                  </a:cxn>
                  <a:cxn ang="0">
                    <a:pos x="2" y="41"/>
                  </a:cxn>
                  <a:cxn ang="0">
                    <a:pos x="0" y="29"/>
                  </a:cxn>
                  <a:cxn ang="0">
                    <a:pos x="2" y="18"/>
                  </a:cxn>
                  <a:cxn ang="0">
                    <a:pos x="8" y="8"/>
                  </a:cxn>
                  <a:cxn ang="0">
                    <a:pos x="17" y="3"/>
                  </a:cxn>
                  <a:cxn ang="0">
                    <a:pos x="29" y="0"/>
                  </a:cxn>
                  <a:cxn ang="0">
                    <a:pos x="39" y="3"/>
                  </a:cxn>
                  <a:cxn ang="0">
                    <a:pos x="48" y="8"/>
                  </a:cxn>
                  <a:cxn ang="0">
                    <a:pos x="55" y="18"/>
                  </a:cxn>
                  <a:cxn ang="0">
                    <a:pos x="57" y="29"/>
                  </a:cxn>
                </a:cxnLst>
                <a:rect l="0" t="0" r="r" b="b"/>
                <a:pathLst>
                  <a:path w="57" h="58">
                    <a:moveTo>
                      <a:pt x="57" y="29"/>
                    </a:moveTo>
                    <a:lnTo>
                      <a:pt x="55" y="41"/>
                    </a:lnTo>
                    <a:lnTo>
                      <a:pt x="48" y="50"/>
                    </a:lnTo>
                    <a:lnTo>
                      <a:pt x="39" y="56"/>
                    </a:lnTo>
                    <a:lnTo>
                      <a:pt x="29" y="58"/>
                    </a:lnTo>
                    <a:lnTo>
                      <a:pt x="17" y="56"/>
                    </a:lnTo>
                    <a:lnTo>
                      <a:pt x="8" y="50"/>
                    </a:lnTo>
                    <a:lnTo>
                      <a:pt x="2" y="41"/>
                    </a:lnTo>
                    <a:lnTo>
                      <a:pt x="0" y="29"/>
                    </a:lnTo>
                    <a:lnTo>
                      <a:pt x="2" y="18"/>
                    </a:lnTo>
                    <a:lnTo>
                      <a:pt x="8" y="8"/>
                    </a:lnTo>
                    <a:lnTo>
                      <a:pt x="17" y="3"/>
                    </a:lnTo>
                    <a:lnTo>
                      <a:pt x="29" y="0"/>
                    </a:lnTo>
                    <a:lnTo>
                      <a:pt x="39" y="3"/>
                    </a:lnTo>
                    <a:lnTo>
                      <a:pt x="48" y="8"/>
                    </a:lnTo>
                    <a:lnTo>
                      <a:pt x="55" y="18"/>
                    </a:lnTo>
                    <a:lnTo>
                      <a:pt x="57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auto">
              <a:xfrm>
                <a:off x="765" y="1704"/>
                <a:ext cx="28" cy="28"/>
              </a:xfrm>
              <a:custGeom>
                <a:avLst/>
                <a:gdLst/>
                <a:ahLst/>
                <a:cxnLst>
                  <a:cxn ang="0">
                    <a:pos x="58" y="29"/>
                  </a:cxn>
                  <a:cxn ang="0">
                    <a:pos x="56" y="40"/>
                  </a:cxn>
                  <a:cxn ang="0">
                    <a:pos x="50" y="50"/>
                  </a:cxn>
                  <a:cxn ang="0">
                    <a:pos x="41" y="55"/>
                  </a:cxn>
                  <a:cxn ang="0">
                    <a:pos x="29" y="58"/>
                  </a:cxn>
                  <a:cxn ang="0">
                    <a:pos x="19" y="55"/>
                  </a:cxn>
                  <a:cxn ang="0">
                    <a:pos x="10" y="50"/>
                  </a:cxn>
                  <a:cxn ang="0">
                    <a:pos x="3" y="40"/>
                  </a:cxn>
                  <a:cxn ang="0">
                    <a:pos x="0" y="29"/>
                  </a:cxn>
                  <a:cxn ang="0">
                    <a:pos x="3" y="17"/>
                  </a:cxn>
                  <a:cxn ang="0">
                    <a:pos x="10" y="8"/>
                  </a:cxn>
                  <a:cxn ang="0">
                    <a:pos x="19" y="2"/>
                  </a:cxn>
                  <a:cxn ang="0">
                    <a:pos x="29" y="0"/>
                  </a:cxn>
                  <a:cxn ang="0">
                    <a:pos x="41" y="2"/>
                  </a:cxn>
                  <a:cxn ang="0">
                    <a:pos x="50" y="8"/>
                  </a:cxn>
                  <a:cxn ang="0">
                    <a:pos x="56" y="17"/>
                  </a:cxn>
                  <a:cxn ang="0">
                    <a:pos x="58" y="29"/>
                  </a:cxn>
                </a:cxnLst>
                <a:rect l="0" t="0" r="r" b="b"/>
                <a:pathLst>
                  <a:path w="58" h="58">
                    <a:moveTo>
                      <a:pt x="58" y="29"/>
                    </a:moveTo>
                    <a:lnTo>
                      <a:pt x="56" y="40"/>
                    </a:lnTo>
                    <a:lnTo>
                      <a:pt x="50" y="50"/>
                    </a:lnTo>
                    <a:lnTo>
                      <a:pt x="41" y="55"/>
                    </a:lnTo>
                    <a:lnTo>
                      <a:pt x="29" y="58"/>
                    </a:lnTo>
                    <a:lnTo>
                      <a:pt x="19" y="55"/>
                    </a:lnTo>
                    <a:lnTo>
                      <a:pt x="10" y="50"/>
                    </a:lnTo>
                    <a:lnTo>
                      <a:pt x="3" y="40"/>
                    </a:lnTo>
                    <a:lnTo>
                      <a:pt x="0" y="29"/>
                    </a:lnTo>
                    <a:lnTo>
                      <a:pt x="3" y="17"/>
                    </a:lnTo>
                    <a:lnTo>
                      <a:pt x="10" y="8"/>
                    </a:lnTo>
                    <a:lnTo>
                      <a:pt x="19" y="2"/>
                    </a:lnTo>
                    <a:lnTo>
                      <a:pt x="29" y="0"/>
                    </a:lnTo>
                    <a:lnTo>
                      <a:pt x="41" y="2"/>
                    </a:lnTo>
                    <a:lnTo>
                      <a:pt x="50" y="8"/>
                    </a:lnTo>
                    <a:lnTo>
                      <a:pt x="56" y="17"/>
                    </a:lnTo>
                    <a:lnTo>
                      <a:pt x="58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auto">
              <a:xfrm>
                <a:off x="298" y="2053"/>
                <a:ext cx="943" cy="447"/>
              </a:xfrm>
              <a:custGeom>
                <a:avLst/>
                <a:gdLst/>
                <a:ahLst/>
                <a:cxnLst>
                  <a:cxn ang="0">
                    <a:pos x="650" y="0"/>
                  </a:cxn>
                  <a:cxn ang="0">
                    <a:pos x="554" y="4"/>
                  </a:cxn>
                  <a:cxn ang="0">
                    <a:pos x="461" y="10"/>
                  </a:cxn>
                  <a:cxn ang="0">
                    <a:pos x="370" y="21"/>
                  </a:cxn>
                  <a:cxn ang="0">
                    <a:pos x="281" y="34"/>
                  </a:cxn>
                  <a:cxn ang="0">
                    <a:pos x="196" y="50"/>
                  </a:cxn>
                  <a:cxn ang="0">
                    <a:pos x="116" y="68"/>
                  </a:cxn>
                  <a:cxn ang="0">
                    <a:pos x="37" y="89"/>
                  </a:cxn>
                  <a:cxn ang="0">
                    <a:pos x="15" y="143"/>
                  </a:cxn>
                  <a:cxn ang="0">
                    <a:pos x="50" y="227"/>
                  </a:cxn>
                  <a:cxn ang="0">
                    <a:pos x="90" y="306"/>
                  </a:cxn>
                  <a:cxn ang="0">
                    <a:pos x="137" y="382"/>
                  </a:cxn>
                  <a:cxn ang="0">
                    <a:pos x="189" y="455"/>
                  </a:cxn>
                  <a:cxn ang="0">
                    <a:pos x="247" y="523"/>
                  </a:cxn>
                  <a:cxn ang="0">
                    <a:pos x="309" y="585"/>
                  </a:cxn>
                  <a:cxn ang="0">
                    <a:pos x="377" y="644"/>
                  </a:cxn>
                  <a:cxn ang="0">
                    <a:pos x="448" y="697"/>
                  </a:cxn>
                  <a:cxn ang="0">
                    <a:pos x="523" y="744"/>
                  </a:cxn>
                  <a:cxn ang="0">
                    <a:pos x="603" y="786"/>
                  </a:cxn>
                  <a:cxn ang="0">
                    <a:pos x="686" y="820"/>
                  </a:cxn>
                  <a:cxn ang="0">
                    <a:pos x="772" y="849"/>
                  </a:cxn>
                  <a:cxn ang="0">
                    <a:pos x="861" y="872"/>
                  </a:cxn>
                  <a:cxn ang="0">
                    <a:pos x="952" y="887"/>
                  </a:cxn>
                  <a:cxn ang="0">
                    <a:pos x="1046" y="894"/>
                  </a:cxn>
                  <a:cxn ang="0">
                    <a:pos x="1122" y="895"/>
                  </a:cxn>
                  <a:cxn ang="0">
                    <a:pos x="1178" y="892"/>
                  </a:cxn>
                  <a:cxn ang="0">
                    <a:pos x="1233" y="887"/>
                  </a:cxn>
                  <a:cxn ang="0">
                    <a:pos x="1288" y="879"/>
                  </a:cxn>
                  <a:cxn ang="0">
                    <a:pos x="1341" y="869"/>
                  </a:cxn>
                  <a:cxn ang="0">
                    <a:pos x="1394" y="855"/>
                  </a:cxn>
                  <a:cxn ang="0">
                    <a:pos x="1446" y="840"/>
                  </a:cxn>
                  <a:cxn ang="0">
                    <a:pos x="1497" y="822"/>
                  </a:cxn>
                  <a:cxn ang="0">
                    <a:pos x="1546" y="802"/>
                  </a:cxn>
                  <a:cxn ang="0">
                    <a:pos x="1594" y="780"/>
                  </a:cxn>
                  <a:cxn ang="0">
                    <a:pos x="1642" y="756"/>
                  </a:cxn>
                  <a:cxn ang="0">
                    <a:pos x="1688" y="729"/>
                  </a:cxn>
                  <a:cxn ang="0">
                    <a:pos x="1733" y="702"/>
                  </a:cxn>
                  <a:cxn ang="0">
                    <a:pos x="1775" y="672"/>
                  </a:cxn>
                  <a:cxn ang="0">
                    <a:pos x="1817" y="639"/>
                  </a:cxn>
                  <a:cxn ang="0">
                    <a:pos x="1857" y="605"/>
                  </a:cxn>
                  <a:cxn ang="0">
                    <a:pos x="1880" y="571"/>
                  </a:cxn>
                  <a:cxn ang="0">
                    <a:pos x="1885" y="540"/>
                  </a:cxn>
                  <a:cxn ang="0">
                    <a:pos x="1885" y="498"/>
                  </a:cxn>
                  <a:cxn ang="0">
                    <a:pos x="1872" y="445"/>
                  </a:cxn>
                  <a:cxn ang="0">
                    <a:pos x="1849" y="393"/>
                  </a:cxn>
                  <a:cxn ang="0">
                    <a:pos x="1813" y="344"/>
                  </a:cxn>
                  <a:cxn ang="0">
                    <a:pos x="1768" y="297"/>
                  </a:cxn>
                  <a:cxn ang="0">
                    <a:pos x="1714" y="252"/>
                  </a:cxn>
                  <a:cxn ang="0">
                    <a:pos x="1650" y="211"/>
                  </a:cxn>
                  <a:cxn ang="0">
                    <a:pos x="1577" y="172"/>
                  </a:cxn>
                  <a:cxn ang="0">
                    <a:pos x="1497" y="136"/>
                  </a:cxn>
                  <a:cxn ang="0">
                    <a:pos x="1409" y="104"/>
                  </a:cxn>
                  <a:cxn ang="0">
                    <a:pos x="1313" y="76"/>
                  </a:cxn>
                  <a:cxn ang="0">
                    <a:pos x="1213" y="52"/>
                  </a:cxn>
                  <a:cxn ang="0">
                    <a:pos x="1106" y="32"/>
                  </a:cxn>
                  <a:cxn ang="0">
                    <a:pos x="996" y="16"/>
                  </a:cxn>
                  <a:cxn ang="0">
                    <a:pos x="879" y="6"/>
                  </a:cxn>
                  <a:cxn ang="0">
                    <a:pos x="759" y="1"/>
                  </a:cxn>
                </a:cxnLst>
                <a:rect l="0" t="0" r="r" b="b"/>
                <a:pathLst>
                  <a:path w="1886" h="895">
                    <a:moveTo>
                      <a:pt x="698" y="0"/>
                    </a:moveTo>
                    <a:lnTo>
                      <a:pt x="650" y="0"/>
                    </a:lnTo>
                    <a:lnTo>
                      <a:pt x="602" y="2"/>
                    </a:lnTo>
                    <a:lnTo>
                      <a:pt x="554" y="4"/>
                    </a:lnTo>
                    <a:lnTo>
                      <a:pt x="507" y="7"/>
                    </a:lnTo>
                    <a:lnTo>
                      <a:pt x="461" y="10"/>
                    </a:lnTo>
                    <a:lnTo>
                      <a:pt x="415" y="15"/>
                    </a:lnTo>
                    <a:lnTo>
                      <a:pt x="370" y="21"/>
                    </a:lnTo>
                    <a:lnTo>
                      <a:pt x="325" y="27"/>
                    </a:lnTo>
                    <a:lnTo>
                      <a:pt x="281" y="34"/>
                    </a:lnTo>
                    <a:lnTo>
                      <a:pt x="239" y="42"/>
                    </a:lnTo>
                    <a:lnTo>
                      <a:pt x="196" y="50"/>
                    </a:lnTo>
                    <a:lnTo>
                      <a:pt x="156" y="59"/>
                    </a:lnTo>
                    <a:lnTo>
                      <a:pt x="116" y="68"/>
                    </a:lnTo>
                    <a:lnTo>
                      <a:pt x="76" y="78"/>
                    </a:lnTo>
                    <a:lnTo>
                      <a:pt x="37" y="89"/>
                    </a:lnTo>
                    <a:lnTo>
                      <a:pt x="0" y="100"/>
                    </a:lnTo>
                    <a:lnTo>
                      <a:pt x="15" y="143"/>
                    </a:lnTo>
                    <a:lnTo>
                      <a:pt x="32" y="186"/>
                    </a:lnTo>
                    <a:lnTo>
                      <a:pt x="50" y="227"/>
                    </a:lnTo>
                    <a:lnTo>
                      <a:pt x="70" y="267"/>
                    </a:lnTo>
                    <a:lnTo>
                      <a:pt x="90" y="306"/>
                    </a:lnTo>
                    <a:lnTo>
                      <a:pt x="113" y="346"/>
                    </a:lnTo>
                    <a:lnTo>
                      <a:pt x="137" y="382"/>
                    </a:lnTo>
                    <a:lnTo>
                      <a:pt x="163" y="419"/>
                    </a:lnTo>
                    <a:lnTo>
                      <a:pt x="189" y="455"/>
                    </a:lnTo>
                    <a:lnTo>
                      <a:pt x="217" y="490"/>
                    </a:lnTo>
                    <a:lnTo>
                      <a:pt x="247" y="523"/>
                    </a:lnTo>
                    <a:lnTo>
                      <a:pt x="278" y="555"/>
                    </a:lnTo>
                    <a:lnTo>
                      <a:pt x="309" y="585"/>
                    </a:lnTo>
                    <a:lnTo>
                      <a:pt x="342" y="615"/>
                    </a:lnTo>
                    <a:lnTo>
                      <a:pt x="377" y="644"/>
                    </a:lnTo>
                    <a:lnTo>
                      <a:pt x="412" y="670"/>
                    </a:lnTo>
                    <a:lnTo>
                      <a:pt x="448" y="697"/>
                    </a:lnTo>
                    <a:lnTo>
                      <a:pt x="485" y="721"/>
                    </a:lnTo>
                    <a:lnTo>
                      <a:pt x="523" y="744"/>
                    </a:lnTo>
                    <a:lnTo>
                      <a:pt x="562" y="765"/>
                    </a:lnTo>
                    <a:lnTo>
                      <a:pt x="603" y="786"/>
                    </a:lnTo>
                    <a:lnTo>
                      <a:pt x="644" y="804"/>
                    </a:lnTo>
                    <a:lnTo>
                      <a:pt x="686" y="820"/>
                    </a:lnTo>
                    <a:lnTo>
                      <a:pt x="728" y="836"/>
                    </a:lnTo>
                    <a:lnTo>
                      <a:pt x="772" y="849"/>
                    </a:lnTo>
                    <a:lnTo>
                      <a:pt x="816" y="862"/>
                    </a:lnTo>
                    <a:lnTo>
                      <a:pt x="861" y="872"/>
                    </a:lnTo>
                    <a:lnTo>
                      <a:pt x="906" y="880"/>
                    </a:lnTo>
                    <a:lnTo>
                      <a:pt x="952" y="887"/>
                    </a:lnTo>
                    <a:lnTo>
                      <a:pt x="999" y="892"/>
                    </a:lnTo>
                    <a:lnTo>
                      <a:pt x="1046" y="894"/>
                    </a:lnTo>
                    <a:lnTo>
                      <a:pt x="1093" y="895"/>
                    </a:lnTo>
                    <a:lnTo>
                      <a:pt x="1122" y="895"/>
                    </a:lnTo>
                    <a:lnTo>
                      <a:pt x="1150" y="894"/>
                    </a:lnTo>
                    <a:lnTo>
                      <a:pt x="1178" y="892"/>
                    </a:lnTo>
                    <a:lnTo>
                      <a:pt x="1205" y="889"/>
                    </a:lnTo>
                    <a:lnTo>
                      <a:pt x="1233" y="887"/>
                    </a:lnTo>
                    <a:lnTo>
                      <a:pt x="1260" y="882"/>
                    </a:lnTo>
                    <a:lnTo>
                      <a:pt x="1288" y="879"/>
                    </a:lnTo>
                    <a:lnTo>
                      <a:pt x="1315" y="873"/>
                    </a:lnTo>
                    <a:lnTo>
                      <a:pt x="1341" y="869"/>
                    </a:lnTo>
                    <a:lnTo>
                      <a:pt x="1368" y="862"/>
                    </a:lnTo>
                    <a:lnTo>
                      <a:pt x="1394" y="855"/>
                    </a:lnTo>
                    <a:lnTo>
                      <a:pt x="1421" y="848"/>
                    </a:lnTo>
                    <a:lnTo>
                      <a:pt x="1446" y="840"/>
                    </a:lnTo>
                    <a:lnTo>
                      <a:pt x="1471" y="832"/>
                    </a:lnTo>
                    <a:lnTo>
                      <a:pt x="1497" y="822"/>
                    </a:lnTo>
                    <a:lnTo>
                      <a:pt x="1522" y="812"/>
                    </a:lnTo>
                    <a:lnTo>
                      <a:pt x="1546" y="802"/>
                    </a:lnTo>
                    <a:lnTo>
                      <a:pt x="1570" y="791"/>
                    </a:lnTo>
                    <a:lnTo>
                      <a:pt x="1594" y="780"/>
                    </a:lnTo>
                    <a:lnTo>
                      <a:pt x="1619" y="768"/>
                    </a:lnTo>
                    <a:lnTo>
                      <a:pt x="1642" y="756"/>
                    </a:lnTo>
                    <a:lnTo>
                      <a:pt x="1665" y="743"/>
                    </a:lnTo>
                    <a:lnTo>
                      <a:pt x="1688" y="729"/>
                    </a:lnTo>
                    <a:lnTo>
                      <a:pt x="1711" y="715"/>
                    </a:lnTo>
                    <a:lnTo>
                      <a:pt x="1733" y="702"/>
                    </a:lnTo>
                    <a:lnTo>
                      <a:pt x="1755" y="687"/>
                    </a:lnTo>
                    <a:lnTo>
                      <a:pt x="1775" y="672"/>
                    </a:lnTo>
                    <a:lnTo>
                      <a:pt x="1796" y="655"/>
                    </a:lnTo>
                    <a:lnTo>
                      <a:pt x="1817" y="639"/>
                    </a:lnTo>
                    <a:lnTo>
                      <a:pt x="1837" y="622"/>
                    </a:lnTo>
                    <a:lnTo>
                      <a:pt x="1857" y="605"/>
                    </a:lnTo>
                    <a:lnTo>
                      <a:pt x="1877" y="587"/>
                    </a:lnTo>
                    <a:lnTo>
                      <a:pt x="1880" y="571"/>
                    </a:lnTo>
                    <a:lnTo>
                      <a:pt x="1884" y="556"/>
                    </a:lnTo>
                    <a:lnTo>
                      <a:pt x="1885" y="540"/>
                    </a:lnTo>
                    <a:lnTo>
                      <a:pt x="1886" y="524"/>
                    </a:lnTo>
                    <a:lnTo>
                      <a:pt x="1885" y="498"/>
                    </a:lnTo>
                    <a:lnTo>
                      <a:pt x="1880" y="471"/>
                    </a:lnTo>
                    <a:lnTo>
                      <a:pt x="1872" y="445"/>
                    </a:lnTo>
                    <a:lnTo>
                      <a:pt x="1862" y="418"/>
                    </a:lnTo>
                    <a:lnTo>
                      <a:pt x="1849" y="393"/>
                    </a:lnTo>
                    <a:lnTo>
                      <a:pt x="1833" y="369"/>
                    </a:lnTo>
                    <a:lnTo>
                      <a:pt x="1813" y="344"/>
                    </a:lnTo>
                    <a:lnTo>
                      <a:pt x="1793" y="320"/>
                    </a:lnTo>
                    <a:lnTo>
                      <a:pt x="1768" y="297"/>
                    </a:lnTo>
                    <a:lnTo>
                      <a:pt x="1742" y="274"/>
                    </a:lnTo>
                    <a:lnTo>
                      <a:pt x="1714" y="252"/>
                    </a:lnTo>
                    <a:lnTo>
                      <a:pt x="1683" y="232"/>
                    </a:lnTo>
                    <a:lnTo>
                      <a:pt x="1650" y="211"/>
                    </a:lnTo>
                    <a:lnTo>
                      <a:pt x="1614" y="191"/>
                    </a:lnTo>
                    <a:lnTo>
                      <a:pt x="1577" y="172"/>
                    </a:lnTo>
                    <a:lnTo>
                      <a:pt x="1538" y="153"/>
                    </a:lnTo>
                    <a:lnTo>
                      <a:pt x="1497" y="136"/>
                    </a:lnTo>
                    <a:lnTo>
                      <a:pt x="1454" y="120"/>
                    </a:lnTo>
                    <a:lnTo>
                      <a:pt x="1409" y="104"/>
                    </a:lnTo>
                    <a:lnTo>
                      <a:pt x="1362" y="90"/>
                    </a:lnTo>
                    <a:lnTo>
                      <a:pt x="1313" y="76"/>
                    </a:lnTo>
                    <a:lnTo>
                      <a:pt x="1264" y="63"/>
                    </a:lnTo>
                    <a:lnTo>
                      <a:pt x="1213" y="52"/>
                    </a:lnTo>
                    <a:lnTo>
                      <a:pt x="1160" y="42"/>
                    </a:lnTo>
                    <a:lnTo>
                      <a:pt x="1106" y="32"/>
                    </a:lnTo>
                    <a:lnTo>
                      <a:pt x="1051" y="23"/>
                    </a:lnTo>
                    <a:lnTo>
                      <a:pt x="996" y="16"/>
                    </a:lnTo>
                    <a:lnTo>
                      <a:pt x="938" y="10"/>
                    </a:lnTo>
                    <a:lnTo>
                      <a:pt x="879" y="6"/>
                    </a:lnTo>
                    <a:lnTo>
                      <a:pt x="819" y="2"/>
                    </a:lnTo>
                    <a:lnTo>
                      <a:pt x="759" y="1"/>
                    </a:lnTo>
                    <a:lnTo>
                      <a:pt x="698" y="0"/>
                    </a:lnTo>
                    <a:close/>
                  </a:path>
                </a:pathLst>
              </a:custGeom>
              <a:solidFill>
                <a:srgbClr val="BC684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auto">
              <a:xfrm>
                <a:off x="290" y="2044"/>
                <a:ext cx="958" cy="310"/>
              </a:xfrm>
              <a:custGeom>
                <a:avLst/>
                <a:gdLst/>
                <a:ahLst/>
                <a:cxnLst>
                  <a:cxn ang="0">
                    <a:pos x="6" y="105"/>
                  </a:cxn>
                  <a:cxn ang="0">
                    <a:pos x="0" y="115"/>
                  </a:cxn>
                  <a:cxn ang="0">
                    <a:pos x="5" y="127"/>
                  </a:cxn>
                  <a:cxn ang="0">
                    <a:pos x="15" y="132"/>
                  </a:cxn>
                  <a:cxn ang="0">
                    <a:pos x="59" y="120"/>
                  </a:cxn>
                  <a:cxn ang="0">
                    <a:pos x="139" y="98"/>
                  </a:cxn>
                  <a:cxn ang="0">
                    <a:pos x="221" y="79"/>
                  </a:cxn>
                  <a:cxn ang="0">
                    <a:pos x="307" y="64"/>
                  </a:cxn>
                  <a:cxn ang="0">
                    <a:pos x="393" y="52"/>
                  </a:cxn>
                  <a:cxn ang="0">
                    <a:pos x="483" y="43"/>
                  </a:cxn>
                  <a:cxn ang="0">
                    <a:pos x="575" y="36"/>
                  </a:cxn>
                  <a:cxn ang="0">
                    <a:pos x="667" y="32"/>
                  </a:cxn>
                  <a:cxn ang="0">
                    <a:pos x="774" y="33"/>
                  </a:cxn>
                  <a:cxn ang="0">
                    <a:pos x="892" y="38"/>
                  </a:cxn>
                  <a:cxn ang="0">
                    <a:pos x="1007" y="48"/>
                  </a:cxn>
                  <a:cxn ang="0">
                    <a:pos x="1116" y="63"/>
                  </a:cxn>
                  <a:cxn ang="0">
                    <a:pos x="1221" y="83"/>
                  </a:cxn>
                  <a:cxn ang="0">
                    <a:pos x="1321" y="106"/>
                  </a:cxn>
                  <a:cxn ang="0">
                    <a:pos x="1415" y="134"/>
                  </a:cxn>
                  <a:cxn ang="0">
                    <a:pos x="1501" y="165"/>
                  </a:cxn>
                  <a:cxn ang="0">
                    <a:pos x="1580" y="199"/>
                  </a:cxn>
                  <a:cxn ang="0">
                    <a:pos x="1652" y="236"/>
                  </a:cxn>
                  <a:cxn ang="0">
                    <a:pos x="1715" y="278"/>
                  </a:cxn>
                  <a:cxn ang="0">
                    <a:pos x="1769" y="320"/>
                  </a:cxn>
                  <a:cxn ang="0">
                    <a:pos x="1814" y="366"/>
                  </a:cxn>
                  <a:cxn ang="0">
                    <a:pos x="1849" y="413"/>
                  </a:cxn>
                  <a:cxn ang="0">
                    <a:pos x="1872" y="463"/>
                  </a:cxn>
                  <a:cxn ang="0">
                    <a:pos x="1885" y="514"/>
                  </a:cxn>
                  <a:cxn ang="0">
                    <a:pos x="1885" y="555"/>
                  </a:cxn>
                  <a:cxn ang="0">
                    <a:pos x="1880" y="584"/>
                  </a:cxn>
                  <a:cxn ang="0">
                    <a:pos x="1876" y="606"/>
                  </a:cxn>
                  <a:cxn ang="0">
                    <a:pos x="1882" y="616"/>
                  </a:cxn>
                  <a:cxn ang="0">
                    <a:pos x="1895" y="618"/>
                  </a:cxn>
                  <a:cxn ang="0">
                    <a:pos x="1905" y="613"/>
                  </a:cxn>
                  <a:cxn ang="0">
                    <a:pos x="1912" y="590"/>
                  </a:cxn>
                  <a:cxn ang="0">
                    <a:pos x="1917" y="556"/>
                  </a:cxn>
                  <a:cxn ang="0">
                    <a:pos x="1916" y="513"/>
                  </a:cxn>
                  <a:cxn ang="0">
                    <a:pos x="1903" y="458"/>
                  </a:cxn>
                  <a:cxn ang="0">
                    <a:pos x="1879" y="405"/>
                  </a:cxn>
                  <a:cxn ang="0">
                    <a:pos x="1844" y="355"/>
                  </a:cxn>
                  <a:cxn ang="0">
                    <a:pos x="1798" y="306"/>
                  </a:cxn>
                  <a:cxn ang="0">
                    <a:pos x="1743" y="260"/>
                  </a:cxn>
                  <a:cxn ang="0">
                    <a:pos x="1677" y="218"/>
                  </a:cxn>
                  <a:cxn ang="0">
                    <a:pos x="1605" y="177"/>
                  </a:cxn>
                  <a:cxn ang="0">
                    <a:pos x="1523" y="140"/>
                  </a:cxn>
                  <a:cxn ang="0">
                    <a:pos x="1433" y="107"/>
                  </a:cxn>
                  <a:cxn ang="0">
                    <a:pos x="1337" y="78"/>
                  </a:cxn>
                  <a:cxn ang="0">
                    <a:pos x="1235" y="53"/>
                  </a:cxn>
                  <a:cxn ang="0">
                    <a:pos x="1128" y="33"/>
                  </a:cxn>
                  <a:cxn ang="0">
                    <a:pos x="1015" y="17"/>
                  </a:cxn>
                  <a:cxn ang="0">
                    <a:pos x="898" y="6"/>
                  </a:cxn>
                  <a:cxn ang="0">
                    <a:pos x="777" y="1"/>
                  </a:cxn>
                  <a:cxn ang="0">
                    <a:pos x="667" y="0"/>
                  </a:cxn>
                  <a:cxn ang="0">
                    <a:pos x="573" y="3"/>
                  </a:cxn>
                  <a:cxn ang="0">
                    <a:pos x="479" y="10"/>
                  </a:cxn>
                  <a:cxn ang="0">
                    <a:pos x="390" y="20"/>
                  </a:cxn>
                  <a:cxn ang="0">
                    <a:pos x="301" y="33"/>
                  </a:cxn>
                  <a:cxn ang="0">
                    <a:pos x="215" y="48"/>
                  </a:cxn>
                  <a:cxn ang="0">
                    <a:pos x="130" y="68"/>
                  </a:cxn>
                  <a:cxn ang="0">
                    <a:pos x="51" y="90"/>
                  </a:cxn>
                </a:cxnLst>
                <a:rect l="0" t="0" r="r" b="b"/>
                <a:pathLst>
                  <a:path w="1917" h="618">
                    <a:moveTo>
                      <a:pt x="12" y="101"/>
                    </a:moveTo>
                    <a:lnTo>
                      <a:pt x="6" y="105"/>
                    </a:lnTo>
                    <a:lnTo>
                      <a:pt x="1" y="109"/>
                    </a:lnTo>
                    <a:lnTo>
                      <a:pt x="0" y="115"/>
                    </a:lnTo>
                    <a:lnTo>
                      <a:pt x="1" y="121"/>
                    </a:lnTo>
                    <a:lnTo>
                      <a:pt x="5" y="127"/>
                    </a:lnTo>
                    <a:lnTo>
                      <a:pt x="10" y="131"/>
                    </a:lnTo>
                    <a:lnTo>
                      <a:pt x="15" y="132"/>
                    </a:lnTo>
                    <a:lnTo>
                      <a:pt x="21" y="131"/>
                    </a:lnTo>
                    <a:lnTo>
                      <a:pt x="59" y="120"/>
                    </a:lnTo>
                    <a:lnTo>
                      <a:pt x="98" y="108"/>
                    </a:lnTo>
                    <a:lnTo>
                      <a:pt x="139" y="98"/>
                    </a:lnTo>
                    <a:lnTo>
                      <a:pt x="180" y="89"/>
                    </a:lnTo>
                    <a:lnTo>
                      <a:pt x="221" y="79"/>
                    </a:lnTo>
                    <a:lnTo>
                      <a:pt x="263" y="71"/>
                    </a:lnTo>
                    <a:lnTo>
                      <a:pt x="307" y="64"/>
                    </a:lnTo>
                    <a:lnTo>
                      <a:pt x="349" y="58"/>
                    </a:lnTo>
                    <a:lnTo>
                      <a:pt x="393" y="52"/>
                    </a:lnTo>
                    <a:lnTo>
                      <a:pt x="438" y="46"/>
                    </a:lnTo>
                    <a:lnTo>
                      <a:pt x="483" y="43"/>
                    </a:lnTo>
                    <a:lnTo>
                      <a:pt x="529" y="39"/>
                    </a:lnTo>
                    <a:lnTo>
                      <a:pt x="575" y="36"/>
                    </a:lnTo>
                    <a:lnTo>
                      <a:pt x="621" y="33"/>
                    </a:lnTo>
                    <a:lnTo>
                      <a:pt x="667" y="32"/>
                    </a:lnTo>
                    <a:lnTo>
                      <a:pt x="714" y="32"/>
                    </a:lnTo>
                    <a:lnTo>
                      <a:pt x="774" y="33"/>
                    </a:lnTo>
                    <a:lnTo>
                      <a:pt x="834" y="35"/>
                    </a:lnTo>
                    <a:lnTo>
                      <a:pt x="892" y="38"/>
                    </a:lnTo>
                    <a:lnTo>
                      <a:pt x="949" y="43"/>
                    </a:lnTo>
                    <a:lnTo>
                      <a:pt x="1007" y="48"/>
                    </a:lnTo>
                    <a:lnTo>
                      <a:pt x="1062" y="55"/>
                    </a:lnTo>
                    <a:lnTo>
                      <a:pt x="1116" y="63"/>
                    </a:lnTo>
                    <a:lnTo>
                      <a:pt x="1169" y="73"/>
                    </a:lnTo>
                    <a:lnTo>
                      <a:pt x="1221" y="83"/>
                    </a:lnTo>
                    <a:lnTo>
                      <a:pt x="1272" y="93"/>
                    </a:lnTo>
                    <a:lnTo>
                      <a:pt x="1321" y="106"/>
                    </a:lnTo>
                    <a:lnTo>
                      <a:pt x="1369" y="119"/>
                    </a:lnTo>
                    <a:lnTo>
                      <a:pt x="1415" y="134"/>
                    </a:lnTo>
                    <a:lnTo>
                      <a:pt x="1458" y="149"/>
                    </a:lnTo>
                    <a:lnTo>
                      <a:pt x="1501" y="165"/>
                    </a:lnTo>
                    <a:lnTo>
                      <a:pt x="1542" y="181"/>
                    </a:lnTo>
                    <a:lnTo>
                      <a:pt x="1580" y="199"/>
                    </a:lnTo>
                    <a:lnTo>
                      <a:pt x="1617" y="218"/>
                    </a:lnTo>
                    <a:lnTo>
                      <a:pt x="1652" y="236"/>
                    </a:lnTo>
                    <a:lnTo>
                      <a:pt x="1685" y="257"/>
                    </a:lnTo>
                    <a:lnTo>
                      <a:pt x="1715" y="278"/>
                    </a:lnTo>
                    <a:lnTo>
                      <a:pt x="1744" y="298"/>
                    </a:lnTo>
                    <a:lnTo>
                      <a:pt x="1769" y="320"/>
                    </a:lnTo>
                    <a:lnTo>
                      <a:pt x="1794" y="343"/>
                    </a:lnTo>
                    <a:lnTo>
                      <a:pt x="1814" y="366"/>
                    </a:lnTo>
                    <a:lnTo>
                      <a:pt x="1833" y="389"/>
                    </a:lnTo>
                    <a:lnTo>
                      <a:pt x="1849" y="413"/>
                    </a:lnTo>
                    <a:lnTo>
                      <a:pt x="1862" y="438"/>
                    </a:lnTo>
                    <a:lnTo>
                      <a:pt x="1872" y="463"/>
                    </a:lnTo>
                    <a:lnTo>
                      <a:pt x="1880" y="488"/>
                    </a:lnTo>
                    <a:lnTo>
                      <a:pt x="1885" y="514"/>
                    </a:lnTo>
                    <a:lnTo>
                      <a:pt x="1886" y="540"/>
                    </a:lnTo>
                    <a:lnTo>
                      <a:pt x="1885" y="555"/>
                    </a:lnTo>
                    <a:lnTo>
                      <a:pt x="1883" y="569"/>
                    </a:lnTo>
                    <a:lnTo>
                      <a:pt x="1880" y="584"/>
                    </a:lnTo>
                    <a:lnTo>
                      <a:pt x="1876" y="599"/>
                    </a:lnTo>
                    <a:lnTo>
                      <a:pt x="1876" y="606"/>
                    </a:lnTo>
                    <a:lnTo>
                      <a:pt x="1879" y="612"/>
                    </a:lnTo>
                    <a:lnTo>
                      <a:pt x="1882" y="616"/>
                    </a:lnTo>
                    <a:lnTo>
                      <a:pt x="1888" y="618"/>
                    </a:lnTo>
                    <a:lnTo>
                      <a:pt x="1895" y="618"/>
                    </a:lnTo>
                    <a:lnTo>
                      <a:pt x="1901" y="617"/>
                    </a:lnTo>
                    <a:lnTo>
                      <a:pt x="1905" y="613"/>
                    </a:lnTo>
                    <a:lnTo>
                      <a:pt x="1908" y="607"/>
                    </a:lnTo>
                    <a:lnTo>
                      <a:pt x="1912" y="590"/>
                    </a:lnTo>
                    <a:lnTo>
                      <a:pt x="1914" y="574"/>
                    </a:lnTo>
                    <a:lnTo>
                      <a:pt x="1917" y="556"/>
                    </a:lnTo>
                    <a:lnTo>
                      <a:pt x="1917" y="540"/>
                    </a:lnTo>
                    <a:lnTo>
                      <a:pt x="1916" y="513"/>
                    </a:lnTo>
                    <a:lnTo>
                      <a:pt x="1911" y="485"/>
                    </a:lnTo>
                    <a:lnTo>
                      <a:pt x="1903" y="458"/>
                    </a:lnTo>
                    <a:lnTo>
                      <a:pt x="1893" y="432"/>
                    </a:lnTo>
                    <a:lnTo>
                      <a:pt x="1879" y="405"/>
                    </a:lnTo>
                    <a:lnTo>
                      <a:pt x="1863" y="380"/>
                    </a:lnTo>
                    <a:lnTo>
                      <a:pt x="1844" y="355"/>
                    </a:lnTo>
                    <a:lnTo>
                      <a:pt x="1822" y="331"/>
                    </a:lnTo>
                    <a:lnTo>
                      <a:pt x="1798" y="306"/>
                    </a:lnTo>
                    <a:lnTo>
                      <a:pt x="1772" y="283"/>
                    </a:lnTo>
                    <a:lnTo>
                      <a:pt x="1743" y="260"/>
                    </a:lnTo>
                    <a:lnTo>
                      <a:pt x="1712" y="238"/>
                    </a:lnTo>
                    <a:lnTo>
                      <a:pt x="1677" y="218"/>
                    </a:lnTo>
                    <a:lnTo>
                      <a:pt x="1642" y="197"/>
                    </a:lnTo>
                    <a:lnTo>
                      <a:pt x="1605" y="177"/>
                    </a:lnTo>
                    <a:lnTo>
                      <a:pt x="1564" y="159"/>
                    </a:lnTo>
                    <a:lnTo>
                      <a:pt x="1523" y="140"/>
                    </a:lnTo>
                    <a:lnTo>
                      <a:pt x="1479" y="123"/>
                    </a:lnTo>
                    <a:lnTo>
                      <a:pt x="1433" y="107"/>
                    </a:lnTo>
                    <a:lnTo>
                      <a:pt x="1386" y="92"/>
                    </a:lnTo>
                    <a:lnTo>
                      <a:pt x="1337" y="78"/>
                    </a:lnTo>
                    <a:lnTo>
                      <a:pt x="1287" y="66"/>
                    </a:lnTo>
                    <a:lnTo>
                      <a:pt x="1235" y="53"/>
                    </a:lnTo>
                    <a:lnTo>
                      <a:pt x="1182" y="43"/>
                    </a:lnTo>
                    <a:lnTo>
                      <a:pt x="1128" y="33"/>
                    </a:lnTo>
                    <a:lnTo>
                      <a:pt x="1071" y="24"/>
                    </a:lnTo>
                    <a:lnTo>
                      <a:pt x="1015" y="17"/>
                    </a:lnTo>
                    <a:lnTo>
                      <a:pt x="956" y="12"/>
                    </a:lnTo>
                    <a:lnTo>
                      <a:pt x="898" y="6"/>
                    </a:lnTo>
                    <a:lnTo>
                      <a:pt x="838" y="2"/>
                    </a:lnTo>
                    <a:lnTo>
                      <a:pt x="777" y="1"/>
                    </a:lnTo>
                    <a:lnTo>
                      <a:pt x="714" y="0"/>
                    </a:lnTo>
                    <a:lnTo>
                      <a:pt x="667" y="0"/>
                    </a:lnTo>
                    <a:lnTo>
                      <a:pt x="620" y="1"/>
                    </a:lnTo>
                    <a:lnTo>
                      <a:pt x="573" y="3"/>
                    </a:lnTo>
                    <a:lnTo>
                      <a:pt x="525" y="7"/>
                    </a:lnTo>
                    <a:lnTo>
                      <a:pt x="479" y="10"/>
                    </a:lnTo>
                    <a:lnTo>
                      <a:pt x="435" y="15"/>
                    </a:lnTo>
                    <a:lnTo>
                      <a:pt x="390" y="20"/>
                    </a:lnTo>
                    <a:lnTo>
                      <a:pt x="345" y="26"/>
                    </a:lnTo>
                    <a:lnTo>
                      <a:pt x="301" y="33"/>
                    </a:lnTo>
                    <a:lnTo>
                      <a:pt x="257" y="40"/>
                    </a:lnTo>
                    <a:lnTo>
                      <a:pt x="215" y="48"/>
                    </a:lnTo>
                    <a:lnTo>
                      <a:pt x="172" y="58"/>
                    </a:lnTo>
                    <a:lnTo>
                      <a:pt x="130" y="68"/>
                    </a:lnTo>
                    <a:lnTo>
                      <a:pt x="90" y="78"/>
                    </a:lnTo>
                    <a:lnTo>
                      <a:pt x="51" y="90"/>
                    </a:lnTo>
                    <a:lnTo>
                      <a:pt x="12" y="10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auto">
              <a:xfrm>
                <a:off x="739" y="2112"/>
                <a:ext cx="331" cy="141"/>
              </a:xfrm>
              <a:custGeom>
                <a:avLst/>
                <a:gdLst/>
                <a:ahLst/>
                <a:cxnLst>
                  <a:cxn ang="0">
                    <a:pos x="152" y="8"/>
                  </a:cxn>
                  <a:cxn ang="0">
                    <a:pos x="0" y="196"/>
                  </a:cxn>
                  <a:cxn ang="0">
                    <a:pos x="457" y="282"/>
                  </a:cxn>
                  <a:cxn ang="0">
                    <a:pos x="662" y="87"/>
                  </a:cxn>
                  <a:cxn ang="0">
                    <a:pos x="157" y="0"/>
                  </a:cxn>
                  <a:cxn ang="0">
                    <a:pos x="152" y="8"/>
                  </a:cxn>
                </a:cxnLst>
                <a:rect l="0" t="0" r="r" b="b"/>
                <a:pathLst>
                  <a:path w="662" h="282">
                    <a:moveTo>
                      <a:pt x="152" y="8"/>
                    </a:moveTo>
                    <a:lnTo>
                      <a:pt x="0" y="196"/>
                    </a:lnTo>
                    <a:lnTo>
                      <a:pt x="457" y="282"/>
                    </a:lnTo>
                    <a:lnTo>
                      <a:pt x="662" y="87"/>
                    </a:lnTo>
                    <a:lnTo>
                      <a:pt x="157" y="0"/>
                    </a:lnTo>
                    <a:lnTo>
                      <a:pt x="152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auto">
              <a:xfrm>
                <a:off x="768" y="2129"/>
                <a:ext cx="268" cy="107"/>
              </a:xfrm>
              <a:custGeom>
                <a:avLst/>
                <a:gdLst/>
                <a:ahLst/>
                <a:cxnLst>
                  <a:cxn ang="0">
                    <a:pos x="112" y="0"/>
                  </a:cxn>
                  <a:cxn ang="0">
                    <a:pos x="119" y="1"/>
                  </a:cxn>
                  <a:cxn ang="0">
                    <a:pos x="133" y="4"/>
                  </a:cxn>
                  <a:cxn ang="0">
                    <a:pos x="152" y="7"/>
                  </a:cxn>
                  <a:cxn ang="0">
                    <a:pos x="178" y="12"/>
                  </a:cxn>
                  <a:cxn ang="0">
                    <a:pos x="206" y="18"/>
                  </a:cxn>
                  <a:cxn ang="0">
                    <a:pos x="239" y="22"/>
                  </a:cxn>
                  <a:cxn ang="0">
                    <a:pos x="273" y="29"/>
                  </a:cxn>
                  <a:cxn ang="0">
                    <a:pos x="310" y="35"/>
                  </a:cxn>
                  <a:cxn ang="0">
                    <a:pos x="346" y="42"/>
                  </a:cxn>
                  <a:cxn ang="0">
                    <a:pos x="383" y="48"/>
                  </a:cxn>
                  <a:cxn ang="0">
                    <a:pos x="417" y="53"/>
                  </a:cxn>
                  <a:cxn ang="0">
                    <a:pos x="449" y="59"/>
                  </a:cxn>
                  <a:cxn ang="0">
                    <a:pos x="478" y="64"/>
                  </a:cxn>
                  <a:cxn ang="0">
                    <a:pos x="502" y="68"/>
                  </a:cxn>
                  <a:cxn ang="0">
                    <a:pos x="522" y="72"/>
                  </a:cxn>
                  <a:cxn ang="0">
                    <a:pos x="536" y="74"/>
                  </a:cxn>
                  <a:cxn ang="0">
                    <a:pos x="521" y="89"/>
                  </a:cxn>
                  <a:cxn ang="0">
                    <a:pos x="500" y="107"/>
                  </a:cxn>
                  <a:cxn ang="0">
                    <a:pos x="477" y="129"/>
                  </a:cxn>
                  <a:cxn ang="0">
                    <a:pos x="453" y="152"/>
                  </a:cxn>
                  <a:cxn ang="0">
                    <a:pos x="430" y="174"/>
                  </a:cxn>
                  <a:cxn ang="0">
                    <a:pos x="410" y="193"/>
                  </a:cxn>
                  <a:cxn ang="0">
                    <a:pos x="396" y="208"/>
                  </a:cxn>
                  <a:cxn ang="0">
                    <a:pos x="388" y="215"/>
                  </a:cxn>
                  <a:cxn ang="0">
                    <a:pos x="383" y="213"/>
                  </a:cxn>
                  <a:cxn ang="0">
                    <a:pos x="369" y="211"/>
                  </a:cxn>
                  <a:cxn ang="0">
                    <a:pos x="350" y="208"/>
                  </a:cxn>
                  <a:cxn ang="0">
                    <a:pos x="327" y="203"/>
                  </a:cxn>
                  <a:cxn ang="0">
                    <a:pos x="301" y="197"/>
                  </a:cxn>
                  <a:cxn ang="0">
                    <a:pos x="271" y="191"/>
                  </a:cxn>
                  <a:cxn ang="0">
                    <a:pos x="239" y="186"/>
                  </a:cxn>
                  <a:cxn ang="0">
                    <a:pos x="205" y="179"/>
                  </a:cxn>
                  <a:cxn ang="0">
                    <a:pos x="172" y="173"/>
                  </a:cxn>
                  <a:cxn ang="0">
                    <a:pos x="138" y="167"/>
                  </a:cxn>
                  <a:cxn ang="0">
                    <a:pos x="107" y="160"/>
                  </a:cxn>
                  <a:cxn ang="0">
                    <a:pos x="77" y="156"/>
                  </a:cxn>
                  <a:cxn ang="0">
                    <a:pos x="51" y="150"/>
                  </a:cxn>
                  <a:cxn ang="0">
                    <a:pos x="29" y="147"/>
                  </a:cxn>
                  <a:cxn ang="0">
                    <a:pos x="12" y="143"/>
                  </a:cxn>
                  <a:cxn ang="0">
                    <a:pos x="0" y="141"/>
                  </a:cxn>
                  <a:cxn ang="0">
                    <a:pos x="12" y="126"/>
                  </a:cxn>
                  <a:cxn ang="0">
                    <a:pos x="27" y="107"/>
                  </a:cxn>
                  <a:cxn ang="0">
                    <a:pos x="44" y="86"/>
                  </a:cxn>
                  <a:cxn ang="0">
                    <a:pos x="61" y="64"/>
                  </a:cxn>
                  <a:cxn ang="0">
                    <a:pos x="79" y="42"/>
                  </a:cxn>
                  <a:cxn ang="0">
                    <a:pos x="94" y="22"/>
                  </a:cxn>
                  <a:cxn ang="0">
                    <a:pos x="105" y="8"/>
                  </a:cxn>
                  <a:cxn ang="0">
                    <a:pos x="112" y="0"/>
                  </a:cxn>
                </a:cxnLst>
                <a:rect l="0" t="0" r="r" b="b"/>
                <a:pathLst>
                  <a:path w="536" h="215">
                    <a:moveTo>
                      <a:pt x="112" y="0"/>
                    </a:moveTo>
                    <a:lnTo>
                      <a:pt x="119" y="1"/>
                    </a:lnTo>
                    <a:lnTo>
                      <a:pt x="133" y="4"/>
                    </a:lnTo>
                    <a:lnTo>
                      <a:pt x="152" y="7"/>
                    </a:lnTo>
                    <a:lnTo>
                      <a:pt x="178" y="12"/>
                    </a:lnTo>
                    <a:lnTo>
                      <a:pt x="206" y="18"/>
                    </a:lnTo>
                    <a:lnTo>
                      <a:pt x="239" y="22"/>
                    </a:lnTo>
                    <a:lnTo>
                      <a:pt x="273" y="29"/>
                    </a:lnTo>
                    <a:lnTo>
                      <a:pt x="310" y="35"/>
                    </a:lnTo>
                    <a:lnTo>
                      <a:pt x="346" y="42"/>
                    </a:lnTo>
                    <a:lnTo>
                      <a:pt x="383" y="48"/>
                    </a:lnTo>
                    <a:lnTo>
                      <a:pt x="417" y="53"/>
                    </a:lnTo>
                    <a:lnTo>
                      <a:pt x="449" y="59"/>
                    </a:lnTo>
                    <a:lnTo>
                      <a:pt x="478" y="64"/>
                    </a:lnTo>
                    <a:lnTo>
                      <a:pt x="502" y="68"/>
                    </a:lnTo>
                    <a:lnTo>
                      <a:pt x="522" y="72"/>
                    </a:lnTo>
                    <a:lnTo>
                      <a:pt x="536" y="74"/>
                    </a:lnTo>
                    <a:lnTo>
                      <a:pt x="521" y="89"/>
                    </a:lnTo>
                    <a:lnTo>
                      <a:pt x="500" y="107"/>
                    </a:lnTo>
                    <a:lnTo>
                      <a:pt x="477" y="129"/>
                    </a:lnTo>
                    <a:lnTo>
                      <a:pt x="453" y="152"/>
                    </a:lnTo>
                    <a:lnTo>
                      <a:pt x="430" y="174"/>
                    </a:lnTo>
                    <a:lnTo>
                      <a:pt x="410" y="193"/>
                    </a:lnTo>
                    <a:lnTo>
                      <a:pt x="396" y="208"/>
                    </a:lnTo>
                    <a:lnTo>
                      <a:pt x="388" y="215"/>
                    </a:lnTo>
                    <a:lnTo>
                      <a:pt x="383" y="213"/>
                    </a:lnTo>
                    <a:lnTo>
                      <a:pt x="369" y="211"/>
                    </a:lnTo>
                    <a:lnTo>
                      <a:pt x="350" y="208"/>
                    </a:lnTo>
                    <a:lnTo>
                      <a:pt x="327" y="203"/>
                    </a:lnTo>
                    <a:lnTo>
                      <a:pt x="301" y="197"/>
                    </a:lnTo>
                    <a:lnTo>
                      <a:pt x="271" y="191"/>
                    </a:lnTo>
                    <a:lnTo>
                      <a:pt x="239" y="186"/>
                    </a:lnTo>
                    <a:lnTo>
                      <a:pt x="205" y="179"/>
                    </a:lnTo>
                    <a:lnTo>
                      <a:pt x="172" y="173"/>
                    </a:lnTo>
                    <a:lnTo>
                      <a:pt x="138" y="167"/>
                    </a:lnTo>
                    <a:lnTo>
                      <a:pt x="107" y="160"/>
                    </a:lnTo>
                    <a:lnTo>
                      <a:pt x="77" y="156"/>
                    </a:lnTo>
                    <a:lnTo>
                      <a:pt x="51" y="150"/>
                    </a:lnTo>
                    <a:lnTo>
                      <a:pt x="29" y="147"/>
                    </a:lnTo>
                    <a:lnTo>
                      <a:pt x="12" y="143"/>
                    </a:lnTo>
                    <a:lnTo>
                      <a:pt x="0" y="141"/>
                    </a:lnTo>
                    <a:lnTo>
                      <a:pt x="12" y="126"/>
                    </a:lnTo>
                    <a:lnTo>
                      <a:pt x="27" y="107"/>
                    </a:lnTo>
                    <a:lnTo>
                      <a:pt x="44" y="86"/>
                    </a:lnTo>
                    <a:lnTo>
                      <a:pt x="61" y="64"/>
                    </a:lnTo>
                    <a:lnTo>
                      <a:pt x="79" y="42"/>
                    </a:lnTo>
                    <a:lnTo>
                      <a:pt x="94" y="22"/>
                    </a:lnTo>
                    <a:lnTo>
                      <a:pt x="105" y="8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auto">
              <a:xfrm>
                <a:off x="383" y="1944"/>
                <a:ext cx="523" cy="345"/>
              </a:xfrm>
              <a:custGeom>
                <a:avLst/>
                <a:gdLst/>
                <a:ahLst/>
                <a:cxnLst>
                  <a:cxn ang="0">
                    <a:pos x="101" y="2"/>
                  </a:cxn>
                  <a:cxn ang="0">
                    <a:pos x="0" y="48"/>
                  </a:cxn>
                  <a:cxn ang="0">
                    <a:pos x="200" y="574"/>
                  </a:cxn>
                  <a:cxn ang="0">
                    <a:pos x="957" y="688"/>
                  </a:cxn>
                  <a:cxn ang="0">
                    <a:pos x="1046" y="640"/>
                  </a:cxn>
                  <a:cxn ang="0">
                    <a:pos x="871" y="89"/>
                  </a:cxn>
                  <a:cxn ang="0">
                    <a:pos x="105" y="0"/>
                  </a:cxn>
                  <a:cxn ang="0">
                    <a:pos x="101" y="2"/>
                  </a:cxn>
                </a:cxnLst>
                <a:rect l="0" t="0" r="r" b="b"/>
                <a:pathLst>
                  <a:path w="1046" h="688">
                    <a:moveTo>
                      <a:pt x="101" y="2"/>
                    </a:moveTo>
                    <a:lnTo>
                      <a:pt x="0" y="48"/>
                    </a:lnTo>
                    <a:lnTo>
                      <a:pt x="200" y="574"/>
                    </a:lnTo>
                    <a:lnTo>
                      <a:pt x="957" y="688"/>
                    </a:lnTo>
                    <a:lnTo>
                      <a:pt x="1046" y="640"/>
                    </a:lnTo>
                    <a:lnTo>
                      <a:pt x="871" y="89"/>
                    </a:lnTo>
                    <a:lnTo>
                      <a:pt x="105" y="0"/>
                    </a:lnTo>
                    <a:lnTo>
                      <a:pt x="101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auto">
              <a:xfrm>
                <a:off x="404" y="1961"/>
                <a:ext cx="483" cy="312"/>
              </a:xfrm>
              <a:custGeom>
                <a:avLst/>
                <a:gdLst/>
                <a:ahLst/>
                <a:cxnLst>
                  <a:cxn ang="0">
                    <a:pos x="80" y="1"/>
                  </a:cxn>
                  <a:cxn ang="0">
                    <a:pos x="140" y="8"/>
                  </a:cxn>
                  <a:cxn ang="0">
                    <a:pos x="241" y="20"/>
                  </a:cxn>
                  <a:cxn ang="0">
                    <a:pos x="368" y="35"/>
                  </a:cxn>
                  <a:cxn ang="0">
                    <a:pos x="502" y="50"/>
                  </a:cxn>
                  <a:cxn ang="0">
                    <a:pos x="629" y="64"/>
                  </a:cxn>
                  <a:cxn ang="0">
                    <a:pos x="733" y="77"/>
                  </a:cxn>
                  <a:cxn ang="0">
                    <a:pos x="795" y="84"/>
                  </a:cxn>
                  <a:cxn ang="0">
                    <a:pos x="814" y="112"/>
                  </a:cxn>
                  <a:cxn ang="0">
                    <a:pos x="858" y="248"/>
                  </a:cxn>
                  <a:cxn ang="0">
                    <a:pos x="915" y="426"/>
                  </a:cxn>
                  <a:cxn ang="0">
                    <a:pos x="958" y="564"/>
                  </a:cxn>
                  <a:cxn ang="0">
                    <a:pos x="961" y="595"/>
                  </a:cxn>
                  <a:cxn ang="0">
                    <a:pos x="945" y="605"/>
                  </a:cxn>
                  <a:cxn ang="0">
                    <a:pos x="928" y="614"/>
                  </a:cxn>
                  <a:cxn ang="0">
                    <a:pos x="915" y="621"/>
                  </a:cxn>
                  <a:cxn ang="0">
                    <a:pos x="902" y="622"/>
                  </a:cxn>
                  <a:cxn ang="0">
                    <a:pos x="842" y="613"/>
                  </a:cxn>
                  <a:cxn ang="0">
                    <a:pos x="742" y="597"/>
                  </a:cxn>
                  <a:cxn ang="0">
                    <a:pos x="616" y="578"/>
                  </a:cxn>
                  <a:cxn ang="0">
                    <a:pos x="484" y="559"/>
                  </a:cxn>
                  <a:cxn ang="0">
                    <a:pos x="358" y="539"/>
                  </a:cxn>
                  <a:cxn ang="0">
                    <a:pos x="256" y="524"/>
                  </a:cxn>
                  <a:cxn ang="0">
                    <a:pos x="195" y="515"/>
                  </a:cxn>
                  <a:cxn ang="0">
                    <a:pos x="174" y="488"/>
                  </a:cxn>
                  <a:cxn ang="0">
                    <a:pos x="126" y="360"/>
                  </a:cxn>
                  <a:cxn ang="0">
                    <a:pos x="61" y="191"/>
                  </a:cxn>
                  <a:cxn ang="0">
                    <a:pos x="11" y="60"/>
                  </a:cxn>
                  <a:cxn ang="0">
                    <a:pos x="8" y="29"/>
                  </a:cxn>
                  <a:cxn ang="0">
                    <a:pos x="29" y="18"/>
                  </a:cxn>
                  <a:cxn ang="0">
                    <a:pos x="51" y="9"/>
                  </a:cxn>
                  <a:cxn ang="0">
                    <a:pos x="67" y="1"/>
                  </a:cxn>
                </a:cxnLst>
                <a:rect l="0" t="0" r="r" b="b"/>
                <a:pathLst>
                  <a:path w="968" h="623">
                    <a:moveTo>
                      <a:pt x="70" y="0"/>
                    </a:moveTo>
                    <a:lnTo>
                      <a:pt x="80" y="1"/>
                    </a:lnTo>
                    <a:lnTo>
                      <a:pt x="104" y="3"/>
                    </a:lnTo>
                    <a:lnTo>
                      <a:pt x="140" y="8"/>
                    </a:lnTo>
                    <a:lnTo>
                      <a:pt x="187" y="14"/>
                    </a:lnTo>
                    <a:lnTo>
                      <a:pt x="241" y="20"/>
                    </a:lnTo>
                    <a:lnTo>
                      <a:pt x="302" y="26"/>
                    </a:lnTo>
                    <a:lnTo>
                      <a:pt x="368" y="35"/>
                    </a:lnTo>
                    <a:lnTo>
                      <a:pt x="434" y="43"/>
                    </a:lnTo>
                    <a:lnTo>
                      <a:pt x="502" y="50"/>
                    </a:lnTo>
                    <a:lnTo>
                      <a:pt x="568" y="58"/>
                    </a:lnTo>
                    <a:lnTo>
                      <a:pt x="629" y="64"/>
                    </a:lnTo>
                    <a:lnTo>
                      <a:pt x="684" y="71"/>
                    </a:lnTo>
                    <a:lnTo>
                      <a:pt x="733" y="77"/>
                    </a:lnTo>
                    <a:lnTo>
                      <a:pt x="770" y="81"/>
                    </a:lnTo>
                    <a:lnTo>
                      <a:pt x="795" y="84"/>
                    </a:lnTo>
                    <a:lnTo>
                      <a:pt x="806" y="85"/>
                    </a:lnTo>
                    <a:lnTo>
                      <a:pt x="814" y="112"/>
                    </a:lnTo>
                    <a:lnTo>
                      <a:pt x="833" y="169"/>
                    </a:lnTo>
                    <a:lnTo>
                      <a:pt x="858" y="248"/>
                    </a:lnTo>
                    <a:lnTo>
                      <a:pt x="886" y="336"/>
                    </a:lnTo>
                    <a:lnTo>
                      <a:pt x="915" y="426"/>
                    </a:lnTo>
                    <a:lnTo>
                      <a:pt x="940" y="506"/>
                    </a:lnTo>
                    <a:lnTo>
                      <a:pt x="958" y="564"/>
                    </a:lnTo>
                    <a:lnTo>
                      <a:pt x="968" y="592"/>
                    </a:lnTo>
                    <a:lnTo>
                      <a:pt x="961" y="595"/>
                    </a:lnTo>
                    <a:lnTo>
                      <a:pt x="954" y="600"/>
                    </a:lnTo>
                    <a:lnTo>
                      <a:pt x="945" y="605"/>
                    </a:lnTo>
                    <a:lnTo>
                      <a:pt x="937" y="609"/>
                    </a:lnTo>
                    <a:lnTo>
                      <a:pt x="928" y="614"/>
                    </a:lnTo>
                    <a:lnTo>
                      <a:pt x="920" y="617"/>
                    </a:lnTo>
                    <a:lnTo>
                      <a:pt x="915" y="621"/>
                    </a:lnTo>
                    <a:lnTo>
                      <a:pt x="911" y="623"/>
                    </a:lnTo>
                    <a:lnTo>
                      <a:pt x="902" y="622"/>
                    </a:lnTo>
                    <a:lnTo>
                      <a:pt x="878" y="617"/>
                    </a:lnTo>
                    <a:lnTo>
                      <a:pt x="842" y="613"/>
                    </a:lnTo>
                    <a:lnTo>
                      <a:pt x="796" y="606"/>
                    </a:lnTo>
                    <a:lnTo>
                      <a:pt x="742" y="597"/>
                    </a:lnTo>
                    <a:lnTo>
                      <a:pt x="681" y="589"/>
                    </a:lnTo>
                    <a:lnTo>
                      <a:pt x="616" y="578"/>
                    </a:lnTo>
                    <a:lnTo>
                      <a:pt x="551" y="568"/>
                    </a:lnTo>
                    <a:lnTo>
                      <a:pt x="484" y="559"/>
                    </a:lnTo>
                    <a:lnTo>
                      <a:pt x="419" y="548"/>
                    </a:lnTo>
                    <a:lnTo>
                      <a:pt x="358" y="539"/>
                    </a:lnTo>
                    <a:lnTo>
                      <a:pt x="303" y="531"/>
                    </a:lnTo>
                    <a:lnTo>
                      <a:pt x="256" y="524"/>
                    </a:lnTo>
                    <a:lnTo>
                      <a:pt x="219" y="518"/>
                    </a:lnTo>
                    <a:lnTo>
                      <a:pt x="195" y="515"/>
                    </a:lnTo>
                    <a:lnTo>
                      <a:pt x="183" y="513"/>
                    </a:lnTo>
                    <a:lnTo>
                      <a:pt x="174" y="488"/>
                    </a:lnTo>
                    <a:lnTo>
                      <a:pt x="153" y="434"/>
                    </a:lnTo>
                    <a:lnTo>
                      <a:pt x="126" y="360"/>
                    </a:lnTo>
                    <a:lnTo>
                      <a:pt x="93" y="275"/>
                    </a:lnTo>
                    <a:lnTo>
                      <a:pt x="61" y="191"/>
                    </a:lnTo>
                    <a:lnTo>
                      <a:pt x="32" y="115"/>
                    </a:lnTo>
                    <a:lnTo>
                      <a:pt x="11" y="60"/>
                    </a:lnTo>
                    <a:lnTo>
                      <a:pt x="0" y="32"/>
                    </a:lnTo>
                    <a:lnTo>
                      <a:pt x="8" y="29"/>
                    </a:lnTo>
                    <a:lnTo>
                      <a:pt x="19" y="24"/>
                    </a:lnTo>
                    <a:lnTo>
                      <a:pt x="29" y="18"/>
                    </a:lnTo>
                    <a:lnTo>
                      <a:pt x="41" y="14"/>
                    </a:lnTo>
                    <a:lnTo>
                      <a:pt x="51" y="9"/>
                    </a:lnTo>
                    <a:lnTo>
                      <a:pt x="60" y="5"/>
                    </a:lnTo>
                    <a:lnTo>
                      <a:pt x="67" y="1"/>
                    </a:lnTo>
                    <a:lnTo>
                      <a:pt x="7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" name="Freeform 31"/>
              <p:cNvSpPr>
                <a:spLocks/>
              </p:cNvSpPr>
              <p:nvPr/>
            </p:nvSpPr>
            <p:spPr bwMode="auto">
              <a:xfrm>
                <a:off x="495" y="2281"/>
                <a:ext cx="324" cy="144"/>
              </a:xfrm>
              <a:custGeom>
                <a:avLst/>
                <a:gdLst/>
                <a:ahLst/>
                <a:cxnLst>
                  <a:cxn ang="0">
                    <a:pos x="194" y="4"/>
                  </a:cxn>
                  <a:cxn ang="0">
                    <a:pos x="0" y="136"/>
                  </a:cxn>
                  <a:cxn ang="0">
                    <a:pos x="12" y="205"/>
                  </a:cxn>
                  <a:cxn ang="0">
                    <a:pos x="464" y="288"/>
                  </a:cxn>
                  <a:cxn ang="0">
                    <a:pos x="649" y="118"/>
                  </a:cxn>
                  <a:cxn ang="0">
                    <a:pos x="649" y="57"/>
                  </a:cxn>
                  <a:cxn ang="0">
                    <a:pos x="200" y="0"/>
                  </a:cxn>
                  <a:cxn ang="0">
                    <a:pos x="194" y="4"/>
                  </a:cxn>
                </a:cxnLst>
                <a:rect l="0" t="0" r="r" b="b"/>
                <a:pathLst>
                  <a:path w="649" h="288">
                    <a:moveTo>
                      <a:pt x="194" y="4"/>
                    </a:moveTo>
                    <a:lnTo>
                      <a:pt x="0" y="136"/>
                    </a:lnTo>
                    <a:lnTo>
                      <a:pt x="12" y="205"/>
                    </a:lnTo>
                    <a:lnTo>
                      <a:pt x="464" y="288"/>
                    </a:lnTo>
                    <a:lnTo>
                      <a:pt x="649" y="118"/>
                    </a:lnTo>
                    <a:lnTo>
                      <a:pt x="649" y="57"/>
                    </a:lnTo>
                    <a:lnTo>
                      <a:pt x="200" y="0"/>
                    </a:lnTo>
                    <a:lnTo>
                      <a:pt x="194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" name="Freeform 32"/>
              <p:cNvSpPr>
                <a:spLocks/>
              </p:cNvSpPr>
              <p:nvPr/>
            </p:nvSpPr>
            <p:spPr bwMode="auto">
              <a:xfrm>
                <a:off x="512" y="2298"/>
                <a:ext cx="291" cy="110"/>
              </a:xfrm>
              <a:custGeom>
                <a:avLst/>
                <a:gdLst/>
                <a:ahLst/>
                <a:cxnLst>
                  <a:cxn ang="0">
                    <a:pos x="171" y="0"/>
                  </a:cxn>
                  <a:cxn ang="0">
                    <a:pos x="177" y="1"/>
                  </a:cxn>
                  <a:cxn ang="0">
                    <a:pos x="191" y="2"/>
                  </a:cxn>
                  <a:cxn ang="0">
                    <a:pos x="212" y="4"/>
                  </a:cxn>
                  <a:cxn ang="0">
                    <a:pos x="237" y="8"/>
                  </a:cxn>
                  <a:cxn ang="0">
                    <a:pos x="267" y="11"/>
                  </a:cxn>
                  <a:cxn ang="0">
                    <a:pos x="299" y="16"/>
                  </a:cxn>
                  <a:cxn ang="0">
                    <a:pos x="335" y="20"/>
                  </a:cxn>
                  <a:cxn ang="0">
                    <a:pos x="372" y="25"/>
                  </a:cxn>
                  <a:cxn ang="0">
                    <a:pos x="408" y="30"/>
                  </a:cxn>
                  <a:cxn ang="0">
                    <a:pos x="443" y="34"/>
                  </a:cxn>
                  <a:cxn ang="0">
                    <a:pos x="478" y="38"/>
                  </a:cxn>
                  <a:cxn ang="0">
                    <a:pos x="509" y="42"/>
                  </a:cxn>
                  <a:cxn ang="0">
                    <a:pos x="535" y="46"/>
                  </a:cxn>
                  <a:cxn ang="0">
                    <a:pos x="557" y="48"/>
                  </a:cxn>
                  <a:cxn ang="0">
                    <a:pos x="572" y="50"/>
                  </a:cxn>
                  <a:cxn ang="0">
                    <a:pos x="581" y="52"/>
                  </a:cxn>
                  <a:cxn ang="0">
                    <a:pos x="581" y="57"/>
                  </a:cxn>
                  <a:cxn ang="0">
                    <a:pos x="581" y="62"/>
                  </a:cxn>
                  <a:cxn ang="0">
                    <a:pos x="581" y="65"/>
                  </a:cxn>
                  <a:cxn ang="0">
                    <a:pos x="581" y="70"/>
                  </a:cxn>
                  <a:cxn ang="0">
                    <a:pos x="572" y="79"/>
                  </a:cxn>
                  <a:cxn ang="0">
                    <a:pos x="554" y="96"/>
                  </a:cxn>
                  <a:cxn ang="0">
                    <a:pos x="530" y="120"/>
                  </a:cxn>
                  <a:cxn ang="0">
                    <a:pos x="501" y="145"/>
                  </a:cxn>
                  <a:cxn ang="0">
                    <a:pos x="473" y="170"/>
                  </a:cxn>
                  <a:cxn ang="0">
                    <a:pos x="448" y="193"/>
                  </a:cxn>
                  <a:cxn ang="0">
                    <a:pos x="428" y="211"/>
                  </a:cxn>
                  <a:cxn ang="0">
                    <a:pos x="419" y="220"/>
                  </a:cxn>
                  <a:cxn ang="0">
                    <a:pos x="412" y="219"/>
                  </a:cxn>
                  <a:cxn ang="0">
                    <a:pos x="398" y="216"/>
                  </a:cxn>
                  <a:cxn ang="0">
                    <a:pos x="376" y="212"/>
                  </a:cxn>
                  <a:cxn ang="0">
                    <a:pos x="351" y="207"/>
                  </a:cxn>
                  <a:cxn ang="0">
                    <a:pos x="320" y="201"/>
                  </a:cxn>
                  <a:cxn ang="0">
                    <a:pos x="287" y="196"/>
                  </a:cxn>
                  <a:cxn ang="0">
                    <a:pos x="251" y="189"/>
                  </a:cxn>
                  <a:cxn ang="0">
                    <a:pos x="214" y="182"/>
                  </a:cxn>
                  <a:cxn ang="0">
                    <a:pos x="177" y="175"/>
                  </a:cxn>
                  <a:cxn ang="0">
                    <a:pos x="140" y="169"/>
                  </a:cxn>
                  <a:cxn ang="0">
                    <a:pos x="107" y="162"/>
                  </a:cxn>
                  <a:cxn ang="0">
                    <a:pos x="76" y="156"/>
                  </a:cxn>
                  <a:cxn ang="0">
                    <a:pos x="49" y="152"/>
                  </a:cxn>
                  <a:cxn ang="0">
                    <a:pos x="28" y="148"/>
                  </a:cxn>
                  <a:cxn ang="0">
                    <a:pos x="13" y="145"/>
                  </a:cxn>
                  <a:cxn ang="0">
                    <a:pos x="4" y="144"/>
                  </a:cxn>
                  <a:cxn ang="0">
                    <a:pos x="3" y="137"/>
                  </a:cxn>
                  <a:cxn ang="0">
                    <a:pos x="2" y="130"/>
                  </a:cxn>
                  <a:cxn ang="0">
                    <a:pos x="1" y="123"/>
                  </a:cxn>
                  <a:cxn ang="0">
                    <a:pos x="0" y="117"/>
                  </a:cxn>
                  <a:cxn ang="0">
                    <a:pos x="11" y="109"/>
                  </a:cxn>
                  <a:cxn ang="0">
                    <a:pos x="32" y="95"/>
                  </a:cxn>
                  <a:cxn ang="0">
                    <a:pos x="59" y="77"/>
                  </a:cxn>
                  <a:cxn ang="0">
                    <a:pos x="89" y="56"/>
                  </a:cxn>
                  <a:cxn ang="0">
                    <a:pos x="117" y="37"/>
                  </a:cxn>
                  <a:cxn ang="0">
                    <a:pos x="144" y="19"/>
                  </a:cxn>
                  <a:cxn ang="0">
                    <a:pos x="162" y="6"/>
                  </a:cxn>
                  <a:cxn ang="0">
                    <a:pos x="171" y="0"/>
                  </a:cxn>
                </a:cxnLst>
                <a:rect l="0" t="0" r="r" b="b"/>
                <a:pathLst>
                  <a:path w="581" h="220">
                    <a:moveTo>
                      <a:pt x="171" y="0"/>
                    </a:moveTo>
                    <a:lnTo>
                      <a:pt x="177" y="1"/>
                    </a:lnTo>
                    <a:lnTo>
                      <a:pt x="191" y="2"/>
                    </a:lnTo>
                    <a:lnTo>
                      <a:pt x="212" y="4"/>
                    </a:lnTo>
                    <a:lnTo>
                      <a:pt x="237" y="8"/>
                    </a:lnTo>
                    <a:lnTo>
                      <a:pt x="267" y="11"/>
                    </a:lnTo>
                    <a:lnTo>
                      <a:pt x="299" y="16"/>
                    </a:lnTo>
                    <a:lnTo>
                      <a:pt x="335" y="20"/>
                    </a:lnTo>
                    <a:lnTo>
                      <a:pt x="372" y="25"/>
                    </a:lnTo>
                    <a:lnTo>
                      <a:pt x="408" y="30"/>
                    </a:lnTo>
                    <a:lnTo>
                      <a:pt x="443" y="34"/>
                    </a:lnTo>
                    <a:lnTo>
                      <a:pt x="478" y="38"/>
                    </a:lnTo>
                    <a:lnTo>
                      <a:pt x="509" y="42"/>
                    </a:lnTo>
                    <a:lnTo>
                      <a:pt x="535" y="46"/>
                    </a:lnTo>
                    <a:lnTo>
                      <a:pt x="557" y="48"/>
                    </a:lnTo>
                    <a:lnTo>
                      <a:pt x="572" y="50"/>
                    </a:lnTo>
                    <a:lnTo>
                      <a:pt x="581" y="52"/>
                    </a:lnTo>
                    <a:lnTo>
                      <a:pt x="581" y="57"/>
                    </a:lnTo>
                    <a:lnTo>
                      <a:pt x="581" y="62"/>
                    </a:lnTo>
                    <a:lnTo>
                      <a:pt x="581" y="65"/>
                    </a:lnTo>
                    <a:lnTo>
                      <a:pt x="581" y="70"/>
                    </a:lnTo>
                    <a:lnTo>
                      <a:pt x="572" y="79"/>
                    </a:lnTo>
                    <a:lnTo>
                      <a:pt x="554" y="96"/>
                    </a:lnTo>
                    <a:lnTo>
                      <a:pt x="530" y="120"/>
                    </a:lnTo>
                    <a:lnTo>
                      <a:pt x="501" y="145"/>
                    </a:lnTo>
                    <a:lnTo>
                      <a:pt x="473" y="170"/>
                    </a:lnTo>
                    <a:lnTo>
                      <a:pt x="448" y="193"/>
                    </a:lnTo>
                    <a:lnTo>
                      <a:pt x="428" y="211"/>
                    </a:lnTo>
                    <a:lnTo>
                      <a:pt x="419" y="220"/>
                    </a:lnTo>
                    <a:lnTo>
                      <a:pt x="412" y="219"/>
                    </a:lnTo>
                    <a:lnTo>
                      <a:pt x="398" y="216"/>
                    </a:lnTo>
                    <a:lnTo>
                      <a:pt x="376" y="212"/>
                    </a:lnTo>
                    <a:lnTo>
                      <a:pt x="351" y="207"/>
                    </a:lnTo>
                    <a:lnTo>
                      <a:pt x="320" y="201"/>
                    </a:lnTo>
                    <a:lnTo>
                      <a:pt x="287" y="196"/>
                    </a:lnTo>
                    <a:lnTo>
                      <a:pt x="251" y="189"/>
                    </a:lnTo>
                    <a:lnTo>
                      <a:pt x="214" y="182"/>
                    </a:lnTo>
                    <a:lnTo>
                      <a:pt x="177" y="175"/>
                    </a:lnTo>
                    <a:lnTo>
                      <a:pt x="140" y="169"/>
                    </a:lnTo>
                    <a:lnTo>
                      <a:pt x="107" y="162"/>
                    </a:lnTo>
                    <a:lnTo>
                      <a:pt x="76" y="156"/>
                    </a:lnTo>
                    <a:lnTo>
                      <a:pt x="49" y="152"/>
                    </a:lnTo>
                    <a:lnTo>
                      <a:pt x="28" y="148"/>
                    </a:lnTo>
                    <a:lnTo>
                      <a:pt x="13" y="145"/>
                    </a:lnTo>
                    <a:lnTo>
                      <a:pt x="4" y="144"/>
                    </a:lnTo>
                    <a:lnTo>
                      <a:pt x="3" y="137"/>
                    </a:lnTo>
                    <a:lnTo>
                      <a:pt x="2" y="130"/>
                    </a:lnTo>
                    <a:lnTo>
                      <a:pt x="1" y="123"/>
                    </a:lnTo>
                    <a:lnTo>
                      <a:pt x="0" y="117"/>
                    </a:lnTo>
                    <a:lnTo>
                      <a:pt x="11" y="109"/>
                    </a:lnTo>
                    <a:lnTo>
                      <a:pt x="32" y="95"/>
                    </a:lnTo>
                    <a:lnTo>
                      <a:pt x="59" y="77"/>
                    </a:lnTo>
                    <a:lnTo>
                      <a:pt x="89" y="56"/>
                    </a:lnTo>
                    <a:lnTo>
                      <a:pt x="117" y="37"/>
                    </a:lnTo>
                    <a:lnTo>
                      <a:pt x="144" y="19"/>
                    </a:lnTo>
                    <a:lnTo>
                      <a:pt x="162" y="6"/>
                    </a:lnTo>
                    <a:lnTo>
                      <a:pt x="17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" name="Freeform 33"/>
              <p:cNvSpPr>
                <a:spLocks/>
              </p:cNvSpPr>
              <p:nvPr/>
            </p:nvSpPr>
            <p:spPr bwMode="auto">
              <a:xfrm>
                <a:off x="590" y="2186"/>
                <a:ext cx="115" cy="169"/>
              </a:xfrm>
              <a:custGeom>
                <a:avLst/>
                <a:gdLst/>
                <a:ahLst/>
                <a:cxnLst>
                  <a:cxn ang="0">
                    <a:pos x="0" y="19"/>
                  </a:cxn>
                  <a:cxn ang="0">
                    <a:pos x="0" y="302"/>
                  </a:cxn>
                  <a:cxn ang="0">
                    <a:pos x="232" y="339"/>
                  </a:cxn>
                  <a:cxn ang="0">
                    <a:pos x="232" y="32"/>
                  </a:cxn>
                  <a:cxn ang="0">
                    <a:pos x="0" y="0"/>
                  </a:cxn>
                  <a:cxn ang="0">
                    <a:pos x="0" y="19"/>
                  </a:cxn>
                </a:cxnLst>
                <a:rect l="0" t="0" r="r" b="b"/>
                <a:pathLst>
                  <a:path w="232" h="339">
                    <a:moveTo>
                      <a:pt x="0" y="19"/>
                    </a:moveTo>
                    <a:lnTo>
                      <a:pt x="0" y="302"/>
                    </a:lnTo>
                    <a:lnTo>
                      <a:pt x="232" y="339"/>
                    </a:lnTo>
                    <a:lnTo>
                      <a:pt x="232" y="32"/>
                    </a:lnTo>
                    <a:lnTo>
                      <a:pt x="0" y="0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" name="Freeform 34"/>
              <p:cNvSpPr>
                <a:spLocks/>
              </p:cNvSpPr>
              <p:nvPr/>
            </p:nvSpPr>
            <p:spPr bwMode="auto">
              <a:xfrm>
                <a:off x="605" y="2204"/>
                <a:ext cx="84" cy="13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2"/>
                  </a:cxn>
                  <a:cxn ang="0">
                    <a:pos x="36" y="5"/>
                  </a:cxn>
                  <a:cxn ang="0">
                    <a:pos x="60" y="8"/>
                  </a:cxn>
                  <a:cxn ang="0">
                    <a:pos x="88" y="12"/>
                  </a:cxn>
                  <a:cxn ang="0">
                    <a:pos x="113" y="15"/>
                  </a:cxn>
                  <a:cxn ang="0">
                    <a:pos x="137" y="18"/>
                  </a:cxn>
                  <a:cxn ang="0">
                    <a:pos x="157" y="21"/>
                  </a:cxn>
                  <a:cxn ang="0">
                    <a:pos x="168" y="23"/>
                  </a:cxn>
                  <a:cxn ang="0">
                    <a:pos x="168" y="66"/>
                  </a:cxn>
                  <a:cxn ang="0">
                    <a:pos x="168" y="141"/>
                  </a:cxn>
                  <a:cxn ang="0">
                    <a:pos x="168" y="217"/>
                  </a:cxn>
                  <a:cxn ang="0">
                    <a:pos x="168" y="264"/>
                  </a:cxn>
                  <a:cxn ang="0">
                    <a:pos x="155" y="261"/>
                  </a:cxn>
                  <a:cxn ang="0">
                    <a:pos x="134" y="259"/>
                  </a:cxn>
                  <a:cxn ang="0">
                    <a:pos x="109" y="256"/>
                  </a:cxn>
                  <a:cxn ang="0">
                    <a:pos x="82" y="251"/>
                  </a:cxn>
                  <a:cxn ang="0">
                    <a:pos x="56" y="246"/>
                  </a:cxn>
                  <a:cxn ang="0">
                    <a:pos x="31" y="243"/>
                  </a:cxn>
                  <a:cxn ang="0">
                    <a:pos x="13" y="241"/>
                  </a:cxn>
                  <a:cxn ang="0">
                    <a:pos x="0" y="238"/>
                  </a:cxn>
                  <a:cxn ang="0">
                    <a:pos x="0" y="196"/>
                  </a:cxn>
                  <a:cxn ang="0">
                    <a:pos x="0" y="122"/>
                  </a:cxn>
                  <a:cxn ang="0">
                    <a:pos x="0" y="46"/>
                  </a:cxn>
                  <a:cxn ang="0">
                    <a:pos x="0" y="0"/>
                  </a:cxn>
                </a:cxnLst>
                <a:rect l="0" t="0" r="r" b="b"/>
                <a:pathLst>
                  <a:path w="168" h="264">
                    <a:moveTo>
                      <a:pt x="0" y="0"/>
                    </a:moveTo>
                    <a:lnTo>
                      <a:pt x="15" y="2"/>
                    </a:lnTo>
                    <a:lnTo>
                      <a:pt x="36" y="5"/>
                    </a:lnTo>
                    <a:lnTo>
                      <a:pt x="60" y="8"/>
                    </a:lnTo>
                    <a:lnTo>
                      <a:pt x="88" y="12"/>
                    </a:lnTo>
                    <a:lnTo>
                      <a:pt x="113" y="15"/>
                    </a:lnTo>
                    <a:lnTo>
                      <a:pt x="137" y="18"/>
                    </a:lnTo>
                    <a:lnTo>
                      <a:pt x="157" y="21"/>
                    </a:lnTo>
                    <a:lnTo>
                      <a:pt x="168" y="23"/>
                    </a:lnTo>
                    <a:lnTo>
                      <a:pt x="168" y="66"/>
                    </a:lnTo>
                    <a:lnTo>
                      <a:pt x="168" y="141"/>
                    </a:lnTo>
                    <a:lnTo>
                      <a:pt x="168" y="217"/>
                    </a:lnTo>
                    <a:lnTo>
                      <a:pt x="168" y="264"/>
                    </a:lnTo>
                    <a:lnTo>
                      <a:pt x="155" y="261"/>
                    </a:lnTo>
                    <a:lnTo>
                      <a:pt x="134" y="259"/>
                    </a:lnTo>
                    <a:lnTo>
                      <a:pt x="109" y="256"/>
                    </a:lnTo>
                    <a:lnTo>
                      <a:pt x="82" y="251"/>
                    </a:lnTo>
                    <a:lnTo>
                      <a:pt x="56" y="246"/>
                    </a:lnTo>
                    <a:lnTo>
                      <a:pt x="31" y="243"/>
                    </a:lnTo>
                    <a:lnTo>
                      <a:pt x="13" y="241"/>
                    </a:lnTo>
                    <a:lnTo>
                      <a:pt x="0" y="238"/>
                    </a:lnTo>
                    <a:lnTo>
                      <a:pt x="0" y="196"/>
                    </a:lnTo>
                    <a:lnTo>
                      <a:pt x="0" y="122"/>
                    </a:lnTo>
                    <a:lnTo>
                      <a:pt x="0" y="4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" name="Freeform 35"/>
              <p:cNvSpPr>
                <a:spLocks/>
              </p:cNvSpPr>
              <p:nvPr/>
            </p:nvSpPr>
            <p:spPr bwMode="auto">
              <a:xfrm>
                <a:off x="1022" y="2206"/>
                <a:ext cx="114" cy="114"/>
              </a:xfrm>
              <a:custGeom>
                <a:avLst/>
                <a:gdLst/>
                <a:ahLst/>
                <a:cxnLst>
                  <a:cxn ang="0">
                    <a:pos x="50" y="49"/>
                  </a:cxn>
                  <a:cxn ang="0">
                    <a:pos x="39" y="60"/>
                  </a:cxn>
                  <a:cxn ang="0">
                    <a:pos x="29" y="73"/>
                  </a:cxn>
                  <a:cxn ang="0">
                    <a:pos x="21" y="86"/>
                  </a:cxn>
                  <a:cxn ang="0">
                    <a:pos x="14" y="98"/>
                  </a:cxn>
                  <a:cxn ang="0">
                    <a:pos x="8" y="112"/>
                  </a:cxn>
                  <a:cxn ang="0">
                    <a:pos x="3" y="126"/>
                  </a:cxn>
                  <a:cxn ang="0">
                    <a:pos x="1" y="140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4"/>
                  </a:cxn>
                  <a:cxn ang="0">
                    <a:pos x="1" y="169"/>
                  </a:cxn>
                  <a:cxn ang="0">
                    <a:pos x="5" y="182"/>
                  </a:cxn>
                  <a:cxn ang="0">
                    <a:pos x="12" y="195"/>
                  </a:cxn>
                  <a:cxn ang="0">
                    <a:pos x="20" y="207"/>
                  </a:cxn>
                  <a:cxn ang="0">
                    <a:pos x="35" y="218"/>
                  </a:cxn>
                  <a:cxn ang="0">
                    <a:pos x="53" y="225"/>
                  </a:cxn>
                  <a:cxn ang="0">
                    <a:pos x="73" y="229"/>
                  </a:cxn>
                  <a:cxn ang="0">
                    <a:pos x="93" y="226"/>
                  </a:cxn>
                  <a:cxn ang="0">
                    <a:pos x="115" y="220"/>
                  </a:cxn>
                  <a:cxn ang="0">
                    <a:pos x="137" y="211"/>
                  </a:cxn>
                  <a:cxn ang="0">
                    <a:pos x="158" y="197"/>
                  </a:cxn>
                  <a:cxn ang="0">
                    <a:pos x="179" y="180"/>
                  </a:cxn>
                  <a:cxn ang="0">
                    <a:pos x="197" y="161"/>
                  </a:cxn>
                  <a:cxn ang="0">
                    <a:pos x="211" y="139"/>
                  </a:cxn>
                  <a:cxn ang="0">
                    <a:pos x="221" y="117"/>
                  </a:cxn>
                  <a:cxn ang="0">
                    <a:pos x="227" y="96"/>
                  </a:cxn>
                  <a:cxn ang="0">
                    <a:pos x="229" y="75"/>
                  </a:cxn>
                  <a:cxn ang="0">
                    <a:pos x="227" y="56"/>
                  </a:cxn>
                  <a:cxn ang="0">
                    <a:pos x="220" y="37"/>
                  </a:cxn>
                  <a:cxn ang="0">
                    <a:pos x="208" y="22"/>
                  </a:cxn>
                  <a:cxn ang="0">
                    <a:pos x="193" y="11"/>
                  </a:cxn>
                  <a:cxn ang="0">
                    <a:pos x="176" y="4"/>
                  </a:cxn>
                  <a:cxn ang="0">
                    <a:pos x="157" y="0"/>
                  </a:cxn>
                  <a:cxn ang="0">
                    <a:pos x="136" y="3"/>
                  </a:cxn>
                  <a:cxn ang="0">
                    <a:pos x="114" y="9"/>
                  </a:cxn>
                  <a:cxn ang="0">
                    <a:pos x="92" y="18"/>
                  </a:cxn>
                  <a:cxn ang="0">
                    <a:pos x="70" y="32"/>
                  </a:cxn>
                  <a:cxn ang="0">
                    <a:pos x="50" y="49"/>
                  </a:cxn>
                </a:cxnLst>
                <a:rect l="0" t="0" r="r" b="b"/>
                <a:pathLst>
                  <a:path w="229" h="229">
                    <a:moveTo>
                      <a:pt x="50" y="49"/>
                    </a:moveTo>
                    <a:lnTo>
                      <a:pt x="39" y="60"/>
                    </a:lnTo>
                    <a:lnTo>
                      <a:pt x="29" y="73"/>
                    </a:lnTo>
                    <a:lnTo>
                      <a:pt x="21" y="86"/>
                    </a:lnTo>
                    <a:lnTo>
                      <a:pt x="14" y="98"/>
                    </a:lnTo>
                    <a:lnTo>
                      <a:pt x="8" y="112"/>
                    </a:lnTo>
                    <a:lnTo>
                      <a:pt x="3" y="126"/>
                    </a:lnTo>
                    <a:lnTo>
                      <a:pt x="1" y="140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4"/>
                    </a:lnTo>
                    <a:lnTo>
                      <a:pt x="1" y="169"/>
                    </a:lnTo>
                    <a:lnTo>
                      <a:pt x="5" y="182"/>
                    </a:lnTo>
                    <a:lnTo>
                      <a:pt x="12" y="195"/>
                    </a:lnTo>
                    <a:lnTo>
                      <a:pt x="20" y="207"/>
                    </a:lnTo>
                    <a:lnTo>
                      <a:pt x="35" y="218"/>
                    </a:lnTo>
                    <a:lnTo>
                      <a:pt x="53" y="225"/>
                    </a:lnTo>
                    <a:lnTo>
                      <a:pt x="73" y="229"/>
                    </a:lnTo>
                    <a:lnTo>
                      <a:pt x="93" y="226"/>
                    </a:lnTo>
                    <a:lnTo>
                      <a:pt x="115" y="220"/>
                    </a:lnTo>
                    <a:lnTo>
                      <a:pt x="137" y="211"/>
                    </a:lnTo>
                    <a:lnTo>
                      <a:pt x="158" y="197"/>
                    </a:lnTo>
                    <a:lnTo>
                      <a:pt x="179" y="180"/>
                    </a:lnTo>
                    <a:lnTo>
                      <a:pt x="197" y="161"/>
                    </a:lnTo>
                    <a:lnTo>
                      <a:pt x="211" y="139"/>
                    </a:lnTo>
                    <a:lnTo>
                      <a:pt x="221" y="117"/>
                    </a:lnTo>
                    <a:lnTo>
                      <a:pt x="227" y="96"/>
                    </a:lnTo>
                    <a:lnTo>
                      <a:pt x="229" y="75"/>
                    </a:lnTo>
                    <a:lnTo>
                      <a:pt x="227" y="56"/>
                    </a:lnTo>
                    <a:lnTo>
                      <a:pt x="220" y="37"/>
                    </a:lnTo>
                    <a:lnTo>
                      <a:pt x="208" y="22"/>
                    </a:lnTo>
                    <a:lnTo>
                      <a:pt x="193" y="11"/>
                    </a:lnTo>
                    <a:lnTo>
                      <a:pt x="176" y="4"/>
                    </a:lnTo>
                    <a:lnTo>
                      <a:pt x="157" y="0"/>
                    </a:lnTo>
                    <a:lnTo>
                      <a:pt x="136" y="3"/>
                    </a:lnTo>
                    <a:lnTo>
                      <a:pt x="114" y="9"/>
                    </a:lnTo>
                    <a:lnTo>
                      <a:pt x="92" y="18"/>
                    </a:lnTo>
                    <a:lnTo>
                      <a:pt x="70" y="32"/>
                    </a:lnTo>
                    <a:lnTo>
                      <a:pt x="50" y="4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" name="Freeform 36"/>
              <p:cNvSpPr>
                <a:spLocks/>
              </p:cNvSpPr>
              <p:nvPr/>
            </p:nvSpPr>
            <p:spPr bwMode="auto">
              <a:xfrm>
                <a:off x="1038" y="2222"/>
                <a:ext cx="82" cy="82"/>
              </a:xfrm>
              <a:custGeom>
                <a:avLst/>
                <a:gdLst/>
                <a:ahLst/>
                <a:cxnLst>
                  <a:cxn ang="0">
                    <a:pos x="11" y="151"/>
                  </a:cxn>
                  <a:cxn ang="0">
                    <a:pos x="5" y="144"/>
                  </a:cxn>
                  <a:cxn ang="0">
                    <a:pos x="3" y="134"/>
                  </a:cxn>
                  <a:cxn ang="0">
                    <a:pos x="0" y="126"/>
                  </a:cxn>
                  <a:cxn ang="0">
                    <a:pos x="0" y="119"/>
                  </a:cxn>
                  <a:cxn ang="0">
                    <a:pos x="1" y="109"/>
                  </a:cxn>
                  <a:cxn ang="0">
                    <a:pos x="3" y="99"/>
                  </a:cxn>
                  <a:cxn ang="0">
                    <a:pos x="6" y="88"/>
                  </a:cxn>
                  <a:cxn ang="0">
                    <a:pos x="11" y="78"/>
                  </a:cxn>
                  <a:cxn ang="0">
                    <a:pos x="16" y="68"/>
                  </a:cxn>
                  <a:cxn ang="0">
                    <a:pos x="23" y="58"/>
                  </a:cxn>
                  <a:cxn ang="0">
                    <a:pos x="31" y="48"/>
                  </a:cxn>
                  <a:cxn ang="0">
                    <a:pos x="41" y="39"/>
                  </a:cxn>
                  <a:cxn ang="0">
                    <a:pos x="41" y="39"/>
                  </a:cxn>
                  <a:cxn ang="0">
                    <a:pos x="56" y="26"/>
                  </a:cxn>
                  <a:cxn ang="0">
                    <a:pos x="72" y="16"/>
                  </a:cxn>
                  <a:cxn ang="0">
                    <a:pos x="88" y="8"/>
                  </a:cxn>
                  <a:cxn ang="0">
                    <a:pos x="104" y="2"/>
                  </a:cxn>
                  <a:cxn ang="0">
                    <a:pos x="119" y="0"/>
                  </a:cxn>
                  <a:cxn ang="0">
                    <a:pos x="132" y="1"/>
                  </a:cxn>
                  <a:cxn ang="0">
                    <a:pos x="144" y="4"/>
                  </a:cxn>
                  <a:cxn ang="0">
                    <a:pos x="153" y="11"/>
                  </a:cxn>
                  <a:cxn ang="0">
                    <a:pos x="160" y="22"/>
                  </a:cxn>
                  <a:cxn ang="0">
                    <a:pos x="164" y="33"/>
                  </a:cxn>
                  <a:cxn ang="0">
                    <a:pos x="165" y="47"/>
                  </a:cxn>
                  <a:cxn ang="0">
                    <a:pos x="161" y="62"/>
                  </a:cxn>
                  <a:cxn ang="0">
                    <a:pos x="157" y="78"/>
                  </a:cxn>
                  <a:cxn ang="0">
                    <a:pos x="149" y="94"/>
                  </a:cxn>
                  <a:cxn ang="0">
                    <a:pos x="137" y="109"/>
                  </a:cxn>
                  <a:cxn ang="0">
                    <a:pos x="125" y="124"/>
                  </a:cxn>
                  <a:cxn ang="0">
                    <a:pos x="110" y="137"/>
                  </a:cxn>
                  <a:cxn ang="0">
                    <a:pos x="94" y="147"/>
                  </a:cxn>
                  <a:cxn ang="0">
                    <a:pos x="77" y="155"/>
                  </a:cxn>
                  <a:cxn ang="0">
                    <a:pos x="61" y="161"/>
                  </a:cxn>
                  <a:cxn ang="0">
                    <a:pos x="46" y="163"/>
                  </a:cxn>
                  <a:cxn ang="0">
                    <a:pos x="33" y="162"/>
                  </a:cxn>
                  <a:cxn ang="0">
                    <a:pos x="21" y="158"/>
                  </a:cxn>
                  <a:cxn ang="0">
                    <a:pos x="11" y="151"/>
                  </a:cxn>
                </a:cxnLst>
                <a:rect l="0" t="0" r="r" b="b"/>
                <a:pathLst>
                  <a:path w="165" h="163">
                    <a:moveTo>
                      <a:pt x="11" y="151"/>
                    </a:moveTo>
                    <a:lnTo>
                      <a:pt x="5" y="144"/>
                    </a:lnTo>
                    <a:lnTo>
                      <a:pt x="3" y="134"/>
                    </a:lnTo>
                    <a:lnTo>
                      <a:pt x="0" y="126"/>
                    </a:lnTo>
                    <a:lnTo>
                      <a:pt x="0" y="119"/>
                    </a:lnTo>
                    <a:lnTo>
                      <a:pt x="1" y="109"/>
                    </a:lnTo>
                    <a:lnTo>
                      <a:pt x="3" y="99"/>
                    </a:lnTo>
                    <a:lnTo>
                      <a:pt x="6" y="88"/>
                    </a:lnTo>
                    <a:lnTo>
                      <a:pt x="11" y="78"/>
                    </a:lnTo>
                    <a:lnTo>
                      <a:pt x="16" y="68"/>
                    </a:lnTo>
                    <a:lnTo>
                      <a:pt x="23" y="58"/>
                    </a:lnTo>
                    <a:lnTo>
                      <a:pt x="31" y="48"/>
                    </a:lnTo>
                    <a:lnTo>
                      <a:pt x="41" y="39"/>
                    </a:lnTo>
                    <a:lnTo>
                      <a:pt x="41" y="39"/>
                    </a:lnTo>
                    <a:lnTo>
                      <a:pt x="56" y="26"/>
                    </a:lnTo>
                    <a:lnTo>
                      <a:pt x="72" y="16"/>
                    </a:lnTo>
                    <a:lnTo>
                      <a:pt x="88" y="8"/>
                    </a:lnTo>
                    <a:lnTo>
                      <a:pt x="104" y="2"/>
                    </a:lnTo>
                    <a:lnTo>
                      <a:pt x="119" y="0"/>
                    </a:lnTo>
                    <a:lnTo>
                      <a:pt x="132" y="1"/>
                    </a:lnTo>
                    <a:lnTo>
                      <a:pt x="144" y="4"/>
                    </a:lnTo>
                    <a:lnTo>
                      <a:pt x="153" y="11"/>
                    </a:lnTo>
                    <a:lnTo>
                      <a:pt x="160" y="22"/>
                    </a:lnTo>
                    <a:lnTo>
                      <a:pt x="164" y="33"/>
                    </a:lnTo>
                    <a:lnTo>
                      <a:pt x="165" y="47"/>
                    </a:lnTo>
                    <a:lnTo>
                      <a:pt x="161" y="62"/>
                    </a:lnTo>
                    <a:lnTo>
                      <a:pt x="157" y="78"/>
                    </a:lnTo>
                    <a:lnTo>
                      <a:pt x="149" y="94"/>
                    </a:lnTo>
                    <a:lnTo>
                      <a:pt x="137" y="109"/>
                    </a:lnTo>
                    <a:lnTo>
                      <a:pt x="125" y="124"/>
                    </a:lnTo>
                    <a:lnTo>
                      <a:pt x="110" y="137"/>
                    </a:lnTo>
                    <a:lnTo>
                      <a:pt x="94" y="147"/>
                    </a:lnTo>
                    <a:lnTo>
                      <a:pt x="77" y="155"/>
                    </a:lnTo>
                    <a:lnTo>
                      <a:pt x="61" y="161"/>
                    </a:lnTo>
                    <a:lnTo>
                      <a:pt x="46" y="163"/>
                    </a:lnTo>
                    <a:lnTo>
                      <a:pt x="33" y="162"/>
                    </a:lnTo>
                    <a:lnTo>
                      <a:pt x="21" y="158"/>
                    </a:lnTo>
                    <a:lnTo>
                      <a:pt x="11" y="15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" name="Freeform 37"/>
              <p:cNvSpPr>
                <a:spLocks/>
              </p:cNvSpPr>
              <p:nvPr/>
            </p:nvSpPr>
            <p:spPr bwMode="auto">
              <a:xfrm>
                <a:off x="1046" y="2230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" name="Freeform 38"/>
              <p:cNvSpPr>
                <a:spLocks/>
              </p:cNvSpPr>
              <p:nvPr/>
            </p:nvSpPr>
            <p:spPr bwMode="auto">
              <a:xfrm>
                <a:off x="1083" y="1849"/>
                <a:ext cx="157" cy="381"/>
              </a:xfrm>
              <a:custGeom>
                <a:avLst/>
                <a:gdLst/>
                <a:ahLst/>
                <a:cxnLst>
                  <a:cxn ang="0">
                    <a:pos x="0" y="14"/>
                  </a:cxn>
                  <a:cxn ang="0">
                    <a:pos x="4" y="26"/>
                  </a:cxn>
                  <a:cxn ang="0">
                    <a:pos x="12" y="31"/>
                  </a:cxn>
                  <a:cxn ang="0">
                    <a:pos x="32" y="44"/>
                  </a:cxn>
                  <a:cxn ang="0">
                    <a:pos x="68" y="67"/>
                  </a:cxn>
                  <a:cxn ang="0">
                    <a:pos x="113" y="101"/>
                  </a:cxn>
                  <a:cxn ang="0">
                    <a:pos x="163" y="144"/>
                  </a:cxn>
                  <a:cxn ang="0">
                    <a:pos x="209" y="196"/>
                  </a:cxn>
                  <a:cxn ang="0">
                    <a:pos x="248" y="257"/>
                  </a:cxn>
                  <a:cxn ang="0">
                    <a:pos x="273" y="325"/>
                  </a:cxn>
                  <a:cxn ang="0">
                    <a:pos x="281" y="385"/>
                  </a:cxn>
                  <a:cxn ang="0">
                    <a:pos x="278" y="431"/>
                  </a:cxn>
                  <a:cxn ang="0">
                    <a:pos x="267" y="477"/>
                  </a:cxn>
                  <a:cxn ang="0">
                    <a:pos x="248" y="524"/>
                  </a:cxn>
                  <a:cxn ang="0">
                    <a:pos x="221" y="571"/>
                  </a:cxn>
                  <a:cxn ang="0">
                    <a:pos x="186" y="618"/>
                  </a:cxn>
                  <a:cxn ang="0">
                    <a:pos x="143" y="665"/>
                  </a:cxn>
                  <a:cxn ang="0">
                    <a:pos x="92" y="712"/>
                  </a:cxn>
                  <a:cxn ang="0">
                    <a:pos x="60" y="740"/>
                  </a:cxn>
                  <a:cxn ang="0">
                    <a:pos x="59" y="751"/>
                  </a:cxn>
                  <a:cxn ang="0">
                    <a:pos x="66" y="762"/>
                  </a:cxn>
                  <a:cxn ang="0">
                    <a:pos x="79" y="763"/>
                  </a:cxn>
                  <a:cxn ang="0">
                    <a:pos x="114" y="734"/>
                  </a:cxn>
                  <a:cxn ang="0">
                    <a:pos x="167" y="685"/>
                  </a:cxn>
                  <a:cxn ang="0">
                    <a:pos x="213" y="635"/>
                  </a:cxn>
                  <a:cxn ang="0">
                    <a:pos x="250" y="584"/>
                  </a:cxn>
                  <a:cxn ang="0">
                    <a:pos x="279" y="535"/>
                  </a:cxn>
                  <a:cxn ang="0">
                    <a:pos x="299" y="484"/>
                  </a:cxn>
                  <a:cxn ang="0">
                    <a:pos x="310" y="433"/>
                  </a:cxn>
                  <a:cxn ang="0">
                    <a:pos x="314" y="384"/>
                  </a:cxn>
                  <a:cxn ang="0">
                    <a:pos x="305" y="318"/>
                  </a:cxn>
                  <a:cxn ang="0">
                    <a:pos x="278" y="245"/>
                  </a:cxn>
                  <a:cxn ang="0">
                    <a:pos x="237" y="180"/>
                  </a:cxn>
                  <a:cxn ang="0">
                    <a:pos x="189" y="125"/>
                  </a:cxn>
                  <a:cxn ang="0">
                    <a:pos x="137" y="79"/>
                  </a:cxn>
                  <a:cxn ang="0">
                    <a:pos x="90" y="43"/>
                  </a:cxn>
                  <a:cxn ang="0">
                    <a:pos x="52" y="18"/>
                  </a:cxn>
                  <a:cxn ang="0">
                    <a:pos x="28" y="4"/>
                  </a:cxn>
                  <a:cxn ang="0">
                    <a:pos x="18" y="0"/>
                  </a:cxn>
                  <a:cxn ang="0">
                    <a:pos x="6" y="4"/>
                  </a:cxn>
                </a:cxnLst>
                <a:rect l="0" t="0" r="r" b="b"/>
                <a:pathLst>
                  <a:path w="314" h="763">
                    <a:moveTo>
                      <a:pt x="1" y="8"/>
                    </a:moveTo>
                    <a:lnTo>
                      <a:pt x="0" y="14"/>
                    </a:lnTo>
                    <a:lnTo>
                      <a:pt x="0" y="21"/>
                    </a:lnTo>
                    <a:lnTo>
                      <a:pt x="4" y="26"/>
                    </a:lnTo>
                    <a:lnTo>
                      <a:pt x="8" y="30"/>
                    </a:lnTo>
                    <a:lnTo>
                      <a:pt x="12" y="31"/>
                    </a:lnTo>
                    <a:lnTo>
                      <a:pt x="20" y="36"/>
                    </a:lnTo>
                    <a:lnTo>
                      <a:pt x="32" y="44"/>
                    </a:lnTo>
                    <a:lnTo>
                      <a:pt x="50" y="55"/>
                    </a:lnTo>
                    <a:lnTo>
                      <a:pt x="68" y="67"/>
                    </a:lnTo>
                    <a:lnTo>
                      <a:pt x="90" y="82"/>
                    </a:lnTo>
                    <a:lnTo>
                      <a:pt x="113" y="101"/>
                    </a:lnTo>
                    <a:lnTo>
                      <a:pt x="137" y="121"/>
                    </a:lnTo>
                    <a:lnTo>
                      <a:pt x="163" y="144"/>
                    </a:lnTo>
                    <a:lnTo>
                      <a:pt x="186" y="169"/>
                    </a:lnTo>
                    <a:lnTo>
                      <a:pt x="209" y="196"/>
                    </a:lnTo>
                    <a:lnTo>
                      <a:pt x="229" y="225"/>
                    </a:lnTo>
                    <a:lnTo>
                      <a:pt x="248" y="257"/>
                    </a:lnTo>
                    <a:lnTo>
                      <a:pt x="263" y="289"/>
                    </a:lnTo>
                    <a:lnTo>
                      <a:pt x="273" y="325"/>
                    </a:lnTo>
                    <a:lnTo>
                      <a:pt x="280" y="362"/>
                    </a:lnTo>
                    <a:lnTo>
                      <a:pt x="281" y="385"/>
                    </a:lnTo>
                    <a:lnTo>
                      <a:pt x="281" y="408"/>
                    </a:lnTo>
                    <a:lnTo>
                      <a:pt x="278" y="431"/>
                    </a:lnTo>
                    <a:lnTo>
                      <a:pt x="273" y="454"/>
                    </a:lnTo>
                    <a:lnTo>
                      <a:pt x="267" y="477"/>
                    </a:lnTo>
                    <a:lnTo>
                      <a:pt x="258" y="500"/>
                    </a:lnTo>
                    <a:lnTo>
                      <a:pt x="248" y="524"/>
                    </a:lnTo>
                    <a:lnTo>
                      <a:pt x="235" y="547"/>
                    </a:lnTo>
                    <a:lnTo>
                      <a:pt x="221" y="571"/>
                    </a:lnTo>
                    <a:lnTo>
                      <a:pt x="204" y="595"/>
                    </a:lnTo>
                    <a:lnTo>
                      <a:pt x="186" y="618"/>
                    </a:lnTo>
                    <a:lnTo>
                      <a:pt x="166" y="641"/>
                    </a:lnTo>
                    <a:lnTo>
                      <a:pt x="143" y="665"/>
                    </a:lnTo>
                    <a:lnTo>
                      <a:pt x="119" y="688"/>
                    </a:lnTo>
                    <a:lnTo>
                      <a:pt x="92" y="712"/>
                    </a:lnTo>
                    <a:lnTo>
                      <a:pt x="65" y="735"/>
                    </a:lnTo>
                    <a:lnTo>
                      <a:pt x="60" y="740"/>
                    </a:lnTo>
                    <a:lnTo>
                      <a:pt x="59" y="746"/>
                    </a:lnTo>
                    <a:lnTo>
                      <a:pt x="59" y="751"/>
                    </a:lnTo>
                    <a:lnTo>
                      <a:pt x="61" y="757"/>
                    </a:lnTo>
                    <a:lnTo>
                      <a:pt x="66" y="762"/>
                    </a:lnTo>
                    <a:lnTo>
                      <a:pt x="73" y="763"/>
                    </a:lnTo>
                    <a:lnTo>
                      <a:pt x="79" y="763"/>
                    </a:lnTo>
                    <a:lnTo>
                      <a:pt x="84" y="759"/>
                    </a:lnTo>
                    <a:lnTo>
                      <a:pt x="114" y="734"/>
                    </a:lnTo>
                    <a:lnTo>
                      <a:pt x="142" y="710"/>
                    </a:lnTo>
                    <a:lnTo>
                      <a:pt x="167" y="685"/>
                    </a:lnTo>
                    <a:lnTo>
                      <a:pt x="191" y="659"/>
                    </a:lnTo>
                    <a:lnTo>
                      <a:pt x="213" y="635"/>
                    </a:lnTo>
                    <a:lnTo>
                      <a:pt x="233" y="610"/>
                    </a:lnTo>
                    <a:lnTo>
                      <a:pt x="250" y="584"/>
                    </a:lnTo>
                    <a:lnTo>
                      <a:pt x="265" y="559"/>
                    </a:lnTo>
                    <a:lnTo>
                      <a:pt x="279" y="535"/>
                    </a:lnTo>
                    <a:lnTo>
                      <a:pt x="289" y="509"/>
                    </a:lnTo>
                    <a:lnTo>
                      <a:pt x="299" y="484"/>
                    </a:lnTo>
                    <a:lnTo>
                      <a:pt x="305" y="459"/>
                    </a:lnTo>
                    <a:lnTo>
                      <a:pt x="310" y="433"/>
                    </a:lnTo>
                    <a:lnTo>
                      <a:pt x="314" y="409"/>
                    </a:lnTo>
                    <a:lnTo>
                      <a:pt x="314" y="384"/>
                    </a:lnTo>
                    <a:lnTo>
                      <a:pt x="312" y="359"/>
                    </a:lnTo>
                    <a:lnTo>
                      <a:pt x="305" y="318"/>
                    </a:lnTo>
                    <a:lnTo>
                      <a:pt x="294" y="280"/>
                    </a:lnTo>
                    <a:lnTo>
                      <a:pt x="278" y="245"/>
                    </a:lnTo>
                    <a:lnTo>
                      <a:pt x="259" y="211"/>
                    </a:lnTo>
                    <a:lnTo>
                      <a:pt x="237" y="180"/>
                    </a:lnTo>
                    <a:lnTo>
                      <a:pt x="213" y="151"/>
                    </a:lnTo>
                    <a:lnTo>
                      <a:pt x="189" y="125"/>
                    </a:lnTo>
                    <a:lnTo>
                      <a:pt x="163" y="101"/>
                    </a:lnTo>
                    <a:lnTo>
                      <a:pt x="137" y="79"/>
                    </a:lnTo>
                    <a:lnTo>
                      <a:pt x="113" y="59"/>
                    </a:lnTo>
                    <a:lnTo>
                      <a:pt x="90" y="43"/>
                    </a:lnTo>
                    <a:lnTo>
                      <a:pt x="69" y="29"/>
                    </a:lnTo>
                    <a:lnTo>
                      <a:pt x="52" y="18"/>
                    </a:lnTo>
                    <a:lnTo>
                      <a:pt x="38" y="10"/>
                    </a:lnTo>
                    <a:lnTo>
                      <a:pt x="28" y="4"/>
                    </a:lnTo>
                    <a:lnTo>
                      <a:pt x="23" y="2"/>
                    </a:lnTo>
                    <a:lnTo>
                      <a:pt x="18" y="0"/>
                    </a:lnTo>
                    <a:lnTo>
                      <a:pt x="11" y="0"/>
                    </a:lnTo>
                    <a:lnTo>
                      <a:pt x="6" y="4"/>
                    </a:lnTo>
                    <a:lnTo>
                      <a:pt x="1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" name="Freeform 39"/>
              <p:cNvSpPr>
                <a:spLocks/>
              </p:cNvSpPr>
              <p:nvPr/>
            </p:nvSpPr>
            <p:spPr bwMode="auto">
              <a:xfrm>
                <a:off x="1055" y="2198"/>
                <a:ext cx="100" cy="80"/>
              </a:xfrm>
              <a:custGeom>
                <a:avLst/>
                <a:gdLst/>
                <a:ahLst/>
                <a:cxnLst>
                  <a:cxn ang="0">
                    <a:pos x="23" y="28"/>
                  </a:cxn>
                  <a:cxn ang="0">
                    <a:pos x="9" y="44"/>
                  </a:cxn>
                  <a:cxn ang="0">
                    <a:pos x="1" y="60"/>
                  </a:cxn>
                  <a:cxn ang="0">
                    <a:pos x="0" y="80"/>
                  </a:cxn>
                  <a:cxn ang="0">
                    <a:pos x="3" y="94"/>
                  </a:cxn>
                  <a:cxn ang="0">
                    <a:pos x="7" y="97"/>
                  </a:cxn>
                  <a:cxn ang="0">
                    <a:pos x="15" y="105"/>
                  </a:cxn>
                  <a:cxn ang="0">
                    <a:pos x="26" y="112"/>
                  </a:cxn>
                  <a:cxn ang="0">
                    <a:pos x="37" y="116"/>
                  </a:cxn>
                  <a:cxn ang="0">
                    <a:pos x="47" y="114"/>
                  </a:cxn>
                  <a:cxn ang="0">
                    <a:pos x="58" y="112"/>
                  </a:cxn>
                  <a:cxn ang="0">
                    <a:pos x="64" y="113"/>
                  </a:cxn>
                  <a:cxn ang="0">
                    <a:pos x="67" y="121"/>
                  </a:cxn>
                  <a:cxn ang="0">
                    <a:pos x="67" y="132"/>
                  </a:cxn>
                  <a:cxn ang="0">
                    <a:pos x="71" y="137"/>
                  </a:cxn>
                  <a:cxn ang="0">
                    <a:pos x="78" y="145"/>
                  </a:cxn>
                  <a:cxn ang="0">
                    <a:pos x="90" y="154"/>
                  </a:cxn>
                  <a:cxn ang="0">
                    <a:pos x="106" y="159"/>
                  </a:cxn>
                  <a:cxn ang="0">
                    <a:pos x="120" y="160"/>
                  </a:cxn>
                  <a:cxn ang="0">
                    <a:pos x="130" y="158"/>
                  </a:cxn>
                  <a:cxn ang="0">
                    <a:pos x="140" y="152"/>
                  </a:cxn>
                  <a:cxn ang="0">
                    <a:pos x="153" y="143"/>
                  </a:cxn>
                  <a:cxn ang="0">
                    <a:pos x="174" y="119"/>
                  </a:cxn>
                  <a:cxn ang="0">
                    <a:pos x="191" y="97"/>
                  </a:cxn>
                  <a:cxn ang="0">
                    <a:pos x="198" y="73"/>
                  </a:cxn>
                  <a:cxn ang="0">
                    <a:pos x="195" y="59"/>
                  </a:cxn>
                  <a:cxn ang="0">
                    <a:pos x="185" y="44"/>
                  </a:cxn>
                  <a:cxn ang="0">
                    <a:pos x="170" y="28"/>
                  </a:cxn>
                  <a:cxn ang="0">
                    <a:pos x="149" y="10"/>
                  </a:cxn>
                  <a:cxn ang="0">
                    <a:pos x="142" y="6"/>
                  </a:cxn>
                  <a:cxn ang="0">
                    <a:pos x="122" y="3"/>
                  </a:cxn>
                  <a:cxn ang="0">
                    <a:pos x="92" y="0"/>
                  </a:cxn>
                  <a:cxn ang="0">
                    <a:pos x="59" y="4"/>
                  </a:cxn>
                  <a:cxn ang="0">
                    <a:pos x="31" y="19"/>
                  </a:cxn>
                </a:cxnLst>
                <a:rect l="0" t="0" r="r" b="b"/>
                <a:pathLst>
                  <a:path w="198" h="160">
                    <a:moveTo>
                      <a:pt x="31" y="19"/>
                    </a:moveTo>
                    <a:lnTo>
                      <a:pt x="23" y="28"/>
                    </a:lnTo>
                    <a:lnTo>
                      <a:pt x="15" y="36"/>
                    </a:lnTo>
                    <a:lnTo>
                      <a:pt x="9" y="44"/>
                    </a:lnTo>
                    <a:lnTo>
                      <a:pt x="3" y="51"/>
                    </a:lnTo>
                    <a:lnTo>
                      <a:pt x="1" y="60"/>
                    </a:lnTo>
                    <a:lnTo>
                      <a:pt x="0" y="69"/>
                    </a:lnTo>
                    <a:lnTo>
                      <a:pt x="0" y="80"/>
                    </a:lnTo>
                    <a:lnTo>
                      <a:pt x="3" y="91"/>
                    </a:lnTo>
                    <a:lnTo>
                      <a:pt x="3" y="94"/>
                    </a:lnTo>
                    <a:lnTo>
                      <a:pt x="5" y="95"/>
                    </a:lnTo>
                    <a:lnTo>
                      <a:pt x="7" y="97"/>
                    </a:lnTo>
                    <a:lnTo>
                      <a:pt x="10" y="101"/>
                    </a:lnTo>
                    <a:lnTo>
                      <a:pt x="15" y="105"/>
                    </a:lnTo>
                    <a:lnTo>
                      <a:pt x="22" y="110"/>
                    </a:lnTo>
                    <a:lnTo>
                      <a:pt x="26" y="112"/>
                    </a:lnTo>
                    <a:lnTo>
                      <a:pt x="32" y="114"/>
                    </a:lnTo>
                    <a:lnTo>
                      <a:pt x="37" y="116"/>
                    </a:lnTo>
                    <a:lnTo>
                      <a:pt x="43" y="116"/>
                    </a:lnTo>
                    <a:lnTo>
                      <a:pt x="47" y="114"/>
                    </a:lnTo>
                    <a:lnTo>
                      <a:pt x="53" y="114"/>
                    </a:lnTo>
                    <a:lnTo>
                      <a:pt x="58" y="112"/>
                    </a:lnTo>
                    <a:lnTo>
                      <a:pt x="63" y="110"/>
                    </a:lnTo>
                    <a:lnTo>
                      <a:pt x="64" y="113"/>
                    </a:lnTo>
                    <a:lnTo>
                      <a:pt x="66" y="117"/>
                    </a:lnTo>
                    <a:lnTo>
                      <a:pt x="67" y="121"/>
                    </a:lnTo>
                    <a:lnTo>
                      <a:pt x="67" y="126"/>
                    </a:lnTo>
                    <a:lnTo>
                      <a:pt x="67" y="132"/>
                    </a:lnTo>
                    <a:lnTo>
                      <a:pt x="70" y="136"/>
                    </a:lnTo>
                    <a:lnTo>
                      <a:pt x="71" y="137"/>
                    </a:lnTo>
                    <a:lnTo>
                      <a:pt x="74" y="141"/>
                    </a:lnTo>
                    <a:lnTo>
                      <a:pt x="78" y="145"/>
                    </a:lnTo>
                    <a:lnTo>
                      <a:pt x="84" y="149"/>
                    </a:lnTo>
                    <a:lnTo>
                      <a:pt x="90" y="154"/>
                    </a:lnTo>
                    <a:lnTo>
                      <a:pt x="98" y="157"/>
                    </a:lnTo>
                    <a:lnTo>
                      <a:pt x="106" y="159"/>
                    </a:lnTo>
                    <a:lnTo>
                      <a:pt x="115" y="160"/>
                    </a:lnTo>
                    <a:lnTo>
                      <a:pt x="120" y="160"/>
                    </a:lnTo>
                    <a:lnTo>
                      <a:pt x="124" y="159"/>
                    </a:lnTo>
                    <a:lnTo>
                      <a:pt x="130" y="158"/>
                    </a:lnTo>
                    <a:lnTo>
                      <a:pt x="136" y="156"/>
                    </a:lnTo>
                    <a:lnTo>
                      <a:pt x="140" y="152"/>
                    </a:lnTo>
                    <a:lnTo>
                      <a:pt x="147" y="148"/>
                    </a:lnTo>
                    <a:lnTo>
                      <a:pt x="153" y="143"/>
                    </a:lnTo>
                    <a:lnTo>
                      <a:pt x="159" y="136"/>
                    </a:lnTo>
                    <a:lnTo>
                      <a:pt x="174" y="119"/>
                    </a:lnTo>
                    <a:lnTo>
                      <a:pt x="183" y="109"/>
                    </a:lnTo>
                    <a:lnTo>
                      <a:pt x="191" y="97"/>
                    </a:lnTo>
                    <a:lnTo>
                      <a:pt x="197" y="86"/>
                    </a:lnTo>
                    <a:lnTo>
                      <a:pt x="198" y="73"/>
                    </a:lnTo>
                    <a:lnTo>
                      <a:pt x="197" y="66"/>
                    </a:lnTo>
                    <a:lnTo>
                      <a:pt x="195" y="59"/>
                    </a:lnTo>
                    <a:lnTo>
                      <a:pt x="190" y="52"/>
                    </a:lnTo>
                    <a:lnTo>
                      <a:pt x="185" y="44"/>
                    </a:lnTo>
                    <a:lnTo>
                      <a:pt x="178" y="36"/>
                    </a:lnTo>
                    <a:lnTo>
                      <a:pt x="170" y="28"/>
                    </a:lnTo>
                    <a:lnTo>
                      <a:pt x="160" y="19"/>
                    </a:lnTo>
                    <a:lnTo>
                      <a:pt x="149" y="10"/>
                    </a:lnTo>
                    <a:lnTo>
                      <a:pt x="145" y="7"/>
                    </a:lnTo>
                    <a:lnTo>
                      <a:pt x="142" y="6"/>
                    </a:lnTo>
                    <a:lnTo>
                      <a:pt x="134" y="5"/>
                    </a:lnTo>
                    <a:lnTo>
                      <a:pt x="122" y="3"/>
                    </a:lnTo>
                    <a:lnTo>
                      <a:pt x="108" y="1"/>
                    </a:lnTo>
                    <a:lnTo>
                      <a:pt x="92" y="0"/>
                    </a:lnTo>
                    <a:lnTo>
                      <a:pt x="75" y="1"/>
                    </a:lnTo>
                    <a:lnTo>
                      <a:pt x="59" y="4"/>
                    </a:lnTo>
                    <a:lnTo>
                      <a:pt x="44" y="10"/>
                    </a:lnTo>
                    <a:lnTo>
                      <a:pt x="31" y="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" name="Freeform 40"/>
              <p:cNvSpPr>
                <a:spLocks/>
              </p:cNvSpPr>
              <p:nvPr/>
            </p:nvSpPr>
            <p:spPr bwMode="auto">
              <a:xfrm>
                <a:off x="1071" y="2214"/>
                <a:ext cx="67" cy="48"/>
              </a:xfrm>
              <a:custGeom>
                <a:avLst/>
                <a:gdLst/>
                <a:ahLst/>
                <a:cxnLst>
                  <a:cxn ang="0">
                    <a:pos x="0" y="38"/>
                  </a:cxn>
                  <a:cxn ang="0">
                    <a:pos x="1" y="33"/>
                  </a:cxn>
                  <a:cxn ang="0">
                    <a:pos x="5" y="26"/>
                  </a:cxn>
                  <a:cxn ang="0">
                    <a:pos x="13" y="19"/>
                  </a:cxn>
                  <a:cxn ang="0">
                    <a:pos x="23" y="8"/>
                  </a:cxn>
                  <a:cxn ang="0">
                    <a:pos x="29" y="4"/>
                  </a:cxn>
                  <a:cxn ang="0">
                    <a:pos x="37" y="2"/>
                  </a:cxn>
                  <a:cxn ang="0">
                    <a:pos x="46" y="0"/>
                  </a:cxn>
                  <a:cxn ang="0">
                    <a:pos x="56" y="0"/>
                  </a:cxn>
                  <a:cxn ang="0">
                    <a:pos x="68" y="0"/>
                  </a:cxn>
                  <a:cxn ang="0">
                    <a:pos x="80" y="1"/>
                  </a:cxn>
                  <a:cxn ang="0">
                    <a:pos x="90" y="2"/>
                  </a:cxn>
                  <a:cxn ang="0">
                    <a:pos x="100" y="3"/>
                  </a:cxn>
                  <a:cxn ang="0">
                    <a:pos x="109" y="11"/>
                  </a:cxn>
                  <a:cxn ang="0">
                    <a:pos x="118" y="17"/>
                  </a:cxn>
                  <a:cxn ang="0">
                    <a:pos x="123" y="23"/>
                  </a:cxn>
                  <a:cxn ang="0">
                    <a:pos x="128" y="29"/>
                  </a:cxn>
                  <a:cxn ang="0">
                    <a:pos x="131" y="32"/>
                  </a:cxn>
                  <a:cxn ang="0">
                    <a:pos x="134" y="35"/>
                  </a:cxn>
                  <a:cxn ang="0">
                    <a:pos x="135" y="39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4" y="46"/>
                  </a:cxn>
                  <a:cxn ang="0">
                    <a:pos x="130" y="52"/>
                  </a:cxn>
                  <a:cxn ang="0">
                    <a:pos x="126" y="57"/>
                  </a:cxn>
                  <a:cxn ang="0">
                    <a:pos x="119" y="64"/>
                  </a:cxn>
                  <a:cxn ang="0">
                    <a:pos x="103" y="83"/>
                  </a:cxn>
                  <a:cxn ang="0">
                    <a:pos x="98" y="87"/>
                  </a:cxn>
                  <a:cxn ang="0">
                    <a:pos x="93" y="91"/>
                  </a:cxn>
                  <a:cxn ang="0">
                    <a:pos x="89" y="93"/>
                  </a:cxn>
                  <a:cxn ang="0">
                    <a:pos x="84" y="94"/>
                  </a:cxn>
                  <a:cxn ang="0">
                    <a:pos x="80" y="93"/>
                  </a:cxn>
                  <a:cxn ang="0">
                    <a:pos x="75" y="91"/>
                  </a:cxn>
                  <a:cxn ang="0">
                    <a:pos x="70" y="88"/>
                  </a:cxn>
                  <a:cxn ang="0">
                    <a:pos x="67" y="85"/>
                  </a:cxn>
                  <a:cxn ang="0">
                    <a:pos x="66" y="75"/>
                  </a:cxn>
                  <a:cxn ang="0">
                    <a:pos x="62" y="62"/>
                  </a:cxn>
                  <a:cxn ang="0">
                    <a:pos x="56" y="52"/>
                  </a:cxn>
                  <a:cxn ang="0">
                    <a:pos x="48" y="44"/>
                  </a:cxn>
                  <a:cxn ang="0">
                    <a:pos x="44" y="41"/>
                  </a:cxn>
                  <a:cxn ang="0">
                    <a:pos x="37" y="41"/>
                  </a:cxn>
                  <a:cxn ang="0">
                    <a:pos x="28" y="42"/>
                  </a:cxn>
                  <a:cxn ang="0">
                    <a:pos x="18" y="47"/>
                  </a:cxn>
                  <a:cxn ang="0">
                    <a:pos x="14" y="49"/>
                  </a:cxn>
                  <a:cxn ang="0">
                    <a:pos x="9" y="49"/>
                  </a:cxn>
                  <a:cxn ang="0">
                    <a:pos x="6" y="47"/>
                  </a:cxn>
                  <a:cxn ang="0">
                    <a:pos x="2" y="44"/>
                  </a:cxn>
                  <a:cxn ang="0">
                    <a:pos x="1" y="42"/>
                  </a:cxn>
                  <a:cxn ang="0">
                    <a:pos x="1" y="40"/>
                  </a:cxn>
                  <a:cxn ang="0">
                    <a:pos x="0" y="39"/>
                  </a:cxn>
                  <a:cxn ang="0">
                    <a:pos x="0" y="38"/>
                  </a:cxn>
                </a:cxnLst>
                <a:rect l="0" t="0" r="r" b="b"/>
                <a:pathLst>
                  <a:path w="135" h="94">
                    <a:moveTo>
                      <a:pt x="0" y="38"/>
                    </a:moveTo>
                    <a:lnTo>
                      <a:pt x="1" y="33"/>
                    </a:lnTo>
                    <a:lnTo>
                      <a:pt x="5" y="26"/>
                    </a:lnTo>
                    <a:lnTo>
                      <a:pt x="13" y="19"/>
                    </a:lnTo>
                    <a:lnTo>
                      <a:pt x="23" y="8"/>
                    </a:lnTo>
                    <a:lnTo>
                      <a:pt x="29" y="4"/>
                    </a:lnTo>
                    <a:lnTo>
                      <a:pt x="37" y="2"/>
                    </a:lnTo>
                    <a:lnTo>
                      <a:pt x="46" y="0"/>
                    </a:lnTo>
                    <a:lnTo>
                      <a:pt x="56" y="0"/>
                    </a:lnTo>
                    <a:lnTo>
                      <a:pt x="68" y="0"/>
                    </a:lnTo>
                    <a:lnTo>
                      <a:pt x="80" y="1"/>
                    </a:lnTo>
                    <a:lnTo>
                      <a:pt x="90" y="2"/>
                    </a:lnTo>
                    <a:lnTo>
                      <a:pt x="100" y="3"/>
                    </a:lnTo>
                    <a:lnTo>
                      <a:pt x="109" y="11"/>
                    </a:lnTo>
                    <a:lnTo>
                      <a:pt x="118" y="17"/>
                    </a:lnTo>
                    <a:lnTo>
                      <a:pt x="123" y="23"/>
                    </a:lnTo>
                    <a:lnTo>
                      <a:pt x="128" y="29"/>
                    </a:lnTo>
                    <a:lnTo>
                      <a:pt x="131" y="32"/>
                    </a:lnTo>
                    <a:lnTo>
                      <a:pt x="134" y="35"/>
                    </a:lnTo>
                    <a:lnTo>
                      <a:pt x="135" y="39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4" y="46"/>
                    </a:lnTo>
                    <a:lnTo>
                      <a:pt x="130" y="52"/>
                    </a:lnTo>
                    <a:lnTo>
                      <a:pt x="126" y="57"/>
                    </a:lnTo>
                    <a:lnTo>
                      <a:pt x="119" y="64"/>
                    </a:lnTo>
                    <a:lnTo>
                      <a:pt x="103" y="83"/>
                    </a:lnTo>
                    <a:lnTo>
                      <a:pt x="98" y="87"/>
                    </a:lnTo>
                    <a:lnTo>
                      <a:pt x="93" y="91"/>
                    </a:lnTo>
                    <a:lnTo>
                      <a:pt x="89" y="93"/>
                    </a:lnTo>
                    <a:lnTo>
                      <a:pt x="84" y="94"/>
                    </a:lnTo>
                    <a:lnTo>
                      <a:pt x="80" y="93"/>
                    </a:lnTo>
                    <a:lnTo>
                      <a:pt x="75" y="91"/>
                    </a:lnTo>
                    <a:lnTo>
                      <a:pt x="70" y="88"/>
                    </a:lnTo>
                    <a:lnTo>
                      <a:pt x="67" y="85"/>
                    </a:lnTo>
                    <a:lnTo>
                      <a:pt x="66" y="75"/>
                    </a:lnTo>
                    <a:lnTo>
                      <a:pt x="62" y="62"/>
                    </a:lnTo>
                    <a:lnTo>
                      <a:pt x="56" y="52"/>
                    </a:lnTo>
                    <a:lnTo>
                      <a:pt x="48" y="44"/>
                    </a:lnTo>
                    <a:lnTo>
                      <a:pt x="44" y="41"/>
                    </a:lnTo>
                    <a:lnTo>
                      <a:pt x="37" y="41"/>
                    </a:lnTo>
                    <a:lnTo>
                      <a:pt x="28" y="42"/>
                    </a:lnTo>
                    <a:lnTo>
                      <a:pt x="18" y="47"/>
                    </a:lnTo>
                    <a:lnTo>
                      <a:pt x="14" y="49"/>
                    </a:lnTo>
                    <a:lnTo>
                      <a:pt x="9" y="49"/>
                    </a:lnTo>
                    <a:lnTo>
                      <a:pt x="6" y="47"/>
                    </a:lnTo>
                    <a:lnTo>
                      <a:pt x="2" y="44"/>
                    </a:lnTo>
                    <a:lnTo>
                      <a:pt x="1" y="42"/>
                    </a:lnTo>
                    <a:lnTo>
                      <a:pt x="1" y="40"/>
                    </a:lnTo>
                    <a:lnTo>
                      <a:pt x="0" y="39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2" name="Freeform 41"/>
              <p:cNvSpPr>
                <a:spLocks/>
              </p:cNvSpPr>
              <p:nvPr/>
            </p:nvSpPr>
            <p:spPr bwMode="auto">
              <a:xfrm>
                <a:off x="838" y="1849"/>
                <a:ext cx="112" cy="255"/>
              </a:xfrm>
              <a:custGeom>
                <a:avLst/>
                <a:gdLst/>
                <a:ahLst/>
                <a:cxnLst>
                  <a:cxn ang="0">
                    <a:pos x="200" y="0"/>
                  </a:cxn>
                  <a:cxn ang="0">
                    <a:pos x="194" y="3"/>
                  </a:cxn>
                  <a:cxn ang="0">
                    <a:pos x="190" y="6"/>
                  </a:cxn>
                  <a:cxn ang="0">
                    <a:pos x="186" y="11"/>
                  </a:cxn>
                  <a:cxn ang="0">
                    <a:pos x="186" y="18"/>
                  </a:cxn>
                  <a:cxn ang="0">
                    <a:pos x="186" y="23"/>
                  </a:cxn>
                  <a:cxn ang="0">
                    <a:pos x="187" y="37"/>
                  </a:cxn>
                  <a:cxn ang="0">
                    <a:pos x="190" y="58"/>
                  </a:cxn>
                  <a:cxn ang="0">
                    <a:pos x="191" y="84"/>
                  </a:cxn>
                  <a:cxn ang="0">
                    <a:pos x="191" y="117"/>
                  </a:cxn>
                  <a:cxn ang="0">
                    <a:pos x="190" y="152"/>
                  </a:cxn>
                  <a:cxn ang="0">
                    <a:pos x="187" y="190"/>
                  </a:cxn>
                  <a:cxn ang="0">
                    <a:pos x="183" y="231"/>
                  </a:cxn>
                  <a:cxn ang="0">
                    <a:pos x="176" y="272"/>
                  </a:cxn>
                  <a:cxn ang="0">
                    <a:pos x="165" y="311"/>
                  </a:cxn>
                  <a:cxn ang="0">
                    <a:pos x="152" y="351"/>
                  </a:cxn>
                  <a:cxn ang="0">
                    <a:pos x="133" y="386"/>
                  </a:cxn>
                  <a:cxn ang="0">
                    <a:pos x="110" y="418"/>
                  </a:cxn>
                  <a:cxn ang="0">
                    <a:pos x="84" y="445"/>
                  </a:cxn>
                  <a:cxn ang="0">
                    <a:pos x="50" y="466"/>
                  </a:cxn>
                  <a:cxn ang="0">
                    <a:pos x="11" y="480"/>
                  </a:cxn>
                  <a:cxn ang="0">
                    <a:pos x="5" y="482"/>
                  </a:cxn>
                  <a:cxn ang="0">
                    <a:pos x="2" y="486"/>
                  </a:cxn>
                  <a:cxn ang="0">
                    <a:pos x="0" y="492"/>
                  </a:cxn>
                  <a:cxn ang="0">
                    <a:pos x="0" y="499"/>
                  </a:cxn>
                  <a:cxn ang="0">
                    <a:pos x="2" y="505"/>
                  </a:cxn>
                  <a:cxn ang="0">
                    <a:pos x="7" y="508"/>
                  </a:cxn>
                  <a:cxn ang="0">
                    <a:pos x="12" y="511"/>
                  </a:cxn>
                  <a:cxn ang="0">
                    <a:pos x="19" y="511"/>
                  </a:cxn>
                  <a:cxn ang="0">
                    <a:pos x="63" y="496"/>
                  </a:cxn>
                  <a:cxn ang="0">
                    <a:pos x="100" y="473"/>
                  </a:cxn>
                  <a:cxn ang="0">
                    <a:pos x="131" y="445"/>
                  </a:cxn>
                  <a:cxn ang="0">
                    <a:pos x="156" y="410"/>
                  </a:cxn>
                  <a:cxn ang="0">
                    <a:pos x="177" y="374"/>
                  </a:cxn>
                  <a:cxn ang="0">
                    <a:pos x="193" y="332"/>
                  </a:cxn>
                  <a:cxn ang="0">
                    <a:pos x="205" y="291"/>
                  </a:cxn>
                  <a:cxn ang="0">
                    <a:pos x="214" y="247"/>
                  </a:cxn>
                  <a:cxn ang="0">
                    <a:pos x="218" y="204"/>
                  </a:cxn>
                  <a:cxn ang="0">
                    <a:pos x="222" y="164"/>
                  </a:cxn>
                  <a:cxn ang="0">
                    <a:pos x="223" y="126"/>
                  </a:cxn>
                  <a:cxn ang="0">
                    <a:pos x="223" y="91"/>
                  </a:cxn>
                  <a:cxn ang="0">
                    <a:pos x="222" y="61"/>
                  </a:cxn>
                  <a:cxn ang="0">
                    <a:pos x="220" y="38"/>
                  </a:cxn>
                  <a:cxn ang="0">
                    <a:pos x="218" y="22"/>
                  </a:cxn>
                  <a:cxn ang="0">
                    <a:pos x="217" y="14"/>
                  </a:cxn>
                  <a:cxn ang="0">
                    <a:pos x="215" y="8"/>
                  </a:cxn>
                  <a:cxn ang="0">
                    <a:pos x="212" y="4"/>
                  </a:cxn>
                  <a:cxn ang="0">
                    <a:pos x="207" y="0"/>
                  </a:cxn>
                  <a:cxn ang="0">
                    <a:pos x="200" y="0"/>
                  </a:cxn>
                </a:cxnLst>
                <a:rect l="0" t="0" r="r" b="b"/>
                <a:pathLst>
                  <a:path w="223" h="511">
                    <a:moveTo>
                      <a:pt x="200" y="0"/>
                    </a:moveTo>
                    <a:lnTo>
                      <a:pt x="194" y="3"/>
                    </a:lnTo>
                    <a:lnTo>
                      <a:pt x="190" y="6"/>
                    </a:lnTo>
                    <a:lnTo>
                      <a:pt x="186" y="11"/>
                    </a:lnTo>
                    <a:lnTo>
                      <a:pt x="186" y="18"/>
                    </a:lnTo>
                    <a:lnTo>
                      <a:pt x="186" y="23"/>
                    </a:lnTo>
                    <a:lnTo>
                      <a:pt x="187" y="37"/>
                    </a:lnTo>
                    <a:lnTo>
                      <a:pt x="190" y="58"/>
                    </a:lnTo>
                    <a:lnTo>
                      <a:pt x="191" y="84"/>
                    </a:lnTo>
                    <a:lnTo>
                      <a:pt x="191" y="117"/>
                    </a:lnTo>
                    <a:lnTo>
                      <a:pt x="190" y="152"/>
                    </a:lnTo>
                    <a:lnTo>
                      <a:pt x="187" y="190"/>
                    </a:lnTo>
                    <a:lnTo>
                      <a:pt x="183" y="231"/>
                    </a:lnTo>
                    <a:lnTo>
                      <a:pt x="176" y="272"/>
                    </a:lnTo>
                    <a:lnTo>
                      <a:pt x="165" y="311"/>
                    </a:lnTo>
                    <a:lnTo>
                      <a:pt x="152" y="351"/>
                    </a:lnTo>
                    <a:lnTo>
                      <a:pt x="133" y="386"/>
                    </a:lnTo>
                    <a:lnTo>
                      <a:pt x="110" y="418"/>
                    </a:lnTo>
                    <a:lnTo>
                      <a:pt x="84" y="445"/>
                    </a:lnTo>
                    <a:lnTo>
                      <a:pt x="50" y="466"/>
                    </a:lnTo>
                    <a:lnTo>
                      <a:pt x="11" y="480"/>
                    </a:lnTo>
                    <a:lnTo>
                      <a:pt x="5" y="482"/>
                    </a:lnTo>
                    <a:lnTo>
                      <a:pt x="2" y="486"/>
                    </a:lnTo>
                    <a:lnTo>
                      <a:pt x="0" y="492"/>
                    </a:lnTo>
                    <a:lnTo>
                      <a:pt x="0" y="499"/>
                    </a:lnTo>
                    <a:lnTo>
                      <a:pt x="2" y="505"/>
                    </a:lnTo>
                    <a:lnTo>
                      <a:pt x="7" y="508"/>
                    </a:lnTo>
                    <a:lnTo>
                      <a:pt x="12" y="511"/>
                    </a:lnTo>
                    <a:lnTo>
                      <a:pt x="19" y="511"/>
                    </a:lnTo>
                    <a:lnTo>
                      <a:pt x="63" y="496"/>
                    </a:lnTo>
                    <a:lnTo>
                      <a:pt x="100" y="473"/>
                    </a:lnTo>
                    <a:lnTo>
                      <a:pt x="131" y="445"/>
                    </a:lnTo>
                    <a:lnTo>
                      <a:pt x="156" y="410"/>
                    </a:lnTo>
                    <a:lnTo>
                      <a:pt x="177" y="374"/>
                    </a:lnTo>
                    <a:lnTo>
                      <a:pt x="193" y="332"/>
                    </a:lnTo>
                    <a:lnTo>
                      <a:pt x="205" y="291"/>
                    </a:lnTo>
                    <a:lnTo>
                      <a:pt x="214" y="247"/>
                    </a:lnTo>
                    <a:lnTo>
                      <a:pt x="218" y="204"/>
                    </a:lnTo>
                    <a:lnTo>
                      <a:pt x="222" y="164"/>
                    </a:lnTo>
                    <a:lnTo>
                      <a:pt x="223" y="126"/>
                    </a:lnTo>
                    <a:lnTo>
                      <a:pt x="223" y="91"/>
                    </a:lnTo>
                    <a:lnTo>
                      <a:pt x="222" y="61"/>
                    </a:lnTo>
                    <a:lnTo>
                      <a:pt x="220" y="38"/>
                    </a:lnTo>
                    <a:lnTo>
                      <a:pt x="218" y="22"/>
                    </a:lnTo>
                    <a:lnTo>
                      <a:pt x="217" y="14"/>
                    </a:lnTo>
                    <a:lnTo>
                      <a:pt x="215" y="8"/>
                    </a:lnTo>
                    <a:lnTo>
                      <a:pt x="212" y="4"/>
                    </a:lnTo>
                    <a:lnTo>
                      <a:pt x="207" y="0"/>
                    </a:lnTo>
                    <a:lnTo>
                      <a:pt x="2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Learn how to  use multiplication formulas in a spreadsheet.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Extension Task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Extend your spreadsheet so it calculates up to the </a:t>
            </a:r>
            <a:r>
              <a:rPr lang="en-GB" b="1" dirty="0" smtClean="0"/>
              <a:t>ten times tables.</a:t>
            </a:r>
            <a:endParaRPr lang="en-GB" b="1" dirty="0"/>
          </a:p>
        </p:txBody>
      </p:sp>
      <p:grpSp>
        <p:nvGrpSpPr>
          <p:cNvPr id="6" name="Group 7"/>
          <p:cNvGrpSpPr/>
          <p:nvPr/>
        </p:nvGrpSpPr>
        <p:grpSpPr>
          <a:xfrm>
            <a:off x="0" y="3276"/>
            <a:ext cx="1508725" cy="1425460"/>
            <a:chOff x="0" y="3276"/>
            <a:chExt cx="1508725" cy="1425460"/>
          </a:xfrm>
        </p:grpSpPr>
        <p:grpSp>
          <p:nvGrpSpPr>
            <p:cNvPr id="7" name="Group 60"/>
            <p:cNvGrpSpPr>
              <a:grpSpLocks noChangeAspect="1"/>
            </p:cNvGrpSpPr>
            <p:nvPr/>
          </p:nvGrpSpPr>
          <p:grpSpPr bwMode="auto">
            <a:xfrm>
              <a:off x="0" y="3269"/>
              <a:ext cx="1080129" cy="1112061"/>
              <a:chOff x="-548" y="1546"/>
              <a:chExt cx="958" cy="999"/>
            </a:xfrm>
          </p:grpSpPr>
          <p:sp>
            <p:nvSpPr>
              <p:cNvPr id="41" name="Freeform 62"/>
              <p:cNvSpPr>
                <a:spLocks/>
              </p:cNvSpPr>
              <p:nvPr/>
            </p:nvSpPr>
            <p:spPr bwMode="auto">
              <a:xfrm>
                <a:off x="-407" y="1546"/>
                <a:ext cx="384" cy="294"/>
              </a:xfrm>
              <a:custGeom>
                <a:avLst/>
                <a:gdLst/>
                <a:ahLst/>
                <a:cxnLst>
                  <a:cxn ang="0">
                    <a:pos x="262" y="56"/>
                  </a:cxn>
                  <a:cxn ang="0">
                    <a:pos x="241" y="69"/>
                  </a:cxn>
                  <a:cxn ang="0">
                    <a:pos x="191" y="48"/>
                  </a:cxn>
                  <a:cxn ang="0">
                    <a:pos x="144" y="44"/>
                  </a:cxn>
                  <a:cxn ang="0">
                    <a:pos x="104" y="49"/>
                  </a:cxn>
                  <a:cxn ang="0">
                    <a:pos x="78" y="57"/>
                  </a:cxn>
                  <a:cxn ang="0">
                    <a:pos x="67" y="62"/>
                  </a:cxn>
                  <a:cxn ang="0">
                    <a:pos x="82" y="93"/>
                  </a:cxn>
                  <a:cxn ang="0">
                    <a:pos x="103" y="98"/>
                  </a:cxn>
                  <a:cxn ang="0">
                    <a:pos x="43" y="167"/>
                  </a:cxn>
                  <a:cxn ang="0">
                    <a:pos x="16" y="242"/>
                  </a:cxn>
                  <a:cxn ang="0">
                    <a:pos x="0" y="324"/>
                  </a:cxn>
                  <a:cxn ang="0">
                    <a:pos x="12" y="310"/>
                  </a:cxn>
                  <a:cxn ang="0">
                    <a:pos x="33" y="286"/>
                  </a:cxn>
                  <a:cxn ang="0">
                    <a:pos x="40" y="276"/>
                  </a:cxn>
                  <a:cxn ang="0">
                    <a:pos x="47" y="275"/>
                  </a:cxn>
                  <a:cxn ang="0">
                    <a:pos x="31" y="335"/>
                  </a:cxn>
                  <a:cxn ang="0">
                    <a:pos x="32" y="385"/>
                  </a:cxn>
                  <a:cxn ang="0">
                    <a:pos x="46" y="440"/>
                  </a:cxn>
                  <a:cxn ang="0">
                    <a:pos x="77" y="387"/>
                  </a:cxn>
                  <a:cxn ang="0">
                    <a:pos x="94" y="373"/>
                  </a:cxn>
                  <a:cxn ang="0">
                    <a:pos x="111" y="368"/>
                  </a:cxn>
                  <a:cxn ang="0">
                    <a:pos x="110" y="370"/>
                  </a:cxn>
                  <a:cxn ang="0">
                    <a:pos x="120" y="412"/>
                  </a:cxn>
                  <a:cxn ang="0">
                    <a:pos x="153" y="439"/>
                  </a:cxn>
                  <a:cxn ang="0">
                    <a:pos x="173" y="389"/>
                  </a:cxn>
                  <a:cxn ang="0">
                    <a:pos x="185" y="381"/>
                  </a:cxn>
                  <a:cxn ang="0">
                    <a:pos x="209" y="371"/>
                  </a:cxn>
                  <a:cxn ang="0">
                    <a:pos x="304" y="396"/>
                  </a:cxn>
                  <a:cxn ang="0">
                    <a:pos x="368" y="435"/>
                  </a:cxn>
                  <a:cxn ang="0">
                    <a:pos x="390" y="469"/>
                  </a:cxn>
                  <a:cxn ang="0">
                    <a:pos x="404" y="494"/>
                  </a:cxn>
                  <a:cxn ang="0">
                    <a:pos x="431" y="522"/>
                  </a:cxn>
                  <a:cxn ang="0">
                    <a:pos x="486" y="549"/>
                  </a:cxn>
                  <a:cxn ang="0">
                    <a:pos x="536" y="542"/>
                  </a:cxn>
                  <a:cxn ang="0">
                    <a:pos x="567" y="511"/>
                  </a:cxn>
                  <a:cxn ang="0">
                    <a:pos x="587" y="484"/>
                  </a:cxn>
                  <a:cxn ang="0">
                    <a:pos x="609" y="485"/>
                  </a:cxn>
                  <a:cxn ang="0">
                    <a:pos x="626" y="516"/>
                  </a:cxn>
                  <a:cxn ang="0">
                    <a:pos x="626" y="544"/>
                  </a:cxn>
                  <a:cxn ang="0">
                    <a:pos x="649" y="564"/>
                  </a:cxn>
                  <a:cxn ang="0">
                    <a:pos x="696" y="518"/>
                  </a:cxn>
                  <a:cxn ang="0">
                    <a:pos x="718" y="464"/>
                  </a:cxn>
                  <a:cxn ang="0">
                    <a:pos x="721" y="402"/>
                  </a:cxn>
                  <a:cxn ang="0">
                    <a:pos x="704" y="336"/>
                  </a:cxn>
                  <a:cxn ang="0">
                    <a:pos x="729" y="348"/>
                  </a:cxn>
                  <a:cxn ang="0">
                    <a:pos x="759" y="362"/>
                  </a:cxn>
                  <a:cxn ang="0">
                    <a:pos x="747" y="325"/>
                  </a:cxn>
                  <a:cxn ang="0">
                    <a:pos x="692" y="229"/>
                  </a:cxn>
                  <a:cxn ang="0">
                    <a:pos x="628" y="162"/>
                  </a:cxn>
                  <a:cxn ang="0">
                    <a:pos x="565" y="119"/>
                  </a:cxn>
                  <a:cxn ang="0">
                    <a:pos x="505" y="93"/>
                  </a:cxn>
                  <a:cxn ang="0">
                    <a:pos x="454" y="82"/>
                  </a:cxn>
                  <a:cxn ang="0">
                    <a:pos x="457" y="69"/>
                  </a:cxn>
                  <a:cxn ang="0">
                    <a:pos x="511" y="47"/>
                  </a:cxn>
                  <a:cxn ang="0">
                    <a:pos x="425" y="26"/>
                  </a:cxn>
                  <a:cxn ang="0">
                    <a:pos x="360" y="46"/>
                  </a:cxn>
                  <a:cxn ang="0">
                    <a:pos x="314" y="74"/>
                  </a:cxn>
                  <a:cxn ang="0">
                    <a:pos x="298" y="44"/>
                  </a:cxn>
                  <a:cxn ang="0">
                    <a:pos x="278" y="9"/>
                  </a:cxn>
                  <a:cxn ang="0">
                    <a:pos x="264" y="46"/>
                  </a:cxn>
                </a:cxnLst>
                <a:rect l="0" t="0" r="r" b="b"/>
                <a:pathLst>
                  <a:path w="767" h="587">
                    <a:moveTo>
                      <a:pt x="264" y="46"/>
                    </a:moveTo>
                    <a:lnTo>
                      <a:pt x="264" y="49"/>
                    </a:lnTo>
                    <a:lnTo>
                      <a:pt x="262" y="56"/>
                    </a:lnTo>
                    <a:lnTo>
                      <a:pt x="261" y="68"/>
                    </a:lnTo>
                    <a:lnTo>
                      <a:pt x="259" y="81"/>
                    </a:lnTo>
                    <a:lnTo>
                      <a:pt x="241" y="69"/>
                    </a:lnTo>
                    <a:lnTo>
                      <a:pt x="224" y="60"/>
                    </a:lnTo>
                    <a:lnTo>
                      <a:pt x="207" y="53"/>
                    </a:lnTo>
                    <a:lnTo>
                      <a:pt x="191" y="48"/>
                    </a:lnTo>
                    <a:lnTo>
                      <a:pt x="175" y="46"/>
                    </a:lnTo>
                    <a:lnTo>
                      <a:pt x="158" y="44"/>
                    </a:lnTo>
                    <a:lnTo>
                      <a:pt x="144" y="44"/>
                    </a:lnTo>
                    <a:lnTo>
                      <a:pt x="130" y="45"/>
                    </a:lnTo>
                    <a:lnTo>
                      <a:pt x="116" y="47"/>
                    </a:lnTo>
                    <a:lnTo>
                      <a:pt x="104" y="49"/>
                    </a:lnTo>
                    <a:lnTo>
                      <a:pt x="94" y="52"/>
                    </a:lnTo>
                    <a:lnTo>
                      <a:pt x="85" y="55"/>
                    </a:lnTo>
                    <a:lnTo>
                      <a:pt x="78" y="57"/>
                    </a:lnTo>
                    <a:lnTo>
                      <a:pt x="72" y="60"/>
                    </a:lnTo>
                    <a:lnTo>
                      <a:pt x="69" y="61"/>
                    </a:lnTo>
                    <a:lnTo>
                      <a:pt x="67" y="62"/>
                    </a:lnTo>
                    <a:lnTo>
                      <a:pt x="18" y="89"/>
                    </a:lnTo>
                    <a:lnTo>
                      <a:pt x="74" y="93"/>
                    </a:lnTo>
                    <a:lnTo>
                      <a:pt x="82" y="93"/>
                    </a:lnTo>
                    <a:lnTo>
                      <a:pt x="89" y="94"/>
                    </a:lnTo>
                    <a:lnTo>
                      <a:pt x="96" y="97"/>
                    </a:lnTo>
                    <a:lnTo>
                      <a:pt x="103" y="98"/>
                    </a:lnTo>
                    <a:lnTo>
                      <a:pt x="79" y="116"/>
                    </a:lnTo>
                    <a:lnTo>
                      <a:pt x="59" y="140"/>
                    </a:lnTo>
                    <a:lnTo>
                      <a:pt x="43" y="167"/>
                    </a:lnTo>
                    <a:lnTo>
                      <a:pt x="31" y="195"/>
                    </a:lnTo>
                    <a:lnTo>
                      <a:pt x="21" y="220"/>
                    </a:lnTo>
                    <a:lnTo>
                      <a:pt x="16" y="242"/>
                    </a:lnTo>
                    <a:lnTo>
                      <a:pt x="11" y="258"/>
                    </a:lnTo>
                    <a:lnTo>
                      <a:pt x="10" y="265"/>
                    </a:lnTo>
                    <a:lnTo>
                      <a:pt x="0" y="324"/>
                    </a:lnTo>
                    <a:lnTo>
                      <a:pt x="1" y="321"/>
                    </a:lnTo>
                    <a:lnTo>
                      <a:pt x="5" y="317"/>
                    </a:lnTo>
                    <a:lnTo>
                      <a:pt x="12" y="310"/>
                    </a:lnTo>
                    <a:lnTo>
                      <a:pt x="19" y="301"/>
                    </a:lnTo>
                    <a:lnTo>
                      <a:pt x="26" y="292"/>
                    </a:lnTo>
                    <a:lnTo>
                      <a:pt x="33" y="286"/>
                    </a:lnTo>
                    <a:lnTo>
                      <a:pt x="38" y="280"/>
                    </a:lnTo>
                    <a:lnTo>
                      <a:pt x="39" y="277"/>
                    </a:lnTo>
                    <a:lnTo>
                      <a:pt x="40" y="276"/>
                    </a:lnTo>
                    <a:lnTo>
                      <a:pt x="42" y="276"/>
                    </a:lnTo>
                    <a:lnTo>
                      <a:pt x="44" y="276"/>
                    </a:lnTo>
                    <a:lnTo>
                      <a:pt x="47" y="275"/>
                    </a:lnTo>
                    <a:lnTo>
                      <a:pt x="39" y="296"/>
                    </a:lnTo>
                    <a:lnTo>
                      <a:pt x="33" y="315"/>
                    </a:lnTo>
                    <a:lnTo>
                      <a:pt x="31" y="335"/>
                    </a:lnTo>
                    <a:lnTo>
                      <a:pt x="29" y="353"/>
                    </a:lnTo>
                    <a:lnTo>
                      <a:pt x="31" y="371"/>
                    </a:lnTo>
                    <a:lnTo>
                      <a:pt x="32" y="385"/>
                    </a:lnTo>
                    <a:lnTo>
                      <a:pt x="34" y="395"/>
                    </a:lnTo>
                    <a:lnTo>
                      <a:pt x="35" y="400"/>
                    </a:lnTo>
                    <a:lnTo>
                      <a:pt x="46" y="440"/>
                    </a:lnTo>
                    <a:lnTo>
                      <a:pt x="65" y="403"/>
                    </a:lnTo>
                    <a:lnTo>
                      <a:pt x="71" y="394"/>
                    </a:lnTo>
                    <a:lnTo>
                      <a:pt x="77" y="387"/>
                    </a:lnTo>
                    <a:lnTo>
                      <a:pt x="82" y="381"/>
                    </a:lnTo>
                    <a:lnTo>
                      <a:pt x="88" y="377"/>
                    </a:lnTo>
                    <a:lnTo>
                      <a:pt x="94" y="373"/>
                    </a:lnTo>
                    <a:lnTo>
                      <a:pt x="100" y="371"/>
                    </a:lnTo>
                    <a:lnTo>
                      <a:pt x="105" y="370"/>
                    </a:lnTo>
                    <a:lnTo>
                      <a:pt x="111" y="368"/>
                    </a:lnTo>
                    <a:lnTo>
                      <a:pt x="111" y="370"/>
                    </a:lnTo>
                    <a:lnTo>
                      <a:pt x="111" y="370"/>
                    </a:lnTo>
                    <a:lnTo>
                      <a:pt x="110" y="370"/>
                    </a:lnTo>
                    <a:lnTo>
                      <a:pt x="110" y="371"/>
                    </a:lnTo>
                    <a:lnTo>
                      <a:pt x="114" y="396"/>
                    </a:lnTo>
                    <a:lnTo>
                      <a:pt x="120" y="412"/>
                    </a:lnTo>
                    <a:lnTo>
                      <a:pt x="129" y="423"/>
                    </a:lnTo>
                    <a:lnTo>
                      <a:pt x="133" y="426"/>
                    </a:lnTo>
                    <a:lnTo>
                      <a:pt x="153" y="439"/>
                    </a:lnTo>
                    <a:lnTo>
                      <a:pt x="158" y="417"/>
                    </a:lnTo>
                    <a:lnTo>
                      <a:pt x="165" y="400"/>
                    </a:lnTo>
                    <a:lnTo>
                      <a:pt x="173" y="389"/>
                    </a:lnTo>
                    <a:lnTo>
                      <a:pt x="180" y="383"/>
                    </a:lnTo>
                    <a:lnTo>
                      <a:pt x="183" y="382"/>
                    </a:lnTo>
                    <a:lnTo>
                      <a:pt x="185" y="381"/>
                    </a:lnTo>
                    <a:lnTo>
                      <a:pt x="188" y="380"/>
                    </a:lnTo>
                    <a:lnTo>
                      <a:pt x="199" y="375"/>
                    </a:lnTo>
                    <a:lnTo>
                      <a:pt x="209" y="371"/>
                    </a:lnTo>
                    <a:lnTo>
                      <a:pt x="218" y="366"/>
                    </a:lnTo>
                    <a:lnTo>
                      <a:pt x="267" y="382"/>
                    </a:lnTo>
                    <a:lnTo>
                      <a:pt x="304" y="396"/>
                    </a:lnTo>
                    <a:lnTo>
                      <a:pt x="332" y="410"/>
                    </a:lnTo>
                    <a:lnTo>
                      <a:pt x="353" y="423"/>
                    </a:lnTo>
                    <a:lnTo>
                      <a:pt x="368" y="435"/>
                    </a:lnTo>
                    <a:lnTo>
                      <a:pt x="377" y="447"/>
                    </a:lnTo>
                    <a:lnTo>
                      <a:pt x="384" y="458"/>
                    </a:lnTo>
                    <a:lnTo>
                      <a:pt x="390" y="469"/>
                    </a:lnTo>
                    <a:lnTo>
                      <a:pt x="393" y="477"/>
                    </a:lnTo>
                    <a:lnTo>
                      <a:pt x="398" y="486"/>
                    </a:lnTo>
                    <a:lnTo>
                      <a:pt x="404" y="494"/>
                    </a:lnTo>
                    <a:lnTo>
                      <a:pt x="412" y="503"/>
                    </a:lnTo>
                    <a:lnTo>
                      <a:pt x="420" y="512"/>
                    </a:lnTo>
                    <a:lnTo>
                      <a:pt x="431" y="522"/>
                    </a:lnTo>
                    <a:lnTo>
                      <a:pt x="446" y="531"/>
                    </a:lnTo>
                    <a:lnTo>
                      <a:pt x="464" y="541"/>
                    </a:lnTo>
                    <a:lnTo>
                      <a:pt x="486" y="549"/>
                    </a:lnTo>
                    <a:lnTo>
                      <a:pt x="505" y="552"/>
                    </a:lnTo>
                    <a:lnTo>
                      <a:pt x="522" y="549"/>
                    </a:lnTo>
                    <a:lnTo>
                      <a:pt x="536" y="542"/>
                    </a:lnTo>
                    <a:lnTo>
                      <a:pt x="549" y="533"/>
                    </a:lnTo>
                    <a:lnTo>
                      <a:pt x="559" y="523"/>
                    </a:lnTo>
                    <a:lnTo>
                      <a:pt x="567" y="511"/>
                    </a:lnTo>
                    <a:lnTo>
                      <a:pt x="575" y="500"/>
                    </a:lnTo>
                    <a:lnTo>
                      <a:pt x="581" y="492"/>
                    </a:lnTo>
                    <a:lnTo>
                      <a:pt x="587" y="484"/>
                    </a:lnTo>
                    <a:lnTo>
                      <a:pt x="592" y="479"/>
                    </a:lnTo>
                    <a:lnTo>
                      <a:pt x="596" y="478"/>
                    </a:lnTo>
                    <a:lnTo>
                      <a:pt x="609" y="485"/>
                    </a:lnTo>
                    <a:lnTo>
                      <a:pt x="618" y="494"/>
                    </a:lnTo>
                    <a:lnTo>
                      <a:pt x="624" y="504"/>
                    </a:lnTo>
                    <a:lnTo>
                      <a:pt x="626" y="516"/>
                    </a:lnTo>
                    <a:lnTo>
                      <a:pt x="627" y="526"/>
                    </a:lnTo>
                    <a:lnTo>
                      <a:pt x="626" y="535"/>
                    </a:lnTo>
                    <a:lnTo>
                      <a:pt x="626" y="544"/>
                    </a:lnTo>
                    <a:lnTo>
                      <a:pt x="625" y="547"/>
                    </a:lnTo>
                    <a:lnTo>
                      <a:pt x="615" y="587"/>
                    </a:lnTo>
                    <a:lnTo>
                      <a:pt x="649" y="564"/>
                    </a:lnTo>
                    <a:lnTo>
                      <a:pt x="668" y="550"/>
                    </a:lnTo>
                    <a:lnTo>
                      <a:pt x="684" y="534"/>
                    </a:lnTo>
                    <a:lnTo>
                      <a:pt x="696" y="518"/>
                    </a:lnTo>
                    <a:lnTo>
                      <a:pt x="706" y="501"/>
                    </a:lnTo>
                    <a:lnTo>
                      <a:pt x="712" y="482"/>
                    </a:lnTo>
                    <a:lnTo>
                      <a:pt x="718" y="464"/>
                    </a:lnTo>
                    <a:lnTo>
                      <a:pt x="721" y="446"/>
                    </a:lnTo>
                    <a:lnTo>
                      <a:pt x="722" y="426"/>
                    </a:lnTo>
                    <a:lnTo>
                      <a:pt x="721" y="402"/>
                    </a:lnTo>
                    <a:lnTo>
                      <a:pt x="717" y="379"/>
                    </a:lnTo>
                    <a:lnTo>
                      <a:pt x="711" y="357"/>
                    </a:lnTo>
                    <a:lnTo>
                      <a:pt x="704" y="336"/>
                    </a:lnTo>
                    <a:lnTo>
                      <a:pt x="710" y="339"/>
                    </a:lnTo>
                    <a:lnTo>
                      <a:pt x="718" y="343"/>
                    </a:lnTo>
                    <a:lnTo>
                      <a:pt x="729" y="348"/>
                    </a:lnTo>
                    <a:lnTo>
                      <a:pt x="739" y="352"/>
                    </a:lnTo>
                    <a:lnTo>
                      <a:pt x="749" y="357"/>
                    </a:lnTo>
                    <a:lnTo>
                      <a:pt x="759" y="362"/>
                    </a:lnTo>
                    <a:lnTo>
                      <a:pt x="764" y="364"/>
                    </a:lnTo>
                    <a:lnTo>
                      <a:pt x="767" y="365"/>
                    </a:lnTo>
                    <a:lnTo>
                      <a:pt x="747" y="325"/>
                    </a:lnTo>
                    <a:lnTo>
                      <a:pt x="730" y="290"/>
                    </a:lnTo>
                    <a:lnTo>
                      <a:pt x="711" y="258"/>
                    </a:lnTo>
                    <a:lnTo>
                      <a:pt x="692" y="229"/>
                    </a:lnTo>
                    <a:lnTo>
                      <a:pt x="671" y="205"/>
                    </a:lnTo>
                    <a:lnTo>
                      <a:pt x="650" y="182"/>
                    </a:lnTo>
                    <a:lnTo>
                      <a:pt x="628" y="162"/>
                    </a:lnTo>
                    <a:lnTo>
                      <a:pt x="608" y="146"/>
                    </a:lnTo>
                    <a:lnTo>
                      <a:pt x="586" y="131"/>
                    </a:lnTo>
                    <a:lnTo>
                      <a:pt x="565" y="119"/>
                    </a:lnTo>
                    <a:lnTo>
                      <a:pt x="544" y="108"/>
                    </a:lnTo>
                    <a:lnTo>
                      <a:pt x="525" y="100"/>
                    </a:lnTo>
                    <a:lnTo>
                      <a:pt x="505" y="93"/>
                    </a:lnTo>
                    <a:lnTo>
                      <a:pt x="487" y="89"/>
                    </a:lnTo>
                    <a:lnTo>
                      <a:pt x="469" y="84"/>
                    </a:lnTo>
                    <a:lnTo>
                      <a:pt x="454" y="82"/>
                    </a:lnTo>
                    <a:lnTo>
                      <a:pt x="441" y="79"/>
                    </a:lnTo>
                    <a:lnTo>
                      <a:pt x="449" y="74"/>
                    </a:lnTo>
                    <a:lnTo>
                      <a:pt x="457" y="69"/>
                    </a:lnTo>
                    <a:lnTo>
                      <a:pt x="464" y="66"/>
                    </a:lnTo>
                    <a:lnTo>
                      <a:pt x="469" y="63"/>
                    </a:lnTo>
                    <a:lnTo>
                      <a:pt x="511" y="47"/>
                    </a:lnTo>
                    <a:lnTo>
                      <a:pt x="469" y="32"/>
                    </a:lnTo>
                    <a:lnTo>
                      <a:pt x="446" y="28"/>
                    </a:lnTo>
                    <a:lnTo>
                      <a:pt x="425" y="26"/>
                    </a:lnTo>
                    <a:lnTo>
                      <a:pt x="401" y="30"/>
                    </a:lnTo>
                    <a:lnTo>
                      <a:pt x="381" y="37"/>
                    </a:lnTo>
                    <a:lnTo>
                      <a:pt x="360" y="46"/>
                    </a:lnTo>
                    <a:lnTo>
                      <a:pt x="343" y="55"/>
                    </a:lnTo>
                    <a:lnTo>
                      <a:pt x="327" y="64"/>
                    </a:lnTo>
                    <a:lnTo>
                      <a:pt x="314" y="74"/>
                    </a:lnTo>
                    <a:lnTo>
                      <a:pt x="309" y="67"/>
                    </a:lnTo>
                    <a:lnTo>
                      <a:pt x="304" y="56"/>
                    </a:lnTo>
                    <a:lnTo>
                      <a:pt x="298" y="44"/>
                    </a:lnTo>
                    <a:lnTo>
                      <a:pt x="290" y="31"/>
                    </a:lnTo>
                    <a:lnTo>
                      <a:pt x="284" y="19"/>
                    </a:lnTo>
                    <a:lnTo>
                      <a:pt x="278" y="9"/>
                    </a:lnTo>
                    <a:lnTo>
                      <a:pt x="274" y="2"/>
                    </a:lnTo>
                    <a:lnTo>
                      <a:pt x="272" y="0"/>
                    </a:lnTo>
                    <a:lnTo>
                      <a:pt x="264" y="4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2" name="Freeform 63"/>
              <p:cNvSpPr>
                <a:spLocks/>
              </p:cNvSpPr>
              <p:nvPr/>
            </p:nvSpPr>
            <p:spPr bwMode="auto">
              <a:xfrm>
                <a:off x="-382" y="1578"/>
                <a:ext cx="323" cy="228"/>
              </a:xfrm>
              <a:custGeom>
                <a:avLst/>
                <a:gdLst/>
                <a:ahLst/>
                <a:cxnLst>
                  <a:cxn ang="0">
                    <a:pos x="279" y="41"/>
                  </a:cxn>
                  <a:cxn ang="0">
                    <a:pos x="312" y="20"/>
                  </a:cxn>
                  <a:cxn ang="0">
                    <a:pos x="361" y="0"/>
                  </a:cxn>
                  <a:cxn ang="0">
                    <a:pos x="344" y="16"/>
                  </a:cxn>
                  <a:cxn ang="0">
                    <a:pos x="357" y="47"/>
                  </a:cxn>
                  <a:cxn ang="0">
                    <a:pos x="377" y="47"/>
                  </a:cxn>
                  <a:cxn ang="0">
                    <a:pos x="423" y="54"/>
                  </a:cxn>
                  <a:cxn ang="0">
                    <a:pos x="485" y="76"/>
                  </a:cxn>
                  <a:cxn ang="0">
                    <a:pos x="555" y="121"/>
                  </a:cxn>
                  <a:cxn ang="0">
                    <a:pos x="624" y="198"/>
                  </a:cxn>
                  <a:cxn ang="0">
                    <a:pos x="634" y="227"/>
                  </a:cxn>
                  <a:cxn ang="0">
                    <a:pos x="602" y="211"/>
                  </a:cxn>
                  <a:cxn ang="0">
                    <a:pos x="584" y="203"/>
                  </a:cxn>
                  <a:cxn ang="0">
                    <a:pos x="625" y="285"/>
                  </a:cxn>
                  <a:cxn ang="0">
                    <a:pos x="639" y="387"/>
                  </a:cxn>
                  <a:cxn ang="0">
                    <a:pos x="609" y="451"/>
                  </a:cxn>
                  <a:cxn ang="0">
                    <a:pos x="601" y="422"/>
                  </a:cxn>
                  <a:cxn ang="0">
                    <a:pos x="581" y="396"/>
                  </a:cxn>
                  <a:cxn ang="0">
                    <a:pos x="548" y="381"/>
                  </a:cxn>
                  <a:cxn ang="0">
                    <a:pos x="523" y="390"/>
                  </a:cxn>
                  <a:cxn ang="0">
                    <a:pos x="505" y="410"/>
                  </a:cxn>
                  <a:cxn ang="0">
                    <a:pos x="484" y="439"/>
                  </a:cxn>
                  <a:cxn ang="0">
                    <a:pos x="462" y="455"/>
                  </a:cxn>
                  <a:cxn ang="0">
                    <a:pos x="429" y="448"/>
                  </a:cxn>
                  <a:cxn ang="0">
                    <a:pos x="394" y="426"/>
                  </a:cxn>
                  <a:cxn ang="0">
                    <a:pos x="378" y="405"/>
                  </a:cxn>
                  <a:cxn ang="0">
                    <a:pos x="367" y="384"/>
                  </a:cxn>
                  <a:cxn ang="0">
                    <a:pos x="356" y="364"/>
                  </a:cxn>
                  <a:cxn ang="0">
                    <a:pos x="336" y="343"/>
                  </a:cxn>
                  <a:cxn ang="0">
                    <a:pos x="303" y="320"/>
                  </a:cxn>
                  <a:cxn ang="0">
                    <a:pos x="250" y="296"/>
                  </a:cxn>
                  <a:cxn ang="0">
                    <a:pos x="173" y="270"/>
                  </a:cxn>
                  <a:cxn ang="0">
                    <a:pos x="124" y="288"/>
                  </a:cxn>
                  <a:cxn ang="0">
                    <a:pos x="105" y="301"/>
                  </a:cxn>
                  <a:cxn ang="0">
                    <a:pos x="95" y="309"/>
                  </a:cxn>
                  <a:cxn ang="0">
                    <a:pos x="95" y="304"/>
                  </a:cxn>
                  <a:cxn ang="0">
                    <a:pos x="96" y="292"/>
                  </a:cxn>
                  <a:cxn ang="0">
                    <a:pos x="77" y="272"/>
                  </a:cxn>
                  <a:cxn ang="0">
                    <a:pos x="52" y="274"/>
                  </a:cxn>
                  <a:cxn ang="0">
                    <a:pos x="23" y="286"/>
                  </a:cxn>
                  <a:cxn ang="0">
                    <a:pos x="14" y="292"/>
                  </a:cxn>
                  <a:cxn ang="0">
                    <a:pos x="15" y="270"/>
                  </a:cxn>
                  <a:cxn ang="0">
                    <a:pos x="43" y="205"/>
                  </a:cxn>
                  <a:cxn ang="0">
                    <a:pos x="25" y="176"/>
                  </a:cxn>
                  <a:cxn ang="0">
                    <a:pos x="0" y="178"/>
                  </a:cxn>
                  <a:cxn ang="0">
                    <a:pos x="22" y="120"/>
                  </a:cxn>
                  <a:cxn ang="0">
                    <a:pos x="62" y="68"/>
                  </a:cxn>
                  <a:cxn ang="0">
                    <a:pos x="147" y="53"/>
                  </a:cxn>
                  <a:cxn ang="0">
                    <a:pos x="105" y="21"/>
                  </a:cxn>
                  <a:cxn ang="0">
                    <a:pos x="104" y="13"/>
                  </a:cxn>
                  <a:cxn ang="0">
                    <a:pos x="147" y="20"/>
                  </a:cxn>
                  <a:cxn ang="0">
                    <a:pos x="194" y="46"/>
                  </a:cxn>
                  <a:cxn ang="0">
                    <a:pos x="233" y="77"/>
                  </a:cxn>
                  <a:cxn ang="0">
                    <a:pos x="241" y="34"/>
                  </a:cxn>
                  <a:cxn ang="0">
                    <a:pos x="253" y="57"/>
                  </a:cxn>
                </a:cxnLst>
                <a:rect l="0" t="0" r="r" b="b"/>
                <a:pathLst>
                  <a:path w="646" h="455">
                    <a:moveTo>
                      <a:pt x="271" y="47"/>
                    </a:moveTo>
                    <a:lnTo>
                      <a:pt x="273" y="45"/>
                    </a:lnTo>
                    <a:lnTo>
                      <a:pt x="279" y="41"/>
                    </a:lnTo>
                    <a:lnTo>
                      <a:pt x="287" y="35"/>
                    </a:lnTo>
                    <a:lnTo>
                      <a:pt x="298" y="27"/>
                    </a:lnTo>
                    <a:lnTo>
                      <a:pt x="312" y="20"/>
                    </a:lnTo>
                    <a:lnTo>
                      <a:pt x="327" y="12"/>
                    </a:lnTo>
                    <a:lnTo>
                      <a:pt x="343" y="5"/>
                    </a:lnTo>
                    <a:lnTo>
                      <a:pt x="361" y="0"/>
                    </a:lnTo>
                    <a:lnTo>
                      <a:pt x="355" y="6"/>
                    </a:lnTo>
                    <a:lnTo>
                      <a:pt x="349" y="11"/>
                    </a:lnTo>
                    <a:lnTo>
                      <a:pt x="344" y="16"/>
                    </a:lnTo>
                    <a:lnTo>
                      <a:pt x="341" y="23"/>
                    </a:lnTo>
                    <a:lnTo>
                      <a:pt x="328" y="50"/>
                    </a:lnTo>
                    <a:lnTo>
                      <a:pt x="357" y="47"/>
                    </a:lnTo>
                    <a:lnTo>
                      <a:pt x="361" y="47"/>
                    </a:lnTo>
                    <a:lnTo>
                      <a:pt x="367" y="47"/>
                    </a:lnTo>
                    <a:lnTo>
                      <a:pt x="377" y="47"/>
                    </a:lnTo>
                    <a:lnTo>
                      <a:pt x="390" y="49"/>
                    </a:lnTo>
                    <a:lnTo>
                      <a:pt x="405" y="51"/>
                    </a:lnTo>
                    <a:lnTo>
                      <a:pt x="423" y="54"/>
                    </a:lnTo>
                    <a:lnTo>
                      <a:pt x="442" y="59"/>
                    </a:lnTo>
                    <a:lnTo>
                      <a:pt x="463" y="66"/>
                    </a:lnTo>
                    <a:lnTo>
                      <a:pt x="485" y="76"/>
                    </a:lnTo>
                    <a:lnTo>
                      <a:pt x="508" y="88"/>
                    </a:lnTo>
                    <a:lnTo>
                      <a:pt x="531" y="103"/>
                    </a:lnTo>
                    <a:lnTo>
                      <a:pt x="555" y="121"/>
                    </a:lnTo>
                    <a:lnTo>
                      <a:pt x="578" y="143"/>
                    </a:lnTo>
                    <a:lnTo>
                      <a:pt x="602" y="168"/>
                    </a:lnTo>
                    <a:lnTo>
                      <a:pt x="624" y="198"/>
                    </a:lnTo>
                    <a:lnTo>
                      <a:pt x="646" y="233"/>
                    </a:lnTo>
                    <a:lnTo>
                      <a:pt x="642" y="231"/>
                    </a:lnTo>
                    <a:lnTo>
                      <a:pt x="634" y="227"/>
                    </a:lnTo>
                    <a:lnTo>
                      <a:pt x="624" y="221"/>
                    </a:lnTo>
                    <a:lnTo>
                      <a:pt x="613" y="217"/>
                    </a:lnTo>
                    <a:lnTo>
                      <a:pt x="602" y="211"/>
                    </a:lnTo>
                    <a:lnTo>
                      <a:pt x="593" y="208"/>
                    </a:lnTo>
                    <a:lnTo>
                      <a:pt x="586" y="204"/>
                    </a:lnTo>
                    <a:lnTo>
                      <a:pt x="584" y="203"/>
                    </a:lnTo>
                    <a:lnTo>
                      <a:pt x="609" y="248"/>
                    </a:lnTo>
                    <a:lnTo>
                      <a:pt x="615" y="259"/>
                    </a:lnTo>
                    <a:lnTo>
                      <a:pt x="625" y="285"/>
                    </a:lnTo>
                    <a:lnTo>
                      <a:pt x="636" y="322"/>
                    </a:lnTo>
                    <a:lnTo>
                      <a:pt x="640" y="364"/>
                    </a:lnTo>
                    <a:lnTo>
                      <a:pt x="639" y="387"/>
                    </a:lnTo>
                    <a:lnTo>
                      <a:pt x="634" y="409"/>
                    </a:lnTo>
                    <a:lnTo>
                      <a:pt x="624" y="431"/>
                    </a:lnTo>
                    <a:lnTo>
                      <a:pt x="609" y="451"/>
                    </a:lnTo>
                    <a:lnTo>
                      <a:pt x="607" y="441"/>
                    </a:lnTo>
                    <a:lnTo>
                      <a:pt x="605" y="431"/>
                    </a:lnTo>
                    <a:lnTo>
                      <a:pt x="601" y="422"/>
                    </a:lnTo>
                    <a:lnTo>
                      <a:pt x="596" y="413"/>
                    </a:lnTo>
                    <a:lnTo>
                      <a:pt x="589" y="403"/>
                    </a:lnTo>
                    <a:lnTo>
                      <a:pt x="581" y="396"/>
                    </a:lnTo>
                    <a:lnTo>
                      <a:pt x="570" y="390"/>
                    </a:lnTo>
                    <a:lnTo>
                      <a:pt x="559" y="384"/>
                    </a:lnTo>
                    <a:lnTo>
                      <a:pt x="548" y="381"/>
                    </a:lnTo>
                    <a:lnTo>
                      <a:pt x="539" y="381"/>
                    </a:lnTo>
                    <a:lnTo>
                      <a:pt x="531" y="385"/>
                    </a:lnTo>
                    <a:lnTo>
                      <a:pt x="523" y="390"/>
                    </a:lnTo>
                    <a:lnTo>
                      <a:pt x="516" y="396"/>
                    </a:lnTo>
                    <a:lnTo>
                      <a:pt x="510" y="403"/>
                    </a:lnTo>
                    <a:lnTo>
                      <a:pt x="505" y="410"/>
                    </a:lnTo>
                    <a:lnTo>
                      <a:pt x="499" y="418"/>
                    </a:lnTo>
                    <a:lnTo>
                      <a:pt x="492" y="430"/>
                    </a:lnTo>
                    <a:lnTo>
                      <a:pt x="484" y="439"/>
                    </a:lnTo>
                    <a:lnTo>
                      <a:pt x="477" y="446"/>
                    </a:lnTo>
                    <a:lnTo>
                      <a:pt x="470" y="452"/>
                    </a:lnTo>
                    <a:lnTo>
                      <a:pt x="462" y="455"/>
                    </a:lnTo>
                    <a:lnTo>
                      <a:pt x="453" y="455"/>
                    </a:lnTo>
                    <a:lnTo>
                      <a:pt x="441" y="454"/>
                    </a:lnTo>
                    <a:lnTo>
                      <a:pt x="429" y="448"/>
                    </a:lnTo>
                    <a:lnTo>
                      <a:pt x="415" y="440"/>
                    </a:lnTo>
                    <a:lnTo>
                      <a:pt x="403" y="433"/>
                    </a:lnTo>
                    <a:lnTo>
                      <a:pt x="394" y="426"/>
                    </a:lnTo>
                    <a:lnTo>
                      <a:pt x="388" y="419"/>
                    </a:lnTo>
                    <a:lnTo>
                      <a:pt x="382" y="413"/>
                    </a:lnTo>
                    <a:lnTo>
                      <a:pt x="378" y="405"/>
                    </a:lnTo>
                    <a:lnTo>
                      <a:pt x="374" y="398"/>
                    </a:lnTo>
                    <a:lnTo>
                      <a:pt x="371" y="391"/>
                    </a:lnTo>
                    <a:lnTo>
                      <a:pt x="367" y="384"/>
                    </a:lnTo>
                    <a:lnTo>
                      <a:pt x="364" y="378"/>
                    </a:lnTo>
                    <a:lnTo>
                      <a:pt x="361" y="371"/>
                    </a:lnTo>
                    <a:lnTo>
                      <a:pt x="356" y="364"/>
                    </a:lnTo>
                    <a:lnTo>
                      <a:pt x="350" y="357"/>
                    </a:lnTo>
                    <a:lnTo>
                      <a:pt x="343" y="350"/>
                    </a:lnTo>
                    <a:lnTo>
                      <a:pt x="336" y="343"/>
                    </a:lnTo>
                    <a:lnTo>
                      <a:pt x="327" y="335"/>
                    </a:lnTo>
                    <a:lnTo>
                      <a:pt x="316" y="328"/>
                    </a:lnTo>
                    <a:lnTo>
                      <a:pt x="303" y="320"/>
                    </a:lnTo>
                    <a:lnTo>
                      <a:pt x="288" y="312"/>
                    </a:lnTo>
                    <a:lnTo>
                      <a:pt x="271" y="304"/>
                    </a:lnTo>
                    <a:lnTo>
                      <a:pt x="250" y="296"/>
                    </a:lnTo>
                    <a:lnTo>
                      <a:pt x="228" y="288"/>
                    </a:lnTo>
                    <a:lnTo>
                      <a:pt x="202" y="279"/>
                    </a:lnTo>
                    <a:lnTo>
                      <a:pt x="173" y="270"/>
                    </a:lnTo>
                    <a:lnTo>
                      <a:pt x="167" y="269"/>
                    </a:lnTo>
                    <a:lnTo>
                      <a:pt x="122" y="288"/>
                    </a:lnTo>
                    <a:lnTo>
                      <a:pt x="124" y="288"/>
                    </a:lnTo>
                    <a:lnTo>
                      <a:pt x="121" y="289"/>
                    </a:lnTo>
                    <a:lnTo>
                      <a:pt x="114" y="293"/>
                    </a:lnTo>
                    <a:lnTo>
                      <a:pt x="105" y="301"/>
                    </a:lnTo>
                    <a:lnTo>
                      <a:pt x="95" y="311"/>
                    </a:lnTo>
                    <a:lnTo>
                      <a:pt x="95" y="310"/>
                    </a:lnTo>
                    <a:lnTo>
                      <a:pt x="95" y="309"/>
                    </a:lnTo>
                    <a:lnTo>
                      <a:pt x="95" y="309"/>
                    </a:lnTo>
                    <a:lnTo>
                      <a:pt x="95" y="308"/>
                    </a:lnTo>
                    <a:lnTo>
                      <a:pt x="95" y="304"/>
                    </a:lnTo>
                    <a:lnTo>
                      <a:pt x="95" y="300"/>
                    </a:lnTo>
                    <a:lnTo>
                      <a:pt x="95" y="296"/>
                    </a:lnTo>
                    <a:lnTo>
                      <a:pt x="96" y="292"/>
                    </a:lnTo>
                    <a:lnTo>
                      <a:pt x="98" y="277"/>
                    </a:lnTo>
                    <a:lnTo>
                      <a:pt x="83" y="273"/>
                    </a:lnTo>
                    <a:lnTo>
                      <a:pt x="77" y="272"/>
                    </a:lnTo>
                    <a:lnTo>
                      <a:pt x="69" y="272"/>
                    </a:lnTo>
                    <a:lnTo>
                      <a:pt x="61" y="273"/>
                    </a:lnTo>
                    <a:lnTo>
                      <a:pt x="52" y="274"/>
                    </a:lnTo>
                    <a:lnTo>
                      <a:pt x="43" y="277"/>
                    </a:lnTo>
                    <a:lnTo>
                      <a:pt x="33" y="281"/>
                    </a:lnTo>
                    <a:lnTo>
                      <a:pt x="23" y="286"/>
                    </a:lnTo>
                    <a:lnTo>
                      <a:pt x="14" y="293"/>
                    </a:lnTo>
                    <a:lnTo>
                      <a:pt x="14" y="292"/>
                    </a:lnTo>
                    <a:lnTo>
                      <a:pt x="14" y="292"/>
                    </a:lnTo>
                    <a:lnTo>
                      <a:pt x="14" y="292"/>
                    </a:lnTo>
                    <a:lnTo>
                      <a:pt x="14" y="290"/>
                    </a:lnTo>
                    <a:lnTo>
                      <a:pt x="15" y="270"/>
                    </a:lnTo>
                    <a:lnTo>
                      <a:pt x="20" y="248"/>
                    </a:lnTo>
                    <a:lnTo>
                      <a:pt x="28" y="226"/>
                    </a:lnTo>
                    <a:lnTo>
                      <a:pt x="43" y="205"/>
                    </a:lnTo>
                    <a:lnTo>
                      <a:pt x="63" y="180"/>
                    </a:lnTo>
                    <a:lnTo>
                      <a:pt x="31" y="178"/>
                    </a:lnTo>
                    <a:lnTo>
                      <a:pt x="25" y="176"/>
                    </a:lnTo>
                    <a:lnTo>
                      <a:pt x="17" y="176"/>
                    </a:lnTo>
                    <a:lnTo>
                      <a:pt x="9" y="176"/>
                    </a:lnTo>
                    <a:lnTo>
                      <a:pt x="0" y="178"/>
                    </a:lnTo>
                    <a:lnTo>
                      <a:pt x="6" y="160"/>
                    </a:lnTo>
                    <a:lnTo>
                      <a:pt x="13" y="141"/>
                    </a:lnTo>
                    <a:lnTo>
                      <a:pt x="22" y="120"/>
                    </a:lnTo>
                    <a:lnTo>
                      <a:pt x="33" y="100"/>
                    </a:lnTo>
                    <a:lnTo>
                      <a:pt x="47" y="83"/>
                    </a:lnTo>
                    <a:lnTo>
                      <a:pt x="62" y="68"/>
                    </a:lnTo>
                    <a:lnTo>
                      <a:pt x="81" y="59"/>
                    </a:lnTo>
                    <a:lnTo>
                      <a:pt x="101" y="54"/>
                    </a:lnTo>
                    <a:lnTo>
                      <a:pt x="147" y="53"/>
                    </a:lnTo>
                    <a:lnTo>
                      <a:pt x="111" y="26"/>
                    </a:lnTo>
                    <a:lnTo>
                      <a:pt x="108" y="24"/>
                    </a:lnTo>
                    <a:lnTo>
                      <a:pt x="105" y="21"/>
                    </a:lnTo>
                    <a:lnTo>
                      <a:pt x="98" y="19"/>
                    </a:lnTo>
                    <a:lnTo>
                      <a:pt x="90" y="14"/>
                    </a:lnTo>
                    <a:lnTo>
                      <a:pt x="104" y="13"/>
                    </a:lnTo>
                    <a:lnTo>
                      <a:pt x="118" y="14"/>
                    </a:lnTo>
                    <a:lnTo>
                      <a:pt x="133" y="16"/>
                    </a:lnTo>
                    <a:lnTo>
                      <a:pt x="147" y="20"/>
                    </a:lnTo>
                    <a:lnTo>
                      <a:pt x="162" y="26"/>
                    </a:lnTo>
                    <a:lnTo>
                      <a:pt x="179" y="35"/>
                    </a:lnTo>
                    <a:lnTo>
                      <a:pt x="194" y="46"/>
                    </a:lnTo>
                    <a:lnTo>
                      <a:pt x="210" y="60"/>
                    </a:lnTo>
                    <a:lnTo>
                      <a:pt x="232" y="84"/>
                    </a:lnTo>
                    <a:lnTo>
                      <a:pt x="233" y="77"/>
                    </a:lnTo>
                    <a:lnTo>
                      <a:pt x="236" y="61"/>
                    </a:lnTo>
                    <a:lnTo>
                      <a:pt x="238" y="44"/>
                    </a:lnTo>
                    <a:lnTo>
                      <a:pt x="241" y="34"/>
                    </a:lnTo>
                    <a:lnTo>
                      <a:pt x="243" y="38"/>
                    </a:lnTo>
                    <a:lnTo>
                      <a:pt x="249" y="47"/>
                    </a:lnTo>
                    <a:lnTo>
                      <a:pt x="253" y="57"/>
                    </a:lnTo>
                    <a:lnTo>
                      <a:pt x="256" y="60"/>
                    </a:lnTo>
                    <a:lnTo>
                      <a:pt x="271" y="47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3" name="Freeform 64"/>
              <p:cNvSpPr>
                <a:spLocks/>
              </p:cNvSpPr>
              <p:nvPr/>
            </p:nvSpPr>
            <p:spPr bwMode="auto">
              <a:xfrm>
                <a:off x="-374" y="1652"/>
                <a:ext cx="283" cy="222"/>
              </a:xfrm>
              <a:custGeom>
                <a:avLst/>
                <a:gdLst/>
                <a:ahLst/>
                <a:cxnLst>
                  <a:cxn ang="0">
                    <a:pos x="5" y="27"/>
                  </a:cxn>
                  <a:cxn ang="0">
                    <a:pos x="0" y="40"/>
                  </a:cxn>
                  <a:cxn ang="0">
                    <a:pos x="3" y="62"/>
                  </a:cxn>
                  <a:cxn ang="0">
                    <a:pos x="21" y="88"/>
                  </a:cxn>
                  <a:cxn ang="0">
                    <a:pos x="32" y="99"/>
                  </a:cxn>
                  <a:cxn ang="0">
                    <a:pos x="46" y="109"/>
                  </a:cxn>
                  <a:cxn ang="0">
                    <a:pos x="67" y="124"/>
                  </a:cxn>
                  <a:cxn ang="0">
                    <a:pos x="85" y="138"/>
                  </a:cxn>
                  <a:cxn ang="0">
                    <a:pos x="106" y="179"/>
                  </a:cxn>
                  <a:cxn ang="0">
                    <a:pos x="144" y="245"/>
                  </a:cxn>
                  <a:cxn ang="0">
                    <a:pos x="194" y="300"/>
                  </a:cxn>
                  <a:cxn ang="0">
                    <a:pos x="248" y="346"/>
                  </a:cxn>
                  <a:cxn ang="0">
                    <a:pos x="302" y="383"/>
                  </a:cxn>
                  <a:cxn ang="0">
                    <a:pos x="351" y="410"/>
                  </a:cxn>
                  <a:cxn ang="0">
                    <a:pos x="390" y="428"/>
                  </a:cxn>
                  <a:cxn ang="0">
                    <a:pos x="415" y="438"/>
                  </a:cxn>
                  <a:cxn ang="0">
                    <a:pos x="430" y="444"/>
                  </a:cxn>
                  <a:cxn ang="0">
                    <a:pos x="563" y="254"/>
                  </a:cxn>
                  <a:cxn ang="0">
                    <a:pos x="560" y="250"/>
                  </a:cxn>
                  <a:cxn ang="0">
                    <a:pos x="553" y="242"/>
                  </a:cxn>
                  <a:cxn ang="0">
                    <a:pos x="539" y="229"/>
                  </a:cxn>
                  <a:cxn ang="0">
                    <a:pos x="517" y="215"/>
                  </a:cxn>
                  <a:cxn ang="0">
                    <a:pos x="484" y="197"/>
                  </a:cxn>
                  <a:cxn ang="0">
                    <a:pos x="452" y="178"/>
                  </a:cxn>
                  <a:cxn ang="0">
                    <a:pos x="420" y="159"/>
                  </a:cxn>
                  <a:cxn ang="0">
                    <a:pos x="390" y="140"/>
                  </a:cxn>
                  <a:cxn ang="0">
                    <a:pos x="365" y="123"/>
                  </a:cxn>
                  <a:cxn ang="0">
                    <a:pos x="344" y="107"/>
                  </a:cxn>
                  <a:cxn ang="0">
                    <a:pos x="328" y="94"/>
                  </a:cxn>
                  <a:cxn ang="0">
                    <a:pos x="319" y="84"/>
                  </a:cxn>
                  <a:cxn ang="0">
                    <a:pos x="335" y="68"/>
                  </a:cxn>
                  <a:cxn ang="0">
                    <a:pos x="346" y="57"/>
                  </a:cxn>
                  <a:cxn ang="0">
                    <a:pos x="213" y="71"/>
                  </a:cxn>
                  <a:cxn ang="0">
                    <a:pos x="206" y="84"/>
                  </a:cxn>
                  <a:cxn ang="0">
                    <a:pos x="195" y="103"/>
                  </a:cxn>
                  <a:cxn ang="0">
                    <a:pos x="183" y="123"/>
                  </a:cxn>
                  <a:cxn ang="0">
                    <a:pos x="173" y="128"/>
                  </a:cxn>
                  <a:cxn ang="0">
                    <a:pos x="166" y="121"/>
                  </a:cxn>
                  <a:cxn ang="0">
                    <a:pos x="165" y="104"/>
                  </a:cxn>
                  <a:cxn ang="0">
                    <a:pos x="168" y="70"/>
                  </a:cxn>
                  <a:cxn ang="0">
                    <a:pos x="85" y="9"/>
                  </a:cxn>
                  <a:cxn ang="0">
                    <a:pos x="58" y="0"/>
                  </a:cxn>
                  <a:cxn ang="0">
                    <a:pos x="35" y="2"/>
                  </a:cxn>
                  <a:cxn ang="0">
                    <a:pos x="18" y="10"/>
                  </a:cxn>
                  <a:cxn ang="0">
                    <a:pos x="8" y="20"/>
                  </a:cxn>
                </a:cxnLst>
                <a:rect l="0" t="0" r="r" b="b"/>
                <a:pathLst>
                  <a:path w="568" h="444">
                    <a:moveTo>
                      <a:pt x="8" y="20"/>
                    </a:moveTo>
                    <a:lnTo>
                      <a:pt x="5" y="27"/>
                    </a:lnTo>
                    <a:lnTo>
                      <a:pt x="2" y="33"/>
                    </a:lnTo>
                    <a:lnTo>
                      <a:pt x="0" y="40"/>
                    </a:lnTo>
                    <a:lnTo>
                      <a:pt x="0" y="46"/>
                    </a:lnTo>
                    <a:lnTo>
                      <a:pt x="3" y="62"/>
                    </a:lnTo>
                    <a:lnTo>
                      <a:pt x="10" y="77"/>
                    </a:lnTo>
                    <a:lnTo>
                      <a:pt x="21" y="88"/>
                    </a:lnTo>
                    <a:lnTo>
                      <a:pt x="30" y="98"/>
                    </a:lnTo>
                    <a:lnTo>
                      <a:pt x="32" y="99"/>
                    </a:lnTo>
                    <a:lnTo>
                      <a:pt x="38" y="103"/>
                    </a:lnTo>
                    <a:lnTo>
                      <a:pt x="46" y="109"/>
                    </a:lnTo>
                    <a:lnTo>
                      <a:pt x="56" y="116"/>
                    </a:lnTo>
                    <a:lnTo>
                      <a:pt x="67" y="124"/>
                    </a:lnTo>
                    <a:lnTo>
                      <a:pt x="77" y="131"/>
                    </a:lnTo>
                    <a:lnTo>
                      <a:pt x="85" y="138"/>
                    </a:lnTo>
                    <a:lnTo>
                      <a:pt x="92" y="142"/>
                    </a:lnTo>
                    <a:lnTo>
                      <a:pt x="106" y="179"/>
                    </a:lnTo>
                    <a:lnTo>
                      <a:pt x="123" y="213"/>
                    </a:lnTo>
                    <a:lnTo>
                      <a:pt x="144" y="245"/>
                    </a:lnTo>
                    <a:lnTo>
                      <a:pt x="168" y="274"/>
                    </a:lnTo>
                    <a:lnTo>
                      <a:pt x="194" y="300"/>
                    </a:lnTo>
                    <a:lnTo>
                      <a:pt x="220" y="324"/>
                    </a:lnTo>
                    <a:lnTo>
                      <a:pt x="248" y="346"/>
                    </a:lnTo>
                    <a:lnTo>
                      <a:pt x="275" y="366"/>
                    </a:lnTo>
                    <a:lnTo>
                      <a:pt x="302" y="383"/>
                    </a:lnTo>
                    <a:lnTo>
                      <a:pt x="327" y="397"/>
                    </a:lnTo>
                    <a:lnTo>
                      <a:pt x="351" y="410"/>
                    </a:lnTo>
                    <a:lnTo>
                      <a:pt x="372" y="420"/>
                    </a:lnTo>
                    <a:lnTo>
                      <a:pt x="390" y="428"/>
                    </a:lnTo>
                    <a:lnTo>
                      <a:pt x="404" y="434"/>
                    </a:lnTo>
                    <a:lnTo>
                      <a:pt x="415" y="438"/>
                    </a:lnTo>
                    <a:lnTo>
                      <a:pt x="419" y="440"/>
                    </a:lnTo>
                    <a:lnTo>
                      <a:pt x="430" y="444"/>
                    </a:lnTo>
                    <a:lnTo>
                      <a:pt x="568" y="263"/>
                    </a:lnTo>
                    <a:lnTo>
                      <a:pt x="563" y="254"/>
                    </a:lnTo>
                    <a:lnTo>
                      <a:pt x="562" y="253"/>
                    </a:lnTo>
                    <a:lnTo>
                      <a:pt x="560" y="250"/>
                    </a:lnTo>
                    <a:lnTo>
                      <a:pt x="556" y="246"/>
                    </a:lnTo>
                    <a:lnTo>
                      <a:pt x="553" y="242"/>
                    </a:lnTo>
                    <a:lnTo>
                      <a:pt x="546" y="236"/>
                    </a:lnTo>
                    <a:lnTo>
                      <a:pt x="539" y="229"/>
                    </a:lnTo>
                    <a:lnTo>
                      <a:pt x="529" y="222"/>
                    </a:lnTo>
                    <a:lnTo>
                      <a:pt x="517" y="215"/>
                    </a:lnTo>
                    <a:lnTo>
                      <a:pt x="501" y="206"/>
                    </a:lnTo>
                    <a:lnTo>
                      <a:pt x="484" y="197"/>
                    </a:lnTo>
                    <a:lnTo>
                      <a:pt x="468" y="187"/>
                    </a:lnTo>
                    <a:lnTo>
                      <a:pt x="452" y="178"/>
                    </a:lnTo>
                    <a:lnTo>
                      <a:pt x="435" y="168"/>
                    </a:lnTo>
                    <a:lnTo>
                      <a:pt x="420" y="159"/>
                    </a:lnTo>
                    <a:lnTo>
                      <a:pt x="405" y="149"/>
                    </a:lnTo>
                    <a:lnTo>
                      <a:pt x="390" y="140"/>
                    </a:lnTo>
                    <a:lnTo>
                      <a:pt x="378" y="131"/>
                    </a:lnTo>
                    <a:lnTo>
                      <a:pt x="365" y="123"/>
                    </a:lnTo>
                    <a:lnTo>
                      <a:pt x="354" y="115"/>
                    </a:lnTo>
                    <a:lnTo>
                      <a:pt x="344" y="107"/>
                    </a:lnTo>
                    <a:lnTo>
                      <a:pt x="335" y="100"/>
                    </a:lnTo>
                    <a:lnTo>
                      <a:pt x="328" y="94"/>
                    </a:lnTo>
                    <a:lnTo>
                      <a:pt x="323" y="88"/>
                    </a:lnTo>
                    <a:lnTo>
                      <a:pt x="319" y="84"/>
                    </a:lnTo>
                    <a:lnTo>
                      <a:pt x="326" y="77"/>
                    </a:lnTo>
                    <a:lnTo>
                      <a:pt x="335" y="68"/>
                    </a:lnTo>
                    <a:lnTo>
                      <a:pt x="342" y="61"/>
                    </a:lnTo>
                    <a:lnTo>
                      <a:pt x="346" y="57"/>
                    </a:lnTo>
                    <a:lnTo>
                      <a:pt x="214" y="69"/>
                    </a:lnTo>
                    <a:lnTo>
                      <a:pt x="213" y="71"/>
                    </a:lnTo>
                    <a:lnTo>
                      <a:pt x="211" y="76"/>
                    </a:lnTo>
                    <a:lnTo>
                      <a:pt x="206" y="84"/>
                    </a:lnTo>
                    <a:lnTo>
                      <a:pt x="200" y="93"/>
                    </a:lnTo>
                    <a:lnTo>
                      <a:pt x="195" y="103"/>
                    </a:lnTo>
                    <a:lnTo>
                      <a:pt x="189" y="114"/>
                    </a:lnTo>
                    <a:lnTo>
                      <a:pt x="183" y="123"/>
                    </a:lnTo>
                    <a:lnTo>
                      <a:pt x="177" y="132"/>
                    </a:lnTo>
                    <a:lnTo>
                      <a:pt x="173" y="128"/>
                    </a:lnTo>
                    <a:lnTo>
                      <a:pt x="169" y="124"/>
                    </a:lnTo>
                    <a:lnTo>
                      <a:pt x="166" y="121"/>
                    </a:lnTo>
                    <a:lnTo>
                      <a:pt x="164" y="118"/>
                    </a:lnTo>
                    <a:lnTo>
                      <a:pt x="165" y="104"/>
                    </a:lnTo>
                    <a:lnTo>
                      <a:pt x="167" y="86"/>
                    </a:lnTo>
                    <a:lnTo>
                      <a:pt x="168" y="70"/>
                    </a:lnTo>
                    <a:lnTo>
                      <a:pt x="169" y="63"/>
                    </a:lnTo>
                    <a:lnTo>
                      <a:pt x="85" y="9"/>
                    </a:lnTo>
                    <a:lnTo>
                      <a:pt x="70" y="3"/>
                    </a:lnTo>
                    <a:lnTo>
                      <a:pt x="58" y="0"/>
                    </a:lnTo>
                    <a:lnTo>
                      <a:pt x="46" y="0"/>
                    </a:lnTo>
                    <a:lnTo>
                      <a:pt x="35" y="2"/>
                    </a:lnTo>
                    <a:lnTo>
                      <a:pt x="25" y="5"/>
                    </a:lnTo>
                    <a:lnTo>
                      <a:pt x="18" y="10"/>
                    </a:lnTo>
                    <a:lnTo>
                      <a:pt x="13" y="16"/>
                    </a:lnTo>
                    <a:lnTo>
                      <a:pt x="8" y="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4" name="Freeform 65"/>
              <p:cNvSpPr>
                <a:spLocks/>
              </p:cNvSpPr>
              <p:nvPr/>
            </p:nvSpPr>
            <p:spPr bwMode="auto">
              <a:xfrm>
                <a:off x="-358" y="1668"/>
                <a:ext cx="247" cy="187"/>
              </a:xfrm>
              <a:custGeom>
                <a:avLst/>
                <a:gdLst/>
                <a:ahLst/>
                <a:cxnLst>
                  <a:cxn ang="0">
                    <a:pos x="88" y="91"/>
                  </a:cxn>
                  <a:cxn ang="0">
                    <a:pos x="14" y="37"/>
                  </a:cxn>
                  <a:cxn ang="0">
                    <a:pos x="3" y="23"/>
                  </a:cxn>
                  <a:cxn ang="0">
                    <a:pos x="0" y="11"/>
                  </a:cxn>
                  <a:cxn ang="0">
                    <a:pos x="2" y="8"/>
                  </a:cxn>
                  <a:cxn ang="0">
                    <a:pos x="6" y="5"/>
                  </a:cxn>
                  <a:cxn ang="0">
                    <a:pos x="21" y="0"/>
                  </a:cxn>
                  <a:cxn ang="0">
                    <a:pos x="37" y="6"/>
                  </a:cxn>
                  <a:cxn ang="0">
                    <a:pos x="51" y="15"/>
                  </a:cxn>
                  <a:cxn ang="0">
                    <a:pos x="72" y="28"/>
                  </a:cxn>
                  <a:cxn ang="0">
                    <a:pos x="93" y="41"/>
                  </a:cxn>
                  <a:cxn ang="0">
                    <a:pos x="99" y="61"/>
                  </a:cxn>
                  <a:cxn ang="0">
                    <a:pos x="96" y="92"/>
                  </a:cxn>
                  <a:cxn ang="0">
                    <a:pos x="151" y="154"/>
                  </a:cxn>
                  <a:cxn ang="0">
                    <a:pos x="158" y="143"/>
                  </a:cxn>
                  <a:cxn ang="0">
                    <a:pos x="173" y="116"/>
                  </a:cxn>
                  <a:cxn ang="0">
                    <a:pos x="190" y="87"/>
                  </a:cxn>
                  <a:cxn ang="0">
                    <a:pos x="201" y="69"/>
                  </a:cxn>
                  <a:cxn ang="0">
                    <a:pos x="211" y="68"/>
                  </a:cxn>
                  <a:cxn ang="0">
                    <a:pos x="225" y="67"/>
                  </a:cxn>
                  <a:cxn ang="0">
                    <a:pos x="241" y="64"/>
                  </a:cxn>
                  <a:cxn ang="0">
                    <a:pos x="255" y="63"/>
                  </a:cxn>
                  <a:cxn ang="0">
                    <a:pos x="266" y="78"/>
                  </a:cxn>
                  <a:cxn ang="0">
                    <a:pos x="285" y="96"/>
                  </a:cxn>
                  <a:cxn ang="0">
                    <a:pos x="308" y="114"/>
                  </a:cxn>
                  <a:cxn ang="0">
                    <a:pos x="336" y="134"/>
                  </a:cxn>
                  <a:cxn ang="0">
                    <a:pos x="367" y="154"/>
                  </a:cxn>
                  <a:cxn ang="0">
                    <a:pos x="400" y="174"/>
                  </a:cxn>
                  <a:cxn ang="0">
                    <a:pos x="435" y="193"/>
                  </a:cxn>
                  <a:cxn ang="0">
                    <a:pos x="468" y="213"/>
                  </a:cxn>
                  <a:cxn ang="0">
                    <a:pos x="484" y="222"/>
                  </a:cxn>
                  <a:cxn ang="0">
                    <a:pos x="495" y="230"/>
                  </a:cxn>
                  <a:cxn ang="0">
                    <a:pos x="474" y="258"/>
                  </a:cxn>
                  <a:cxn ang="0">
                    <a:pos x="439" y="302"/>
                  </a:cxn>
                  <a:cxn ang="0">
                    <a:pos x="406" y="347"/>
                  </a:cxn>
                  <a:cxn ang="0">
                    <a:pos x="386" y="373"/>
                  </a:cxn>
                  <a:cxn ang="0">
                    <a:pos x="362" y="363"/>
                  </a:cxn>
                  <a:cxn ang="0">
                    <a:pos x="326" y="345"/>
                  </a:cxn>
                  <a:cxn ang="0">
                    <a:pos x="284" y="321"/>
                  </a:cxn>
                  <a:cxn ang="0">
                    <a:pos x="238" y="290"/>
                  </a:cxn>
                  <a:cxn ang="0">
                    <a:pos x="192" y="252"/>
                  </a:cxn>
                  <a:cxn ang="0">
                    <a:pos x="149" y="207"/>
                  </a:cxn>
                  <a:cxn ang="0">
                    <a:pos x="113" y="155"/>
                  </a:cxn>
                  <a:cxn ang="0">
                    <a:pos x="89" y="97"/>
                  </a:cxn>
                </a:cxnLst>
                <a:rect l="0" t="0" r="r" b="b"/>
                <a:pathLst>
                  <a:path w="495" h="373">
                    <a:moveTo>
                      <a:pt x="89" y="97"/>
                    </a:moveTo>
                    <a:lnTo>
                      <a:pt x="88" y="91"/>
                    </a:lnTo>
                    <a:lnTo>
                      <a:pt x="17" y="39"/>
                    </a:lnTo>
                    <a:lnTo>
                      <a:pt x="14" y="37"/>
                    </a:lnTo>
                    <a:lnTo>
                      <a:pt x="8" y="31"/>
                    </a:lnTo>
                    <a:lnTo>
                      <a:pt x="3" y="23"/>
                    </a:lnTo>
                    <a:lnTo>
                      <a:pt x="0" y="14"/>
                    </a:lnTo>
                    <a:lnTo>
                      <a:pt x="0" y="11"/>
                    </a:lnTo>
                    <a:lnTo>
                      <a:pt x="2" y="10"/>
                    </a:lnTo>
                    <a:lnTo>
                      <a:pt x="2" y="8"/>
                    </a:lnTo>
                    <a:lnTo>
                      <a:pt x="3" y="7"/>
                    </a:lnTo>
                    <a:lnTo>
                      <a:pt x="6" y="5"/>
                    </a:lnTo>
                    <a:lnTo>
                      <a:pt x="12" y="1"/>
                    </a:lnTo>
                    <a:lnTo>
                      <a:pt x="21" y="0"/>
                    </a:lnTo>
                    <a:lnTo>
                      <a:pt x="35" y="5"/>
                    </a:lnTo>
                    <a:lnTo>
                      <a:pt x="37" y="6"/>
                    </a:lnTo>
                    <a:lnTo>
                      <a:pt x="43" y="9"/>
                    </a:lnTo>
                    <a:lnTo>
                      <a:pt x="51" y="15"/>
                    </a:lnTo>
                    <a:lnTo>
                      <a:pt x="61" y="21"/>
                    </a:lnTo>
                    <a:lnTo>
                      <a:pt x="72" y="28"/>
                    </a:lnTo>
                    <a:lnTo>
                      <a:pt x="82" y="36"/>
                    </a:lnTo>
                    <a:lnTo>
                      <a:pt x="93" y="41"/>
                    </a:lnTo>
                    <a:lnTo>
                      <a:pt x="101" y="47"/>
                    </a:lnTo>
                    <a:lnTo>
                      <a:pt x="99" y="61"/>
                    </a:lnTo>
                    <a:lnTo>
                      <a:pt x="98" y="77"/>
                    </a:lnTo>
                    <a:lnTo>
                      <a:pt x="96" y="92"/>
                    </a:lnTo>
                    <a:lnTo>
                      <a:pt x="96" y="98"/>
                    </a:lnTo>
                    <a:lnTo>
                      <a:pt x="151" y="154"/>
                    </a:lnTo>
                    <a:lnTo>
                      <a:pt x="154" y="151"/>
                    </a:lnTo>
                    <a:lnTo>
                      <a:pt x="158" y="143"/>
                    </a:lnTo>
                    <a:lnTo>
                      <a:pt x="165" y="130"/>
                    </a:lnTo>
                    <a:lnTo>
                      <a:pt x="173" y="116"/>
                    </a:lnTo>
                    <a:lnTo>
                      <a:pt x="182" y="101"/>
                    </a:lnTo>
                    <a:lnTo>
                      <a:pt x="190" y="87"/>
                    </a:lnTo>
                    <a:lnTo>
                      <a:pt x="196" y="76"/>
                    </a:lnTo>
                    <a:lnTo>
                      <a:pt x="201" y="69"/>
                    </a:lnTo>
                    <a:lnTo>
                      <a:pt x="205" y="69"/>
                    </a:lnTo>
                    <a:lnTo>
                      <a:pt x="211" y="68"/>
                    </a:lnTo>
                    <a:lnTo>
                      <a:pt x="218" y="68"/>
                    </a:lnTo>
                    <a:lnTo>
                      <a:pt x="225" y="67"/>
                    </a:lnTo>
                    <a:lnTo>
                      <a:pt x="233" y="66"/>
                    </a:lnTo>
                    <a:lnTo>
                      <a:pt x="241" y="64"/>
                    </a:lnTo>
                    <a:lnTo>
                      <a:pt x="248" y="64"/>
                    </a:lnTo>
                    <a:lnTo>
                      <a:pt x="255" y="63"/>
                    </a:lnTo>
                    <a:lnTo>
                      <a:pt x="260" y="70"/>
                    </a:lnTo>
                    <a:lnTo>
                      <a:pt x="266" y="78"/>
                    </a:lnTo>
                    <a:lnTo>
                      <a:pt x="275" y="87"/>
                    </a:lnTo>
                    <a:lnTo>
                      <a:pt x="285" y="96"/>
                    </a:lnTo>
                    <a:lnTo>
                      <a:pt x="295" y="105"/>
                    </a:lnTo>
                    <a:lnTo>
                      <a:pt x="308" y="114"/>
                    </a:lnTo>
                    <a:lnTo>
                      <a:pt x="322" y="124"/>
                    </a:lnTo>
                    <a:lnTo>
                      <a:pt x="336" y="134"/>
                    </a:lnTo>
                    <a:lnTo>
                      <a:pt x="352" y="144"/>
                    </a:lnTo>
                    <a:lnTo>
                      <a:pt x="367" y="154"/>
                    </a:lnTo>
                    <a:lnTo>
                      <a:pt x="384" y="163"/>
                    </a:lnTo>
                    <a:lnTo>
                      <a:pt x="400" y="174"/>
                    </a:lnTo>
                    <a:lnTo>
                      <a:pt x="417" y="184"/>
                    </a:lnTo>
                    <a:lnTo>
                      <a:pt x="435" y="193"/>
                    </a:lnTo>
                    <a:lnTo>
                      <a:pt x="451" y="204"/>
                    </a:lnTo>
                    <a:lnTo>
                      <a:pt x="468" y="213"/>
                    </a:lnTo>
                    <a:lnTo>
                      <a:pt x="477" y="218"/>
                    </a:lnTo>
                    <a:lnTo>
                      <a:pt x="484" y="222"/>
                    </a:lnTo>
                    <a:lnTo>
                      <a:pt x="490" y="227"/>
                    </a:lnTo>
                    <a:lnTo>
                      <a:pt x="495" y="230"/>
                    </a:lnTo>
                    <a:lnTo>
                      <a:pt x="486" y="241"/>
                    </a:lnTo>
                    <a:lnTo>
                      <a:pt x="474" y="258"/>
                    </a:lnTo>
                    <a:lnTo>
                      <a:pt x="458" y="279"/>
                    </a:lnTo>
                    <a:lnTo>
                      <a:pt x="439" y="302"/>
                    </a:lnTo>
                    <a:lnTo>
                      <a:pt x="422" y="326"/>
                    </a:lnTo>
                    <a:lnTo>
                      <a:pt x="406" y="347"/>
                    </a:lnTo>
                    <a:lnTo>
                      <a:pt x="393" y="363"/>
                    </a:lnTo>
                    <a:lnTo>
                      <a:pt x="386" y="373"/>
                    </a:lnTo>
                    <a:lnTo>
                      <a:pt x="376" y="368"/>
                    </a:lnTo>
                    <a:lnTo>
                      <a:pt x="362" y="363"/>
                    </a:lnTo>
                    <a:lnTo>
                      <a:pt x="345" y="355"/>
                    </a:lnTo>
                    <a:lnTo>
                      <a:pt x="326" y="345"/>
                    </a:lnTo>
                    <a:lnTo>
                      <a:pt x="306" y="334"/>
                    </a:lnTo>
                    <a:lnTo>
                      <a:pt x="284" y="321"/>
                    </a:lnTo>
                    <a:lnTo>
                      <a:pt x="261" y="306"/>
                    </a:lnTo>
                    <a:lnTo>
                      <a:pt x="238" y="290"/>
                    </a:lnTo>
                    <a:lnTo>
                      <a:pt x="214" y="272"/>
                    </a:lnTo>
                    <a:lnTo>
                      <a:pt x="192" y="252"/>
                    </a:lnTo>
                    <a:lnTo>
                      <a:pt x="170" y="230"/>
                    </a:lnTo>
                    <a:lnTo>
                      <a:pt x="149" y="207"/>
                    </a:lnTo>
                    <a:lnTo>
                      <a:pt x="129" y="182"/>
                    </a:lnTo>
                    <a:lnTo>
                      <a:pt x="113" y="155"/>
                    </a:lnTo>
                    <a:lnTo>
                      <a:pt x="99" y="127"/>
                    </a:lnTo>
                    <a:lnTo>
                      <a:pt x="89" y="97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5" name="Freeform 66"/>
              <p:cNvSpPr>
                <a:spLocks/>
              </p:cNvSpPr>
              <p:nvPr/>
            </p:nvSpPr>
            <p:spPr bwMode="auto">
              <a:xfrm>
                <a:off x="-340" y="1677"/>
                <a:ext cx="25" cy="22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5"/>
                  </a:cxn>
                  <a:cxn ang="0">
                    <a:pos x="0" y="6"/>
                  </a:cxn>
                  <a:cxn ang="0">
                    <a:pos x="0" y="7"/>
                  </a:cxn>
                  <a:cxn ang="0">
                    <a:pos x="1" y="10"/>
                  </a:cxn>
                  <a:cxn ang="0">
                    <a:pos x="1" y="11"/>
                  </a:cxn>
                  <a:cxn ang="0">
                    <a:pos x="2" y="12"/>
                  </a:cxn>
                  <a:cxn ang="0">
                    <a:pos x="5" y="14"/>
                  </a:cxn>
                  <a:cxn ang="0">
                    <a:pos x="12" y="18"/>
                  </a:cxn>
                  <a:cxn ang="0">
                    <a:pos x="20" y="25"/>
                  </a:cxn>
                  <a:cxn ang="0">
                    <a:pos x="29" y="30"/>
                  </a:cxn>
                  <a:cxn ang="0">
                    <a:pos x="24" y="31"/>
                  </a:cxn>
                  <a:cxn ang="0">
                    <a:pos x="20" y="31"/>
                  </a:cxn>
                  <a:cxn ang="0">
                    <a:pos x="17" y="33"/>
                  </a:cxn>
                  <a:cxn ang="0">
                    <a:pos x="16" y="33"/>
                  </a:cxn>
                  <a:cxn ang="0">
                    <a:pos x="14" y="33"/>
                  </a:cxn>
                  <a:cxn ang="0">
                    <a:pos x="12" y="34"/>
                  </a:cxn>
                  <a:cxn ang="0">
                    <a:pos x="11" y="36"/>
                  </a:cxn>
                  <a:cxn ang="0">
                    <a:pos x="11" y="38"/>
                  </a:cxn>
                  <a:cxn ang="0">
                    <a:pos x="11" y="38"/>
                  </a:cxn>
                  <a:cxn ang="0">
                    <a:pos x="11" y="38"/>
                  </a:cxn>
                  <a:cxn ang="0">
                    <a:pos x="11" y="40"/>
                  </a:cxn>
                  <a:cxn ang="0">
                    <a:pos x="11" y="40"/>
                  </a:cxn>
                  <a:cxn ang="0">
                    <a:pos x="12" y="42"/>
                  </a:cxn>
                  <a:cxn ang="0">
                    <a:pos x="13" y="43"/>
                  </a:cxn>
                  <a:cxn ang="0">
                    <a:pos x="15" y="44"/>
                  </a:cxn>
                  <a:cxn ang="0">
                    <a:pos x="17" y="44"/>
                  </a:cxn>
                  <a:cxn ang="0">
                    <a:pos x="46" y="41"/>
                  </a:cxn>
                  <a:cxn ang="0">
                    <a:pos x="47" y="41"/>
                  </a:cxn>
                  <a:cxn ang="0">
                    <a:pos x="50" y="40"/>
                  </a:cxn>
                  <a:cxn ang="0">
                    <a:pos x="51" y="38"/>
                  </a:cxn>
                  <a:cxn ang="0">
                    <a:pos x="51" y="36"/>
                  </a:cxn>
                  <a:cxn ang="0">
                    <a:pos x="51" y="35"/>
                  </a:cxn>
                  <a:cxn ang="0">
                    <a:pos x="51" y="33"/>
                  </a:cxn>
                  <a:cxn ang="0">
                    <a:pos x="50" y="31"/>
                  </a:cxn>
                  <a:cxn ang="0">
                    <a:pos x="49" y="30"/>
                  </a:cxn>
                  <a:cxn ang="0">
                    <a:pos x="9" y="1"/>
                  </a:cxn>
                  <a:cxn ang="0">
                    <a:pos x="7" y="0"/>
                  </a:cxn>
                  <a:cxn ang="0">
                    <a:pos x="6" y="0"/>
                  </a:cxn>
                  <a:cxn ang="0">
                    <a:pos x="4" y="1"/>
                  </a:cxn>
                  <a:cxn ang="0">
                    <a:pos x="1" y="3"/>
                  </a:cxn>
                </a:cxnLst>
                <a:rect l="0" t="0" r="r" b="b"/>
                <a:pathLst>
                  <a:path w="51" h="44">
                    <a:moveTo>
                      <a:pt x="1" y="3"/>
                    </a:moveTo>
                    <a:lnTo>
                      <a:pt x="0" y="4"/>
                    </a:lnTo>
                    <a:lnTo>
                      <a:pt x="0" y="4"/>
                    </a:lnTo>
                    <a:lnTo>
                      <a:pt x="0" y="5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10"/>
                    </a:lnTo>
                    <a:lnTo>
                      <a:pt x="1" y="11"/>
                    </a:lnTo>
                    <a:lnTo>
                      <a:pt x="2" y="12"/>
                    </a:lnTo>
                    <a:lnTo>
                      <a:pt x="5" y="14"/>
                    </a:lnTo>
                    <a:lnTo>
                      <a:pt x="12" y="18"/>
                    </a:lnTo>
                    <a:lnTo>
                      <a:pt x="20" y="25"/>
                    </a:lnTo>
                    <a:lnTo>
                      <a:pt x="29" y="30"/>
                    </a:lnTo>
                    <a:lnTo>
                      <a:pt x="24" y="31"/>
                    </a:lnTo>
                    <a:lnTo>
                      <a:pt x="20" y="31"/>
                    </a:lnTo>
                    <a:lnTo>
                      <a:pt x="17" y="33"/>
                    </a:lnTo>
                    <a:lnTo>
                      <a:pt x="16" y="33"/>
                    </a:lnTo>
                    <a:lnTo>
                      <a:pt x="14" y="33"/>
                    </a:lnTo>
                    <a:lnTo>
                      <a:pt x="12" y="34"/>
                    </a:lnTo>
                    <a:lnTo>
                      <a:pt x="11" y="36"/>
                    </a:lnTo>
                    <a:lnTo>
                      <a:pt x="11" y="38"/>
                    </a:lnTo>
                    <a:lnTo>
                      <a:pt x="11" y="38"/>
                    </a:lnTo>
                    <a:lnTo>
                      <a:pt x="11" y="38"/>
                    </a:lnTo>
                    <a:lnTo>
                      <a:pt x="11" y="40"/>
                    </a:lnTo>
                    <a:lnTo>
                      <a:pt x="11" y="40"/>
                    </a:lnTo>
                    <a:lnTo>
                      <a:pt x="12" y="42"/>
                    </a:lnTo>
                    <a:lnTo>
                      <a:pt x="13" y="43"/>
                    </a:lnTo>
                    <a:lnTo>
                      <a:pt x="15" y="44"/>
                    </a:lnTo>
                    <a:lnTo>
                      <a:pt x="17" y="44"/>
                    </a:lnTo>
                    <a:lnTo>
                      <a:pt x="46" y="41"/>
                    </a:lnTo>
                    <a:lnTo>
                      <a:pt x="47" y="41"/>
                    </a:lnTo>
                    <a:lnTo>
                      <a:pt x="50" y="40"/>
                    </a:lnTo>
                    <a:lnTo>
                      <a:pt x="51" y="38"/>
                    </a:lnTo>
                    <a:lnTo>
                      <a:pt x="51" y="36"/>
                    </a:lnTo>
                    <a:lnTo>
                      <a:pt x="51" y="35"/>
                    </a:lnTo>
                    <a:lnTo>
                      <a:pt x="51" y="33"/>
                    </a:lnTo>
                    <a:lnTo>
                      <a:pt x="50" y="31"/>
                    </a:lnTo>
                    <a:lnTo>
                      <a:pt x="49" y="30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1"/>
                    </a:lnTo>
                    <a:lnTo>
                      <a:pt x="1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6" name="Freeform 67"/>
              <p:cNvSpPr>
                <a:spLocks/>
              </p:cNvSpPr>
              <p:nvPr/>
            </p:nvSpPr>
            <p:spPr bwMode="auto">
              <a:xfrm>
                <a:off x="-335" y="1765"/>
                <a:ext cx="48" cy="70"/>
              </a:xfrm>
              <a:custGeom>
                <a:avLst/>
                <a:gdLst/>
                <a:ahLst/>
                <a:cxnLst>
                  <a:cxn ang="0">
                    <a:pos x="0" y="139"/>
                  </a:cxn>
                  <a:cxn ang="0">
                    <a:pos x="33" y="141"/>
                  </a:cxn>
                  <a:cxn ang="0">
                    <a:pos x="36" y="119"/>
                  </a:cxn>
                  <a:cxn ang="0">
                    <a:pos x="44" y="98"/>
                  </a:cxn>
                  <a:cxn ang="0">
                    <a:pos x="54" y="79"/>
                  </a:cxn>
                  <a:cxn ang="0">
                    <a:pos x="65" y="61"/>
                  </a:cxn>
                  <a:cxn ang="0">
                    <a:pos x="77" y="46"/>
                  </a:cxn>
                  <a:cxn ang="0">
                    <a:pos x="86" y="34"/>
                  </a:cxn>
                  <a:cxn ang="0">
                    <a:pos x="93" y="27"/>
                  </a:cxn>
                  <a:cxn ang="0">
                    <a:pos x="95" y="23"/>
                  </a:cxn>
                  <a:cxn ang="0">
                    <a:pos x="72" y="0"/>
                  </a:cxn>
                  <a:cxn ang="0">
                    <a:pos x="69" y="4"/>
                  </a:cxn>
                  <a:cxn ang="0">
                    <a:pos x="59" y="13"/>
                  </a:cxn>
                  <a:cxn ang="0">
                    <a:pos x="49" y="27"/>
                  </a:cxn>
                  <a:cxn ang="0">
                    <a:pos x="36" y="44"/>
                  </a:cxn>
                  <a:cxn ang="0">
                    <a:pos x="24" y="65"/>
                  </a:cxn>
                  <a:cxn ang="0">
                    <a:pos x="12" y="88"/>
                  </a:cxn>
                  <a:cxn ang="0">
                    <a:pos x="4" y="113"/>
                  </a:cxn>
                  <a:cxn ang="0">
                    <a:pos x="0" y="139"/>
                  </a:cxn>
                </a:cxnLst>
                <a:rect l="0" t="0" r="r" b="b"/>
                <a:pathLst>
                  <a:path w="95" h="141">
                    <a:moveTo>
                      <a:pt x="0" y="139"/>
                    </a:moveTo>
                    <a:lnTo>
                      <a:pt x="33" y="141"/>
                    </a:lnTo>
                    <a:lnTo>
                      <a:pt x="36" y="119"/>
                    </a:lnTo>
                    <a:lnTo>
                      <a:pt x="44" y="98"/>
                    </a:lnTo>
                    <a:lnTo>
                      <a:pt x="54" y="79"/>
                    </a:lnTo>
                    <a:lnTo>
                      <a:pt x="65" y="61"/>
                    </a:lnTo>
                    <a:lnTo>
                      <a:pt x="77" y="46"/>
                    </a:lnTo>
                    <a:lnTo>
                      <a:pt x="86" y="34"/>
                    </a:lnTo>
                    <a:lnTo>
                      <a:pt x="93" y="27"/>
                    </a:lnTo>
                    <a:lnTo>
                      <a:pt x="95" y="23"/>
                    </a:lnTo>
                    <a:lnTo>
                      <a:pt x="72" y="0"/>
                    </a:lnTo>
                    <a:lnTo>
                      <a:pt x="69" y="4"/>
                    </a:lnTo>
                    <a:lnTo>
                      <a:pt x="59" y="13"/>
                    </a:lnTo>
                    <a:lnTo>
                      <a:pt x="49" y="27"/>
                    </a:lnTo>
                    <a:lnTo>
                      <a:pt x="36" y="44"/>
                    </a:lnTo>
                    <a:lnTo>
                      <a:pt x="24" y="65"/>
                    </a:lnTo>
                    <a:lnTo>
                      <a:pt x="12" y="88"/>
                    </a:lnTo>
                    <a:lnTo>
                      <a:pt x="4" y="113"/>
                    </a:lnTo>
                    <a:lnTo>
                      <a:pt x="0" y="13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7" name="Freeform 68"/>
              <p:cNvSpPr>
                <a:spLocks/>
              </p:cNvSpPr>
              <p:nvPr/>
            </p:nvSpPr>
            <p:spPr bwMode="auto">
              <a:xfrm>
                <a:off x="-410" y="1829"/>
                <a:ext cx="166" cy="361"/>
              </a:xfrm>
              <a:custGeom>
                <a:avLst/>
                <a:gdLst/>
                <a:ahLst/>
                <a:cxnLst>
                  <a:cxn ang="0">
                    <a:pos x="291" y="0"/>
                  </a:cxn>
                  <a:cxn ang="0">
                    <a:pos x="16" y="0"/>
                  </a:cxn>
                  <a:cxn ang="0">
                    <a:pos x="14" y="14"/>
                  </a:cxn>
                  <a:cxn ang="0">
                    <a:pos x="11" y="28"/>
                  </a:cxn>
                  <a:cxn ang="0">
                    <a:pos x="8" y="67"/>
                  </a:cxn>
                  <a:cxn ang="0">
                    <a:pos x="3" y="129"/>
                  </a:cxn>
                  <a:cxn ang="0">
                    <a:pos x="0" y="212"/>
                  </a:cxn>
                  <a:cxn ang="0">
                    <a:pos x="1" y="314"/>
                  </a:cxn>
                  <a:cxn ang="0">
                    <a:pos x="7" y="431"/>
                  </a:cxn>
                  <a:cxn ang="0">
                    <a:pos x="19" y="563"/>
                  </a:cxn>
                  <a:cxn ang="0">
                    <a:pos x="41" y="709"/>
                  </a:cxn>
                  <a:cxn ang="0">
                    <a:pos x="44" y="722"/>
                  </a:cxn>
                  <a:cxn ang="0">
                    <a:pos x="330" y="722"/>
                  </a:cxn>
                  <a:cxn ang="0">
                    <a:pos x="326" y="703"/>
                  </a:cxn>
                  <a:cxn ang="0">
                    <a:pos x="314" y="648"/>
                  </a:cxn>
                  <a:cxn ang="0">
                    <a:pos x="304" y="581"/>
                  </a:cxn>
                  <a:cxn ang="0">
                    <a:pos x="293" y="504"/>
                  </a:cxn>
                  <a:cxn ang="0">
                    <a:pos x="287" y="418"/>
                  </a:cxn>
                  <a:cxn ang="0">
                    <a:pos x="283" y="326"/>
                  </a:cxn>
                  <a:cxn ang="0">
                    <a:pos x="284" y="228"/>
                  </a:cxn>
                  <a:cxn ang="0">
                    <a:pos x="292" y="125"/>
                  </a:cxn>
                  <a:cxn ang="0">
                    <a:pos x="307" y="19"/>
                  </a:cxn>
                  <a:cxn ang="0">
                    <a:pos x="311" y="0"/>
                  </a:cxn>
                  <a:cxn ang="0">
                    <a:pos x="291" y="0"/>
                  </a:cxn>
                </a:cxnLst>
                <a:rect l="0" t="0" r="r" b="b"/>
                <a:pathLst>
                  <a:path w="330" h="722">
                    <a:moveTo>
                      <a:pt x="291" y="0"/>
                    </a:moveTo>
                    <a:lnTo>
                      <a:pt x="16" y="0"/>
                    </a:lnTo>
                    <a:lnTo>
                      <a:pt x="14" y="14"/>
                    </a:lnTo>
                    <a:lnTo>
                      <a:pt x="11" y="28"/>
                    </a:lnTo>
                    <a:lnTo>
                      <a:pt x="8" y="67"/>
                    </a:lnTo>
                    <a:lnTo>
                      <a:pt x="3" y="129"/>
                    </a:lnTo>
                    <a:lnTo>
                      <a:pt x="0" y="212"/>
                    </a:lnTo>
                    <a:lnTo>
                      <a:pt x="1" y="314"/>
                    </a:lnTo>
                    <a:lnTo>
                      <a:pt x="7" y="431"/>
                    </a:lnTo>
                    <a:lnTo>
                      <a:pt x="19" y="563"/>
                    </a:lnTo>
                    <a:lnTo>
                      <a:pt x="41" y="709"/>
                    </a:lnTo>
                    <a:lnTo>
                      <a:pt x="44" y="722"/>
                    </a:lnTo>
                    <a:lnTo>
                      <a:pt x="330" y="722"/>
                    </a:lnTo>
                    <a:lnTo>
                      <a:pt x="326" y="703"/>
                    </a:lnTo>
                    <a:lnTo>
                      <a:pt x="314" y="648"/>
                    </a:lnTo>
                    <a:lnTo>
                      <a:pt x="304" y="581"/>
                    </a:lnTo>
                    <a:lnTo>
                      <a:pt x="293" y="504"/>
                    </a:lnTo>
                    <a:lnTo>
                      <a:pt x="287" y="418"/>
                    </a:lnTo>
                    <a:lnTo>
                      <a:pt x="283" y="326"/>
                    </a:lnTo>
                    <a:lnTo>
                      <a:pt x="284" y="228"/>
                    </a:lnTo>
                    <a:lnTo>
                      <a:pt x="292" y="125"/>
                    </a:lnTo>
                    <a:lnTo>
                      <a:pt x="307" y="19"/>
                    </a:lnTo>
                    <a:lnTo>
                      <a:pt x="311" y="0"/>
                    </a:lnTo>
                    <a:lnTo>
                      <a:pt x="29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8" name="Freeform 69"/>
              <p:cNvSpPr>
                <a:spLocks/>
              </p:cNvSpPr>
              <p:nvPr/>
            </p:nvSpPr>
            <p:spPr bwMode="auto">
              <a:xfrm>
                <a:off x="-393" y="1845"/>
                <a:ext cx="129" cy="329"/>
              </a:xfrm>
              <a:custGeom>
                <a:avLst/>
                <a:gdLst/>
                <a:ahLst/>
                <a:cxnLst>
                  <a:cxn ang="0">
                    <a:pos x="241" y="0"/>
                  </a:cxn>
                  <a:cxn ang="0">
                    <a:pos x="230" y="70"/>
                  </a:cxn>
                  <a:cxn ang="0">
                    <a:pos x="223" y="139"/>
                  </a:cxn>
                  <a:cxn ang="0">
                    <a:pos x="220" y="206"/>
                  </a:cxn>
                  <a:cxn ang="0">
                    <a:pos x="219" y="270"/>
                  </a:cxn>
                  <a:cxn ang="0">
                    <a:pos x="220" y="329"/>
                  </a:cxn>
                  <a:cxn ang="0">
                    <a:pos x="222" y="386"/>
                  </a:cxn>
                  <a:cxn ang="0">
                    <a:pos x="227" y="440"/>
                  </a:cxn>
                  <a:cxn ang="0">
                    <a:pos x="232" y="491"/>
                  </a:cxn>
                  <a:cxn ang="0">
                    <a:pos x="237" y="538"/>
                  </a:cxn>
                  <a:cxn ang="0">
                    <a:pos x="244" y="582"/>
                  </a:cxn>
                  <a:cxn ang="0">
                    <a:pos x="252" y="622"/>
                  </a:cxn>
                  <a:cxn ang="0">
                    <a:pos x="259" y="658"/>
                  </a:cxn>
                  <a:cxn ang="0">
                    <a:pos x="251" y="658"/>
                  </a:cxn>
                  <a:cxn ang="0">
                    <a:pos x="242" y="658"/>
                  </a:cxn>
                  <a:cxn ang="0">
                    <a:pos x="229" y="658"/>
                  </a:cxn>
                  <a:cxn ang="0">
                    <a:pos x="214" y="658"/>
                  </a:cxn>
                  <a:cxn ang="0">
                    <a:pos x="198" y="658"/>
                  </a:cxn>
                  <a:cxn ang="0">
                    <a:pos x="181" y="658"/>
                  </a:cxn>
                  <a:cxn ang="0">
                    <a:pos x="164" y="658"/>
                  </a:cxn>
                  <a:cxn ang="0">
                    <a:pos x="145" y="658"/>
                  </a:cxn>
                  <a:cxn ang="0">
                    <a:pos x="127" y="658"/>
                  </a:cxn>
                  <a:cxn ang="0">
                    <a:pos x="109" y="658"/>
                  </a:cxn>
                  <a:cxn ang="0">
                    <a:pos x="93" y="658"/>
                  </a:cxn>
                  <a:cxn ang="0">
                    <a:pos x="78" y="658"/>
                  </a:cxn>
                  <a:cxn ang="0">
                    <a:pos x="65" y="658"/>
                  </a:cxn>
                  <a:cxn ang="0">
                    <a:pos x="53" y="658"/>
                  </a:cxn>
                  <a:cxn ang="0">
                    <a:pos x="44" y="658"/>
                  </a:cxn>
                  <a:cxn ang="0">
                    <a:pos x="38" y="658"/>
                  </a:cxn>
                  <a:cxn ang="0">
                    <a:pos x="28" y="594"/>
                  </a:cxn>
                  <a:cxn ang="0">
                    <a:pos x="20" y="533"/>
                  </a:cxn>
                  <a:cxn ang="0">
                    <a:pos x="13" y="473"/>
                  </a:cxn>
                  <a:cxn ang="0">
                    <a:pos x="8" y="415"/>
                  </a:cxn>
                  <a:cxn ang="0">
                    <a:pos x="5" y="361"/>
                  </a:cxn>
                  <a:cxn ang="0">
                    <a:pos x="2" y="310"/>
                  </a:cxn>
                  <a:cxn ang="0">
                    <a:pos x="0" y="262"/>
                  </a:cxn>
                  <a:cxn ang="0">
                    <a:pos x="0" y="217"/>
                  </a:cxn>
                  <a:cxn ang="0">
                    <a:pos x="1" y="141"/>
                  </a:cxn>
                  <a:cxn ang="0">
                    <a:pos x="5" y="78"/>
                  </a:cxn>
                  <a:cxn ang="0">
                    <a:pos x="8" y="30"/>
                  </a:cxn>
                  <a:cxn ang="0">
                    <a:pos x="12" y="0"/>
                  </a:cxn>
                  <a:cxn ang="0">
                    <a:pos x="17" y="0"/>
                  </a:cxn>
                  <a:cxn ang="0">
                    <a:pos x="27" y="0"/>
                  </a:cxn>
                  <a:cxn ang="0">
                    <a:pos x="38" y="0"/>
                  </a:cxn>
                  <a:cxn ang="0">
                    <a:pos x="53" y="0"/>
                  </a:cxn>
                  <a:cxn ang="0">
                    <a:pos x="69" y="0"/>
                  </a:cxn>
                  <a:cxn ang="0">
                    <a:pos x="86" y="0"/>
                  </a:cxn>
                  <a:cxn ang="0">
                    <a:pos x="105" y="0"/>
                  </a:cxn>
                  <a:cxn ang="0">
                    <a:pos x="123" y="0"/>
                  </a:cxn>
                  <a:cxn ang="0">
                    <a:pos x="142" y="0"/>
                  </a:cxn>
                  <a:cxn ang="0">
                    <a:pos x="160" y="0"/>
                  </a:cxn>
                  <a:cxn ang="0">
                    <a:pos x="179" y="0"/>
                  </a:cxn>
                  <a:cxn ang="0">
                    <a:pos x="195" y="0"/>
                  </a:cxn>
                  <a:cxn ang="0">
                    <a:pos x="210" y="0"/>
                  </a:cxn>
                  <a:cxn ang="0">
                    <a:pos x="223" y="0"/>
                  </a:cxn>
                  <a:cxn ang="0">
                    <a:pos x="234" y="0"/>
                  </a:cxn>
                  <a:cxn ang="0">
                    <a:pos x="241" y="0"/>
                  </a:cxn>
                </a:cxnLst>
                <a:rect l="0" t="0" r="r" b="b"/>
                <a:pathLst>
                  <a:path w="259" h="658">
                    <a:moveTo>
                      <a:pt x="241" y="0"/>
                    </a:moveTo>
                    <a:lnTo>
                      <a:pt x="230" y="70"/>
                    </a:lnTo>
                    <a:lnTo>
                      <a:pt x="223" y="139"/>
                    </a:lnTo>
                    <a:lnTo>
                      <a:pt x="220" y="206"/>
                    </a:lnTo>
                    <a:lnTo>
                      <a:pt x="219" y="270"/>
                    </a:lnTo>
                    <a:lnTo>
                      <a:pt x="220" y="329"/>
                    </a:lnTo>
                    <a:lnTo>
                      <a:pt x="222" y="386"/>
                    </a:lnTo>
                    <a:lnTo>
                      <a:pt x="227" y="440"/>
                    </a:lnTo>
                    <a:lnTo>
                      <a:pt x="232" y="491"/>
                    </a:lnTo>
                    <a:lnTo>
                      <a:pt x="237" y="538"/>
                    </a:lnTo>
                    <a:lnTo>
                      <a:pt x="244" y="582"/>
                    </a:lnTo>
                    <a:lnTo>
                      <a:pt x="252" y="622"/>
                    </a:lnTo>
                    <a:lnTo>
                      <a:pt x="259" y="658"/>
                    </a:lnTo>
                    <a:lnTo>
                      <a:pt x="251" y="658"/>
                    </a:lnTo>
                    <a:lnTo>
                      <a:pt x="242" y="658"/>
                    </a:lnTo>
                    <a:lnTo>
                      <a:pt x="229" y="658"/>
                    </a:lnTo>
                    <a:lnTo>
                      <a:pt x="214" y="658"/>
                    </a:lnTo>
                    <a:lnTo>
                      <a:pt x="198" y="658"/>
                    </a:lnTo>
                    <a:lnTo>
                      <a:pt x="181" y="658"/>
                    </a:lnTo>
                    <a:lnTo>
                      <a:pt x="164" y="658"/>
                    </a:lnTo>
                    <a:lnTo>
                      <a:pt x="145" y="658"/>
                    </a:lnTo>
                    <a:lnTo>
                      <a:pt x="127" y="658"/>
                    </a:lnTo>
                    <a:lnTo>
                      <a:pt x="109" y="658"/>
                    </a:lnTo>
                    <a:lnTo>
                      <a:pt x="93" y="658"/>
                    </a:lnTo>
                    <a:lnTo>
                      <a:pt x="78" y="658"/>
                    </a:lnTo>
                    <a:lnTo>
                      <a:pt x="65" y="658"/>
                    </a:lnTo>
                    <a:lnTo>
                      <a:pt x="53" y="658"/>
                    </a:lnTo>
                    <a:lnTo>
                      <a:pt x="44" y="658"/>
                    </a:lnTo>
                    <a:lnTo>
                      <a:pt x="38" y="658"/>
                    </a:lnTo>
                    <a:lnTo>
                      <a:pt x="28" y="594"/>
                    </a:lnTo>
                    <a:lnTo>
                      <a:pt x="20" y="533"/>
                    </a:lnTo>
                    <a:lnTo>
                      <a:pt x="13" y="473"/>
                    </a:lnTo>
                    <a:lnTo>
                      <a:pt x="8" y="415"/>
                    </a:lnTo>
                    <a:lnTo>
                      <a:pt x="5" y="361"/>
                    </a:lnTo>
                    <a:lnTo>
                      <a:pt x="2" y="310"/>
                    </a:lnTo>
                    <a:lnTo>
                      <a:pt x="0" y="262"/>
                    </a:lnTo>
                    <a:lnTo>
                      <a:pt x="0" y="217"/>
                    </a:lnTo>
                    <a:lnTo>
                      <a:pt x="1" y="141"/>
                    </a:lnTo>
                    <a:lnTo>
                      <a:pt x="5" y="78"/>
                    </a:lnTo>
                    <a:lnTo>
                      <a:pt x="8" y="30"/>
                    </a:lnTo>
                    <a:lnTo>
                      <a:pt x="12" y="0"/>
                    </a:lnTo>
                    <a:lnTo>
                      <a:pt x="17" y="0"/>
                    </a:lnTo>
                    <a:lnTo>
                      <a:pt x="27" y="0"/>
                    </a:lnTo>
                    <a:lnTo>
                      <a:pt x="38" y="0"/>
                    </a:lnTo>
                    <a:lnTo>
                      <a:pt x="53" y="0"/>
                    </a:lnTo>
                    <a:lnTo>
                      <a:pt x="69" y="0"/>
                    </a:lnTo>
                    <a:lnTo>
                      <a:pt x="86" y="0"/>
                    </a:lnTo>
                    <a:lnTo>
                      <a:pt x="105" y="0"/>
                    </a:lnTo>
                    <a:lnTo>
                      <a:pt x="123" y="0"/>
                    </a:lnTo>
                    <a:lnTo>
                      <a:pt x="142" y="0"/>
                    </a:lnTo>
                    <a:lnTo>
                      <a:pt x="160" y="0"/>
                    </a:lnTo>
                    <a:lnTo>
                      <a:pt x="179" y="0"/>
                    </a:lnTo>
                    <a:lnTo>
                      <a:pt x="195" y="0"/>
                    </a:lnTo>
                    <a:lnTo>
                      <a:pt x="210" y="0"/>
                    </a:lnTo>
                    <a:lnTo>
                      <a:pt x="223" y="0"/>
                    </a:lnTo>
                    <a:lnTo>
                      <a:pt x="234" y="0"/>
                    </a:lnTo>
                    <a:lnTo>
                      <a:pt x="241" y="0"/>
                    </a:lnTo>
                    <a:close/>
                  </a:path>
                </a:pathLst>
              </a:custGeom>
              <a:solidFill>
                <a:srgbClr val="AAFF2D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" name="Freeform 70"/>
              <p:cNvSpPr>
                <a:spLocks/>
              </p:cNvSpPr>
              <p:nvPr/>
            </p:nvSpPr>
            <p:spPr bwMode="auto">
              <a:xfrm>
                <a:off x="-274" y="1847"/>
                <a:ext cx="43" cy="99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87" y="150"/>
                  </a:cxn>
                  <a:cxn ang="0">
                    <a:pos x="0" y="197"/>
                  </a:cxn>
                  <a:cxn ang="0">
                    <a:pos x="0" y="175"/>
                  </a:cxn>
                  <a:cxn ang="0">
                    <a:pos x="3" y="122"/>
                  </a:cxn>
                  <a:cxn ang="0">
                    <a:pos x="10" y="58"/>
                  </a:cxn>
                  <a:cxn ang="0">
                    <a:pos x="22" y="0"/>
                  </a:cxn>
                </a:cxnLst>
                <a:rect l="0" t="0" r="r" b="b"/>
                <a:pathLst>
                  <a:path w="87" h="197">
                    <a:moveTo>
                      <a:pt x="22" y="0"/>
                    </a:moveTo>
                    <a:lnTo>
                      <a:pt x="87" y="150"/>
                    </a:lnTo>
                    <a:lnTo>
                      <a:pt x="0" y="197"/>
                    </a:lnTo>
                    <a:lnTo>
                      <a:pt x="0" y="175"/>
                    </a:lnTo>
                    <a:lnTo>
                      <a:pt x="3" y="122"/>
                    </a:lnTo>
                    <a:lnTo>
                      <a:pt x="10" y="58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" name="Freeform 71"/>
              <p:cNvSpPr>
                <a:spLocks/>
              </p:cNvSpPr>
              <p:nvPr/>
            </p:nvSpPr>
            <p:spPr bwMode="auto">
              <a:xfrm>
                <a:off x="-282" y="1829"/>
                <a:ext cx="61" cy="13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124" y="194"/>
                  </a:cxn>
                  <a:cxn ang="0">
                    <a:pos x="0" y="262"/>
                  </a:cxn>
                  <a:cxn ang="0">
                    <a:pos x="0" y="234"/>
                  </a:cxn>
                  <a:cxn ang="0">
                    <a:pos x="0" y="209"/>
                  </a:cxn>
                  <a:cxn ang="0">
                    <a:pos x="3" y="155"/>
                  </a:cxn>
                  <a:cxn ang="0">
                    <a:pos x="10" y="90"/>
                  </a:cxn>
                  <a:cxn ang="0">
                    <a:pos x="23" y="31"/>
                  </a:cxn>
                  <a:cxn ang="0">
                    <a:pos x="36" y="4"/>
                  </a:cxn>
                  <a:cxn ang="0">
                    <a:pos x="54" y="0"/>
                  </a:cxn>
                </a:cxnLst>
                <a:rect l="0" t="0" r="r" b="b"/>
                <a:pathLst>
                  <a:path w="124" h="262">
                    <a:moveTo>
                      <a:pt x="54" y="0"/>
                    </a:moveTo>
                    <a:lnTo>
                      <a:pt x="124" y="194"/>
                    </a:lnTo>
                    <a:lnTo>
                      <a:pt x="0" y="262"/>
                    </a:lnTo>
                    <a:lnTo>
                      <a:pt x="0" y="234"/>
                    </a:lnTo>
                    <a:lnTo>
                      <a:pt x="0" y="209"/>
                    </a:lnTo>
                    <a:lnTo>
                      <a:pt x="3" y="155"/>
                    </a:lnTo>
                    <a:lnTo>
                      <a:pt x="10" y="90"/>
                    </a:lnTo>
                    <a:lnTo>
                      <a:pt x="23" y="31"/>
                    </a:lnTo>
                    <a:lnTo>
                      <a:pt x="36" y="4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" name="Freeform 72"/>
              <p:cNvSpPr>
                <a:spLocks/>
              </p:cNvSpPr>
              <p:nvPr/>
            </p:nvSpPr>
            <p:spPr bwMode="auto">
              <a:xfrm>
                <a:off x="-454" y="1845"/>
                <a:ext cx="58" cy="102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132"/>
                  </a:cxn>
                  <a:cxn ang="0">
                    <a:pos x="67" y="202"/>
                  </a:cxn>
                  <a:cxn ang="0">
                    <a:pos x="115" y="163"/>
                  </a:cxn>
                  <a:cxn ang="0">
                    <a:pos x="114" y="0"/>
                  </a:cxn>
                </a:cxnLst>
                <a:rect l="0" t="0" r="r" b="b"/>
                <a:pathLst>
                  <a:path w="115" h="202">
                    <a:moveTo>
                      <a:pt x="114" y="0"/>
                    </a:moveTo>
                    <a:lnTo>
                      <a:pt x="0" y="132"/>
                    </a:lnTo>
                    <a:lnTo>
                      <a:pt x="67" y="202"/>
                    </a:lnTo>
                    <a:lnTo>
                      <a:pt x="115" y="163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2" name="Freeform 73"/>
              <p:cNvSpPr>
                <a:spLocks/>
              </p:cNvSpPr>
              <p:nvPr/>
            </p:nvSpPr>
            <p:spPr bwMode="auto">
              <a:xfrm>
                <a:off x="-464" y="1829"/>
                <a:ext cx="75" cy="133"/>
              </a:xfrm>
              <a:custGeom>
                <a:avLst/>
                <a:gdLst/>
                <a:ahLst/>
                <a:cxnLst>
                  <a:cxn ang="0">
                    <a:pos x="149" y="31"/>
                  </a:cxn>
                  <a:cxn ang="0">
                    <a:pos x="134" y="211"/>
                  </a:cxn>
                  <a:cxn ang="0">
                    <a:pos x="88" y="266"/>
                  </a:cxn>
                  <a:cxn ang="0">
                    <a:pos x="0" y="170"/>
                  </a:cxn>
                  <a:cxn ang="0">
                    <a:pos x="123" y="0"/>
                  </a:cxn>
                  <a:cxn ang="0">
                    <a:pos x="149" y="31"/>
                  </a:cxn>
                </a:cxnLst>
                <a:rect l="0" t="0" r="r" b="b"/>
                <a:pathLst>
                  <a:path w="149" h="266">
                    <a:moveTo>
                      <a:pt x="149" y="31"/>
                    </a:moveTo>
                    <a:lnTo>
                      <a:pt x="134" y="211"/>
                    </a:lnTo>
                    <a:lnTo>
                      <a:pt x="88" y="266"/>
                    </a:lnTo>
                    <a:lnTo>
                      <a:pt x="0" y="170"/>
                    </a:lnTo>
                    <a:lnTo>
                      <a:pt x="123" y="0"/>
                    </a:lnTo>
                    <a:lnTo>
                      <a:pt x="149" y="3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3" name="Freeform 74"/>
              <p:cNvSpPr>
                <a:spLocks/>
              </p:cNvSpPr>
              <p:nvPr/>
            </p:nvSpPr>
            <p:spPr bwMode="auto">
              <a:xfrm>
                <a:off x="-266" y="1855"/>
                <a:ext cx="25" cy="76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7" y="37"/>
                  </a:cxn>
                  <a:cxn ang="0">
                    <a:pos x="3" y="81"/>
                  </a:cxn>
                  <a:cxn ang="0">
                    <a:pos x="1" y="122"/>
                  </a:cxn>
                  <a:cxn ang="0">
                    <a:pos x="0" y="152"/>
                  </a:cxn>
                  <a:cxn ang="0">
                    <a:pos x="7" y="149"/>
                  </a:cxn>
                  <a:cxn ang="0">
                    <a:pos x="14" y="145"/>
                  </a:cxn>
                  <a:cxn ang="0">
                    <a:pos x="20" y="142"/>
                  </a:cxn>
                  <a:cxn ang="0">
                    <a:pos x="26" y="138"/>
                  </a:cxn>
                  <a:cxn ang="0">
                    <a:pos x="32" y="135"/>
                  </a:cxn>
                  <a:cxn ang="0">
                    <a:pos x="38" y="132"/>
                  </a:cxn>
                  <a:cxn ang="0">
                    <a:pos x="43" y="128"/>
                  </a:cxn>
                  <a:cxn ang="0">
                    <a:pos x="48" y="126"/>
                  </a:cxn>
                  <a:cxn ang="0">
                    <a:pos x="45" y="118"/>
                  </a:cxn>
                  <a:cxn ang="0">
                    <a:pos x="41" y="106"/>
                  </a:cxn>
                  <a:cxn ang="0">
                    <a:pos x="37" y="91"/>
                  </a:cxn>
                  <a:cxn ang="0">
                    <a:pos x="32" y="74"/>
                  </a:cxn>
                  <a:cxn ang="0">
                    <a:pos x="26" y="56"/>
                  </a:cxn>
                  <a:cxn ang="0">
                    <a:pos x="22" y="36"/>
                  </a:cxn>
                  <a:cxn ang="0">
                    <a:pos x="16" y="18"/>
                  </a:cxn>
                  <a:cxn ang="0">
                    <a:pos x="11" y="0"/>
                  </a:cxn>
                </a:cxnLst>
                <a:rect l="0" t="0" r="r" b="b"/>
                <a:pathLst>
                  <a:path w="48" h="152">
                    <a:moveTo>
                      <a:pt x="11" y="0"/>
                    </a:moveTo>
                    <a:lnTo>
                      <a:pt x="7" y="37"/>
                    </a:lnTo>
                    <a:lnTo>
                      <a:pt x="3" y="81"/>
                    </a:lnTo>
                    <a:lnTo>
                      <a:pt x="1" y="122"/>
                    </a:lnTo>
                    <a:lnTo>
                      <a:pt x="0" y="152"/>
                    </a:lnTo>
                    <a:lnTo>
                      <a:pt x="7" y="149"/>
                    </a:lnTo>
                    <a:lnTo>
                      <a:pt x="14" y="145"/>
                    </a:lnTo>
                    <a:lnTo>
                      <a:pt x="20" y="142"/>
                    </a:lnTo>
                    <a:lnTo>
                      <a:pt x="26" y="138"/>
                    </a:lnTo>
                    <a:lnTo>
                      <a:pt x="32" y="135"/>
                    </a:lnTo>
                    <a:lnTo>
                      <a:pt x="38" y="132"/>
                    </a:lnTo>
                    <a:lnTo>
                      <a:pt x="43" y="128"/>
                    </a:lnTo>
                    <a:lnTo>
                      <a:pt x="48" y="126"/>
                    </a:lnTo>
                    <a:lnTo>
                      <a:pt x="45" y="118"/>
                    </a:lnTo>
                    <a:lnTo>
                      <a:pt x="41" y="106"/>
                    </a:lnTo>
                    <a:lnTo>
                      <a:pt x="37" y="91"/>
                    </a:lnTo>
                    <a:lnTo>
                      <a:pt x="32" y="74"/>
                    </a:lnTo>
                    <a:lnTo>
                      <a:pt x="26" y="56"/>
                    </a:lnTo>
                    <a:lnTo>
                      <a:pt x="22" y="36"/>
                    </a:lnTo>
                    <a:lnTo>
                      <a:pt x="16" y="18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4" name="Freeform 75"/>
              <p:cNvSpPr>
                <a:spLocks/>
              </p:cNvSpPr>
              <p:nvPr/>
            </p:nvSpPr>
            <p:spPr bwMode="auto">
              <a:xfrm>
                <a:off x="-446" y="1845"/>
                <a:ext cx="58" cy="96"/>
              </a:xfrm>
              <a:custGeom>
                <a:avLst/>
                <a:gdLst/>
                <a:ahLst/>
                <a:cxnLst>
                  <a:cxn ang="0">
                    <a:pos x="117" y="0"/>
                  </a:cxn>
                  <a:cxn ang="0">
                    <a:pos x="104" y="14"/>
                  </a:cxn>
                  <a:cxn ang="0">
                    <a:pos x="89" y="33"/>
                  </a:cxn>
                  <a:cxn ang="0">
                    <a:pos x="70" y="53"/>
                  </a:cxn>
                  <a:cxn ang="0">
                    <a:pos x="52" y="74"/>
                  </a:cxn>
                  <a:cxn ang="0">
                    <a:pos x="35" y="95"/>
                  </a:cxn>
                  <a:cxn ang="0">
                    <a:pos x="19" y="112"/>
                  </a:cxn>
                  <a:cxn ang="0">
                    <a:pos x="7" y="126"/>
                  </a:cxn>
                  <a:cxn ang="0">
                    <a:pos x="0" y="134"/>
                  </a:cxn>
                  <a:cxn ang="0">
                    <a:pos x="5" y="140"/>
                  </a:cxn>
                  <a:cxn ang="0">
                    <a:pos x="12" y="147"/>
                  </a:cxn>
                  <a:cxn ang="0">
                    <a:pos x="19" y="155"/>
                  </a:cxn>
                  <a:cxn ang="0">
                    <a:pos x="28" y="163"/>
                  </a:cxn>
                  <a:cxn ang="0">
                    <a:pos x="36" y="172"/>
                  </a:cxn>
                  <a:cxn ang="0">
                    <a:pos x="43" y="180"/>
                  </a:cxn>
                  <a:cxn ang="0">
                    <a:pos x="50" y="187"/>
                  </a:cxn>
                  <a:cxn ang="0">
                    <a:pos x="54" y="193"/>
                  </a:cxn>
                  <a:cxn ang="0">
                    <a:pos x="60" y="188"/>
                  </a:cxn>
                  <a:cxn ang="0">
                    <a:pos x="67" y="180"/>
                  </a:cxn>
                  <a:cxn ang="0">
                    <a:pos x="76" y="171"/>
                  </a:cxn>
                  <a:cxn ang="0">
                    <a:pos x="85" y="161"/>
                  </a:cxn>
                  <a:cxn ang="0">
                    <a:pos x="95" y="151"/>
                  </a:cxn>
                  <a:cxn ang="0">
                    <a:pos x="103" y="142"/>
                  </a:cxn>
                  <a:cxn ang="0">
                    <a:pos x="108" y="135"/>
                  </a:cxn>
                  <a:cxn ang="0">
                    <a:pos x="113" y="132"/>
                  </a:cxn>
                  <a:cxn ang="0">
                    <a:pos x="114" y="113"/>
                  </a:cxn>
                  <a:cxn ang="0">
                    <a:pos x="115" y="78"/>
                  </a:cxn>
                  <a:cxn ang="0">
                    <a:pos x="117" y="36"/>
                  </a:cxn>
                  <a:cxn ang="0">
                    <a:pos x="117" y="0"/>
                  </a:cxn>
                </a:cxnLst>
                <a:rect l="0" t="0" r="r" b="b"/>
                <a:pathLst>
                  <a:path w="117" h="193">
                    <a:moveTo>
                      <a:pt x="117" y="0"/>
                    </a:moveTo>
                    <a:lnTo>
                      <a:pt x="104" y="14"/>
                    </a:lnTo>
                    <a:lnTo>
                      <a:pt x="89" y="33"/>
                    </a:lnTo>
                    <a:lnTo>
                      <a:pt x="70" y="53"/>
                    </a:lnTo>
                    <a:lnTo>
                      <a:pt x="52" y="74"/>
                    </a:lnTo>
                    <a:lnTo>
                      <a:pt x="35" y="95"/>
                    </a:lnTo>
                    <a:lnTo>
                      <a:pt x="19" y="112"/>
                    </a:lnTo>
                    <a:lnTo>
                      <a:pt x="7" y="126"/>
                    </a:lnTo>
                    <a:lnTo>
                      <a:pt x="0" y="134"/>
                    </a:lnTo>
                    <a:lnTo>
                      <a:pt x="5" y="140"/>
                    </a:lnTo>
                    <a:lnTo>
                      <a:pt x="12" y="147"/>
                    </a:lnTo>
                    <a:lnTo>
                      <a:pt x="19" y="155"/>
                    </a:lnTo>
                    <a:lnTo>
                      <a:pt x="28" y="163"/>
                    </a:lnTo>
                    <a:lnTo>
                      <a:pt x="36" y="172"/>
                    </a:lnTo>
                    <a:lnTo>
                      <a:pt x="43" y="180"/>
                    </a:lnTo>
                    <a:lnTo>
                      <a:pt x="50" y="187"/>
                    </a:lnTo>
                    <a:lnTo>
                      <a:pt x="54" y="193"/>
                    </a:lnTo>
                    <a:lnTo>
                      <a:pt x="60" y="188"/>
                    </a:lnTo>
                    <a:lnTo>
                      <a:pt x="67" y="180"/>
                    </a:lnTo>
                    <a:lnTo>
                      <a:pt x="76" y="171"/>
                    </a:lnTo>
                    <a:lnTo>
                      <a:pt x="85" y="161"/>
                    </a:lnTo>
                    <a:lnTo>
                      <a:pt x="95" y="151"/>
                    </a:lnTo>
                    <a:lnTo>
                      <a:pt x="103" y="142"/>
                    </a:lnTo>
                    <a:lnTo>
                      <a:pt x="108" y="135"/>
                    </a:lnTo>
                    <a:lnTo>
                      <a:pt x="113" y="132"/>
                    </a:lnTo>
                    <a:lnTo>
                      <a:pt x="114" y="113"/>
                    </a:lnTo>
                    <a:lnTo>
                      <a:pt x="115" y="78"/>
                    </a:lnTo>
                    <a:lnTo>
                      <a:pt x="117" y="36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5" name="Freeform 76"/>
              <p:cNvSpPr>
                <a:spLocks/>
              </p:cNvSpPr>
              <p:nvPr/>
            </p:nvSpPr>
            <p:spPr bwMode="auto">
              <a:xfrm>
                <a:off x="-183" y="1657"/>
                <a:ext cx="101" cy="77"/>
              </a:xfrm>
              <a:custGeom>
                <a:avLst/>
                <a:gdLst/>
                <a:ahLst/>
                <a:cxnLst>
                  <a:cxn ang="0">
                    <a:pos x="0" y="13"/>
                  </a:cxn>
                  <a:cxn ang="0">
                    <a:pos x="0" y="20"/>
                  </a:cxn>
                  <a:cxn ang="0">
                    <a:pos x="2" y="25"/>
                  </a:cxn>
                  <a:cxn ang="0">
                    <a:pos x="6" y="30"/>
                  </a:cxn>
                  <a:cxn ang="0">
                    <a:pos x="12" y="32"/>
                  </a:cxn>
                  <a:cxn ang="0">
                    <a:pos x="18" y="33"/>
                  </a:cxn>
                  <a:cxn ang="0">
                    <a:pos x="32" y="37"/>
                  </a:cxn>
                  <a:cxn ang="0">
                    <a:pos x="51" y="44"/>
                  </a:cxn>
                  <a:cxn ang="0">
                    <a:pos x="76" y="54"/>
                  </a:cxn>
                  <a:cxn ang="0">
                    <a:pos x="102" y="69"/>
                  </a:cxn>
                  <a:cxn ang="0">
                    <a:pos x="127" y="89"/>
                  </a:cxn>
                  <a:cxn ang="0">
                    <a:pos x="152" y="114"/>
                  </a:cxn>
                  <a:cxn ang="0">
                    <a:pos x="170" y="145"/>
                  </a:cxn>
                  <a:cxn ang="0">
                    <a:pos x="173" y="150"/>
                  </a:cxn>
                  <a:cxn ang="0">
                    <a:pos x="179" y="153"/>
                  </a:cxn>
                  <a:cxn ang="0">
                    <a:pos x="185" y="154"/>
                  </a:cxn>
                  <a:cxn ang="0">
                    <a:pos x="192" y="153"/>
                  </a:cxn>
                  <a:cxn ang="0">
                    <a:pos x="197" y="149"/>
                  </a:cxn>
                  <a:cxn ang="0">
                    <a:pos x="200" y="144"/>
                  </a:cxn>
                  <a:cxn ang="0">
                    <a:pos x="201" y="137"/>
                  </a:cxn>
                  <a:cxn ang="0">
                    <a:pos x="200" y="131"/>
                  </a:cxn>
                  <a:cxn ang="0">
                    <a:pos x="178" y="94"/>
                  </a:cxn>
                  <a:cxn ang="0">
                    <a:pos x="150" y="66"/>
                  </a:cxn>
                  <a:cxn ang="0">
                    <a:pos x="122" y="43"/>
                  </a:cxn>
                  <a:cxn ang="0">
                    <a:pos x="92" y="25"/>
                  </a:cxn>
                  <a:cxn ang="0">
                    <a:pos x="65" y="14"/>
                  </a:cxn>
                  <a:cxn ang="0">
                    <a:pos x="42" y="6"/>
                  </a:cxn>
                  <a:cxn ang="0">
                    <a:pos x="25" y="1"/>
                  </a:cxn>
                  <a:cxn ang="0">
                    <a:pos x="18" y="0"/>
                  </a:cxn>
                  <a:cxn ang="0">
                    <a:pos x="12" y="0"/>
                  </a:cxn>
                  <a:cxn ang="0">
                    <a:pos x="6" y="2"/>
                  </a:cxn>
                  <a:cxn ang="0">
                    <a:pos x="2" y="7"/>
                  </a:cxn>
                  <a:cxn ang="0">
                    <a:pos x="0" y="13"/>
                  </a:cxn>
                </a:cxnLst>
                <a:rect l="0" t="0" r="r" b="b"/>
                <a:pathLst>
                  <a:path w="201" h="154">
                    <a:moveTo>
                      <a:pt x="0" y="13"/>
                    </a:moveTo>
                    <a:lnTo>
                      <a:pt x="0" y="20"/>
                    </a:lnTo>
                    <a:lnTo>
                      <a:pt x="2" y="25"/>
                    </a:lnTo>
                    <a:lnTo>
                      <a:pt x="6" y="30"/>
                    </a:lnTo>
                    <a:lnTo>
                      <a:pt x="12" y="32"/>
                    </a:lnTo>
                    <a:lnTo>
                      <a:pt x="18" y="33"/>
                    </a:lnTo>
                    <a:lnTo>
                      <a:pt x="32" y="37"/>
                    </a:lnTo>
                    <a:lnTo>
                      <a:pt x="51" y="44"/>
                    </a:lnTo>
                    <a:lnTo>
                      <a:pt x="76" y="54"/>
                    </a:lnTo>
                    <a:lnTo>
                      <a:pt x="102" y="69"/>
                    </a:lnTo>
                    <a:lnTo>
                      <a:pt x="127" y="89"/>
                    </a:lnTo>
                    <a:lnTo>
                      <a:pt x="152" y="114"/>
                    </a:lnTo>
                    <a:lnTo>
                      <a:pt x="170" y="145"/>
                    </a:lnTo>
                    <a:lnTo>
                      <a:pt x="173" y="150"/>
                    </a:lnTo>
                    <a:lnTo>
                      <a:pt x="179" y="153"/>
                    </a:lnTo>
                    <a:lnTo>
                      <a:pt x="185" y="154"/>
                    </a:lnTo>
                    <a:lnTo>
                      <a:pt x="192" y="153"/>
                    </a:lnTo>
                    <a:lnTo>
                      <a:pt x="197" y="149"/>
                    </a:lnTo>
                    <a:lnTo>
                      <a:pt x="200" y="144"/>
                    </a:lnTo>
                    <a:lnTo>
                      <a:pt x="201" y="137"/>
                    </a:lnTo>
                    <a:lnTo>
                      <a:pt x="200" y="131"/>
                    </a:lnTo>
                    <a:lnTo>
                      <a:pt x="178" y="94"/>
                    </a:lnTo>
                    <a:lnTo>
                      <a:pt x="150" y="66"/>
                    </a:lnTo>
                    <a:lnTo>
                      <a:pt x="122" y="43"/>
                    </a:lnTo>
                    <a:lnTo>
                      <a:pt x="92" y="25"/>
                    </a:lnTo>
                    <a:lnTo>
                      <a:pt x="65" y="14"/>
                    </a:lnTo>
                    <a:lnTo>
                      <a:pt x="42" y="6"/>
                    </a:lnTo>
                    <a:lnTo>
                      <a:pt x="25" y="1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6" y="2"/>
                    </a:lnTo>
                    <a:lnTo>
                      <a:pt x="2" y="7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6" name="Freeform 77"/>
              <p:cNvSpPr>
                <a:spLocks/>
              </p:cNvSpPr>
              <p:nvPr/>
            </p:nvSpPr>
            <p:spPr bwMode="auto">
              <a:xfrm>
                <a:off x="-228" y="1616"/>
                <a:ext cx="88" cy="26"/>
              </a:xfrm>
              <a:custGeom>
                <a:avLst/>
                <a:gdLst/>
                <a:ahLst/>
                <a:cxnLst>
                  <a:cxn ang="0">
                    <a:pos x="9" y="22"/>
                  </a:cxn>
                  <a:cxn ang="0">
                    <a:pos x="4" y="25"/>
                  </a:cxn>
                  <a:cxn ang="0">
                    <a:pos x="1" y="30"/>
                  </a:cxn>
                  <a:cxn ang="0">
                    <a:pos x="0" y="37"/>
                  </a:cxn>
                  <a:cxn ang="0">
                    <a:pos x="1" y="43"/>
                  </a:cxn>
                  <a:cxn ang="0">
                    <a:pos x="4" y="48"/>
                  </a:cxn>
                  <a:cxn ang="0">
                    <a:pos x="10" y="52"/>
                  </a:cxn>
                  <a:cxn ang="0">
                    <a:pos x="17" y="53"/>
                  </a:cxn>
                  <a:cxn ang="0">
                    <a:pos x="23" y="52"/>
                  </a:cxn>
                  <a:cxn ang="0">
                    <a:pos x="26" y="51"/>
                  </a:cxn>
                  <a:cxn ang="0">
                    <a:pos x="35" y="46"/>
                  </a:cxn>
                  <a:cxn ang="0">
                    <a:pos x="48" y="43"/>
                  </a:cxn>
                  <a:cxn ang="0">
                    <a:pos x="65" y="38"/>
                  </a:cxn>
                  <a:cxn ang="0">
                    <a:pos x="85" y="35"/>
                  </a:cxn>
                  <a:cxn ang="0">
                    <a:pos x="108" y="32"/>
                  </a:cxn>
                  <a:cxn ang="0">
                    <a:pos x="131" y="35"/>
                  </a:cxn>
                  <a:cxn ang="0">
                    <a:pos x="154" y="39"/>
                  </a:cxn>
                  <a:cxn ang="0">
                    <a:pos x="160" y="40"/>
                  </a:cxn>
                  <a:cxn ang="0">
                    <a:pos x="167" y="38"/>
                  </a:cxn>
                  <a:cxn ang="0">
                    <a:pos x="171" y="35"/>
                  </a:cxn>
                  <a:cxn ang="0">
                    <a:pos x="175" y="29"/>
                  </a:cxn>
                  <a:cxn ang="0">
                    <a:pos x="175" y="22"/>
                  </a:cxn>
                  <a:cxn ang="0">
                    <a:pos x="174" y="16"/>
                  </a:cxn>
                  <a:cxn ang="0">
                    <a:pos x="169" y="12"/>
                  </a:cxn>
                  <a:cxn ang="0">
                    <a:pos x="163" y="8"/>
                  </a:cxn>
                  <a:cxn ang="0">
                    <a:pos x="136" y="2"/>
                  </a:cxn>
                  <a:cxn ang="0">
                    <a:pos x="108" y="0"/>
                  </a:cxn>
                  <a:cxn ang="0">
                    <a:pos x="83" y="1"/>
                  </a:cxn>
                  <a:cxn ang="0">
                    <a:pos x="60" y="6"/>
                  </a:cxn>
                  <a:cxn ang="0">
                    <a:pos x="40" y="10"/>
                  </a:cxn>
                  <a:cxn ang="0">
                    <a:pos x="24" y="15"/>
                  </a:cxn>
                  <a:cxn ang="0">
                    <a:pos x="14" y="20"/>
                  </a:cxn>
                  <a:cxn ang="0">
                    <a:pos x="9" y="22"/>
                  </a:cxn>
                </a:cxnLst>
                <a:rect l="0" t="0" r="r" b="b"/>
                <a:pathLst>
                  <a:path w="175" h="53">
                    <a:moveTo>
                      <a:pt x="9" y="22"/>
                    </a:moveTo>
                    <a:lnTo>
                      <a:pt x="4" y="25"/>
                    </a:lnTo>
                    <a:lnTo>
                      <a:pt x="1" y="30"/>
                    </a:lnTo>
                    <a:lnTo>
                      <a:pt x="0" y="37"/>
                    </a:lnTo>
                    <a:lnTo>
                      <a:pt x="1" y="43"/>
                    </a:lnTo>
                    <a:lnTo>
                      <a:pt x="4" y="48"/>
                    </a:lnTo>
                    <a:lnTo>
                      <a:pt x="10" y="52"/>
                    </a:lnTo>
                    <a:lnTo>
                      <a:pt x="17" y="53"/>
                    </a:lnTo>
                    <a:lnTo>
                      <a:pt x="23" y="52"/>
                    </a:lnTo>
                    <a:lnTo>
                      <a:pt x="26" y="51"/>
                    </a:lnTo>
                    <a:lnTo>
                      <a:pt x="35" y="46"/>
                    </a:lnTo>
                    <a:lnTo>
                      <a:pt x="48" y="43"/>
                    </a:lnTo>
                    <a:lnTo>
                      <a:pt x="65" y="38"/>
                    </a:lnTo>
                    <a:lnTo>
                      <a:pt x="85" y="35"/>
                    </a:lnTo>
                    <a:lnTo>
                      <a:pt x="108" y="32"/>
                    </a:lnTo>
                    <a:lnTo>
                      <a:pt x="131" y="35"/>
                    </a:lnTo>
                    <a:lnTo>
                      <a:pt x="154" y="39"/>
                    </a:lnTo>
                    <a:lnTo>
                      <a:pt x="160" y="40"/>
                    </a:lnTo>
                    <a:lnTo>
                      <a:pt x="167" y="38"/>
                    </a:lnTo>
                    <a:lnTo>
                      <a:pt x="171" y="35"/>
                    </a:lnTo>
                    <a:lnTo>
                      <a:pt x="175" y="29"/>
                    </a:lnTo>
                    <a:lnTo>
                      <a:pt x="175" y="22"/>
                    </a:lnTo>
                    <a:lnTo>
                      <a:pt x="174" y="16"/>
                    </a:lnTo>
                    <a:lnTo>
                      <a:pt x="169" y="12"/>
                    </a:lnTo>
                    <a:lnTo>
                      <a:pt x="163" y="8"/>
                    </a:lnTo>
                    <a:lnTo>
                      <a:pt x="136" y="2"/>
                    </a:lnTo>
                    <a:lnTo>
                      <a:pt x="108" y="0"/>
                    </a:lnTo>
                    <a:lnTo>
                      <a:pt x="83" y="1"/>
                    </a:lnTo>
                    <a:lnTo>
                      <a:pt x="60" y="6"/>
                    </a:lnTo>
                    <a:lnTo>
                      <a:pt x="40" y="10"/>
                    </a:lnTo>
                    <a:lnTo>
                      <a:pt x="24" y="15"/>
                    </a:lnTo>
                    <a:lnTo>
                      <a:pt x="14" y="20"/>
                    </a:lnTo>
                    <a:lnTo>
                      <a:pt x="9" y="2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7" name="Freeform 78"/>
              <p:cNvSpPr>
                <a:spLocks/>
              </p:cNvSpPr>
              <p:nvPr/>
            </p:nvSpPr>
            <p:spPr bwMode="auto">
              <a:xfrm>
                <a:off x="-540" y="2098"/>
                <a:ext cx="942" cy="447"/>
              </a:xfrm>
              <a:custGeom>
                <a:avLst/>
                <a:gdLst/>
                <a:ahLst/>
                <a:cxnLst>
                  <a:cxn ang="0">
                    <a:pos x="1235" y="0"/>
                  </a:cxn>
                  <a:cxn ang="0">
                    <a:pos x="1331" y="4"/>
                  </a:cxn>
                  <a:cxn ang="0">
                    <a:pos x="1424" y="10"/>
                  </a:cxn>
                  <a:cxn ang="0">
                    <a:pos x="1515" y="21"/>
                  </a:cxn>
                  <a:cxn ang="0">
                    <a:pos x="1604" y="34"/>
                  </a:cxn>
                  <a:cxn ang="0">
                    <a:pos x="1689" y="50"/>
                  </a:cxn>
                  <a:cxn ang="0">
                    <a:pos x="1769" y="68"/>
                  </a:cxn>
                  <a:cxn ang="0">
                    <a:pos x="1848" y="89"/>
                  </a:cxn>
                  <a:cxn ang="0">
                    <a:pos x="1870" y="143"/>
                  </a:cxn>
                  <a:cxn ang="0">
                    <a:pos x="1835" y="227"/>
                  </a:cxn>
                  <a:cxn ang="0">
                    <a:pos x="1795" y="306"/>
                  </a:cxn>
                  <a:cxn ang="0">
                    <a:pos x="1748" y="382"/>
                  </a:cxn>
                  <a:cxn ang="0">
                    <a:pos x="1696" y="455"/>
                  </a:cxn>
                  <a:cxn ang="0">
                    <a:pos x="1638" y="523"/>
                  </a:cxn>
                  <a:cxn ang="0">
                    <a:pos x="1576" y="585"/>
                  </a:cxn>
                  <a:cxn ang="0">
                    <a:pos x="1508" y="644"/>
                  </a:cxn>
                  <a:cxn ang="0">
                    <a:pos x="1437" y="697"/>
                  </a:cxn>
                  <a:cxn ang="0">
                    <a:pos x="1362" y="744"/>
                  </a:cxn>
                  <a:cxn ang="0">
                    <a:pos x="1282" y="786"/>
                  </a:cxn>
                  <a:cxn ang="0">
                    <a:pos x="1199" y="820"/>
                  </a:cxn>
                  <a:cxn ang="0">
                    <a:pos x="1113" y="849"/>
                  </a:cxn>
                  <a:cxn ang="0">
                    <a:pos x="1023" y="872"/>
                  </a:cxn>
                  <a:cxn ang="0">
                    <a:pos x="932" y="887"/>
                  </a:cxn>
                  <a:cxn ang="0">
                    <a:pos x="838" y="894"/>
                  </a:cxn>
                  <a:cxn ang="0">
                    <a:pos x="763" y="895"/>
                  </a:cxn>
                  <a:cxn ang="0">
                    <a:pos x="706" y="892"/>
                  </a:cxn>
                  <a:cxn ang="0">
                    <a:pos x="651" y="887"/>
                  </a:cxn>
                  <a:cxn ang="0">
                    <a:pos x="597" y="879"/>
                  </a:cxn>
                  <a:cxn ang="0">
                    <a:pos x="543" y="869"/>
                  </a:cxn>
                  <a:cxn ang="0">
                    <a:pos x="491" y="855"/>
                  </a:cxn>
                  <a:cxn ang="0">
                    <a:pos x="439" y="840"/>
                  </a:cxn>
                  <a:cxn ang="0">
                    <a:pos x="388" y="822"/>
                  </a:cxn>
                  <a:cxn ang="0">
                    <a:pos x="339" y="802"/>
                  </a:cxn>
                  <a:cxn ang="0">
                    <a:pos x="291" y="780"/>
                  </a:cxn>
                  <a:cxn ang="0">
                    <a:pos x="243" y="756"/>
                  </a:cxn>
                  <a:cxn ang="0">
                    <a:pos x="197" y="729"/>
                  </a:cxn>
                  <a:cxn ang="0">
                    <a:pos x="154" y="702"/>
                  </a:cxn>
                  <a:cxn ang="0">
                    <a:pos x="110" y="672"/>
                  </a:cxn>
                  <a:cxn ang="0">
                    <a:pos x="68" y="639"/>
                  </a:cxn>
                  <a:cxn ang="0">
                    <a:pos x="28" y="605"/>
                  </a:cxn>
                  <a:cxn ang="0">
                    <a:pos x="5" y="571"/>
                  </a:cxn>
                  <a:cxn ang="0">
                    <a:pos x="0" y="540"/>
                  </a:cxn>
                  <a:cxn ang="0">
                    <a:pos x="1" y="498"/>
                  </a:cxn>
                  <a:cxn ang="0">
                    <a:pos x="14" y="445"/>
                  </a:cxn>
                  <a:cxn ang="0">
                    <a:pos x="37" y="393"/>
                  </a:cxn>
                  <a:cxn ang="0">
                    <a:pos x="72" y="344"/>
                  </a:cxn>
                  <a:cxn ang="0">
                    <a:pos x="118" y="297"/>
                  </a:cxn>
                  <a:cxn ang="0">
                    <a:pos x="172" y="252"/>
                  </a:cxn>
                  <a:cxn ang="0">
                    <a:pos x="236" y="211"/>
                  </a:cxn>
                  <a:cxn ang="0">
                    <a:pos x="309" y="172"/>
                  </a:cxn>
                  <a:cxn ang="0">
                    <a:pos x="388" y="136"/>
                  </a:cxn>
                  <a:cxn ang="0">
                    <a:pos x="477" y="104"/>
                  </a:cxn>
                  <a:cxn ang="0">
                    <a:pos x="572" y="76"/>
                  </a:cxn>
                  <a:cxn ang="0">
                    <a:pos x="672" y="52"/>
                  </a:cxn>
                  <a:cxn ang="0">
                    <a:pos x="779" y="32"/>
                  </a:cxn>
                  <a:cxn ang="0">
                    <a:pos x="891" y="16"/>
                  </a:cxn>
                  <a:cxn ang="0">
                    <a:pos x="1006" y="6"/>
                  </a:cxn>
                  <a:cxn ang="0">
                    <a:pos x="1126" y="1"/>
                  </a:cxn>
                </a:cxnLst>
                <a:rect l="0" t="0" r="r" b="b"/>
                <a:pathLst>
                  <a:path w="1885" h="895">
                    <a:moveTo>
                      <a:pt x="1187" y="0"/>
                    </a:moveTo>
                    <a:lnTo>
                      <a:pt x="1235" y="0"/>
                    </a:lnTo>
                    <a:lnTo>
                      <a:pt x="1283" y="2"/>
                    </a:lnTo>
                    <a:lnTo>
                      <a:pt x="1331" y="4"/>
                    </a:lnTo>
                    <a:lnTo>
                      <a:pt x="1378" y="7"/>
                    </a:lnTo>
                    <a:lnTo>
                      <a:pt x="1424" y="10"/>
                    </a:lnTo>
                    <a:lnTo>
                      <a:pt x="1470" y="15"/>
                    </a:lnTo>
                    <a:lnTo>
                      <a:pt x="1515" y="21"/>
                    </a:lnTo>
                    <a:lnTo>
                      <a:pt x="1560" y="27"/>
                    </a:lnTo>
                    <a:lnTo>
                      <a:pt x="1604" y="34"/>
                    </a:lnTo>
                    <a:lnTo>
                      <a:pt x="1646" y="42"/>
                    </a:lnTo>
                    <a:lnTo>
                      <a:pt x="1689" y="50"/>
                    </a:lnTo>
                    <a:lnTo>
                      <a:pt x="1729" y="59"/>
                    </a:lnTo>
                    <a:lnTo>
                      <a:pt x="1769" y="68"/>
                    </a:lnTo>
                    <a:lnTo>
                      <a:pt x="1809" y="78"/>
                    </a:lnTo>
                    <a:lnTo>
                      <a:pt x="1848" y="89"/>
                    </a:lnTo>
                    <a:lnTo>
                      <a:pt x="1885" y="100"/>
                    </a:lnTo>
                    <a:lnTo>
                      <a:pt x="1870" y="143"/>
                    </a:lnTo>
                    <a:lnTo>
                      <a:pt x="1853" y="186"/>
                    </a:lnTo>
                    <a:lnTo>
                      <a:pt x="1835" y="227"/>
                    </a:lnTo>
                    <a:lnTo>
                      <a:pt x="1815" y="267"/>
                    </a:lnTo>
                    <a:lnTo>
                      <a:pt x="1795" y="306"/>
                    </a:lnTo>
                    <a:lnTo>
                      <a:pt x="1772" y="346"/>
                    </a:lnTo>
                    <a:lnTo>
                      <a:pt x="1748" y="382"/>
                    </a:lnTo>
                    <a:lnTo>
                      <a:pt x="1722" y="419"/>
                    </a:lnTo>
                    <a:lnTo>
                      <a:pt x="1696" y="455"/>
                    </a:lnTo>
                    <a:lnTo>
                      <a:pt x="1667" y="490"/>
                    </a:lnTo>
                    <a:lnTo>
                      <a:pt x="1638" y="523"/>
                    </a:lnTo>
                    <a:lnTo>
                      <a:pt x="1607" y="555"/>
                    </a:lnTo>
                    <a:lnTo>
                      <a:pt x="1576" y="585"/>
                    </a:lnTo>
                    <a:lnTo>
                      <a:pt x="1543" y="615"/>
                    </a:lnTo>
                    <a:lnTo>
                      <a:pt x="1508" y="644"/>
                    </a:lnTo>
                    <a:lnTo>
                      <a:pt x="1473" y="670"/>
                    </a:lnTo>
                    <a:lnTo>
                      <a:pt x="1437" y="697"/>
                    </a:lnTo>
                    <a:lnTo>
                      <a:pt x="1400" y="721"/>
                    </a:lnTo>
                    <a:lnTo>
                      <a:pt x="1362" y="744"/>
                    </a:lnTo>
                    <a:lnTo>
                      <a:pt x="1321" y="765"/>
                    </a:lnTo>
                    <a:lnTo>
                      <a:pt x="1282" y="786"/>
                    </a:lnTo>
                    <a:lnTo>
                      <a:pt x="1241" y="804"/>
                    </a:lnTo>
                    <a:lnTo>
                      <a:pt x="1199" y="820"/>
                    </a:lnTo>
                    <a:lnTo>
                      <a:pt x="1156" y="836"/>
                    </a:lnTo>
                    <a:lnTo>
                      <a:pt x="1113" y="849"/>
                    </a:lnTo>
                    <a:lnTo>
                      <a:pt x="1068" y="862"/>
                    </a:lnTo>
                    <a:lnTo>
                      <a:pt x="1023" y="872"/>
                    </a:lnTo>
                    <a:lnTo>
                      <a:pt x="978" y="880"/>
                    </a:lnTo>
                    <a:lnTo>
                      <a:pt x="932" y="887"/>
                    </a:lnTo>
                    <a:lnTo>
                      <a:pt x="885" y="892"/>
                    </a:lnTo>
                    <a:lnTo>
                      <a:pt x="838" y="894"/>
                    </a:lnTo>
                    <a:lnTo>
                      <a:pt x="790" y="895"/>
                    </a:lnTo>
                    <a:lnTo>
                      <a:pt x="763" y="895"/>
                    </a:lnTo>
                    <a:lnTo>
                      <a:pt x="734" y="894"/>
                    </a:lnTo>
                    <a:lnTo>
                      <a:pt x="706" y="892"/>
                    </a:lnTo>
                    <a:lnTo>
                      <a:pt x="679" y="889"/>
                    </a:lnTo>
                    <a:lnTo>
                      <a:pt x="651" y="887"/>
                    </a:lnTo>
                    <a:lnTo>
                      <a:pt x="623" y="882"/>
                    </a:lnTo>
                    <a:lnTo>
                      <a:pt x="597" y="879"/>
                    </a:lnTo>
                    <a:lnTo>
                      <a:pt x="570" y="873"/>
                    </a:lnTo>
                    <a:lnTo>
                      <a:pt x="543" y="869"/>
                    </a:lnTo>
                    <a:lnTo>
                      <a:pt x="516" y="862"/>
                    </a:lnTo>
                    <a:lnTo>
                      <a:pt x="491" y="855"/>
                    </a:lnTo>
                    <a:lnTo>
                      <a:pt x="464" y="848"/>
                    </a:lnTo>
                    <a:lnTo>
                      <a:pt x="439" y="840"/>
                    </a:lnTo>
                    <a:lnTo>
                      <a:pt x="414" y="832"/>
                    </a:lnTo>
                    <a:lnTo>
                      <a:pt x="388" y="822"/>
                    </a:lnTo>
                    <a:lnTo>
                      <a:pt x="363" y="812"/>
                    </a:lnTo>
                    <a:lnTo>
                      <a:pt x="339" y="802"/>
                    </a:lnTo>
                    <a:lnTo>
                      <a:pt x="315" y="791"/>
                    </a:lnTo>
                    <a:lnTo>
                      <a:pt x="291" y="780"/>
                    </a:lnTo>
                    <a:lnTo>
                      <a:pt x="266" y="768"/>
                    </a:lnTo>
                    <a:lnTo>
                      <a:pt x="243" y="756"/>
                    </a:lnTo>
                    <a:lnTo>
                      <a:pt x="220" y="743"/>
                    </a:lnTo>
                    <a:lnTo>
                      <a:pt x="197" y="729"/>
                    </a:lnTo>
                    <a:lnTo>
                      <a:pt x="175" y="715"/>
                    </a:lnTo>
                    <a:lnTo>
                      <a:pt x="154" y="702"/>
                    </a:lnTo>
                    <a:lnTo>
                      <a:pt x="132" y="687"/>
                    </a:lnTo>
                    <a:lnTo>
                      <a:pt x="110" y="672"/>
                    </a:lnTo>
                    <a:lnTo>
                      <a:pt x="89" y="655"/>
                    </a:lnTo>
                    <a:lnTo>
                      <a:pt x="68" y="639"/>
                    </a:lnTo>
                    <a:lnTo>
                      <a:pt x="48" y="622"/>
                    </a:lnTo>
                    <a:lnTo>
                      <a:pt x="28" y="605"/>
                    </a:lnTo>
                    <a:lnTo>
                      <a:pt x="8" y="587"/>
                    </a:lnTo>
                    <a:lnTo>
                      <a:pt x="5" y="571"/>
                    </a:lnTo>
                    <a:lnTo>
                      <a:pt x="3" y="556"/>
                    </a:lnTo>
                    <a:lnTo>
                      <a:pt x="0" y="540"/>
                    </a:lnTo>
                    <a:lnTo>
                      <a:pt x="0" y="524"/>
                    </a:lnTo>
                    <a:lnTo>
                      <a:pt x="1" y="498"/>
                    </a:lnTo>
                    <a:lnTo>
                      <a:pt x="6" y="471"/>
                    </a:lnTo>
                    <a:lnTo>
                      <a:pt x="14" y="445"/>
                    </a:lnTo>
                    <a:lnTo>
                      <a:pt x="25" y="418"/>
                    </a:lnTo>
                    <a:lnTo>
                      <a:pt x="37" y="393"/>
                    </a:lnTo>
                    <a:lnTo>
                      <a:pt x="53" y="369"/>
                    </a:lnTo>
                    <a:lnTo>
                      <a:pt x="72" y="344"/>
                    </a:lnTo>
                    <a:lnTo>
                      <a:pt x="94" y="320"/>
                    </a:lnTo>
                    <a:lnTo>
                      <a:pt x="118" y="297"/>
                    </a:lnTo>
                    <a:lnTo>
                      <a:pt x="143" y="274"/>
                    </a:lnTo>
                    <a:lnTo>
                      <a:pt x="172" y="252"/>
                    </a:lnTo>
                    <a:lnTo>
                      <a:pt x="203" y="232"/>
                    </a:lnTo>
                    <a:lnTo>
                      <a:pt x="236" y="211"/>
                    </a:lnTo>
                    <a:lnTo>
                      <a:pt x="271" y="191"/>
                    </a:lnTo>
                    <a:lnTo>
                      <a:pt x="309" y="172"/>
                    </a:lnTo>
                    <a:lnTo>
                      <a:pt x="348" y="153"/>
                    </a:lnTo>
                    <a:lnTo>
                      <a:pt x="388" y="136"/>
                    </a:lnTo>
                    <a:lnTo>
                      <a:pt x="432" y="120"/>
                    </a:lnTo>
                    <a:lnTo>
                      <a:pt x="477" y="104"/>
                    </a:lnTo>
                    <a:lnTo>
                      <a:pt x="523" y="90"/>
                    </a:lnTo>
                    <a:lnTo>
                      <a:pt x="572" y="76"/>
                    </a:lnTo>
                    <a:lnTo>
                      <a:pt x="621" y="63"/>
                    </a:lnTo>
                    <a:lnTo>
                      <a:pt x="672" y="52"/>
                    </a:lnTo>
                    <a:lnTo>
                      <a:pt x="725" y="42"/>
                    </a:lnTo>
                    <a:lnTo>
                      <a:pt x="779" y="32"/>
                    </a:lnTo>
                    <a:lnTo>
                      <a:pt x="834" y="23"/>
                    </a:lnTo>
                    <a:lnTo>
                      <a:pt x="891" y="16"/>
                    </a:lnTo>
                    <a:lnTo>
                      <a:pt x="947" y="10"/>
                    </a:lnTo>
                    <a:lnTo>
                      <a:pt x="1006" y="6"/>
                    </a:lnTo>
                    <a:lnTo>
                      <a:pt x="1066" y="2"/>
                    </a:lnTo>
                    <a:lnTo>
                      <a:pt x="1126" y="1"/>
                    </a:lnTo>
                    <a:lnTo>
                      <a:pt x="1187" y="0"/>
                    </a:lnTo>
                    <a:close/>
                  </a:path>
                </a:pathLst>
              </a:custGeom>
              <a:solidFill>
                <a:srgbClr val="BC684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8" name="Freeform 79"/>
              <p:cNvSpPr>
                <a:spLocks/>
              </p:cNvSpPr>
              <p:nvPr/>
            </p:nvSpPr>
            <p:spPr bwMode="auto">
              <a:xfrm>
                <a:off x="-548" y="2089"/>
                <a:ext cx="958" cy="310"/>
              </a:xfrm>
              <a:custGeom>
                <a:avLst/>
                <a:gdLst/>
                <a:ahLst/>
                <a:cxnLst>
                  <a:cxn ang="0">
                    <a:pos x="0" y="556"/>
                  </a:cxn>
                  <a:cxn ang="0">
                    <a:pos x="5" y="590"/>
                  </a:cxn>
                  <a:cxn ang="0">
                    <a:pos x="12" y="613"/>
                  </a:cxn>
                  <a:cxn ang="0">
                    <a:pos x="22" y="618"/>
                  </a:cxn>
                  <a:cxn ang="0">
                    <a:pos x="35" y="616"/>
                  </a:cxn>
                  <a:cxn ang="0">
                    <a:pos x="41" y="606"/>
                  </a:cxn>
                  <a:cxn ang="0">
                    <a:pos x="37" y="584"/>
                  </a:cxn>
                  <a:cxn ang="0">
                    <a:pos x="32" y="555"/>
                  </a:cxn>
                  <a:cxn ang="0">
                    <a:pos x="32" y="514"/>
                  </a:cxn>
                  <a:cxn ang="0">
                    <a:pos x="45" y="463"/>
                  </a:cxn>
                  <a:cxn ang="0">
                    <a:pos x="68" y="413"/>
                  </a:cxn>
                  <a:cxn ang="0">
                    <a:pos x="103" y="366"/>
                  </a:cxn>
                  <a:cxn ang="0">
                    <a:pos x="148" y="320"/>
                  </a:cxn>
                  <a:cxn ang="0">
                    <a:pos x="202" y="278"/>
                  </a:cxn>
                  <a:cxn ang="0">
                    <a:pos x="265" y="236"/>
                  </a:cxn>
                  <a:cxn ang="0">
                    <a:pos x="337" y="199"/>
                  </a:cxn>
                  <a:cxn ang="0">
                    <a:pos x="416" y="165"/>
                  </a:cxn>
                  <a:cxn ang="0">
                    <a:pos x="502" y="134"/>
                  </a:cxn>
                  <a:cxn ang="0">
                    <a:pos x="596" y="106"/>
                  </a:cxn>
                  <a:cxn ang="0">
                    <a:pos x="696" y="83"/>
                  </a:cxn>
                  <a:cxn ang="0">
                    <a:pos x="801" y="63"/>
                  </a:cxn>
                  <a:cxn ang="0">
                    <a:pos x="910" y="48"/>
                  </a:cxn>
                  <a:cxn ang="0">
                    <a:pos x="1025" y="38"/>
                  </a:cxn>
                  <a:cxn ang="0">
                    <a:pos x="1143" y="33"/>
                  </a:cxn>
                  <a:cxn ang="0">
                    <a:pos x="1250" y="32"/>
                  </a:cxn>
                  <a:cxn ang="0">
                    <a:pos x="1342" y="36"/>
                  </a:cxn>
                  <a:cxn ang="0">
                    <a:pos x="1434" y="43"/>
                  </a:cxn>
                  <a:cxn ang="0">
                    <a:pos x="1524" y="52"/>
                  </a:cxn>
                  <a:cxn ang="0">
                    <a:pos x="1610" y="64"/>
                  </a:cxn>
                  <a:cxn ang="0">
                    <a:pos x="1696" y="79"/>
                  </a:cxn>
                  <a:cxn ang="0">
                    <a:pos x="1778" y="98"/>
                  </a:cxn>
                  <a:cxn ang="0">
                    <a:pos x="1858" y="120"/>
                  </a:cxn>
                  <a:cxn ang="0">
                    <a:pos x="1902" y="132"/>
                  </a:cxn>
                  <a:cxn ang="0">
                    <a:pos x="1912" y="127"/>
                  </a:cxn>
                  <a:cxn ang="0">
                    <a:pos x="1917" y="115"/>
                  </a:cxn>
                  <a:cxn ang="0">
                    <a:pos x="1911" y="105"/>
                  </a:cxn>
                  <a:cxn ang="0">
                    <a:pos x="1866" y="90"/>
                  </a:cxn>
                  <a:cxn ang="0">
                    <a:pos x="1787" y="68"/>
                  </a:cxn>
                  <a:cxn ang="0">
                    <a:pos x="1702" y="48"/>
                  </a:cxn>
                  <a:cxn ang="0">
                    <a:pos x="1616" y="33"/>
                  </a:cxn>
                  <a:cxn ang="0">
                    <a:pos x="1527" y="20"/>
                  </a:cxn>
                  <a:cxn ang="0">
                    <a:pos x="1438" y="10"/>
                  </a:cxn>
                  <a:cxn ang="0">
                    <a:pos x="1344" y="3"/>
                  </a:cxn>
                  <a:cxn ang="0">
                    <a:pos x="1250" y="0"/>
                  </a:cxn>
                  <a:cxn ang="0">
                    <a:pos x="1140" y="1"/>
                  </a:cxn>
                  <a:cxn ang="0">
                    <a:pos x="1019" y="6"/>
                  </a:cxn>
                  <a:cxn ang="0">
                    <a:pos x="902" y="17"/>
                  </a:cxn>
                  <a:cxn ang="0">
                    <a:pos x="789" y="33"/>
                  </a:cxn>
                  <a:cxn ang="0">
                    <a:pos x="682" y="53"/>
                  </a:cxn>
                  <a:cxn ang="0">
                    <a:pos x="580" y="78"/>
                  </a:cxn>
                  <a:cxn ang="0">
                    <a:pos x="484" y="107"/>
                  </a:cxn>
                  <a:cxn ang="0">
                    <a:pos x="394" y="140"/>
                  </a:cxn>
                  <a:cxn ang="0">
                    <a:pos x="312" y="177"/>
                  </a:cxn>
                  <a:cxn ang="0">
                    <a:pos x="240" y="218"/>
                  </a:cxn>
                  <a:cxn ang="0">
                    <a:pos x="174" y="260"/>
                  </a:cxn>
                  <a:cxn ang="0">
                    <a:pos x="119" y="306"/>
                  </a:cxn>
                  <a:cxn ang="0">
                    <a:pos x="73" y="355"/>
                  </a:cxn>
                  <a:cxn ang="0">
                    <a:pos x="38" y="405"/>
                  </a:cxn>
                  <a:cxn ang="0">
                    <a:pos x="14" y="458"/>
                  </a:cxn>
                  <a:cxn ang="0">
                    <a:pos x="1" y="513"/>
                  </a:cxn>
                </a:cxnLst>
                <a:rect l="0" t="0" r="r" b="b"/>
                <a:pathLst>
                  <a:path w="1917" h="618">
                    <a:moveTo>
                      <a:pt x="0" y="540"/>
                    </a:moveTo>
                    <a:lnTo>
                      <a:pt x="0" y="556"/>
                    </a:lnTo>
                    <a:lnTo>
                      <a:pt x="3" y="574"/>
                    </a:lnTo>
                    <a:lnTo>
                      <a:pt x="5" y="590"/>
                    </a:lnTo>
                    <a:lnTo>
                      <a:pt x="9" y="607"/>
                    </a:lnTo>
                    <a:lnTo>
                      <a:pt x="12" y="613"/>
                    </a:lnTo>
                    <a:lnTo>
                      <a:pt x="16" y="617"/>
                    </a:lnTo>
                    <a:lnTo>
                      <a:pt x="22" y="618"/>
                    </a:lnTo>
                    <a:lnTo>
                      <a:pt x="29" y="618"/>
                    </a:lnTo>
                    <a:lnTo>
                      <a:pt x="35" y="616"/>
                    </a:lnTo>
                    <a:lnTo>
                      <a:pt x="38" y="612"/>
                    </a:lnTo>
                    <a:lnTo>
                      <a:pt x="41" y="606"/>
                    </a:lnTo>
                    <a:lnTo>
                      <a:pt x="41" y="599"/>
                    </a:lnTo>
                    <a:lnTo>
                      <a:pt x="37" y="584"/>
                    </a:lnTo>
                    <a:lnTo>
                      <a:pt x="34" y="569"/>
                    </a:lnTo>
                    <a:lnTo>
                      <a:pt x="32" y="555"/>
                    </a:lnTo>
                    <a:lnTo>
                      <a:pt x="31" y="540"/>
                    </a:lnTo>
                    <a:lnTo>
                      <a:pt x="32" y="514"/>
                    </a:lnTo>
                    <a:lnTo>
                      <a:pt x="37" y="488"/>
                    </a:lnTo>
                    <a:lnTo>
                      <a:pt x="45" y="463"/>
                    </a:lnTo>
                    <a:lnTo>
                      <a:pt x="55" y="438"/>
                    </a:lnTo>
                    <a:lnTo>
                      <a:pt x="68" y="413"/>
                    </a:lnTo>
                    <a:lnTo>
                      <a:pt x="84" y="389"/>
                    </a:lnTo>
                    <a:lnTo>
                      <a:pt x="103" y="366"/>
                    </a:lnTo>
                    <a:lnTo>
                      <a:pt x="123" y="343"/>
                    </a:lnTo>
                    <a:lnTo>
                      <a:pt x="148" y="320"/>
                    </a:lnTo>
                    <a:lnTo>
                      <a:pt x="173" y="298"/>
                    </a:lnTo>
                    <a:lnTo>
                      <a:pt x="202" y="278"/>
                    </a:lnTo>
                    <a:lnTo>
                      <a:pt x="232" y="257"/>
                    </a:lnTo>
                    <a:lnTo>
                      <a:pt x="265" y="236"/>
                    </a:lnTo>
                    <a:lnTo>
                      <a:pt x="300" y="218"/>
                    </a:lnTo>
                    <a:lnTo>
                      <a:pt x="337" y="199"/>
                    </a:lnTo>
                    <a:lnTo>
                      <a:pt x="376" y="181"/>
                    </a:lnTo>
                    <a:lnTo>
                      <a:pt x="416" y="165"/>
                    </a:lnTo>
                    <a:lnTo>
                      <a:pt x="459" y="149"/>
                    </a:lnTo>
                    <a:lnTo>
                      <a:pt x="502" y="134"/>
                    </a:lnTo>
                    <a:lnTo>
                      <a:pt x="548" y="119"/>
                    </a:lnTo>
                    <a:lnTo>
                      <a:pt x="596" y="106"/>
                    </a:lnTo>
                    <a:lnTo>
                      <a:pt x="645" y="93"/>
                    </a:lnTo>
                    <a:lnTo>
                      <a:pt x="696" y="83"/>
                    </a:lnTo>
                    <a:lnTo>
                      <a:pt x="748" y="73"/>
                    </a:lnTo>
                    <a:lnTo>
                      <a:pt x="801" y="63"/>
                    </a:lnTo>
                    <a:lnTo>
                      <a:pt x="855" y="55"/>
                    </a:lnTo>
                    <a:lnTo>
                      <a:pt x="910" y="48"/>
                    </a:lnTo>
                    <a:lnTo>
                      <a:pt x="968" y="43"/>
                    </a:lnTo>
                    <a:lnTo>
                      <a:pt x="1025" y="38"/>
                    </a:lnTo>
                    <a:lnTo>
                      <a:pt x="1083" y="35"/>
                    </a:lnTo>
                    <a:lnTo>
                      <a:pt x="1143" y="33"/>
                    </a:lnTo>
                    <a:lnTo>
                      <a:pt x="1203" y="32"/>
                    </a:lnTo>
                    <a:lnTo>
                      <a:pt x="1250" y="32"/>
                    </a:lnTo>
                    <a:lnTo>
                      <a:pt x="1296" y="33"/>
                    </a:lnTo>
                    <a:lnTo>
                      <a:pt x="1342" y="36"/>
                    </a:lnTo>
                    <a:lnTo>
                      <a:pt x="1388" y="39"/>
                    </a:lnTo>
                    <a:lnTo>
                      <a:pt x="1434" y="43"/>
                    </a:lnTo>
                    <a:lnTo>
                      <a:pt x="1479" y="46"/>
                    </a:lnTo>
                    <a:lnTo>
                      <a:pt x="1524" y="52"/>
                    </a:lnTo>
                    <a:lnTo>
                      <a:pt x="1568" y="58"/>
                    </a:lnTo>
                    <a:lnTo>
                      <a:pt x="1610" y="64"/>
                    </a:lnTo>
                    <a:lnTo>
                      <a:pt x="1654" y="71"/>
                    </a:lnTo>
                    <a:lnTo>
                      <a:pt x="1696" y="79"/>
                    </a:lnTo>
                    <a:lnTo>
                      <a:pt x="1737" y="89"/>
                    </a:lnTo>
                    <a:lnTo>
                      <a:pt x="1778" y="98"/>
                    </a:lnTo>
                    <a:lnTo>
                      <a:pt x="1819" y="108"/>
                    </a:lnTo>
                    <a:lnTo>
                      <a:pt x="1858" y="120"/>
                    </a:lnTo>
                    <a:lnTo>
                      <a:pt x="1896" y="131"/>
                    </a:lnTo>
                    <a:lnTo>
                      <a:pt x="1902" y="132"/>
                    </a:lnTo>
                    <a:lnTo>
                      <a:pt x="1907" y="131"/>
                    </a:lnTo>
                    <a:lnTo>
                      <a:pt x="1912" y="127"/>
                    </a:lnTo>
                    <a:lnTo>
                      <a:pt x="1916" y="121"/>
                    </a:lnTo>
                    <a:lnTo>
                      <a:pt x="1917" y="115"/>
                    </a:lnTo>
                    <a:lnTo>
                      <a:pt x="1916" y="109"/>
                    </a:lnTo>
                    <a:lnTo>
                      <a:pt x="1911" y="105"/>
                    </a:lnTo>
                    <a:lnTo>
                      <a:pt x="1905" y="101"/>
                    </a:lnTo>
                    <a:lnTo>
                      <a:pt x="1866" y="90"/>
                    </a:lnTo>
                    <a:lnTo>
                      <a:pt x="1827" y="78"/>
                    </a:lnTo>
                    <a:lnTo>
                      <a:pt x="1787" y="68"/>
                    </a:lnTo>
                    <a:lnTo>
                      <a:pt x="1745" y="58"/>
                    </a:lnTo>
                    <a:lnTo>
                      <a:pt x="1702" y="48"/>
                    </a:lnTo>
                    <a:lnTo>
                      <a:pt x="1660" y="40"/>
                    </a:lnTo>
                    <a:lnTo>
                      <a:pt x="1616" y="33"/>
                    </a:lnTo>
                    <a:lnTo>
                      <a:pt x="1572" y="26"/>
                    </a:lnTo>
                    <a:lnTo>
                      <a:pt x="1527" y="20"/>
                    </a:lnTo>
                    <a:lnTo>
                      <a:pt x="1482" y="15"/>
                    </a:lnTo>
                    <a:lnTo>
                      <a:pt x="1438" y="10"/>
                    </a:lnTo>
                    <a:lnTo>
                      <a:pt x="1392" y="7"/>
                    </a:lnTo>
                    <a:lnTo>
                      <a:pt x="1344" y="3"/>
                    </a:lnTo>
                    <a:lnTo>
                      <a:pt x="1297" y="1"/>
                    </a:lnTo>
                    <a:lnTo>
                      <a:pt x="1250" y="0"/>
                    </a:lnTo>
                    <a:lnTo>
                      <a:pt x="1203" y="0"/>
                    </a:lnTo>
                    <a:lnTo>
                      <a:pt x="1140" y="1"/>
                    </a:lnTo>
                    <a:lnTo>
                      <a:pt x="1079" y="2"/>
                    </a:lnTo>
                    <a:lnTo>
                      <a:pt x="1019" y="6"/>
                    </a:lnTo>
                    <a:lnTo>
                      <a:pt x="961" y="12"/>
                    </a:lnTo>
                    <a:lnTo>
                      <a:pt x="902" y="17"/>
                    </a:lnTo>
                    <a:lnTo>
                      <a:pt x="846" y="24"/>
                    </a:lnTo>
                    <a:lnTo>
                      <a:pt x="789" y="33"/>
                    </a:lnTo>
                    <a:lnTo>
                      <a:pt x="735" y="43"/>
                    </a:lnTo>
                    <a:lnTo>
                      <a:pt x="682" y="53"/>
                    </a:lnTo>
                    <a:lnTo>
                      <a:pt x="630" y="66"/>
                    </a:lnTo>
                    <a:lnTo>
                      <a:pt x="580" y="78"/>
                    </a:lnTo>
                    <a:lnTo>
                      <a:pt x="531" y="92"/>
                    </a:lnTo>
                    <a:lnTo>
                      <a:pt x="484" y="107"/>
                    </a:lnTo>
                    <a:lnTo>
                      <a:pt x="438" y="123"/>
                    </a:lnTo>
                    <a:lnTo>
                      <a:pt x="394" y="140"/>
                    </a:lnTo>
                    <a:lnTo>
                      <a:pt x="353" y="159"/>
                    </a:lnTo>
                    <a:lnTo>
                      <a:pt x="312" y="177"/>
                    </a:lnTo>
                    <a:lnTo>
                      <a:pt x="275" y="197"/>
                    </a:lnTo>
                    <a:lnTo>
                      <a:pt x="240" y="218"/>
                    </a:lnTo>
                    <a:lnTo>
                      <a:pt x="205" y="238"/>
                    </a:lnTo>
                    <a:lnTo>
                      <a:pt x="174" y="260"/>
                    </a:lnTo>
                    <a:lnTo>
                      <a:pt x="145" y="283"/>
                    </a:lnTo>
                    <a:lnTo>
                      <a:pt x="119" y="306"/>
                    </a:lnTo>
                    <a:lnTo>
                      <a:pt x="95" y="331"/>
                    </a:lnTo>
                    <a:lnTo>
                      <a:pt x="73" y="355"/>
                    </a:lnTo>
                    <a:lnTo>
                      <a:pt x="54" y="380"/>
                    </a:lnTo>
                    <a:lnTo>
                      <a:pt x="38" y="405"/>
                    </a:lnTo>
                    <a:lnTo>
                      <a:pt x="24" y="432"/>
                    </a:lnTo>
                    <a:lnTo>
                      <a:pt x="14" y="458"/>
                    </a:lnTo>
                    <a:lnTo>
                      <a:pt x="6" y="485"/>
                    </a:lnTo>
                    <a:lnTo>
                      <a:pt x="1" y="513"/>
                    </a:lnTo>
                    <a:lnTo>
                      <a:pt x="0" y="54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9" name="Freeform 80"/>
              <p:cNvSpPr>
                <a:spLocks/>
              </p:cNvSpPr>
              <p:nvPr/>
            </p:nvSpPr>
            <p:spPr bwMode="auto">
              <a:xfrm>
                <a:off x="-370" y="2157"/>
                <a:ext cx="331" cy="141"/>
              </a:xfrm>
              <a:custGeom>
                <a:avLst/>
                <a:gdLst/>
                <a:ahLst/>
                <a:cxnLst>
                  <a:cxn ang="0">
                    <a:pos x="494" y="2"/>
                  </a:cxn>
                  <a:cxn ang="0">
                    <a:pos x="0" y="87"/>
                  </a:cxn>
                  <a:cxn ang="0">
                    <a:pos x="205" y="282"/>
                  </a:cxn>
                  <a:cxn ang="0">
                    <a:pos x="662" y="196"/>
                  </a:cxn>
                  <a:cxn ang="0">
                    <a:pos x="504" y="0"/>
                  </a:cxn>
                  <a:cxn ang="0">
                    <a:pos x="494" y="2"/>
                  </a:cxn>
                </a:cxnLst>
                <a:rect l="0" t="0" r="r" b="b"/>
                <a:pathLst>
                  <a:path w="662" h="282">
                    <a:moveTo>
                      <a:pt x="494" y="2"/>
                    </a:moveTo>
                    <a:lnTo>
                      <a:pt x="0" y="87"/>
                    </a:lnTo>
                    <a:lnTo>
                      <a:pt x="205" y="282"/>
                    </a:lnTo>
                    <a:lnTo>
                      <a:pt x="662" y="196"/>
                    </a:lnTo>
                    <a:lnTo>
                      <a:pt x="504" y="0"/>
                    </a:lnTo>
                    <a:lnTo>
                      <a:pt x="494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0" name="Freeform 81"/>
              <p:cNvSpPr>
                <a:spLocks/>
              </p:cNvSpPr>
              <p:nvPr/>
            </p:nvSpPr>
            <p:spPr bwMode="auto">
              <a:xfrm>
                <a:off x="-336" y="2174"/>
                <a:ext cx="268" cy="107"/>
              </a:xfrm>
              <a:custGeom>
                <a:avLst/>
                <a:gdLst/>
                <a:ahLst/>
                <a:cxnLst>
                  <a:cxn ang="0">
                    <a:pos x="423" y="0"/>
                  </a:cxn>
                  <a:cxn ang="0">
                    <a:pos x="430" y="8"/>
                  </a:cxn>
                  <a:cxn ang="0">
                    <a:pos x="441" y="22"/>
                  </a:cxn>
                  <a:cxn ang="0">
                    <a:pos x="456" y="42"/>
                  </a:cxn>
                  <a:cxn ang="0">
                    <a:pos x="474" y="64"/>
                  </a:cxn>
                  <a:cxn ang="0">
                    <a:pos x="492" y="86"/>
                  </a:cxn>
                  <a:cxn ang="0">
                    <a:pos x="509" y="107"/>
                  </a:cxn>
                  <a:cxn ang="0">
                    <a:pos x="524" y="126"/>
                  </a:cxn>
                  <a:cxn ang="0">
                    <a:pos x="536" y="141"/>
                  </a:cxn>
                  <a:cxn ang="0">
                    <a:pos x="524" y="143"/>
                  </a:cxn>
                  <a:cxn ang="0">
                    <a:pos x="507" y="147"/>
                  </a:cxn>
                  <a:cxn ang="0">
                    <a:pos x="485" y="150"/>
                  </a:cxn>
                  <a:cxn ang="0">
                    <a:pos x="459" y="156"/>
                  </a:cxn>
                  <a:cxn ang="0">
                    <a:pos x="429" y="160"/>
                  </a:cxn>
                  <a:cxn ang="0">
                    <a:pos x="398" y="167"/>
                  </a:cxn>
                  <a:cxn ang="0">
                    <a:pos x="364" y="173"/>
                  </a:cxn>
                  <a:cxn ang="0">
                    <a:pos x="331" y="179"/>
                  </a:cxn>
                  <a:cxn ang="0">
                    <a:pos x="297" y="186"/>
                  </a:cxn>
                  <a:cxn ang="0">
                    <a:pos x="265" y="191"/>
                  </a:cxn>
                  <a:cxn ang="0">
                    <a:pos x="235" y="197"/>
                  </a:cxn>
                  <a:cxn ang="0">
                    <a:pos x="209" y="203"/>
                  </a:cxn>
                  <a:cxn ang="0">
                    <a:pos x="186" y="208"/>
                  </a:cxn>
                  <a:cxn ang="0">
                    <a:pos x="167" y="211"/>
                  </a:cxn>
                  <a:cxn ang="0">
                    <a:pos x="153" y="213"/>
                  </a:cxn>
                  <a:cxn ang="0">
                    <a:pos x="148" y="215"/>
                  </a:cxn>
                  <a:cxn ang="0">
                    <a:pos x="140" y="208"/>
                  </a:cxn>
                  <a:cxn ang="0">
                    <a:pos x="126" y="193"/>
                  </a:cxn>
                  <a:cxn ang="0">
                    <a:pos x="106" y="174"/>
                  </a:cxn>
                  <a:cxn ang="0">
                    <a:pos x="83" y="152"/>
                  </a:cxn>
                  <a:cxn ang="0">
                    <a:pos x="59" y="129"/>
                  </a:cxn>
                  <a:cxn ang="0">
                    <a:pos x="36" y="107"/>
                  </a:cxn>
                  <a:cxn ang="0">
                    <a:pos x="15" y="89"/>
                  </a:cxn>
                  <a:cxn ang="0">
                    <a:pos x="0" y="74"/>
                  </a:cxn>
                  <a:cxn ang="0">
                    <a:pos x="14" y="72"/>
                  </a:cxn>
                  <a:cxn ang="0">
                    <a:pos x="34" y="68"/>
                  </a:cxn>
                  <a:cxn ang="0">
                    <a:pos x="58" y="64"/>
                  </a:cxn>
                  <a:cxn ang="0">
                    <a:pos x="87" y="59"/>
                  </a:cxn>
                  <a:cxn ang="0">
                    <a:pos x="119" y="53"/>
                  </a:cxn>
                  <a:cxn ang="0">
                    <a:pos x="153" y="48"/>
                  </a:cxn>
                  <a:cxn ang="0">
                    <a:pos x="189" y="42"/>
                  </a:cxn>
                  <a:cxn ang="0">
                    <a:pos x="226" y="35"/>
                  </a:cxn>
                  <a:cxn ang="0">
                    <a:pos x="262" y="29"/>
                  </a:cxn>
                  <a:cxn ang="0">
                    <a:pos x="296" y="22"/>
                  </a:cxn>
                  <a:cxn ang="0">
                    <a:pos x="328" y="18"/>
                  </a:cxn>
                  <a:cxn ang="0">
                    <a:pos x="357" y="12"/>
                  </a:cxn>
                  <a:cxn ang="0">
                    <a:pos x="383" y="7"/>
                  </a:cxn>
                  <a:cxn ang="0">
                    <a:pos x="402" y="4"/>
                  </a:cxn>
                  <a:cxn ang="0">
                    <a:pos x="416" y="1"/>
                  </a:cxn>
                  <a:cxn ang="0">
                    <a:pos x="423" y="0"/>
                  </a:cxn>
                </a:cxnLst>
                <a:rect l="0" t="0" r="r" b="b"/>
                <a:pathLst>
                  <a:path w="536" h="215">
                    <a:moveTo>
                      <a:pt x="423" y="0"/>
                    </a:moveTo>
                    <a:lnTo>
                      <a:pt x="430" y="8"/>
                    </a:lnTo>
                    <a:lnTo>
                      <a:pt x="441" y="22"/>
                    </a:lnTo>
                    <a:lnTo>
                      <a:pt x="456" y="42"/>
                    </a:lnTo>
                    <a:lnTo>
                      <a:pt x="474" y="64"/>
                    </a:lnTo>
                    <a:lnTo>
                      <a:pt x="492" y="86"/>
                    </a:lnTo>
                    <a:lnTo>
                      <a:pt x="509" y="107"/>
                    </a:lnTo>
                    <a:lnTo>
                      <a:pt x="524" y="126"/>
                    </a:lnTo>
                    <a:lnTo>
                      <a:pt x="536" y="141"/>
                    </a:lnTo>
                    <a:lnTo>
                      <a:pt x="524" y="143"/>
                    </a:lnTo>
                    <a:lnTo>
                      <a:pt x="507" y="147"/>
                    </a:lnTo>
                    <a:lnTo>
                      <a:pt x="485" y="150"/>
                    </a:lnTo>
                    <a:lnTo>
                      <a:pt x="459" y="156"/>
                    </a:lnTo>
                    <a:lnTo>
                      <a:pt x="429" y="160"/>
                    </a:lnTo>
                    <a:lnTo>
                      <a:pt x="398" y="167"/>
                    </a:lnTo>
                    <a:lnTo>
                      <a:pt x="364" y="173"/>
                    </a:lnTo>
                    <a:lnTo>
                      <a:pt x="331" y="179"/>
                    </a:lnTo>
                    <a:lnTo>
                      <a:pt x="297" y="186"/>
                    </a:lnTo>
                    <a:lnTo>
                      <a:pt x="265" y="191"/>
                    </a:lnTo>
                    <a:lnTo>
                      <a:pt x="235" y="197"/>
                    </a:lnTo>
                    <a:lnTo>
                      <a:pt x="209" y="203"/>
                    </a:lnTo>
                    <a:lnTo>
                      <a:pt x="186" y="208"/>
                    </a:lnTo>
                    <a:lnTo>
                      <a:pt x="167" y="211"/>
                    </a:lnTo>
                    <a:lnTo>
                      <a:pt x="153" y="213"/>
                    </a:lnTo>
                    <a:lnTo>
                      <a:pt x="148" y="215"/>
                    </a:lnTo>
                    <a:lnTo>
                      <a:pt x="140" y="208"/>
                    </a:lnTo>
                    <a:lnTo>
                      <a:pt x="126" y="193"/>
                    </a:lnTo>
                    <a:lnTo>
                      <a:pt x="106" y="174"/>
                    </a:lnTo>
                    <a:lnTo>
                      <a:pt x="83" y="152"/>
                    </a:lnTo>
                    <a:lnTo>
                      <a:pt x="59" y="129"/>
                    </a:lnTo>
                    <a:lnTo>
                      <a:pt x="36" y="107"/>
                    </a:lnTo>
                    <a:lnTo>
                      <a:pt x="15" y="89"/>
                    </a:lnTo>
                    <a:lnTo>
                      <a:pt x="0" y="74"/>
                    </a:lnTo>
                    <a:lnTo>
                      <a:pt x="14" y="72"/>
                    </a:lnTo>
                    <a:lnTo>
                      <a:pt x="34" y="68"/>
                    </a:lnTo>
                    <a:lnTo>
                      <a:pt x="58" y="64"/>
                    </a:lnTo>
                    <a:lnTo>
                      <a:pt x="87" y="59"/>
                    </a:lnTo>
                    <a:lnTo>
                      <a:pt x="119" y="53"/>
                    </a:lnTo>
                    <a:lnTo>
                      <a:pt x="153" y="48"/>
                    </a:lnTo>
                    <a:lnTo>
                      <a:pt x="189" y="42"/>
                    </a:lnTo>
                    <a:lnTo>
                      <a:pt x="226" y="35"/>
                    </a:lnTo>
                    <a:lnTo>
                      <a:pt x="262" y="29"/>
                    </a:lnTo>
                    <a:lnTo>
                      <a:pt x="296" y="22"/>
                    </a:lnTo>
                    <a:lnTo>
                      <a:pt x="328" y="18"/>
                    </a:lnTo>
                    <a:lnTo>
                      <a:pt x="357" y="12"/>
                    </a:lnTo>
                    <a:lnTo>
                      <a:pt x="383" y="7"/>
                    </a:lnTo>
                    <a:lnTo>
                      <a:pt x="402" y="4"/>
                    </a:lnTo>
                    <a:lnTo>
                      <a:pt x="416" y="1"/>
                    </a:lnTo>
                    <a:lnTo>
                      <a:pt x="423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1" name="Freeform 82"/>
              <p:cNvSpPr>
                <a:spLocks/>
              </p:cNvSpPr>
              <p:nvPr/>
            </p:nvSpPr>
            <p:spPr bwMode="auto">
              <a:xfrm>
                <a:off x="-202" y="1984"/>
                <a:ext cx="515" cy="356"/>
              </a:xfrm>
              <a:custGeom>
                <a:avLst/>
                <a:gdLst/>
                <a:ahLst/>
                <a:cxnLst>
                  <a:cxn ang="0">
                    <a:pos x="919" y="1"/>
                  </a:cxn>
                  <a:cxn ang="0">
                    <a:pos x="180" y="78"/>
                  </a:cxn>
                  <a:cxn ang="0">
                    <a:pos x="0" y="667"/>
                  </a:cxn>
                  <a:cxn ang="0">
                    <a:pos x="89" y="713"/>
                  </a:cxn>
                  <a:cxn ang="0">
                    <a:pos x="845" y="577"/>
                  </a:cxn>
                  <a:cxn ang="0">
                    <a:pos x="1030" y="45"/>
                  </a:cxn>
                  <a:cxn ang="0">
                    <a:pos x="923" y="0"/>
                  </a:cxn>
                  <a:cxn ang="0">
                    <a:pos x="919" y="1"/>
                  </a:cxn>
                </a:cxnLst>
                <a:rect l="0" t="0" r="r" b="b"/>
                <a:pathLst>
                  <a:path w="1030" h="713">
                    <a:moveTo>
                      <a:pt x="919" y="1"/>
                    </a:moveTo>
                    <a:lnTo>
                      <a:pt x="180" y="78"/>
                    </a:lnTo>
                    <a:lnTo>
                      <a:pt x="0" y="667"/>
                    </a:lnTo>
                    <a:lnTo>
                      <a:pt x="89" y="713"/>
                    </a:lnTo>
                    <a:lnTo>
                      <a:pt x="845" y="577"/>
                    </a:lnTo>
                    <a:lnTo>
                      <a:pt x="1030" y="45"/>
                    </a:lnTo>
                    <a:lnTo>
                      <a:pt x="923" y="0"/>
                    </a:lnTo>
                    <a:lnTo>
                      <a:pt x="919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2" name="Freeform 83"/>
              <p:cNvSpPr>
                <a:spLocks/>
              </p:cNvSpPr>
              <p:nvPr/>
            </p:nvSpPr>
            <p:spPr bwMode="auto">
              <a:xfrm>
                <a:off x="-183" y="2000"/>
                <a:ext cx="475" cy="323"/>
              </a:xfrm>
              <a:custGeom>
                <a:avLst/>
                <a:gdLst/>
                <a:ahLst/>
                <a:cxnLst>
                  <a:cxn ang="0">
                    <a:pos x="884" y="2"/>
                  </a:cxn>
                  <a:cxn ang="0">
                    <a:pos x="901" y="9"/>
                  </a:cxn>
                  <a:cxn ang="0">
                    <a:pos x="923" y="18"/>
                  </a:cxn>
                  <a:cxn ang="0">
                    <a:pos x="944" y="27"/>
                  </a:cxn>
                  <a:cxn ang="0">
                    <a:pos x="943" y="58"/>
                  </a:cxn>
                  <a:cxn ang="0">
                    <a:pos x="895" y="192"/>
                  </a:cxn>
                  <a:cxn ang="0">
                    <a:pos x="837" y="362"/>
                  </a:cxn>
                  <a:cxn ang="0">
                    <a:pos x="790" y="492"/>
                  </a:cxn>
                  <a:cxn ang="0">
                    <a:pos x="771" y="519"/>
                  </a:cxn>
                  <a:cxn ang="0">
                    <a:pos x="710" y="529"/>
                  </a:cxn>
                  <a:cxn ang="0">
                    <a:pos x="609" y="548"/>
                  </a:cxn>
                  <a:cxn ang="0">
                    <a:pos x="483" y="571"/>
                  </a:cxn>
                  <a:cxn ang="0">
                    <a:pos x="351" y="594"/>
                  </a:cxn>
                  <a:cxn ang="0">
                    <a:pos x="226" y="617"/>
                  </a:cxn>
                  <a:cxn ang="0">
                    <a:pos x="126" y="634"/>
                  </a:cxn>
                  <a:cxn ang="0">
                    <a:pos x="66" y="644"/>
                  </a:cxn>
                  <a:cxn ang="0">
                    <a:pos x="53" y="644"/>
                  </a:cxn>
                  <a:cxn ang="0">
                    <a:pos x="40" y="639"/>
                  </a:cxn>
                  <a:cxn ang="0">
                    <a:pos x="23" y="629"/>
                  </a:cxn>
                  <a:cxn ang="0">
                    <a:pos x="7" y="621"/>
                  </a:cxn>
                  <a:cxn ang="0">
                    <a:pos x="10" y="588"/>
                  </a:cxn>
                  <a:cxn ang="0">
                    <a:pos x="55" y="440"/>
                  </a:cxn>
                  <a:cxn ang="0">
                    <a:pos x="113" y="249"/>
                  </a:cxn>
                  <a:cxn ang="0">
                    <a:pos x="158" y="103"/>
                  </a:cxn>
                  <a:cxn ang="0">
                    <a:pos x="178" y="74"/>
                  </a:cxn>
                  <a:cxn ang="0">
                    <a:pos x="239" y="67"/>
                  </a:cxn>
                  <a:cxn ang="0">
                    <a:pos x="339" y="57"/>
                  </a:cxn>
                  <a:cxn ang="0">
                    <a:pos x="462" y="44"/>
                  </a:cxn>
                  <a:cxn ang="0">
                    <a:pos x="594" y="30"/>
                  </a:cxn>
                  <a:cxn ang="0">
                    <a:pos x="716" y="18"/>
                  </a:cxn>
                  <a:cxn ang="0">
                    <a:pos x="814" y="7"/>
                  </a:cxn>
                  <a:cxn ang="0">
                    <a:pos x="871" y="2"/>
                  </a:cxn>
                </a:cxnLst>
                <a:rect l="0" t="0" r="r" b="b"/>
                <a:pathLst>
                  <a:path w="952" h="647">
                    <a:moveTo>
                      <a:pt x="880" y="0"/>
                    </a:moveTo>
                    <a:lnTo>
                      <a:pt x="884" y="2"/>
                    </a:lnTo>
                    <a:lnTo>
                      <a:pt x="892" y="5"/>
                    </a:lnTo>
                    <a:lnTo>
                      <a:pt x="901" y="9"/>
                    </a:lnTo>
                    <a:lnTo>
                      <a:pt x="911" y="13"/>
                    </a:lnTo>
                    <a:lnTo>
                      <a:pt x="923" y="18"/>
                    </a:lnTo>
                    <a:lnTo>
                      <a:pt x="933" y="22"/>
                    </a:lnTo>
                    <a:lnTo>
                      <a:pt x="944" y="27"/>
                    </a:lnTo>
                    <a:lnTo>
                      <a:pt x="952" y="30"/>
                    </a:lnTo>
                    <a:lnTo>
                      <a:pt x="943" y="58"/>
                    </a:lnTo>
                    <a:lnTo>
                      <a:pt x="922" y="116"/>
                    </a:lnTo>
                    <a:lnTo>
                      <a:pt x="895" y="192"/>
                    </a:lnTo>
                    <a:lnTo>
                      <a:pt x="865" y="277"/>
                    </a:lnTo>
                    <a:lnTo>
                      <a:pt x="837" y="362"/>
                    </a:lnTo>
                    <a:lnTo>
                      <a:pt x="810" y="437"/>
                    </a:lnTo>
                    <a:lnTo>
                      <a:pt x="790" y="492"/>
                    </a:lnTo>
                    <a:lnTo>
                      <a:pt x="782" y="516"/>
                    </a:lnTo>
                    <a:lnTo>
                      <a:pt x="771" y="519"/>
                    </a:lnTo>
                    <a:lnTo>
                      <a:pt x="747" y="523"/>
                    </a:lnTo>
                    <a:lnTo>
                      <a:pt x="710" y="529"/>
                    </a:lnTo>
                    <a:lnTo>
                      <a:pt x="663" y="538"/>
                    </a:lnTo>
                    <a:lnTo>
                      <a:pt x="609" y="548"/>
                    </a:lnTo>
                    <a:lnTo>
                      <a:pt x="547" y="559"/>
                    </a:lnTo>
                    <a:lnTo>
                      <a:pt x="483" y="571"/>
                    </a:lnTo>
                    <a:lnTo>
                      <a:pt x="416" y="582"/>
                    </a:lnTo>
                    <a:lnTo>
                      <a:pt x="351" y="594"/>
                    </a:lnTo>
                    <a:lnTo>
                      <a:pt x="286" y="605"/>
                    </a:lnTo>
                    <a:lnTo>
                      <a:pt x="226" y="617"/>
                    </a:lnTo>
                    <a:lnTo>
                      <a:pt x="172" y="626"/>
                    </a:lnTo>
                    <a:lnTo>
                      <a:pt x="126" y="634"/>
                    </a:lnTo>
                    <a:lnTo>
                      <a:pt x="90" y="641"/>
                    </a:lnTo>
                    <a:lnTo>
                      <a:pt x="66" y="644"/>
                    </a:lnTo>
                    <a:lnTo>
                      <a:pt x="57" y="647"/>
                    </a:lnTo>
                    <a:lnTo>
                      <a:pt x="53" y="644"/>
                    </a:lnTo>
                    <a:lnTo>
                      <a:pt x="48" y="642"/>
                    </a:lnTo>
                    <a:lnTo>
                      <a:pt x="40" y="639"/>
                    </a:lnTo>
                    <a:lnTo>
                      <a:pt x="32" y="634"/>
                    </a:lnTo>
                    <a:lnTo>
                      <a:pt x="23" y="629"/>
                    </a:lnTo>
                    <a:lnTo>
                      <a:pt x="14" y="625"/>
                    </a:lnTo>
                    <a:lnTo>
                      <a:pt x="7" y="621"/>
                    </a:lnTo>
                    <a:lnTo>
                      <a:pt x="0" y="618"/>
                    </a:lnTo>
                    <a:lnTo>
                      <a:pt x="10" y="588"/>
                    </a:lnTo>
                    <a:lnTo>
                      <a:pt x="28" y="526"/>
                    </a:lnTo>
                    <a:lnTo>
                      <a:pt x="55" y="440"/>
                    </a:lnTo>
                    <a:lnTo>
                      <a:pt x="83" y="345"/>
                    </a:lnTo>
                    <a:lnTo>
                      <a:pt x="113" y="249"/>
                    </a:lnTo>
                    <a:lnTo>
                      <a:pt x="139" y="164"/>
                    </a:lnTo>
                    <a:lnTo>
                      <a:pt x="158" y="103"/>
                    </a:lnTo>
                    <a:lnTo>
                      <a:pt x="166" y="75"/>
                    </a:lnTo>
                    <a:lnTo>
                      <a:pt x="178" y="74"/>
                    </a:lnTo>
                    <a:lnTo>
                      <a:pt x="203" y="72"/>
                    </a:lnTo>
                    <a:lnTo>
                      <a:pt x="239" y="67"/>
                    </a:lnTo>
                    <a:lnTo>
                      <a:pt x="285" y="63"/>
                    </a:lnTo>
                    <a:lnTo>
                      <a:pt x="339" y="57"/>
                    </a:lnTo>
                    <a:lnTo>
                      <a:pt x="399" y="51"/>
                    </a:lnTo>
                    <a:lnTo>
                      <a:pt x="462" y="44"/>
                    </a:lnTo>
                    <a:lnTo>
                      <a:pt x="528" y="37"/>
                    </a:lnTo>
                    <a:lnTo>
                      <a:pt x="594" y="30"/>
                    </a:lnTo>
                    <a:lnTo>
                      <a:pt x="656" y="24"/>
                    </a:lnTo>
                    <a:lnTo>
                      <a:pt x="716" y="18"/>
                    </a:lnTo>
                    <a:lnTo>
                      <a:pt x="769" y="12"/>
                    </a:lnTo>
                    <a:lnTo>
                      <a:pt x="814" y="7"/>
                    </a:lnTo>
                    <a:lnTo>
                      <a:pt x="848" y="4"/>
                    </a:lnTo>
                    <a:lnTo>
                      <a:pt x="871" y="2"/>
                    </a:lnTo>
                    <a:lnTo>
                      <a:pt x="88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3" name="Freeform 84"/>
              <p:cNvSpPr>
                <a:spLocks/>
              </p:cNvSpPr>
              <p:nvPr/>
            </p:nvSpPr>
            <p:spPr bwMode="auto">
              <a:xfrm>
                <a:off x="-119" y="2326"/>
                <a:ext cx="324" cy="144"/>
              </a:xfrm>
              <a:custGeom>
                <a:avLst/>
                <a:gdLst/>
                <a:ahLst/>
                <a:cxnLst>
                  <a:cxn ang="0">
                    <a:pos x="444" y="1"/>
                  </a:cxn>
                  <a:cxn ang="0">
                    <a:pos x="0" y="57"/>
                  </a:cxn>
                  <a:cxn ang="0">
                    <a:pos x="0" y="118"/>
                  </a:cxn>
                  <a:cxn ang="0">
                    <a:pos x="186" y="288"/>
                  </a:cxn>
                  <a:cxn ang="0">
                    <a:pos x="637" y="205"/>
                  </a:cxn>
                  <a:cxn ang="0">
                    <a:pos x="649" y="136"/>
                  </a:cxn>
                  <a:cxn ang="0">
                    <a:pos x="451" y="0"/>
                  </a:cxn>
                  <a:cxn ang="0">
                    <a:pos x="444" y="1"/>
                  </a:cxn>
                </a:cxnLst>
                <a:rect l="0" t="0" r="r" b="b"/>
                <a:pathLst>
                  <a:path w="649" h="288">
                    <a:moveTo>
                      <a:pt x="444" y="1"/>
                    </a:moveTo>
                    <a:lnTo>
                      <a:pt x="0" y="57"/>
                    </a:lnTo>
                    <a:lnTo>
                      <a:pt x="0" y="118"/>
                    </a:lnTo>
                    <a:lnTo>
                      <a:pt x="186" y="288"/>
                    </a:lnTo>
                    <a:lnTo>
                      <a:pt x="637" y="205"/>
                    </a:lnTo>
                    <a:lnTo>
                      <a:pt x="649" y="136"/>
                    </a:lnTo>
                    <a:lnTo>
                      <a:pt x="451" y="0"/>
                    </a:lnTo>
                    <a:lnTo>
                      <a:pt x="444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4" name="Freeform 85"/>
              <p:cNvSpPr>
                <a:spLocks/>
              </p:cNvSpPr>
              <p:nvPr/>
            </p:nvSpPr>
            <p:spPr bwMode="auto">
              <a:xfrm>
                <a:off x="-104" y="2343"/>
                <a:ext cx="292" cy="110"/>
              </a:xfrm>
              <a:custGeom>
                <a:avLst/>
                <a:gdLst/>
                <a:ahLst/>
                <a:cxnLst>
                  <a:cxn ang="0">
                    <a:pos x="412" y="0"/>
                  </a:cxn>
                  <a:cxn ang="0">
                    <a:pos x="421" y="6"/>
                  </a:cxn>
                  <a:cxn ang="0">
                    <a:pos x="439" y="19"/>
                  </a:cxn>
                  <a:cxn ang="0">
                    <a:pos x="466" y="37"/>
                  </a:cxn>
                  <a:cxn ang="0">
                    <a:pos x="494" y="56"/>
                  </a:cxn>
                  <a:cxn ang="0">
                    <a:pos x="524" y="77"/>
                  </a:cxn>
                  <a:cxn ang="0">
                    <a:pos x="551" y="95"/>
                  </a:cxn>
                  <a:cxn ang="0">
                    <a:pos x="572" y="109"/>
                  </a:cxn>
                  <a:cxn ang="0">
                    <a:pos x="583" y="117"/>
                  </a:cxn>
                  <a:cxn ang="0">
                    <a:pos x="582" y="123"/>
                  </a:cxn>
                  <a:cxn ang="0">
                    <a:pos x="581" y="130"/>
                  </a:cxn>
                  <a:cxn ang="0">
                    <a:pos x="580" y="137"/>
                  </a:cxn>
                  <a:cxn ang="0">
                    <a:pos x="579" y="144"/>
                  </a:cxn>
                  <a:cxn ang="0">
                    <a:pos x="570" y="145"/>
                  </a:cxn>
                  <a:cxn ang="0">
                    <a:pos x="555" y="148"/>
                  </a:cxn>
                  <a:cxn ang="0">
                    <a:pos x="534" y="152"/>
                  </a:cxn>
                  <a:cxn ang="0">
                    <a:pos x="507" y="156"/>
                  </a:cxn>
                  <a:cxn ang="0">
                    <a:pos x="476" y="162"/>
                  </a:cxn>
                  <a:cxn ang="0">
                    <a:pos x="443" y="169"/>
                  </a:cxn>
                  <a:cxn ang="0">
                    <a:pos x="406" y="175"/>
                  </a:cxn>
                  <a:cxn ang="0">
                    <a:pos x="369" y="182"/>
                  </a:cxn>
                  <a:cxn ang="0">
                    <a:pos x="332" y="189"/>
                  </a:cxn>
                  <a:cxn ang="0">
                    <a:pos x="296" y="196"/>
                  </a:cxn>
                  <a:cxn ang="0">
                    <a:pos x="263" y="201"/>
                  </a:cxn>
                  <a:cxn ang="0">
                    <a:pos x="232" y="207"/>
                  </a:cxn>
                  <a:cxn ang="0">
                    <a:pos x="207" y="212"/>
                  </a:cxn>
                  <a:cxn ang="0">
                    <a:pos x="185" y="216"/>
                  </a:cxn>
                  <a:cxn ang="0">
                    <a:pos x="171" y="219"/>
                  </a:cxn>
                  <a:cxn ang="0">
                    <a:pos x="164" y="220"/>
                  </a:cxn>
                  <a:cxn ang="0">
                    <a:pos x="155" y="211"/>
                  </a:cxn>
                  <a:cxn ang="0">
                    <a:pos x="135" y="193"/>
                  </a:cxn>
                  <a:cxn ang="0">
                    <a:pos x="110" y="170"/>
                  </a:cxn>
                  <a:cxn ang="0">
                    <a:pos x="82" y="145"/>
                  </a:cxn>
                  <a:cxn ang="0">
                    <a:pos x="54" y="120"/>
                  </a:cxn>
                  <a:cxn ang="0">
                    <a:pos x="29" y="96"/>
                  </a:cxn>
                  <a:cxn ang="0">
                    <a:pos x="10" y="79"/>
                  </a:cxn>
                  <a:cxn ang="0">
                    <a:pos x="0" y="70"/>
                  </a:cxn>
                  <a:cxn ang="0">
                    <a:pos x="0" y="65"/>
                  </a:cxn>
                  <a:cxn ang="0">
                    <a:pos x="0" y="62"/>
                  </a:cxn>
                  <a:cxn ang="0">
                    <a:pos x="0" y="57"/>
                  </a:cxn>
                  <a:cxn ang="0">
                    <a:pos x="0" y="52"/>
                  </a:cxn>
                  <a:cxn ang="0">
                    <a:pos x="10" y="50"/>
                  </a:cxn>
                  <a:cxn ang="0">
                    <a:pos x="26" y="48"/>
                  </a:cxn>
                  <a:cxn ang="0">
                    <a:pos x="48" y="46"/>
                  </a:cxn>
                  <a:cxn ang="0">
                    <a:pos x="74" y="42"/>
                  </a:cxn>
                  <a:cxn ang="0">
                    <a:pos x="105" y="38"/>
                  </a:cxn>
                  <a:cxn ang="0">
                    <a:pos x="139" y="34"/>
                  </a:cxn>
                  <a:cxn ang="0">
                    <a:pos x="175" y="30"/>
                  </a:cxn>
                  <a:cxn ang="0">
                    <a:pos x="211" y="25"/>
                  </a:cxn>
                  <a:cxn ang="0">
                    <a:pos x="248" y="20"/>
                  </a:cxn>
                  <a:cxn ang="0">
                    <a:pos x="284" y="16"/>
                  </a:cxn>
                  <a:cxn ang="0">
                    <a:pos x="316" y="11"/>
                  </a:cxn>
                  <a:cxn ang="0">
                    <a:pos x="346" y="8"/>
                  </a:cxn>
                  <a:cxn ang="0">
                    <a:pos x="371" y="4"/>
                  </a:cxn>
                  <a:cxn ang="0">
                    <a:pos x="392" y="2"/>
                  </a:cxn>
                  <a:cxn ang="0">
                    <a:pos x="406" y="1"/>
                  </a:cxn>
                  <a:cxn ang="0">
                    <a:pos x="412" y="0"/>
                  </a:cxn>
                </a:cxnLst>
                <a:rect l="0" t="0" r="r" b="b"/>
                <a:pathLst>
                  <a:path w="583" h="220">
                    <a:moveTo>
                      <a:pt x="412" y="0"/>
                    </a:moveTo>
                    <a:lnTo>
                      <a:pt x="421" y="6"/>
                    </a:lnTo>
                    <a:lnTo>
                      <a:pt x="439" y="19"/>
                    </a:lnTo>
                    <a:lnTo>
                      <a:pt x="466" y="37"/>
                    </a:lnTo>
                    <a:lnTo>
                      <a:pt x="494" y="56"/>
                    </a:lnTo>
                    <a:lnTo>
                      <a:pt x="524" y="77"/>
                    </a:lnTo>
                    <a:lnTo>
                      <a:pt x="551" y="95"/>
                    </a:lnTo>
                    <a:lnTo>
                      <a:pt x="572" y="109"/>
                    </a:lnTo>
                    <a:lnTo>
                      <a:pt x="583" y="117"/>
                    </a:lnTo>
                    <a:lnTo>
                      <a:pt x="582" y="123"/>
                    </a:lnTo>
                    <a:lnTo>
                      <a:pt x="581" y="130"/>
                    </a:lnTo>
                    <a:lnTo>
                      <a:pt x="580" y="137"/>
                    </a:lnTo>
                    <a:lnTo>
                      <a:pt x="579" y="144"/>
                    </a:lnTo>
                    <a:lnTo>
                      <a:pt x="570" y="145"/>
                    </a:lnTo>
                    <a:lnTo>
                      <a:pt x="555" y="148"/>
                    </a:lnTo>
                    <a:lnTo>
                      <a:pt x="534" y="152"/>
                    </a:lnTo>
                    <a:lnTo>
                      <a:pt x="507" y="156"/>
                    </a:lnTo>
                    <a:lnTo>
                      <a:pt x="476" y="162"/>
                    </a:lnTo>
                    <a:lnTo>
                      <a:pt x="443" y="169"/>
                    </a:lnTo>
                    <a:lnTo>
                      <a:pt x="406" y="175"/>
                    </a:lnTo>
                    <a:lnTo>
                      <a:pt x="369" y="182"/>
                    </a:lnTo>
                    <a:lnTo>
                      <a:pt x="332" y="189"/>
                    </a:lnTo>
                    <a:lnTo>
                      <a:pt x="296" y="196"/>
                    </a:lnTo>
                    <a:lnTo>
                      <a:pt x="263" y="201"/>
                    </a:lnTo>
                    <a:lnTo>
                      <a:pt x="232" y="207"/>
                    </a:lnTo>
                    <a:lnTo>
                      <a:pt x="207" y="212"/>
                    </a:lnTo>
                    <a:lnTo>
                      <a:pt x="185" y="216"/>
                    </a:lnTo>
                    <a:lnTo>
                      <a:pt x="171" y="219"/>
                    </a:lnTo>
                    <a:lnTo>
                      <a:pt x="164" y="220"/>
                    </a:lnTo>
                    <a:lnTo>
                      <a:pt x="155" y="211"/>
                    </a:lnTo>
                    <a:lnTo>
                      <a:pt x="135" y="193"/>
                    </a:lnTo>
                    <a:lnTo>
                      <a:pt x="110" y="170"/>
                    </a:lnTo>
                    <a:lnTo>
                      <a:pt x="82" y="145"/>
                    </a:lnTo>
                    <a:lnTo>
                      <a:pt x="54" y="120"/>
                    </a:lnTo>
                    <a:lnTo>
                      <a:pt x="29" y="96"/>
                    </a:lnTo>
                    <a:lnTo>
                      <a:pt x="10" y="79"/>
                    </a:lnTo>
                    <a:lnTo>
                      <a:pt x="0" y="70"/>
                    </a:lnTo>
                    <a:lnTo>
                      <a:pt x="0" y="65"/>
                    </a:lnTo>
                    <a:lnTo>
                      <a:pt x="0" y="62"/>
                    </a:lnTo>
                    <a:lnTo>
                      <a:pt x="0" y="57"/>
                    </a:lnTo>
                    <a:lnTo>
                      <a:pt x="0" y="52"/>
                    </a:lnTo>
                    <a:lnTo>
                      <a:pt x="10" y="50"/>
                    </a:lnTo>
                    <a:lnTo>
                      <a:pt x="26" y="48"/>
                    </a:lnTo>
                    <a:lnTo>
                      <a:pt x="48" y="46"/>
                    </a:lnTo>
                    <a:lnTo>
                      <a:pt x="74" y="42"/>
                    </a:lnTo>
                    <a:lnTo>
                      <a:pt x="105" y="38"/>
                    </a:lnTo>
                    <a:lnTo>
                      <a:pt x="139" y="34"/>
                    </a:lnTo>
                    <a:lnTo>
                      <a:pt x="175" y="30"/>
                    </a:lnTo>
                    <a:lnTo>
                      <a:pt x="211" y="25"/>
                    </a:lnTo>
                    <a:lnTo>
                      <a:pt x="248" y="20"/>
                    </a:lnTo>
                    <a:lnTo>
                      <a:pt x="284" y="16"/>
                    </a:lnTo>
                    <a:lnTo>
                      <a:pt x="316" y="11"/>
                    </a:lnTo>
                    <a:lnTo>
                      <a:pt x="346" y="8"/>
                    </a:lnTo>
                    <a:lnTo>
                      <a:pt x="371" y="4"/>
                    </a:lnTo>
                    <a:lnTo>
                      <a:pt x="392" y="2"/>
                    </a:lnTo>
                    <a:lnTo>
                      <a:pt x="406" y="1"/>
                    </a:lnTo>
                    <a:lnTo>
                      <a:pt x="4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5" name="Freeform 86"/>
              <p:cNvSpPr>
                <a:spLocks/>
              </p:cNvSpPr>
              <p:nvPr/>
            </p:nvSpPr>
            <p:spPr bwMode="auto">
              <a:xfrm>
                <a:off x="-5" y="2231"/>
                <a:ext cx="115" cy="169"/>
              </a:xfrm>
              <a:custGeom>
                <a:avLst/>
                <a:gdLst/>
                <a:ahLst/>
                <a:cxnLst>
                  <a:cxn ang="0">
                    <a:pos x="215" y="2"/>
                  </a:cxn>
                  <a:cxn ang="0">
                    <a:pos x="0" y="28"/>
                  </a:cxn>
                  <a:cxn ang="0">
                    <a:pos x="0" y="339"/>
                  </a:cxn>
                  <a:cxn ang="0">
                    <a:pos x="232" y="302"/>
                  </a:cxn>
                  <a:cxn ang="0">
                    <a:pos x="232" y="0"/>
                  </a:cxn>
                  <a:cxn ang="0">
                    <a:pos x="215" y="2"/>
                  </a:cxn>
                </a:cxnLst>
                <a:rect l="0" t="0" r="r" b="b"/>
                <a:pathLst>
                  <a:path w="232" h="339">
                    <a:moveTo>
                      <a:pt x="215" y="2"/>
                    </a:moveTo>
                    <a:lnTo>
                      <a:pt x="0" y="28"/>
                    </a:lnTo>
                    <a:lnTo>
                      <a:pt x="0" y="339"/>
                    </a:lnTo>
                    <a:lnTo>
                      <a:pt x="232" y="302"/>
                    </a:lnTo>
                    <a:lnTo>
                      <a:pt x="232" y="0"/>
                    </a:lnTo>
                    <a:lnTo>
                      <a:pt x="215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6" name="Freeform 87"/>
              <p:cNvSpPr>
                <a:spLocks/>
              </p:cNvSpPr>
              <p:nvPr/>
            </p:nvSpPr>
            <p:spPr bwMode="auto">
              <a:xfrm>
                <a:off x="11" y="2249"/>
                <a:ext cx="84" cy="132"/>
              </a:xfrm>
              <a:custGeom>
                <a:avLst/>
                <a:gdLst/>
                <a:ahLst/>
                <a:cxnLst>
                  <a:cxn ang="0">
                    <a:pos x="168" y="0"/>
                  </a:cxn>
                  <a:cxn ang="0">
                    <a:pos x="168" y="46"/>
                  </a:cxn>
                  <a:cxn ang="0">
                    <a:pos x="168" y="122"/>
                  </a:cxn>
                  <a:cxn ang="0">
                    <a:pos x="168" y="196"/>
                  </a:cxn>
                  <a:cxn ang="0">
                    <a:pos x="168" y="238"/>
                  </a:cxn>
                  <a:cxn ang="0">
                    <a:pos x="155" y="241"/>
                  </a:cxn>
                  <a:cxn ang="0">
                    <a:pos x="137" y="243"/>
                  </a:cxn>
                  <a:cxn ang="0">
                    <a:pos x="112" y="246"/>
                  </a:cxn>
                  <a:cxn ang="0">
                    <a:pos x="86" y="251"/>
                  </a:cxn>
                  <a:cxn ang="0">
                    <a:pos x="59" y="256"/>
                  </a:cxn>
                  <a:cxn ang="0">
                    <a:pos x="34" y="259"/>
                  </a:cxn>
                  <a:cxn ang="0">
                    <a:pos x="13" y="261"/>
                  </a:cxn>
                  <a:cxn ang="0">
                    <a:pos x="0" y="264"/>
                  </a:cxn>
                  <a:cxn ang="0">
                    <a:pos x="0" y="217"/>
                  </a:cxn>
                  <a:cxn ang="0">
                    <a:pos x="0" y="139"/>
                  </a:cxn>
                  <a:cxn ang="0">
                    <a:pos x="0" y="63"/>
                  </a:cxn>
                  <a:cxn ang="0">
                    <a:pos x="0" y="20"/>
                  </a:cxn>
                  <a:cxn ang="0">
                    <a:pos x="12" y="18"/>
                  </a:cxn>
                  <a:cxn ang="0">
                    <a:pos x="31" y="15"/>
                  </a:cxn>
                  <a:cxn ang="0">
                    <a:pos x="55" y="13"/>
                  </a:cxn>
                  <a:cxn ang="0">
                    <a:pos x="81" y="9"/>
                  </a:cxn>
                  <a:cxn ang="0">
                    <a:pos x="108" y="7"/>
                  </a:cxn>
                  <a:cxn ang="0">
                    <a:pos x="133" y="3"/>
                  </a:cxn>
                  <a:cxn ang="0">
                    <a:pos x="154" y="1"/>
                  </a:cxn>
                  <a:cxn ang="0">
                    <a:pos x="168" y="0"/>
                  </a:cxn>
                </a:cxnLst>
                <a:rect l="0" t="0" r="r" b="b"/>
                <a:pathLst>
                  <a:path w="168" h="264">
                    <a:moveTo>
                      <a:pt x="168" y="0"/>
                    </a:moveTo>
                    <a:lnTo>
                      <a:pt x="168" y="46"/>
                    </a:lnTo>
                    <a:lnTo>
                      <a:pt x="168" y="122"/>
                    </a:lnTo>
                    <a:lnTo>
                      <a:pt x="168" y="196"/>
                    </a:lnTo>
                    <a:lnTo>
                      <a:pt x="168" y="238"/>
                    </a:lnTo>
                    <a:lnTo>
                      <a:pt x="155" y="241"/>
                    </a:lnTo>
                    <a:lnTo>
                      <a:pt x="137" y="243"/>
                    </a:lnTo>
                    <a:lnTo>
                      <a:pt x="112" y="246"/>
                    </a:lnTo>
                    <a:lnTo>
                      <a:pt x="86" y="251"/>
                    </a:lnTo>
                    <a:lnTo>
                      <a:pt x="59" y="256"/>
                    </a:lnTo>
                    <a:lnTo>
                      <a:pt x="34" y="259"/>
                    </a:lnTo>
                    <a:lnTo>
                      <a:pt x="13" y="261"/>
                    </a:lnTo>
                    <a:lnTo>
                      <a:pt x="0" y="264"/>
                    </a:lnTo>
                    <a:lnTo>
                      <a:pt x="0" y="217"/>
                    </a:lnTo>
                    <a:lnTo>
                      <a:pt x="0" y="139"/>
                    </a:lnTo>
                    <a:lnTo>
                      <a:pt x="0" y="63"/>
                    </a:lnTo>
                    <a:lnTo>
                      <a:pt x="0" y="20"/>
                    </a:lnTo>
                    <a:lnTo>
                      <a:pt x="12" y="18"/>
                    </a:lnTo>
                    <a:lnTo>
                      <a:pt x="31" y="15"/>
                    </a:lnTo>
                    <a:lnTo>
                      <a:pt x="55" y="13"/>
                    </a:lnTo>
                    <a:lnTo>
                      <a:pt x="81" y="9"/>
                    </a:lnTo>
                    <a:lnTo>
                      <a:pt x="108" y="7"/>
                    </a:lnTo>
                    <a:lnTo>
                      <a:pt x="133" y="3"/>
                    </a:lnTo>
                    <a:lnTo>
                      <a:pt x="154" y="1"/>
                    </a:lnTo>
                    <a:lnTo>
                      <a:pt x="168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7" name="Freeform 88"/>
              <p:cNvSpPr>
                <a:spLocks/>
              </p:cNvSpPr>
              <p:nvPr/>
            </p:nvSpPr>
            <p:spPr bwMode="auto">
              <a:xfrm>
                <a:off x="-436" y="2251"/>
                <a:ext cx="114" cy="114"/>
              </a:xfrm>
              <a:custGeom>
                <a:avLst/>
                <a:gdLst/>
                <a:ahLst/>
                <a:cxnLst>
                  <a:cxn ang="0">
                    <a:pos x="21" y="22"/>
                  </a:cxn>
                  <a:cxn ang="0">
                    <a:pos x="9" y="37"/>
                  </a:cxn>
                  <a:cxn ang="0">
                    <a:pos x="3" y="56"/>
                  </a:cxn>
                  <a:cxn ang="0">
                    <a:pos x="0" y="75"/>
                  </a:cxn>
                  <a:cxn ang="0">
                    <a:pos x="2" y="96"/>
                  </a:cxn>
                  <a:cxn ang="0">
                    <a:pos x="8" y="117"/>
                  </a:cxn>
                  <a:cxn ang="0">
                    <a:pos x="18" y="139"/>
                  </a:cxn>
                  <a:cxn ang="0">
                    <a:pos x="32" y="161"/>
                  </a:cxn>
                  <a:cxn ang="0">
                    <a:pos x="50" y="180"/>
                  </a:cxn>
                  <a:cxn ang="0">
                    <a:pos x="71" y="197"/>
                  </a:cxn>
                  <a:cxn ang="0">
                    <a:pos x="92" y="211"/>
                  </a:cxn>
                  <a:cxn ang="0">
                    <a:pos x="114" y="220"/>
                  </a:cxn>
                  <a:cxn ang="0">
                    <a:pos x="136" y="226"/>
                  </a:cxn>
                  <a:cxn ang="0">
                    <a:pos x="156" y="229"/>
                  </a:cxn>
                  <a:cxn ang="0">
                    <a:pos x="176" y="225"/>
                  </a:cxn>
                  <a:cxn ang="0">
                    <a:pos x="194" y="218"/>
                  </a:cxn>
                  <a:cxn ang="0">
                    <a:pos x="209" y="207"/>
                  </a:cxn>
                  <a:cxn ang="0">
                    <a:pos x="217" y="195"/>
                  </a:cxn>
                  <a:cxn ang="0">
                    <a:pos x="224" y="182"/>
                  </a:cxn>
                  <a:cxn ang="0">
                    <a:pos x="228" y="169"/>
                  </a:cxn>
                  <a:cxn ang="0">
                    <a:pos x="229" y="154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8" y="140"/>
                  </a:cxn>
                  <a:cxn ang="0">
                    <a:pos x="226" y="126"/>
                  </a:cxn>
                  <a:cxn ang="0">
                    <a:pos x="222" y="112"/>
                  </a:cxn>
                  <a:cxn ang="0">
                    <a:pos x="216" y="98"/>
                  </a:cxn>
                  <a:cxn ang="0">
                    <a:pos x="208" y="86"/>
                  </a:cxn>
                  <a:cxn ang="0">
                    <a:pos x="200" y="73"/>
                  </a:cxn>
                  <a:cxn ang="0">
                    <a:pos x="191" y="60"/>
                  </a:cxn>
                  <a:cxn ang="0">
                    <a:pos x="179" y="49"/>
                  </a:cxn>
                  <a:cxn ang="0">
                    <a:pos x="159" y="32"/>
                  </a:cxn>
                  <a:cxn ang="0">
                    <a:pos x="137" y="18"/>
                  </a:cxn>
                  <a:cxn ang="0">
                    <a:pos x="115" y="9"/>
                  </a:cxn>
                  <a:cxn ang="0">
                    <a:pos x="93" y="3"/>
                  </a:cxn>
                  <a:cxn ang="0">
                    <a:pos x="72" y="0"/>
                  </a:cxn>
                  <a:cxn ang="0">
                    <a:pos x="53" y="4"/>
                  </a:cxn>
                  <a:cxn ang="0">
                    <a:pos x="36" y="11"/>
                  </a:cxn>
                  <a:cxn ang="0">
                    <a:pos x="21" y="22"/>
                  </a:cxn>
                </a:cxnLst>
                <a:rect l="0" t="0" r="r" b="b"/>
                <a:pathLst>
                  <a:path w="229" h="229">
                    <a:moveTo>
                      <a:pt x="21" y="22"/>
                    </a:moveTo>
                    <a:lnTo>
                      <a:pt x="9" y="37"/>
                    </a:lnTo>
                    <a:lnTo>
                      <a:pt x="3" y="56"/>
                    </a:lnTo>
                    <a:lnTo>
                      <a:pt x="0" y="75"/>
                    </a:lnTo>
                    <a:lnTo>
                      <a:pt x="2" y="96"/>
                    </a:lnTo>
                    <a:lnTo>
                      <a:pt x="8" y="117"/>
                    </a:lnTo>
                    <a:lnTo>
                      <a:pt x="18" y="139"/>
                    </a:lnTo>
                    <a:lnTo>
                      <a:pt x="32" y="161"/>
                    </a:lnTo>
                    <a:lnTo>
                      <a:pt x="50" y="180"/>
                    </a:lnTo>
                    <a:lnTo>
                      <a:pt x="71" y="197"/>
                    </a:lnTo>
                    <a:lnTo>
                      <a:pt x="92" y="211"/>
                    </a:lnTo>
                    <a:lnTo>
                      <a:pt x="114" y="220"/>
                    </a:lnTo>
                    <a:lnTo>
                      <a:pt x="136" y="226"/>
                    </a:lnTo>
                    <a:lnTo>
                      <a:pt x="156" y="229"/>
                    </a:lnTo>
                    <a:lnTo>
                      <a:pt x="176" y="225"/>
                    </a:lnTo>
                    <a:lnTo>
                      <a:pt x="194" y="218"/>
                    </a:lnTo>
                    <a:lnTo>
                      <a:pt x="209" y="207"/>
                    </a:lnTo>
                    <a:lnTo>
                      <a:pt x="217" y="195"/>
                    </a:lnTo>
                    <a:lnTo>
                      <a:pt x="224" y="182"/>
                    </a:lnTo>
                    <a:lnTo>
                      <a:pt x="228" y="169"/>
                    </a:lnTo>
                    <a:lnTo>
                      <a:pt x="229" y="154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8" y="140"/>
                    </a:lnTo>
                    <a:lnTo>
                      <a:pt x="226" y="126"/>
                    </a:lnTo>
                    <a:lnTo>
                      <a:pt x="222" y="112"/>
                    </a:lnTo>
                    <a:lnTo>
                      <a:pt x="216" y="98"/>
                    </a:lnTo>
                    <a:lnTo>
                      <a:pt x="208" y="86"/>
                    </a:lnTo>
                    <a:lnTo>
                      <a:pt x="200" y="73"/>
                    </a:lnTo>
                    <a:lnTo>
                      <a:pt x="191" y="60"/>
                    </a:lnTo>
                    <a:lnTo>
                      <a:pt x="179" y="49"/>
                    </a:lnTo>
                    <a:lnTo>
                      <a:pt x="159" y="32"/>
                    </a:lnTo>
                    <a:lnTo>
                      <a:pt x="137" y="18"/>
                    </a:lnTo>
                    <a:lnTo>
                      <a:pt x="115" y="9"/>
                    </a:lnTo>
                    <a:lnTo>
                      <a:pt x="93" y="3"/>
                    </a:lnTo>
                    <a:lnTo>
                      <a:pt x="72" y="0"/>
                    </a:lnTo>
                    <a:lnTo>
                      <a:pt x="53" y="4"/>
                    </a:lnTo>
                    <a:lnTo>
                      <a:pt x="36" y="11"/>
                    </a:lnTo>
                    <a:lnTo>
                      <a:pt x="21" y="2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8" name="Freeform 89"/>
              <p:cNvSpPr>
                <a:spLocks/>
              </p:cNvSpPr>
              <p:nvPr/>
            </p:nvSpPr>
            <p:spPr bwMode="auto">
              <a:xfrm>
                <a:off x="-420" y="2267"/>
                <a:ext cx="82" cy="82"/>
              </a:xfrm>
              <a:custGeom>
                <a:avLst/>
                <a:gdLst/>
                <a:ahLst/>
                <a:cxnLst>
                  <a:cxn ang="0">
                    <a:pos x="40" y="124"/>
                  </a:cxn>
                  <a:cxn ang="0">
                    <a:pos x="28" y="109"/>
                  </a:cxn>
                  <a:cxn ang="0">
                    <a:pos x="16" y="94"/>
                  </a:cxn>
                  <a:cxn ang="0">
                    <a:pos x="8" y="78"/>
                  </a:cxn>
                  <a:cxn ang="0">
                    <a:pos x="4" y="62"/>
                  </a:cxn>
                  <a:cxn ang="0">
                    <a:pos x="0" y="47"/>
                  </a:cxn>
                  <a:cxn ang="0">
                    <a:pos x="1" y="33"/>
                  </a:cxn>
                  <a:cxn ang="0">
                    <a:pos x="5" y="22"/>
                  </a:cxn>
                  <a:cxn ang="0">
                    <a:pos x="12" y="11"/>
                  </a:cxn>
                  <a:cxn ang="0">
                    <a:pos x="21" y="4"/>
                  </a:cxn>
                  <a:cxn ang="0">
                    <a:pos x="33" y="1"/>
                  </a:cxn>
                  <a:cxn ang="0">
                    <a:pos x="47" y="0"/>
                  </a:cxn>
                  <a:cxn ang="0">
                    <a:pos x="62" y="2"/>
                  </a:cxn>
                  <a:cxn ang="0">
                    <a:pos x="78" y="8"/>
                  </a:cxn>
                  <a:cxn ang="0">
                    <a:pos x="93" y="16"/>
                  </a:cxn>
                  <a:cxn ang="0">
                    <a:pos x="109" y="26"/>
                  </a:cxn>
                  <a:cxn ang="0">
                    <a:pos x="124" y="39"/>
                  </a:cxn>
                  <a:cxn ang="0">
                    <a:pos x="124" y="39"/>
                  </a:cxn>
                  <a:cxn ang="0">
                    <a:pos x="134" y="48"/>
                  </a:cxn>
                  <a:cxn ang="0">
                    <a:pos x="142" y="58"/>
                  </a:cxn>
                  <a:cxn ang="0">
                    <a:pos x="149" y="68"/>
                  </a:cxn>
                  <a:cxn ang="0">
                    <a:pos x="154" y="78"/>
                  </a:cxn>
                  <a:cxn ang="0">
                    <a:pos x="159" y="88"/>
                  </a:cxn>
                  <a:cxn ang="0">
                    <a:pos x="162" y="99"/>
                  </a:cxn>
                  <a:cxn ang="0">
                    <a:pos x="164" y="109"/>
                  </a:cxn>
                  <a:cxn ang="0">
                    <a:pos x="165" y="119"/>
                  </a:cxn>
                  <a:cxn ang="0">
                    <a:pos x="165" y="126"/>
                  </a:cxn>
                  <a:cxn ang="0">
                    <a:pos x="164" y="134"/>
                  </a:cxn>
                  <a:cxn ang="0">
                    <a:pos x="160" y="144"/>
                  </a:cxn>
                  <a:cxn ang="0">
                    <a:pos x="154" y="151"/>
                  </a:cxn>
                  <a:cxn ang="0">
                    <a:pos x="144" y="158"/>
                  </a:cxn>
                  <a:cxn ang="0">
                    <a:pos x="132" y="162"/>
                  </a:cxn>
                  <a:cxn ang="0">
                    <a:pos x="119" y="163"/>
                  </a:cxn>
                  <a:cxn ang="0">
                    <a:pos x="104" y="161"/>
                  </a:cxn>
                  <a:cxn ang="0">
                    <a:pos x="88" y="155"/>
                  </a:cxn>
                  <a:cxn ang="0">
                    <a:pos x="71" y="147"/>
                  </a:cxn>
                  <a:cxn ang="0">
                    <a:pos x="55" y="137"/>
                  </a:cxn>
                  <a:cxn ang="0">
                    <a:pos x="40" y="124"/>
                  </a:cxn>
                </a:cxnLst>
                <a:rect l="0" t="0" r="r" b="b"/>
                <a:pathLst>
                  <a:path w="165" h="163">
                    <a:moveTo>
                      <a:pt x="40" y="124"/>
                    </a:moveTo>
                    <a:lnTo>
                      <a:pt x="28" y="109"/>
                    </a:lnTo>
                    <a:lnTo>
                      <a:pt x="16" y="94"/>
                    </a:lnTo>
                    <a:lnTo>
                      <a:pt x="8" y="78"/>
                    </a:lnTo>
                    <a:lnTo>
                      <a:pt x="4" y="62"/>
                    </a:lnTo>
                    <a:lnTo>
                      <a:pt x="0" y="47"/>
                    </a:lnTo>
                    <a:lnTo>
                      <a:pt x="1" y="33"/>
                    </a:lnTo>
                    <a:lnTo>
                      <a:pt x="5" y="22"/>
                    </a:lnTo>
                    <a:lnTo>
                      <a:pt x="12" y="11"/>
                    </a:lnTo>
                    <a:lnTo>
                      <a:pt x="21" y="4"/>
                    </a:lnTo>
                    <a:lnTo>
                      <a:pt x="33" y="1"/>
                    </a:lnTo>
                    <a:lnTo>
                      <a:pt x="47" y="0"/>
                    </a:lnTo>
                    <a:lnTo>
                      <a:pt x="62" y="2"/>
                    </a:lnTo>
                    <a:lnTo>
                      <a:pt x="78" y="8"/>
                    </a:lnTo>
                    <a:lnTo>
                      <a:pt x="93" y="16"/>
                    </a:lnTo>
                    <a:lnTo>
                      <a:pt x="109" y="26"/>
                    </a:lnTo>
                    <a:lnTo>
                      <a:pt x="124" y="39"/>
                    </a:lnTo>
                    <a:lnTo>
                      <a:pt x="124" y="39"/>
                    </a:lnTo>
                    <a:lnTo>
                      <a:pt x="134" y="48"/>
                    </a:lnTo>
                    <a:lnTo>
                      <a:pt x="142" y="58"/>
                    </a:lnTo>
                    <a:lnTo>
                      <a:pt x="149" y="68"/>
                    </a:lnTo>
                    <a:lnTo>
                      <a:pt x="154" y="78"/>
                    </a:lnTo>
                    <a:lnTo>
                      <a:pt x="159" y="88"/>
                    </a:lnTo>
                    <a:lnTo>
                      <a:pt x="162" y="99"/>
                    </a:lnTo>
                    <a:lnTo>
                      <a:pt x="164" y="109"/>
                    </a:lnTo>
                    <a:lnTo>
                      <a:pt x="165" y="119"/>
                    </a:lnTo>
                    <a:lnTo>
                      <a:pt x="165" y="126"/>
                    </a:lnTo>
                    <a:lnTo>
                      <a:pt x="164" y="134"/>
                    </a:lnTo>
                    <a:lnTo>
                      <a:pt x="160" y="144"/>
                    </a:lnTo>
                    <a:lnTo>
                      <a:pt x="154" y="151"/>
                    </a:lnTo>
                    <a:lnTo>
                      <a:pt x="144" y="158"/>
                    </a:lnTo>
                    <a:lnTo>
                      <a:pt x="132" y="162"/>
                    </a:lnTo>
                    <a:lnTo>
                      <a:pt x="119" y="163"/>
                    </a:lnTo>
                    <a:lnTo>
                      <a:pt x="104" y="161"/>
                    </a:lnTo>
                    <a:lnTo>
                      <a:pt x="88" y="155"/>
                    </a:lnTo>
                    <a:lnTo>
                      <a:pt x="71" y="147"/>
                    </a:lnTo>
                    <a:lnTo>
                      <a:pt x="55" y="137"/>
                    </a:lnTo>
                    <a:lnTo>
                      <a:pt x="40" y="124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" name="Freeform 90"/>
              <p:cNvSpPr>
                <a:spLocks/>
              </p:cNvSpPr>
              <p:nvPr/>
            </p:nvSpPr>
            <p:spPr bwMode="auto">
              <a:xfrm>
                <a:off x="-346" y="2275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" name="Freeform 91"/>
              <p:cNvSpPr>
                <a:spLocks/>
              </p:cNvSpPr>
              <p:nvPr/>
            </p:nvSpPr>
            <p:spPr bwMode="auto">
              <a:xfrm>
                <a:off x="-537" y="1922"/>
                <a:ext cx="125" cy="353"/>
              </a:xfrm>
              <a:custGeom>
                <a:avLst/>
                <a:gdLst/>
                <a:ahLst/>
                <a:cxnLst>
                  <a:cxn ang="0">
                    <a:pos x="171" y="10"/>
                  </a:cxn>
                  <a:cxn ang="0">
                    <a:pos x="122" y="54"/>
                  </a:cxn>
                  <a:cxn ang="0">
                    <a:pos x="58" y="134"/>
                  </a:cxn>
                  <a:cxn ang="0">
                    <a:pos x="9" y="246"/>
                  </a:cxn>
                  <a:cxn ang="0">
                    <a:pos x="0" y="337"/>
                  </a:cxn>
                  <a:cxn ang="0">
                    <a:pos x="6" y="387"/>
                  </a:cxn>
                  <a:cxn ang="0">
                    <a:pos x="19" y="436"/>
                  </a:cxn>
                  <a:cxn ang="0">
                    <a:pos x="39" y="485"/>
                  </a:cxn>
                  <a:cxn ang="0">
                    <a:pos x="67" y="533"/>
                  </a:cxn>
                  <a:cxn ang="0">
                    <a:pos x="103" y="583"/>
                  </a:cxn>
                  <a:cxn ang="0">
                    <a:pos x="146" y="630"/>
                  </a:cxn>
                  <a:cxn ang="0">
                    <a:pos x="197" y="678"/>
                  </a:cxn>
                  <a:cxn ang="0">
                    <a:pos x="230" y="705"/>
                  </a:cxn>
                  <a:cxn ang="0">
                    <a:pos x="243" y="704"/>
                  </a:cxn>
                  <a:cxn ang="0">
                    <a:pos x="250" y="693"/>
                  </a:cxn>
                  <a:cxn ang="0">
                    <a:pos x="249" y="682"/>
                  </a:cxn>
                  <a:cxn ang="0">
                    <a:pos x="219" y="654"/>
                  </a:cxn>
                  <a:cxn ang="0">
                    <a:pos x="171" y="609"/>
                  </a:cxn>
                  <a:cxn ang="0">
                    <a:pos x="130" y="564"/>
                  </a:cxn>
                  <a:cxn ang="0">
                    <a:pos x="97" y="519"/>
                  </a:cxn>
                  <a:cxn ang="0">
                    <a:pos x="69" y="473"/>
                  </a:cxn>
                  <a:cxn ang="0">
                    <a:pos x="50" y="428"/>
                  </a:cxn>
                  <a:cxn ang="0">
                    <a:pos x="37" y="382"/>
                  </a:cxn>
                  <a:cxn ang="0">
                    <a:pos x="31" y="337"/>
                  </a:cxn>
                  <a:cxn ang="0">
                    <a:pos x="40" y="253"/>
                  </a:cxn>
                  <a:cxn ang="0">
                    <a:pos x="86" y="149"/>
                  </a:cxn>
                  <a:cxn ang="0">
                    <a:pos x="146" y="74"/>
                  </a:cxn>
                  <a:cxn ang="0">
                    <a:pos x="191" y="33"/>
                  </a:cxn>
                  <a:cxn ang="0">
                    <a:pos x="203" y="23"/>
                  </a:cxn>
                  <a:cxn ang="0">
                    <a:pos x="205" y="13"/>
                  </a:cxn>
                  <a:cxn ang="0">
                    <a:pos x="198" y="2"/>
                  </a:cxn>
                  <a:cxn ang="0">
                    <a:pos x="186" y="1"/>
                  </a:cxn>
                </a:cxnLst>
                <a:rect l="0" t="0" r="r" b="b"/>
                <a:pathLst>
                  <a:path w="251" h="705">
                    <a:moveTo>
                      <a:pt x="180" y="3"/>
                    </a:moveTo>
                    <a:lnTo>
                      <a:pt x="171" y="10"/>
                    </a:lnTo>
                    <a:lnTo>
                      <a:pt x="150" y="28"/>
                    </a:lnTo>
                    <a:lnTo>
                      <a:pt x="122" y="54"/>
                    </a:lnTo>
                    <a:lnTo>
                      <a:pt x="90" y="90"/>
                    </a:lnTo>
                    <a:lnTo>
                      <a:pt x="58" y="134"/>
                    </a:lnTo>
                    <a:lnTo>
                      <a:pt x="30" y="187"/>
                    </a:lnTo>
                    <a:lnTo>
                      <a:pt x="9" y="246"/>
                    </a:lnTo>
                    <a:lnTo>
                      <a:pt x="0" y="313"/>
                    </a:lnTo>
                    <a:lnTo>
                      <a:pt x="0" y="337"/>
                    </a:lnTo>
                    <a:lnTo>
                      <a:pt x="1" y="363"/>
                    </a:lnTo>
                    <a:lnTo>
                      <a:pt x="6" y="387"/>
                    </a:lnTo>
                    <a:lnTo>
                      <a:pt x="12" y="411"/>
                    </a:lnTo>
                    <a:lnTo>
                      <a:pt x="19" y="436"/>
                    </a:lnTo>
                    <a:lnTo>
                      <a:pt x="28" y="461"/>
                    </a:lnTo>
                    <a:lnTo>
                      <a:pt x="39" y="485"/>
                    </a:lnTo>
                    <a:lnTo>
                      <a:pt x="52" y="509"/>
                    </a:lnTo>
                    <a:lnTo>
                      <a:pt x="67" y="533"/>
                    </a:lnTo>
                    <a:lnTo>
                      <a:pt x="84" y="559"/>
                    </a:lnTo>
                    <a:lnTo>
                      <a:pt x="103" y="583"/>
                    </a:lnTo>
                    <a:lnTo>
                      <a:pt x="123" y="606"/>
                    </a:lnTo>
                    <a:lnTo>
                      <a:pt x="146" y="630"/>
                    </a:lnTo>
                    <a:lnTo>
                      <a:pt x="171" y="654"/>
                    </a:lnTo>
                    <a:lnTo>
                      <a:pt x="197" y="678"/>
                    </a:lnTo>
                    <a:lnTo>
                      <a:pt x="225" y="701"/>
                    </a:lnTo>
                    <a:lnTo>
                      <a:pt x="230" y="705"/>
                    </a:lnTo>
                    <a:lnTo>
                      <a:pt x="236" y="705"/>
                    </a:lnTo>
                    <a:lnTo>
                      <a:pt x="243" y="704"/>
                    </a:lnTo>
                    <a:lnTo>
                      <a:pt x="248" y="699"/>
                    </a:lnTo>
                    <a:lnTo>
                      <a:pt x="250" y="693"/>
                    </a:lnTo>
                    <a:lnTo>
                      <a:pt x="251" y="688"/>
                    </a:lnTo>
                    <a:lnTo>
                      <a:pt x="249" y="682"/>
                    </a:lnTo>
                    <a:lnTo>
                      <a:pt x="245" y="677"/>
                    </a:lnTo>
                    <a:lnTo>
                      <a:pt x="219" y="654"/>
                    </a:lnTo>
                    <a:lnTo>
                      <a:pt x="194" y="632"/>
                    </a:lnTo>
                    <a:lnTo>
                      <a:pt x="171" y="609"/>
                    </a:lnTo>
                    <a:lnTo>
                      <a:pt x="150" y="587"/>
                    </a:lnTo>
                    <a:lnTo>
                      <a:pt x="130" y="564"/>
                    </a:lnTo>
                    <a:lnTo>
                      <a:pt x="113" y="541"/>
                    </a:lnTo>
                    <a:lnTo>
                      <a:pt x="97" y="519"/>
                    </a:lnTo>
                    <a:lnTo>
                      <a:pt x="82" y="496"/>
                    </a:lnTo>
                    <a:lnTo>
                      <a:pt x="69" y="473"/>
                    </a:lnTo>
                    <a:lnTo>
                      <a:pt x="59" y="450"/>
                    </a:lnTo>
                    <a:lnTo>
                      <a:pt x="50" y="428"/>
                    </a:lnTo>
                    <a:lnTo>
                      <a:pt x="43" y="405"/>
                    </a:lnTo>
                    <a:lnTo>
                      <a:pt x="37" y="382"/>
                    </a:lnTo>
                    <a:lnTo>
                      <a:pt x="33" y="359"/>
                    </a:lnTo>
                    <a:lnTo>
                      <a:pt x="31" y="337"/>
                    </a:lnTo>
                    <a:lnTo>
                      <a:pt x="31" y="314"/>
                    </a:lnTo>
                    <a:lnTo>
                      <a:pt x="40" y="253"/>
                    </a:lnTo>
                    <a:lnTo>
                      <a:pt x="60" y="197"/>
                    </a:lnTo>
                    <a:lnTo>
                      <a:pt x="86" y="149"/>
                    </a:lnTo>
                    <a:lnTo>
                      <a:pt x="116" y="107"/>
                    </a:lnTo>
                    <a:lnTo>
                      <a:pt x="146" y="74"/>
                    </a:lnTo>
                    <a:lnTo>
                      <a:pt x="173" y="48"/>
                    </a:lnTo>
                    <a:lnTo>
                      <a:pt x="191" y="33"/>
                    </a:lnTo>
                    <a:lnTo>
                      <a:pt x="198" y="28"/>
                    </a:lnTo>
                    <a:lnTo>
                      <a:pt x="203" y="23"/>
                    </a:lnTo>
                    <a:lnTo>
                      <a:pt x="205" y="18"/>
                    </a:lnTo>
                    <a:lnTo>
                      <a:pt x="205" y="13"/>
                    </a:lnTo>
                    <a:lnTo>
                      <a:pt x="203" y="7"/>
                    </a:lnTo>
                    <a:lnTo>
                      <a:pt x="198" y="2"/>
                    </a:lnTo>
                    <a:lnTo>
                      <a:pt x="192" y="0"/>
                    </a:lnTo>
                    <a:lnTo>
                      <a:pt x="186" y="1"/>
                    </a:lnTo>
                    <a:lnTo>
                      <a:pt x="18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" name="Freeform 92"/>
              <p:cNvSpPr>
                <a:spLocks/>
              </p:cNvSpPr>
              <p:nvPr/>
            </p:nvSpPr>
            <p:spPr bwMode="auto">
              <a:xfrm>
                <a:off x="-455" y="2243"/>
                <a:ext cx="100" cy="80"/>
              </a:xfrm>
              <a:custGeom>
                <a:avLst/>
                <a:gdLst/>
                <a:ahLst/>
                <a:cxnLst>
                  <a:cxn ang="0">
                    <a:pos x="53" y="7"/>
                  </a:cxn>
                  <a:cxn ang="0">
                    <a:pos x="38" y="19"/>
                  </a:cxn>
                  <a:cxn ang="0">
                    <a:pos x="20" y="36"/>
                  </a:cxn>
                  <a:cxn ang="0">
                    <a:pos x="8" y="52"/>
                  </a:cxn>
                  <a:cxn ang="0">
                    <a:pos x="1" y="66"/>
                  </a:cxn>
                  <a:cxn ang="0">
                    <a:pos x="1" y="86"/>
                  </a:cxn>
                  <a:cxn ang="0">
                    <a:pos x="15" y="109"/>
                  </a:cxn>
                  <a:cxn ang="0">
                    <a:pos x="39" y="136"/>
                  </a:cxn>
                  <a:cxn ang="0">
                    <a:pos x="51" y="148"/>
                  </a:cxn>
                  <a:cxn ang="0">
                    <a:pos x="63" y="156"/>
                  </a:cxn>
                  <a:cxn ang="0">
                    <a:pos x="74" y="159"/>
                  </a:cxn>
                  <a:cxn ang="0">
                    <a:pos x="83" y="160"/>
                  </a:cxn>
                  <a:cxn ang="0">
                    <a:pos x="100" y="157"/>
                  </a:cxn>
                  <a:cxn ang="0">
                    <a:pos x="114" y="149"/>
                  </a:cxn>
                  <a:cxn ang="0">
                    <a:pos x="124" y="141"/>
                  </a:cxn>
                  <a:cxn ang="0">
                    <a:pos x="128" y="136"/>
                  </a:cxn>
                  <a:cxn ang="0">
                    <a:pos x="131" y="126"/>
                  </a:cxn>
                  <a:cxn ang="0">
                    <a:pos x="132" y="117"/>
                  </a:cxn>
                  <a:cxn ang="0">
                    <a:pos x="135" y="110"/>
                  </a:cxn>
                  <a:cxn ang="0">
                    <a:pos x="153" y="116"/>
                  </a:cxn>
                  <a:cxn ang="0">
                    <a:pos x="169" y="113"/>
                  </a:cxn>
                  <a:cxn ang="0">
                    <a:pos x="183" y="105"/>
                  </a:cxn>
                  <a:cxn ang="0">
                    <a:pos x="193" y="95"/>
                  </a:cxn>
                  <a:cxn ang="0">
                    <a:pos x="195" y="91"/>
                  </a:cxn>
                  <a:cxn ang="0">
                    <a:pos x="198" y="69"/>
                  </a:cxn>
                  <a:cxn ang="0">
                    <a:pos x="195" y="51"/>
                  </a:cxn>
                  <a:cxn ang="0">
                    <a:pos x="183" y="36"/>
                  </a:cxn>
                  <a:cxn ang="0">
                    <a:pos x="167" y="19"/>
                  </a:cxn>
                  <a:cxn ang="0">
                    <a:pos x="139" y="4"/>
                  </a:cxn>
                  <a:cxn ang="0">
                    <a:pos x="106" y="0"/>
                  </a:cxn>
                  <a:cxn ang="0">
                    <a:pos x="76" y="3"/>
                  </a:cxn>
                  <a:cxn ang="0">
                    <a:pos x="56" y="6"/>
                  </a:cxn>
                </a:cxnLst>
                <a:rect l="0" t="0" r="r" b="b"/>
                <a:pathLst>
                  <a:path w="198" h="160">
                    <a:moveTo>
                      <a:pt x="56" y="6"/>
                    </a:moveTo>
                    <a:lnTo>
                      <a:pt x="53" y="7"/>
                    </a:lnTo>
                    <a:lnTo>
                      <a:pt x="49" y="10"/>
                    </a:lnTo>
                    <a:lnTo>
                      <a:pt x="38" y="19"/>
                    </a:lnTo>
                    <a:lnTo>
                      <a:pt x="28" y="28"/>
                    </a:lnTo>
                    <a:lnTo>
                      <a:pt x="20" y="36"/>
                    </a:lnTo>
                    <a:lnTo>
                      <a:pt x="13" y="44"/>
                    </a:lnTo>
                    <a:lnTo>
                      <a:pt x="8" y="52"/>
                    </a:lnTo>
                    <a:lnTo>
                      <a:pt x="3" y="59"/>
                    </a:lnTo>
                    <a:lnTo>
                      <a:pt x="1" y="66"/>
                    </a:lnTo>
                    <a:lnTo>
                      <a:pt x="0" y="73"/>
                    </a:lnTo>
                    <a:lnTo>
                      <a:pt x="1" y="86"/>
                    </a:lnTo>
                    <a:lnTo>
                      <a:pt x="7" y="97"/>
                    </a:lnTo>
                    <a:lnTo>
                      <a:pt x="15" y="109"/>
                    </a:lnTo>
                    <a:lnTo>
                      <a:pt x="24" y="119"/>
                    </a:lnTo>
                    <a:lnTo>
                      <a:pt x="39" y="136"/>
                    </a:lnTo>
                    <a:lnTo>
                      <a:pt x="45" y="143"/>
                    </a:lnTo>
                    <a:lnTo>
                      <a:pt x="51" y="148"/>
                    </a:lnTo>
                    <a:lnTo>
                      <a:pt x="58" y="152"/>
                    </a:lnTo>
                    <a:lnTo>
                      <a:pt x="63" y="156"/>
                    </a:lnTo>
                    <a:lnTo>
                      <a:pt x="68" y="158"/>
                    </a:lnTo>
                    <a:lnTo>
                      <a:pt x="74" y="159"/>
                    </a:lnTo>
                    <a:lnTo>
                      <a:pt x="78" y="160"/>
                    </a:lnTo>
                    <a:lnTo>
                      <a:pt x="83" y="160"/>
                    </a:lnTo>
                    <a:lnTo>
                      <a:pt x="92" y="159"/>
                    </a:lnTo>
                    <a:lnTo>
                      <a:pt x="100" y="157"/>
                    </a:lnTo>
                    <a:lnTo>
                      <a:pt x="108" y="154"/>
                    </a:lnTo>
                    <a:lnTo>
                      <a:pt x="114" y="149"/>
                    </a:lnTo>
                    <a:lnTo>
                      <a:pt x="120" y="145"/>
                    </a:lnTo>
                    <a:lnTo>
                      <a:pt x="124" y="141"/>
                    </a:lnTo>
                    <a:lnTo>
                      <a:pt x="127" y="137"/>
                    </a:lnTo>
                    <a:lnTo>
                      <a:pt x="128" y="136"/>
                    </a:lnTo>
                    <a:lnTo>
                      <a:pt x="131" y="132"/>
                    </a:lnTo>
                    <a:lnTo>
                      <a:pt x="131" y="126"/>
                    </a:lnTo>
                    <a:lnTo>
                      <a:pt x="131" y="121"/>
                    </a:lnTo>
                    <a:lnTo>
                      <a:pt x="132" y="117"/>
                    </a:lnTo>
                    <a:lnTo>
                      <a:pt x="134" y="113"/>
                    </a:lnTo>
                    <a:lnTo>
                      <a:pt x="135" y="110"/>
                    </a:lnTo>
                    <a:lnTo>
                      <a:pt x="144" y="113"/>
                    </a:lnTo>
                    <a:lnTo>
                      <a:pt x="153" y="116"/>
                    </a:lnTo>
                    <a:lnTo>
                      <a:pt x="161" y="116"/>
                    </a:lnTo>
                    <a:lnTo>
                      <a:pt x="169" y="113"/>
                    </a:lnTo>
                    <a:lnTo>
                      <a:pt x="177" y="110"/>
                    </a:lnTo>
                    <a:lnTo>
                      <a:pt x="183" y="105"/>
                    </a:lnTo>
                    <a:lnTo>
                      <a:pt x="189" y="101"/>
                    </a:lnTo>
                    <a:lnTo>
                      <a:pt x="193" y="95"/>
                    </a:lnTo>
                    <a:lnTo>
                      <a:pt x="195" y="94"/>
                    </a:lnTo>
                    <a:lnTo>
                      <a:pt x="195" y="91"/>
                    </a:lnTo>
                    <a:lnTo>
                      <a:pt x="198" y="80"/>
                    </a:lnTo>
                    <a:lnTo>
                      <a:pt x="198" y="69"/>
                    </a:lnTo>
                    <a:lnTo>
                      <a:pt x="197" y="60"/>
                    </a:lnTo>
                    <a:lnTo>
                      <a:pt x="195" y="51"/>
                    </a:lnTo>
                    <a:lnTo>
                      <a:pt x="189" y="44"/>
                    </a:lnTo>
                    <a:lnTo>
                      <a:pt x="183" y="36"/>
                    </a:lnTo>
                    <a:lnTo>
                      <a:pt x="175" y="28"/>
                    </a:lnTo>
                    <a:lnTo>
                      <a:pt x="167" y="19"/>
                    </a:lnTo>
                    <a:lnTo>
                      <a:pt x="154" y="10"/>
                    </a:lnTo>
                    <a:lnTo>
                      <a:pt x="139" y="4"/>
                    </a:lnTo>
                    <a:lnTo>
                      <a:pt x="123" y="1"/>
                    </a:lnTo>
                    <a:lnTo>
                      <a:pt x="106" y="0"/>
                    </a:lnTo>
                    <a:lnTo>
                      <a:pt x="90" y="1"/>
                    </a:lnTo>
                    <a:lnTo>
                      <a:pt x="76" y="3"/>
                    </a:lnTo>
                    <a:lnTo>
                      <a:pt x="64" y="5"/>
                    </a:lnTo>
                    <a:lnTo>
                      <a:pt x="56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" name="Freeform 93"/>
              <p:cNvSpPr>
                <a:spLocks/>
              </p:cNvSpPr>
              <p:nvPr/>
            </p:nvSpPr>
            <p:spPr bwMode="auto">
              <a:xfrm>
                <a:off x="-438" y="2259"/>
                <a:ext cx="67" cy="48"/>
              </a:xfrm>
              <a:custGeom>
                <a:avLst/>
                <a:gdLst/>
                <a:ahLst/>
                <a:cxnLst>
                  <a:cxn ang="0">
                    <a:pos x="112" y="8"/>
                  </a:cxn>
                  <a:cxn ang="0">
                    <a:pos x="122" y="19"/>
                  </a:cxn>
                  <a:cxn ang="0">
                    <a:pos x="130" y="26"/>
                  </a:cxn>
                  <a:cxn ang="0">
                    <a:pos x="134" y="33"/>
                  </a:cxn>
                  <a:cxn ang="0">
                    <a:pos x="135" y="38"/>
                  </a:cxn>
                  <a:cxn ang="0">
                    <a:pos x="135" y="39"/>
                  </a:cxn>
                  <a:cxn ang="0">
                    <a:pos x="135" y="40"/>
                  </a:cxn>
                  <a:cxn ang="0">
                    <a:pos x="134" y="42"/>
                  </a:cxn>
                  <a:cxn ang="0">
                    <a:pos x="134" y="44"/>
                  </a:cxn>
                  <a:cxn ang="0">
                    <a:pos x="129" y="47"/>
                  </a:cxn>
                  <a:cxn ang="0">
                    <a:pos x="126" y="49"/>
                  </a:cxn>
                  <a:cxn ang="0">
                    <a:pos x="121" y="49"/>
                  </a:cxn>
                  <a:cxn ang="0">
                    <a:pos x="117" y="47"/>
                  </a:cxn>
                  <a:cxn ang="0">
                    <a:pos x="107" y="42"/>
                  </a:cxn>
                  <a:cxn ang="0">
                    <a:pos x="98" y="41"/>
                  </a:cxn>
                  <a:cxn ang="0">
                    <a:pos x="91" y="41"/>
                  </a:cxn>
                  <a:cxn ang="0">
                    <a:pos x="87" y="44"/>
                  </a:cxn>
                  <a:cxn ang="0">
                    <a:pos x="79" y="52"/>
                  </a:cxn>
                  <a:cxn ang="0">
                    <a:pos x="73" y="62"/>
                  </a:cxn>
                  <a:cxn ang="0">
                    <a:pos x="69" y="75"/>
                  </a:cxn>
                  <a:cxn ang="0">
                    <a:pos x="68" y="85"/>
                  </a:cxn>
                  <a:cxn ang="0">
                    <a:pos x="65" y="88"/>
                  </a:cxn>
                  <a:cxn ang="0">
                    <a:pos x="60" y="91"/>
                  </a:cxn>
                  <a:cxn ang="0">
                    <a:pos x="55" y="93"/>
                  </a:cxn>
                  <a:cxn ang="0">
                    <a:pos x="51" y="94"/>
                  </a:cxn>
                  <a:cxn ang="0">
                    <a:pos x="46" y="93"/>
                  </a:cxn>
                  <a:cxn ang="0">
                    <a:pos x="42" y="91"/>
                  </a:cxn>
                  <a:cxn ang="0">
                    <a:pos x="37" y="87"/>
                  </a:cxn>
                  <a:cxn ang="0">
                    <a:pos x="32" y="83"/>
                  </a:cxn>
                  <a:cxn ang="0">
                    <a:pos x="16" y="64"/>
                  </a:cxn>
                  <a:cxn ang="0">
                    <a:pos x="9" y="57"/>
                  </a:cxn>
                  <a:cxn ang="0">
                    <a:pos x="5" y="52"/>
                  </a:cxn>
                  <a:cxn ang="0">
                    <a:pos x="1" y="46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39"/>
                  </a:cxn>
                  <a:cxn ang="0">
                    <a:pos x="1" y="35"/>
                  </a:cxn>
                  <a:cxn ang="0">
                    <a:pos x="4" y="32"/>
                  </a:cxn>
                  <a:cxn ang="0">
                    <a:pos x="7" y="29"/>
                  </a:cxn>
                  <a:cxn ang="0">
                    <a:pos x="12" y="23"/>
                  </a:cxn>
                  <a:cxn ang="0">
                    <a:pos x="17" y="17"/>
                  </a:cxn>
                  <a:cxn ang="0">
                    <a:pos x="26" y="11"/>
                  </a:cxn>
                  <a:cxn ang="0">
                    <a:pos x="35" y="3"/>
                  </a:cxn>
                  <a:cxn ang="0">
                    <a:pos x="45" y="2"/>
                  </a:cxn>
                  <a:cxn ang="0">
                    <a:pos x="55" y="1"/>
                  </a:cxn>
                  <a:cxn ang="0">
                    <a:pos x="67" y="0"/>
                  </a:cxn>
                  <a:cxn ang="0">
                    <a:pos x="79" y="0"/>
                  </a:cxn>
                  <a:cxn ang="0">
                    <a:pos x="89" y="0"/>
                  </a:cxn>
                  <a:cxn ang="0">
                    <a:pos x="98" y="2"/>
                  </a:cxn>
                  <a:cxn ang="0">
                    <a:pos x="106" y="4"/>
                  </a:cxn>
                  <a:cxn ang="0">
                    <a:pos x="112" y="8"/>
                  </a:cxn>
                </a:cxnLst>
                <a:rect l="0" t="0" r="r" b="b"/>
                <a:pathLst>
                  <a:path w="135" h="94">
                    <a:moveTo>
                      <a:pt x="112" y="8"/>
                    </a:moveTo>
                    <a:lnTo>
                      <a:pt x="122" y="19"/>
                    </a:lnTo>
                    <a:lnTo>
                      <a:pt x="130" y="26"/>
                    </a:lnTo>
                    <a:lnTo>
                      <a:pt x="134" y="33"/>
                    </a:lnTo>
                    <a:lnTo>
                      <a:pt x="135" y="38"/>
                    </a:lnTo>
                    <a:lnTo>
                      <a:pt x="135" y="39"/>
                    </a:lnTo>
                    <a:lnTo>
                      <a:pt x="135" y="40"/>
                    </a:lnTo>
                    <a:lnTo>
                      <a:pt x="134" y="42"/>
                    </a:lnTo>
                    <a:lnTo>
                      <a:pt x="134" y="44"/>
                    </a:lnTo>
                    <a:lnTo>
                      <a:pt x="129" y="47"/>
                    </a:lnTo>
                    <a:lnTo>
                      <a:pt x="126" y="49"/>
                    </a:lnTo>
                    <a:lnTo>
                      <a:pt x="121" y="49"/>
                    </a:lnTo>
                    <a:lnTo>
                      <a:pt x="117" y="47"/>
                    </a:lnTo>
                    <a:lnTo>
                      <a:pt x="107" y="42"/>
                    </a:lnTo>
                    <a:lnTo>
                      <a:pt x="98" y="41"/>
                    </a:lnTo>
                    <a:lnTo>
                      <a:pt x="91" y="41"/>
                    </a:lnTo>
                    <a:lnTo>
                      <a:pt x="87" y="44"/>
                    </a:lnTo>
                    <a:lnTo>
                      <a:pt x="79" y="52"/>
                    </a:lnTo>
                    <a:lnTo>
                      <a:pt x="73" y="62"/>
                    </a:lnTo>
                    <a:lnTo>
                      <a:pt x="69" y="75"/>
                    </a:lnTo>
                    <a:lnTo>
                      <a:pt x="68" y="85"/>
                    </a:lnTo>
                    <a:lnTo>
                      <a:pt x="65" y="88"/>
                    </a:lnTo>
                    <a:lnTo>
                      <a:pt x="60" y="91"/>
                    </a:lnTo>
                    <a:lnTo>
                      <a:pt x="55" y="93"/>
                    </a:lnTo>
                    <a:lnTo>
                      <a:pt x="51" y="94"/>
                    </a:lnTo>
                    <a:lnTo>
                      <a:pt x="46" y="93"/>
                    </a:lnTo>
                    <a:lnTo>
                      <a:pt x="42" y="91"/>
                    </a:lnTo>
                    <a:lnTo>
                      <a:pt x="37" y="87"/>
                    </a:lnTo>
                    <a:lnTo>
                      <a:pt x="32" y="83"/>
                    </a:lnTo>
                    <a:lnTo>
                      <a:pt x="16" y="64"/>
                    </a:lnTo>
                    <a:lnTo>
                      <a:pt x="9" y="57"/>
                    </a:lnTo>
                    <a:lnTo>
                      <a:pt x="5" y="52"/>
                    </a:lnTo>
                    <a:lnTo>
                      <a:pt x="1" y="46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39"/>
                    </a:lnTo>
                    <a:lnTo>
                      <a:pt x="1" y="35"/>
                    </a:lnTo>
                    <a:lnTo>
                      <a:pt x="4" y="32"/>
                    </a:lnTo>
                    <a:lnTo>
                      <a:pt x="7" y="29"/>
                    </a:lnTo>
                    <a:lnTo>
                      <a:pt x="12" y="23"/>
                    </a:lnTo>
                    <a:lnTo>
                      <a:pt x="17" y="17"/>
                    </a:lnTo>
                    <a:lnTo>
                      <a:pt x="26" y="11"/>
                    </a:lnTo>
                    <a:lnTo>
                      <a:pt x="35" y="3"/>
                    </a:lnTo>
                    <a:lnTo>
                      <a:pt x="45" y="2"/>
                    </a:lnTo>
                    <a:lnTo>
                      <a:pt x="55" y="1"/>
                    </a:lnTo>
                    <a:lnTo>
                      <a:pt x="67" y="0"/>
                    </a:lnTo>
                    <a:lnTo>
                      <a:pt x="79" y="0"/>
                    </a:lnTo>
                    <a:lnTo>
                      <a:pt x="89" y="0"/>
                    </a:lnTo>
                    <a:lnTo>
                      <a:pt x="98" y="2"/>
                    </a:lnTo>
                    <a:lnTo>
                      <a:pt x="106" y="4"/>
                    </a:lnTo>
                    <a:lnTo>
                      <a:pt x="112" y="8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" name="Freeform 94"/>
              <p:cNvSpPr>
                <a:spLocks/>
              </p:cNvSpPr>
              <p:nvPr/>
            </p:nvSpPr>
            <p:spPr bwMode="auto">
              <a:xfrm>
                <a:off x="-258" y="1927"/>
                <a:ext cx="120" cy="214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0" y="21"/>
                  </a:cxn>
                  <a:cxn ang="0">
                    <a:pos x="1" y="35"/>
                  </a:cxn>
                  <a:cxn ang="0">
                    <a:pos x="2" y="53"/>
                  </a:cxn>
                  <a:cxn ang="0">
                    <a:pos x="4" y="77"/>
                  </a:cxn>
                  <a:cxn ang="0">
                    <a:pos x="9" y="106"/>
                  </a:cxn>
                  <a:cxn ang="0">
                    <a:pos x="14" y="137"/>
                  </a:cxn>
                  <a:cxn ang="0">
                    <a:pos x="22" y="171"/>
                  </a:cxn>
                  <a:cxn ang="0">
                    <a:pos x="31" y="206"/>
                  </a:cxn>
                  <a:cxn ang="0">
                    <a:pos x="44" y="242"/>
                  </a:cxn>
                  <a:cxn ang="0">
                    <a:pos x="59" y="276"/>
                  </a:cxn>
                  <a:cxn ang="0">
                    <a:pos x="76" y="310"/>
                  </a:cxn>
                  <a:cxn ang="0">
                    <a:pos x="97" y="342"/>
                  </a:cxn>
                  <a:cxn ang="0">
                    <a:pos x="122" y="371"/>
                  </a:cxn>
                  <a:cxn ang="0">
                    <a:pos x="151" y="395"/>
                  </a:cxn>
                  <a:cxn ang="0">
                    <a:pos x="183" y="415"/>
                  </a:cxn>
                  <a:cxn ang="0">
                    <a:pos x="220" y="428"/>
                  </a:cxn>
                  <a:cxn ang="0">
                    <a:pos x="226" y="428"/>
                  </a:cxn>
                  <a:cxn ang="0">
                    <a:pos x="231" y="426"/>
                  </a:cxn>
                  <a:cxn ang="0">
                    <a:pos x="236" y="423"/>
                  </a:cxn>
                  <a:cxn ang="0">
                    <a:pos x="239" y="417"/>
                  </a:cxn>
                  <a:cxn ang="0">
                    <a:pos x="239" y="410"/>
                  </a:cxn>
                  <a:cxn ang="0">
                    <a:pos x="237" y="404"/>
                  </a:cxn>
                  <a:cxn ang="0">
                    <a:pos x="234" y="400"/>
                  </a:cxn>
                  <a:cxn ang="0">
                    <a:pos x="228" y="397"/>
                  </a:cxn>
                  <a:cxn ang="0">
                    <a:pos x="196" y="385"/>
                  </a:cxn>
                  <a:cxn ang="0">
                    <a:pos x="166" y="367"/>
                  </a:cxn>
                  <a:cxn ang="0">
                    <a:pos x="141" y="344"/>
                  </a:cxn>
                  <a:cxn ang="0">
                    <a:pos x="120" y="318"/>
                  </a:cxn>
                  <a:cxn ang="0">
                    <a:pos x="100" y="288"/>
                  </a:cxn>
                  <a:cxn ang="0">
                    <a:pos x="84" y="256"/>
                  </a:cxn>
                  <a:cxn ang="0">
                    <a:pos x="71" y="222"/>
                  </a:cxn>
                  <a:cxn ang="0">
                    <a:pos x="61" y="189"/>
                  </a:cxn>
                  <a:cxn ang="0">
                    <a:pos x="52" y="157"/>
                  </a:cxn>
                  <a:cxn ang="0">
                    <a:pos x="45" y="126"/>
                  </a:cxn>
                  <a:cxn ang="0">
                    <a:pos x="40" y="96"/>
                  </a:cxn>
                  <a:cxn ang="0">
                    <a:pos x="37" y="70"/>
                  </a:cxn>
                  <a:cxn ang="0">
                    <a:pos x="34" y="48"/>
                  </a:cxn>
                  <a:cxn ang="0">
                    <a:pos x="33" y="31"/>
                  </a:cxn>
                  <a:cxn ang="0">
                    <a:pos x="32" y="21"/>
                  </a:cxn>
                  <a:cxn ang="0">
                    <a:pos x="32" y="16"/>
                  </a:cxn>
                  <a:cxn ang="0">
                    <a:pos x="31" y="10"/>
                  </a:cxn>
                  <a:cxn ang="0">
                    <a:pos x="27" y="6"/>
                  </a:cxn>
                  <a:cxn ang="0">
                    <a:pos x="23" y="2"/>
                  </a:cxn>
                  <a:cxn ang="0">
                    <a:pos x="16" y="0"/>
                  </a:cxn>
                  <a:cxn ang="0">
                    <a:pos x="10" y="1"/>
                  </a:cxn>
                  <a:cxn ang="0">
                    <a:pos x="4" y="5"/>
                  </a:cxn>
                  <a:cxn ang="0">
                    <a:pos x="1" y="9"/>
                  </a:cxn>
                  <a:cxn ang="0">
                    <a:pos x="0" y="15"/>
                  </a:cxn>
                </a:cxnLst>
                <a:rect l="0" t="0" r="r" b="b"/>
                <a:pathLst>
                  <a:path w="239" h="428">
                    <a:moveTo>
                      <a:pt x="0" y="15"/>
                    </a:moveTo>
                    <a:lnTo>
                      <a:pt x="0" y="21"/>
                    </a:lnTo>
                    <a:lnTo>
                      <a:pt x="1" y="35"/>
                    </a:lnTo>
                    <a:lnTo>
                      <a:pt x="2" y="53"/>
                    </a:lnTo>
                    <a:lnTo>
                      <a:pt x="4" y="77"/>
                    </a:lnTo>
                    <a:lnTo>
                      <a:pt x="9" y="106"/>
                    </a:lnTo>
                    <a:lnTo>
                      <a:pt x="14" y="137"/>
                    </a:lnTo>
                    <a:lnTo>
                      <a:pt x="22" y="171"/>
                    </a:lnTo>
                    <a:lnTo>
                      <a:pt x="31" y="206"/>
                    </a:lnTo>
                    <a:lnTo>
                      <a:pt x="44" y="242"/>
                    </a:lnTo>
                    <a:lnTo>
                      <a:pt x="59" y="276"/>
                    </a:lnTo>
                    <a:lnTo>
                      <a:pt x="76" y="310"/>
                    </a:lnTo>
                    <a:lnTo>
                      <a:pt x="97" y="342"/>
                    </a:lnTo>
                    <a:lnTo>
                      <a:pt x="122" y="371"/>
                    </a:lnTo>
                    <a:lnTo>
                      <a:pt x="151" y="395"/>
                    </a:lnTo>
                    <a:lnTo>
                      <a:pt x="183" y="415"/>
                    </a:lnTo>
                    <a:lnTo>
                      <a:pt x="220" y="428"/>
                    </a:lnTo>
                    <a:lnTo>
                      <a:pt x="226" y="428"/>
                    </a:lnTo>
                    <a:lnTo>
                      <a:pt x="231" y="426"/>
                    </a:lnTo>
                    <a:lnTo>
                      <a:pt x="236" y="423"/>
                    </a:lnTo>
                    <a:lnTo>
                      <a:pt x="239" y="417"/>
                    </a:lnTo>
                    <a:lnTo>
                      <a:pt x="239" y="410"/>
                    </a:lnTo>
                    <a:lnTo>
                      <a:pt x="237" y="404"/>
                    </a:lnTo>
                    <a:lnTo>
                      <a:pt x="234" y="400"/>
                    </a:lnTo>
                    <a:lnTo>
                      <a:pt x="228" y="397"/>
                    </a:lnTo>
                    <a:lnTo>
                      <a:pt x="196" y="385"/>
                    </a:lnTo>
                    <a:lnTo>
                      <a:pt x="166" y="367"/>
                    </a:lnTo>
                    <a:lnTo>
                      <a:pt x="141" y="344"/>
                    </a:lnTo>
                    <a:lnTo>
                      <a:pt x="120" y="318"/>
                    </a:lnTo>
                    <a:lnTo>
                      <a:pt x="100" y="288"/>
                    </a:lnTo>
                    <a:lnTo>
                      <a:pt x="84" y="256"/>
                    </a:lnTo>
                    <a:lnTo>
                      <a:pt x="71" y="222"/>
                    </a:lnTo>
                    <a:lnTo>
                      <a:pt x="61" y="189"/>
                    </a:lnTo>
                    <a:lnTo>
                      <a:pt x="52" y="157"/>
                    </a:lnTo>
                    <a:lnTo>
                      <a:pt x="45" y="126"/>
                    </a:lnTo>
                    <a:lnTo>
                      <a:pt x="40" y="96"/>
                    </a:lnTo>
                    <a:lnTo>
                      <a:pt x="37" y="70"/>
                    </a:lnTo>
                    <a:lnTo>
                      <a:pt x="34" y="48"/>
                    </a:lnTo>
                    <a:lnTo>
                      <a:pt x="33" y="31"/>
                    </a:lnTo>
                    <a:lnTo>
                      <a:pt x="32" y="21"/>
                    </a:lnTo>
                    <a:lnTo>
                      <a:pt x="32" y="16"/>
                    </a:lnTo>
                    <a:lnTo>
                      <a:pt x="31" y="10"/>
                    </a:lnTo>
                    <a:lnTo>
                      <a:pt x="27" y="6"/>
                    </a:lnTo>
                    <a:lnTo>
                      <a:pt x="23" y="2"/>
                    </a:lnTo>
                    <a:lnTo>
                      <a:pt x="16" y="0"/>
                    </a:lnTo>
                    <a:lnTo>
                      <a:pt x="10" y="1"/>
                    </a:lnTo>
                    <a:lnTo>
                      <a:pt x="4" y="5"/>
                    </a:lnTo>
                    <a:lnTo>
                      <a:pt x="1" y="9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" name="Freeform 113"/>
              <p:cNvSpPr>
                <a:spLocks/>
              </p:cNvSpPr>
              <p:nvPr/>
            </p:nvSpPr>
            <p:spPr bwMode="auto">
              <a:xfrm>
                <a:off x="-163" y="1783"/>
                <a:ext cx="24" cy="23"/>
              </a:xfrm>
              <a:custGeom>
                <a:avLst/>
                <a:gdLst/>
                <a:ahLst/>
                <a:cxnLst>
                  <a:cxn ang="0">
                    <a:pos x="32" y="7"/>
                  </a:cxn>
                  <a:cxn ang="0">
                    <a:pos x="32" y="9"/>
                  </a:cxn>
                  <a:cxn ang="0">
                    <a:pos x="32" y="15"/>
                  </a:cxn>
                  <a:cxn ang="0">
                    <a:pos x="32" y="22"/>
                  </a:cxn>
                  <a:cxn ang="0">
                    <a:pos x="31" y="30"/>
                  </a:cxn>
                  <a:cxn ang="0">
                    <a:pos x="24" y="29"/>
                  </a:cxn>
                  <a:cxn ang="0">
                    <a:pos x="17" y="28"/>
                  </a:cxn>
                  <a:cxn ang="0">
                    <a:pos x="11" y="27"/>
                  </a:cxn>
                  <a:cxn ang="0">
                    <a:pos x="9" y="27"/>
                  </a:cxn>
                  <a:cxn ang="0">
                    <a:pos x="5" y="27"/>
                  </a:cxn>
                  <a:cxn ang="0">
                    <a:pos x="3" y="28"/>
                  </a:cxn>
                  <a:cxn ang="0">
                    <a:pos x="1" y="30"/>
                  </a:cxn>
                  <a:cxn ang="0">
                    <a:pos x="0" y="34"/>
                  </a:cxn>
                  <a:cxn ang="0">
                    <a:pos x="0" y="36"/>
                  </a:cxn>
                  <a:cxn ang="0">
                    <a:pos x="2" y="39"/>
                  </a:cxn>
                  <a:cxn ang="0">
                    <a:pos x="3" y="42"/>
                  </a:cxn>
                  <a:cxn ang="0">
                    <a:pos x="7" y="43"/>
                  </a:cxn>
                  <a:cxn ang="0">
                    <a:pos x="37" y="46"/>
                  </a:cxn>
                  <a:cxn ang="0">
                    <a:pos x="39" y="46"/>
                  </a:cxn>
                  <a:cxn ang="0">
                    <a:pos x="40" y="46"/>
                  </a:cxn>
                  <a:cxn ang="0">
                    <a:pos x="42" y="46"/>
                  </a:cxn>
                  <a:cxn ang="0">
                    <a:pos x="43" y="45"/>
                  </a:cxn>
                  <a:cxn ang="0">
                    <a:pos x="45" y="44"/>
                  </a:cxn>
                  <a:cxn ang="0">
                    <a:pos x="45" y="43"/>
                  </a:cxn>
                  <a:cxn ang="0">
                    <a:pos x="46" y="40"/>
                  </a:cxn>
                  <a:cxn ang="0">
                    <a:pos x="46" y="39"/>
                  </a:cxn>
                  <a:cxn ang="0">
                    <a:pos x="48" y="8"/>
                  </a:cxn>
                  <a:cxn ang="0">
                    <a:pos x="48" y="6"/>
                  </a:cxn>
                  <a:cxn ang="0">
                    <a:pos x="47" y="2"/>
                  </a:cxn>
                  <a:cxn ang="0">
                    <a:pos x="45" y="1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5" y="2"/>
                  </a:cxn>
                  <a:cxn ang="0">
                    <a:pos x="33" y="5"/>
                  </a:cxn>
                  <a:cxn ang="0">
                    <a:pos x="32" y="7"/>
                  </a:cxn>
                </a:cxnLst>
                <a:rect l="0" t="0" r="r" b="b"/>
                <a:pathLst>
                  <a:path w="48" h="46">
                    <a:moveTo>
                      <a:pt x="32" y="7"/>
                    </a:moveTo>
                    <a:lnTo>
                      <a:pt x="32" y="9"/>
                    </a:lnTo>
                    <a:lnTo>
                      <a:pt x="32" y="15"/>
                    </a:lnTo>
                    <a:lnTo>
                      <a:pt x="32" y="22"/>
                    </a:lnTo>
                    <a:lnTo>
                      <a:pt x="31" y="30"/>
                    </a:lnTo>
                    <a:lnTo>
                      <a:pt x="24" y="29"/>
                    </a:lnTo>
                    <a:lnTo>
                      <a:pt x="17" y="28"/>
                    </a:lnTo>
                    <a:lnTo>
                      <a:pt x="11" y="27"/>
                    </a:lnTo>
                    <a:lnTo>
                      <a:pt x="9" y="27"/>
                    </a:lnTo>
                    <a:lnTo>
                      <a:pt x="5" y="27"/>
                    </a:lnTo>
                    <a:lnTo>
                      <a:pt x="3" y="28"/>
                    </a:lnTo>
                    <a:lnTo>
                      <a:pt x="1" y="30"/>
                    </a:lnTo>
                    <a:lnTo>
                      <a:pt x="0" y="34"/>
                    </a:lnTo>
                    <a:lnTo>
                      <a:pt x="0" y="36"/>
                    </a:lnTo>
                    <a:lnTo>
                      <a:pt x="2" y="39"/>
                    </a:lnTo>
                    <a:lnTo>
                      <a:pt x="3" y="42"/>
                    </a:lnTo>
                    <a:lnTo>
                      <a:pt x="7" y="43"/>
                    </a:lnTo>
                    <a:lnTo>
                      <a:pt x="37" y="46"/>
                    </a:lnTo>
                    <a:lnTo>
                      <a:pt x="39" y="46"/>
                    </a:lnTo>
                    <a:lnTo>
                      <a:pt x="40" y="46"/>
                    </a:lnTo>
                    <a:lnTo>
                      <a:pt x="42" y="46"/>
                    </a:lnTo>
                    <a:lnTo>
                      <a:pt x="43" y="45"/>
                    </a:lnTo>
                    <a:lnTo>
                      <a:pt x="45" y="44"/>
                    </a:lnTo>
                    <a:lnTo>
                      <a:pt x="45" y="43"/>
                    </a:lnTo>
                    <a:lnTo>
                      <a:pt x="46" y="40"/>
                    </a:lnTo>
                    <a:lnTo>
                      <a:pt x="46" y="39"/>
                    </a:lnTo>
                    <a:lnTo>
                      <a:pt x="48" y="8"/>
                    </a:lnTo>
                    <a:lnTo>
                      <a:pt x="48" y="6"/>
                    </a:lnTo>
                    <a:lnTo>
                      <a:pt x="47" y="2"/>
                    </a:lnTo>
                    <a:lnTo>
                      <a:pt x="45" y="1"/>
                    </a:lnTo>
                    <a:lnTo>
                      <a:pt x="41" y="0"/>
                    </a:lnTo>
                    <a:lnTo>
                      <a:pt x="38" y="1"/>
                    </a:lnTo>
                    <a:lnTo>
                      <a:pt x="35" y="2"/>
                    </a:lnTo>
                    <a:lnTo>
                      <a:pt x="33" y="5"/>
                    </a:lnTo>
                    <a:lnTo>
                      <a:pt x="32" y="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5" name="Freeform 114"/>
              <p:cNvSpPr>
                <a:spLocks/>
              </p:cNvSpPr>
              <p:nvPr/>
            </p:nvSpPr>
            <p:spPr bwMode="auto">
              <a:xfrm>
                <a:off x="-217" y="1779"/>
                <a:ext cx="24" cy="4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4" y="1"/>
                  </a:cxn>
                  <a:cxn ang="0">
                    <a:pos x="2" y="4"/>
                  </a:cxn>
                  <a:cxn ang="0">
                    <a:pos x="0" y="6"/>
                  </a:cxn>
                  <a:cxn ang="0">
                    <a:pos x="0" y="9"/>
                  </a:cxn>
                  <a:cxn ang="0">
                    <a:pos x="2" y="13"/>
                  </a:cxn>
                  <a:cxn ang="0">
                    <a:pos x="4" y="18"/>
                  </a:cxn>
                  <a:cxn ang="0">
                    <a:pos x="6" y="28"/>
                  </a:cxn>
                  <a:cxn ang="0">
                    <a:pos x="11" y="38"/>
                  </a:cxn>
                  <a:cxn ang="0">
                    <a:pos x="15" y="50"/>
                  </a:cxn>
                  <a:cxn ang="0">
                    <a:pos x="21" y="61"/>
                  </a:cxn>
                  <a:cxn ang="0">
                    <a:pos x="28" y="73"/>
                  </a:cxn>
                  <a:cxn ang="0">
                    <a:pos x="36" y="82"/>
                  </a:cxn>
                  <a:cxn ang="0">
                    <a:pos x="38" y="84"/>
                  </a:cxn>
                  <a:cxn ang="0">
                    <a:pos x="42" y="84"/>
                  </a:cxn>
                  <a:cxn ang="0">
                    <a:pos x="45" y="84"/>
                  </a:cxn>
                  <a:cxn ang="0">
                    <a:pos x="48" y="82"/>
                  </a:cxn>
                  <a:cxn ang="0">
                    <a:pos x="49" y="80"/>
                  </a:cxn>
                  <a:cxn ang="0">
                    <a:pos x="50" y="76"/>
                  </a:cxn>
                  <a:cxn ang="0">
                    <a:pos x="49" y="73"/>
                  </a:cxn>
                  <a:cxn ang="0">
                    <a:pos x="48" y="70"/>
                  </a:cxn>
                  <a:cxn ang="0">
                    <a:pos x="35" y="52"/>
                  </a:cxn>
                  <a:cxn ang="0">
                    <a:pos x="26" y="31"/>
                  </a:cxn>
                  <a:cxn ang="0">
                    <a:pos x="19" y="13"/>
                  </a:cxn>
                  <a:cxn ang="0">
                    <a:pos x="17" y="6"/>
                  </a:cxn>
                  <a:cxn ang="0">
                    <a:pos x="15" y="2"/>
                  </a:cxn>
                  <a:cxn ang="0">
                    <a:pos x="13" y="1"/>
                  </a:cxn>
                  <a:cxn ang="0">
                    <a:pos x="10" y="0"/>
                  </a:cxn>
                  <a:cxn ang="0">
                    <a:pos x="6" y="0"/>
                  </a:cxn>
                </a:cxnLst>
                <a:rect l="0" t="0" r="r" b="b"/>
                <a:pathLst>
                  <a:path w="50" h="84">
                    <a:moveTo>
                      <a:pt x="6" y="0"/>
                    </a:moveTo>
                    <a:lnTo>
                      <a:pt x="4" y="1"/>
                    </a:lnTo>
                    <a:lnTo>
                      <a:pt x="2" y="4"/>
                    </a:lnTo>
                    <a:lnTo>
                      <a:pt x="0" y="6"/>
                    </a:lnTo>
                    <a:lnTo>
                      <a:pt x="0" y="9"/>
                    </a:lnTo>
                    <a:lnTo>
                      <a:pt x="2" y="13"/>
                    </a:lnTo>
                    <a:lnTo>
                      <a:pt x="4" y="18"/>
                    </a:lnTo>
                    <a:lnTo>
                      <a:pt x="6" y="28"/>
                    </a:lnTo>
                    <a:lnTo>
                      <a:pt x="11" y="38"/>
                    </a:lnTo>
                    <a:lnTo>
                      <a:pt x="15" y="50"/>
                    </a:lnTo>
                    <a:lnTo>
                      <a:pt x="21" y="61"/>
                    </a:lnTo>
                    <a:lnTo>
                      <a:pt x="28" y="73"/>
                    </a:lnTo>
                    <a:lnTo>
                      <a:pt x="36" y="82"/>
                    </a:lnTo>
                    <a:lnTo>
                      <a:pt x="38" y="84"/>
                    </a:lnTo>
                    <a:lnTo>
                      <a:pt x="42" y="84"/>
                    </a:lnTo>
                    <a:lnTo>
                      <a:pt x="45" y="84"/>
                    </a:lnTo>
                    <a:lnTo>
                      <a:pt x="48" y="82"/>
                    </a:lnTo>
                    <a:lnTo>
                      <a:pt x="49" y="80"/>
                    </a:lnTo>
                    <a:lnTo>
                      <a:pt x="50" y="76"/>
                    </a:lnTo>
                    <a:lnTo>
                      <a:pt x="49" y="73"/>
                    </a:lnTo>
                    <a:lnTo>
                      <a:pt x="48" y="70"/>
                    </a:lnTo>
                    <a:lnTo>
                      <a:pt x="35" y="52"/>
                    </a:lnTo>
                    <a:lnTo>
                      <a:pt x="26" y="31"/>
                    </a:lnTo>
                    <a:lnTo>
                      <a:pt x="19" y="13"/>
                    </a:lnTo>
                    <a:lnTo>
                      <a:pt x="17" y="6"/>
                    </a:lnTo>
                    <a:lnTo>
                      <a:pt x="15" y="2"/>
                    </a:lnTo>
                    <a:lnTo>
                      <a:pt x="13" y="1"/>
                    </a:lnTo>
                    <a:lnTo>
                      <a:pt x="10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6" name="Freeform 115"/>
              <p:cNvSpPr>
                <a:spLocks/>
              </p:cNvSpPr>
              <p:nvPr/>
            </p:nvSpPr>
            <p:spPr bwMode="auto">
              <a:xfrm>
                <a:off x="-194" y="1751"/>
                <a:ext cx="16" cy="17"/>
              </a:xfrm>
              <a:custGeom>
                <a:avLst/>
                <a:gdLst/>
                <a:ahLst/>
                <a:cxnLst>
                  <a:cxn ang="0">
                    <a:pos x="33" y="17"/>
                  </a:cxn>
                  <a:cxn ang="0">
                    <a:pos x="32" y="24"/>
                  </a:cxn>
                  <a:cxn ang="0">
                    <a:pos x="28" y="29"/>
                  </a:cxn>
                  <a:cxn ang="0">
                    <a:pos x="23" y="33"/>
                  </a:cxn>
                  <a:cxn ang="0">
                    <a:pos x="16" y="34"/>
                  </a:cxn>
                  <a:cxn ang="0">
                    <a:pos x="10" y="33"/>
                  </a:cxn>
                  <a:cxn ang="0">
                    <a:pos x="4" y="29"/>
                  </a:cxn>
                  <a:cxn ang="0">
                    <a:pos x="1" y="24"/>
                  </a:cxn>
                  <a:cxn ang="0">
                    <a:pos x="0" y="17"/>
                  </a:cxn>
                  <a:cxn ang="0">
                    <a:pos x="1" y="10"/>
                  </a:cxn>
                  <a:cxn ang="0">
                    <a:pos x="4" y="4"/>
                  </a:cxn>
                  <a:cxn ang="0">
                    <a:pos x="10" y="1"/>
                  </a:cxn>
                  <a:cxn ang="0">
                    <a:pos x="16" y="0"/>
                  </a:cxn>
                  <a:cxn ang="0">
                    <a:pos x="23" y="1"/>
                  </a:cxn>
                  <a:cxn ang="0">
                    <a:pos x="28" y="4"/>
                  </a:cxn>
                  <a:cxn ang="0">
                    <a:pos x="32" y="10"/>
                  </a:cxn>
                  <a:cxn ang="0">
                    <a:pos x="33" y="17"/>
                  </a:cxn>
                </a:cxnLst>
                <a:rect l="0" t="0" r="r" b="b"/>
                <a:pathLst>
                  <a:path w="33" h="34">
                    <a:moveTo>
                      <a:pt x="33" y="17"/>
                    </a:moveTo>
                    <a:lnTo>
                      <a:pt x="32" y="24"/>
                    </a:lnTo>
                    <a:lnTo>
                      <a:pt x="28" y="29"/>
                    </a:lnTo>
                    <a:lnTo>
                      <a:pt x="23" y="33"/>
                    </a:lnTo>
                    <a:lnTo>
                      <a:pt x="16" y="34"/>
                    </a:lnTo>
                    <a:lnTo>
                      <a:pt x="10" y="33"/>
                    </a:lnTo>
                    <a:lnTo>
                      <a:pt x="4" y="29"/>
                    </a:lnTo>
                    <a:lnTo>
                      <a:pt x="1" y="24"/>
                    </a:lnTo>
                    <a:lnTo>
                      <a:pt x="0" y="17"/>
                    </a:lnTo>
                    <a:lnTo>
                      <a:pt x="1" y="10"/>
                    </a:lnTo>
                    <a:lnTo>
                      <a:pt x="4" y="4"/>
                    </a:lnTo>
                    <a:lnTo>
                      <a:pt x="10" y="1"/>
                    </a:lnTo>
                    <a:lnTo>
                      <a:pt x="16" y="0"/>
                    </a:lnTo>
                    <a:lnTo>
                      <a:pt x="23" y="1"/>
                    </a:lnTo>
                    <a:lnTo>
                      <a:pt x="28" y="4"/>
                    </a:lnTo>
                    <a:lnTo>
                      <a:pt x="32" y="10"/>
                    </a:lnTo>
                    <a:lnTo>
                      <a:pt x="33" y="1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grpSp>
          <p:nvGrpSpPr>
            <p:cNvPr id="8" name="Group 6"/>
            <p:cNvGrpSpPr>
              <a:grpSpLocks noChangeAspect="1"/>
            </p:cNvGrpSpPr>
            <p:nvPr/>
          </p:nvGrpSpPr>
          <p:grpSpPr bwMode="auto">
            <a:xfrm>
              <a:off x="428598" y="289965"/>
              <a:ext cx="1080122" cy="1138778"/>
              <a:chOff x="290" y="1477"/>
              <a:chExt cx="958" cy="1023"/>
            </a:xfrm>
          </p:grpSpPr>
          <p:sp>
            <p:nvSpPr>
              <p:cNvPr id="9" name="Freeform 8"/>
              <p:cNvSpPr>
                <a:spLocks/>
              </p:cNvSpPr>
              <p:nvPr/>
            </p:nvSpPr>
            <p:spPr bwMode="auto">
              <a:xfrm>
                <a:off x="704" y="1695"/>
                <a:ext cx="535" cy="185"/>
              </a:xfrm>
              <a:custGeom>
                <a:avLst/>
                <a:gdLst/>
                <a:ahLst/>
                <a:cxnLst>
                  <a:cxn ang="0">
                    <a:pos x="803" y="9"/>
                  </a:cxn>
                  <a:cxn ang="0">
                    <a:pos x="785" y="11"/>
                  </a:cxn>
                  <a:cxn ang="0">
                    <a:pos x="751" y="16"/>
                  </a:cxn>
                  <a:cxn ang="0">
                    <a:pos x="705" y="22"/>
                  </a:cxn>
                  <a:cxn ang="0">
                    <a:pos x="649" y="30"/>
                  </a:cxn>
                  <a:cxn ang="0">
                    <a:pos x="584" y="38"/>
                  </a:cxn>
                  <a:cxn ang="0">
                    <a:pos x="514" y="47"/>
                  </a:cxn>
                  <a:cxn ang="0">
                    <a:pos x="439" y="56"/>
                  </a:cxn>
                  <a:cxn ang="0">
                    <a:pos x="364" y="67"/>
                  </a:cxn>
                  <a:cxn ang="0">
                    <a:pos x="290" y="76"/>
                  </a:cxn>
                  <a:cxn ang="0">
                    <a:pos x="220" y="85"/>
                  </a:cxn>
                  <a:cxn ang="0">
                    <a:pos x="155" y="93"/>
                  </a:cxn>
                  <a:cxn ang="0">
                    <a:pos x="98" y="100"/>
                  </a:cxn>
                  <a:cxn ang="0">
                    <a:pos x="53" y="106"/>
                  </a:cxn>
                  <a:cxn ang="0">
                    <a:pos x="20" y="110"/>
                  </a:cxn>
                  <a:cxn ang="0">
                    <a:pos x="3" y="113"/>
                  </a:cxn>
                  <a:cxn ang="0">
                    <a:pos x="24" y="136"/>
                  </a:cxn>
                  <a:cxn ang="0">
                    <a:pos x="45" y="158"/>
                  </a:cxn>
                  <a:cxn ang="0">
                    <a:pos x="65" y="184"/>
                  </a:cxn>
                  <a:cxn ang="0">
                    <a:pos x="80" y="211"/>
                  </a:cxn>
                  <a:cxn ang="0">
                    <a:pos x="85" y="236"/>
                  </a:cxn>
                  <a:cxn ang="0">
                    <a:pos x="85" y="241"/>
                  </a:cxn>
                  <a:cxn ang="0">
                    <a:pos x="84" y="244"/>
                  </a:cxn>
                  <a:cxn ang="0">
                    <a:pos x="80" y="253"/>
                  </a:cxn>
                  <a:cxn ang="0">
                    <a:pos x="72" y="260"/>
                  </a:cxn>
                  <a:cxn ang="0">
                    <a:pos x="60" y="266"/>
                  </a:cxn>
                  <a:cxn ang="0">
                    <a:pos x="45" y="271"/>
                  </a:cxn>
                  <a:cxn ang="0">
                    <a:pos x="42" y="300"/>
                  </a:cxn>
                  <a:cxn ang="0">
                    <a:pos x="47" y="303"/>
                  </a:cxn>
                  <a:cxn ang="0">
                    <a:pos x="65" y="310"/>
                  </a:cxn>
                  <a:cxn ang="0">
                    <a:pos x="91" y="320"/>
                  </a:cxn>
                  <a:cxn ang="0">
                    <a:pos x="126" y="330"/>
                  </a:cxn>
                  <a:cxn ang="0">
                    <a:pos x="170" y="343"/>
                  </a:cxn>
                  <a:cxn ang="0">
                    <a:pos x="221" y="353"/>
                  </a:cxn>
                  <a:cxn ang="0">
                    <a:pos x="280" y="363"/>
                  </a:cxn>
                  <a:cxn ang="0">
                    <a:pos x="346" y="368"/>
                  </a:cxn>
                  <a:cxn ang="0">
                    <a:pos x="417" y="371"/>
                  </a:cxn>
                  <a:cxn ang="0">
                    <a:pos x="494" y="367"/>
                  </a:cxn>
                  <a:cxn ang="0">
                    <a:pos x="576" y="357"/>
                  </a:cxn>
                  <a:cxn ang="0">
                    <a:pos x="662" y="340"/>
                  </a:cxn>
                  <a:cxn ang="0">
                    <a:pos x="752" y="313"/>
                  </a:cxn>
                  <a:cxn ang="0">
                    <a:pos x="844" y="276"/>
                  </a:cxn>
                  <a:cxn ang="0">
                    <a:pos x="939" y="228"/>
                  </a:cxn>
                  <a:cxn ang="0">
                    <a:pos x="1036" y="168"/>
                  </a:cxn>
                  <a:cxn ang="0">
                    <a:pos x="1028" y="138"/>
                  </a:cxn>
                  <a:cxn ang="0">
                    <a:pos x="1015" y="136"/>
                  </a:cxn>
                  <a:cxn ang="0">
                    <a:pos x="990" y="125"/>
                  </a:cxn>
                  <a:cxn ang="0">
                    <a:pos x="964" y="104"/>
                  </a:cxn>
                  <a:cxn ang="0">
                    <a:pos x="953" y="66"/>
                  </a:cxn>
                  <a:cxn ang="0">
                    <a:pos x="945" y="33"/>
                  </a:cxn>
                  <a:cxn ang="0">
                    <a:pos x="930" y="15"/>
                  </a:cxn>
                  <a:cxn ang="0">
                    <a:pos x="895" y="1"/>
                  </a:cxn>
                  <a:cxn ang="0">
                    <a:pos x="857" y="0"/>
                  </a:cxn>
                  <a:cxn ang="0">
                    <a:pos x="824" y="4"/>
                  </a:cxn>
                  <a:cxn ang="0">
                    <a:pos x="805" y="9"/>
                  </a:cxn>
                </a:cxnLst>
                <a:rect l="0" t="0" r="r" b="b"/>
                <a:pathLst>
                  <a:path w="1070" h="371">
                    <a:moveTo>
                      <a:pt x="805" y="9"/>
                    </a:moveTo>
                    <a:lnTo>
                      <a:pt x="803" y="9"/>
                    </a:lnTo>
                    <a:lnTo>
                      <a:pt x="796" y="10"/>
                    </a:lnTo>
                    <a:lnTo>
                      <a:pt x="785" y="11"/>
                    </a:lnTo>
                    <a:lnTo>
                      <a:pt x="770" y="14"/>
                    </a:lnTo>
                    <a:lnTo>
                      <a:pt x="751" y="16"/>
                    </a:lnTo>
                    <a:lnTo>
                      <a:pt x="730" y="19"/>
                    </a:lnTo>
                    <a:lnTo>
                      <a:pt x="705" y="22"/>
                    </a:lnTo>
                    <a:lnTo>
                      <a:pt x="679" y="25"/>
                    </a:lnTo>
                    <a:lnTo>
                      <a:pt x="649" y="30"/>
                    </a:lnTo>
                    <a:lnTo>
                      <a:pt x="618" y="33"/>
                    </a:lnTo>
                    <a:lnTo>
                      <a:pt x="584" y="38"/>
                    </a:lnTo>
                    <a:lnTo>
                      <a:pt x="550" y="42"/>
                    </a:lnTo>
                    <a:lnTo>
                      <a:pt x="514" y="47"/>
                    </a:lnTo>
                    <a:lnTo>
                      <a:pt x="477" y="52"/>
                    </a:lnTo>
                    <a:lnTo>
                      <a:pt x="439" y="56"/>
                    </a:lnTo>
                    <a:lnTo>
                      <a:pt x="402" y="61"/>
                    </a:lnTo>
                    <a:lnTo>
                      <a:pt x="364" y="67"/>
                    </a:lnTo>
                    <a:lnTo>
                      <a:pt x="327" y="71"/>
                    </a:lnTo>
                    <a:lnTo>
                      <a:pt x="290" y="76"/>
                    </a:lnTo>
                    <a:lnTo>
                      <a:pt x="255" y="81"/>
                    </a:lnTo>
                    <a:lnTo>
                      <a:pt x="220" y="85"/>
                    </a:lnTo>
                    <a:lnTo>
                      <a:pt x="187" y="89"/>
                    </a:lnTo>
                    <a:lnTo>
                      <a:pt x="155" y="93"/>
                    </a:lnTo>
                    <a:lnTo>
                      <a:pt x="126" y="97"/>
                    </a:lnTo>
                    <a:lnTo>
                      <a:pt x="98" y="100"/>
                    </a:lnTo>
                    <a:lnTo>
                      <a:pt x="74" y="104"/>
                    </a:lnTo>
                    <a:lnTo>
                      <a:pt x="53" y="106"/>
                    </a:lnTo>
                    <a:lnTo>
                      <a:pt x="35" y="108"/>
                    </a:lnTo>
                    <a:lnTo>
                      <a:pt x="20" y="110"/>
                    </a:lnTo>
                    <a:lnTo>
                      <a:pt x="9" y="112"/>
                    </a:lnTo>
                    <a:lnTo>
                      <a:pt x="3" y="113"/>
                    </a:lnTo>
                    <a:lnTo>
                      <a:pt x="0" y="113"/>
                    </a:lnTo>
                    <a:lnTo>
                      <a:pt x="24" y="136"/>
                    </a:lnTo>
                    <a:lnTo>
                      <a:pt x="35" y="146"/>
                    </a:lnTo>
                    <a:lnTo>
                      <a:pt x="45" y="158"/>
                    </a:lnTo>
                    <a:lnTo>
                      <a:pt x="54" y="170"/>
                    </a:lnTo>
                    <a:lnTo>
                      <a:pt x="65" y="184"/>
                    </a:lnTo>
                    <a:lnTo>
                      <a:pt x="73" y="198"/>
                    </a:lnTo>
                    <a:lnTo>
                      <a:pt x="80" y="211"/>
                    </a:lnTo>
                    <a:lnTo>
                      <a:pt x="84" y="224"/>
                    </a:lnTo>
                    <a:lnTo>
                      <a:pt x="85" y="236"/>
                    </a:lnTo>
                    <a:lnTo>
                      <a:pt x="85" y="238"/>
                    </a:lnTo>
                    <a:lnTo>
                      <a:pt x="85" y="241"/>
                    </a:lnTo>
                    <a:lnTo>
                      <a:pt x="84" y="242"/>
                    </a:lnTo>
                    <a:lnTo>
                      <a:pt x="84" y="244"/>
                    </a:lnTo>
                    <a:lnTo>
                      <a:pt x="82" y="249"/>
                    </a:lnTo>
                    <a:lnTo>
                      <a:pt x="80" y="253"/>
                    </a:lnTo>
                    <a:lnTo>
                      <a:pt x="76" y="257"/>
                    </a:lnTo>
                    <a:lnTo>
                      <a:pt x="72" y="260"/>
                    </a:lnTo>
                    <a:lnTo>
                      <a:pt x="66" y="264"/>
                    </a:lnTo>
                    <a:lnTo>
                      <a:pt x="60" y="266"/>
                    </a:lnTo>
                    <a:lnTo>
                      <a:pt x="53" y="268"/>
                    </a:lnTo>
                    <a:lnTo>
                      <a:pt x="45" y="271"/>
                    </a:lnTo>
                    <a:lnTo>
                      <a:pt x="0" y="281"/>
                    </a:lnTo>
                    <a:lnTo>
                      <a:pt x="42" y="300"/>
                    </a:lnTo>
                    <a:lnTo>
                      <a:pt x="44" y="302"/>
                    </a:lnTo>
                    <a:lnTo>
                      <a:pt x="47" y="303"/>
                    </a:lnTo>
                    <a:lnTo>
                      <a:pt x="56" y="306"/>
                    </a:lnTo>
                    <a:lnTo>
                      <a:pt x="65" y="310"/>
                    </a:lnTo>
                    <a:lnTo>
                      <a:pt x="76" y="314"/>
                    </a:lnTo>
                    <a:lnTo>
                      <a:pt x="91" y="320"/>
                    </a:lnTo>
                    <a:lnTo>
                      <a:pt x="107" y="325"/>
                    </a:lnTo>
                    <a:lnTo>
                      <a:pt x="126" y="330"/>
                    </a:lnTo>
                    <a:lnTo>
                      <a:pt x="147" y="337"/>
                    </a:lnTo>
                    <a:lnTo>
                      <a:pt x="170" y="343"/>
                    </a:lnTo>
                    <a:lnTo>
                      <a:pt x="195" y="349"/>
                    </a:lnTo>
                    <a:lnTo>
                      <a:pt x="221" y="353"/>
                    </a:lnTo>
                    <a:lnTo>
                      <a:pt x="250" y="358"/>
                    </a:lnTo>
                    <a:lnTo>
                      <a:pt x="280" y="363"/>
                    </a:lnTo>
                    <a:lnTo>
                      <a:pt x="312" y="366"/>
                    </a:lnTo>
                    <a:lnTo>
                      <a:pt x="346" y="368"/>
                    </a:lnTo>
                    <a:lnTo>
                      <a:pt x="381" y="371"/>
                    </a:lnTo>
                    <a:lnTo>
                      <a:pt x="417" y="371"/>
                    </a:lnTo>
                    <a:lnTo>
                      <a:pt x="455" y="370"/>
                    </a:lnTo>
                    <a:lnTo>
                      <a:pt x="494" y="367"/>
                    </a:lnTo>
                    <a:lnTo>
                      <a:pt x="535" y="364"/>
                    </a:lnTo>
                    <a:lnTo>
                      <a:pt x="576" y="357"/>
                    </a:lnTo>
                    <a:lnTo>
                      <a:pt x="619" y="350"/>
                    </a:lnTo>
                    <a:lnTo>
                      <a:pt x="662" y="340"/>
                    </a:lnTo>
                    <a:lnTo>
                      <a:pt x="706" y="327"/>
                    </a:lnTo>
                    <a:lnTo>
                      <a:pt x="752" y="313"/>
                    </a:lnTo>
                    <a:lnTo>
                      <a:pt x="797" y="296"/>
                    </a:lnTo>
                    <a:lnTo>
                      <a:pt x="844" y="276"/>
                    </a:lnTo>
                    <a:lnTo>
                      <a:pt x="892" y="253"/>
                    </a:lnTo>
                    <a:lnTo>
                      <a:pt x="939" y="228"/>
                    </a:lnTo>
                    <a:lnTo>
                      <a:pt x="987" y="200"/>
                    </a:lnTo>
                    <a:lnTo>
                      <a:pt x="1036" y="168"/>
                    </a:lnTo>
                    <a:lnTo>
                      <a:pt x="1070" y="144"/>
                    </a:lnTo>
                    <a:lnTo>
                      <a:pt x="1028" y="138"/>
                    </a:lnTo>
                    <a:lnTo>
                      <a:pt x="1024" y="138"/>
                    </a:lnTo>
                    <a:lnTo>
                      <a:pt x="1015" y="136"/>
                    </a:lnTo>
                    <a:lnTo>
                      <a:pt x="1003" y="132"/>
                    </a:lnTo>
                    <a:lnTo>
                      <a:pt x="990" y="125"/>
                    </a:lnTo>
                    <a:lnTo>
                      <a:pt x="976" y="116"/>
                    </a:lnTo>
                    <a:lnTo>
                      <a:pt x="964" y="104"/>
                    </a:lnTo>
                    <a:lnTo>
                      <a:pt x="956" y="86"/>
                    </a:lnTo>
                    <a:lnTo>
                      <a:pt x="953" y="66"/>
                    </a:lnTo>
                    <a:lnTo>
                      <a:pt x="950" y="47"/>
                    </a:lnTo>
                    <a:lnTo>
                      <a:pt x="945" y="33"/>
                    </a:lnTo>
                    <a:lnTo>
                      <a:pt x="938" y="22"/>
                    </a:lnTo>
                    <a:lnTo>
                      <a:pt x="930" y="15"/>
                    </a:lnTo>
                    <a:lnTo>
                      <a:pt x="914" y="6"/>
                    </a:lnTo>
                    <a:lnTo>
                      <a:pt x="895" y="1"/>
                    </a:lnTo>
                    <a:lnTo>
                      <a:pt x="877" y="0"/>
                    </a:lnTo>
                    <a:lnTo>
                      <a:pt x="857" y="0"/>
                    </a:lnTo>
                    <a:lnTo>
                      <a:pt x="840" y="2"/>
                    </a:lnTo>
                    <a:lnTo>
                      <a:pt x="824" y="4"/>
                    </a:lnTo>
                    <a:lnTo>
                      <a:pt x="812" y="7"/>
                    </a:lnTo>
                    <a:lnTo>
                      <a:pt x="805" y="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auto">
              <a:xfrm>
                <a:off x="738" y="1710"/>
                <a:ext cx="459" cy="154"/>
              </a:xfrm>
              <a:custGeom>
                <a:avLst/>
                <a:gdLst/>
                <a:ahLst/>
                <a:cxnLst>
                  <a:cxn ang="0">
                    <a:pos x="743" y="10"/>
                  </a:cxn>
                  <a:cxn ang="0">
                    <a:pos x="752" y="7"/>
                  </a:cxn>
                  <a:cxn ang="0">
                    <a:pos x="778" y="2"/>
                  </a:cxn>
                  <a:cxn ang="0">
                    <a:pos x="806" y="0"/>
                  </a:cxn>
                  <a:cxn ang="0">
                    <a:pos x="832" y="5"/>
                  </a:cxn>
                  <a:cxn ang="0">
                    <a:pos x="846" y="13"/>
                  </a:cxn>
                  <a:cxn ang="0">
                    <a:pos x="851" y="24"/>
                  </a:cxn>
                  <a:cxn ang="0">
                    <a:pos x="854" y="53"/>
                  </a:cxn>
                  <a:cxn ang="0">
                    <a:pos x="865" y="84"/>
                  </a:cxn>
                  <a:cxn ang="0">
                    <a:pos x="884" y="107"/>
                  </a:cxn>
                  <a:cxn ang="0">
                    <a:pos x="907" y="123"/>
                  </a:cxn>
                  <a:cxn ang="0">
                    <a:pos x="881" y="153"/>
                  </a:cxn>
                  <a:cxn ang="0">
                    <a:pos x="805" y="195"/>
                  </a:cxn>
                  <a:cxn ang="0">
                    <a:pos x="730" y="229"/>
                  </a:cxn>
                  <a:cxn ang="0">
                    <a:pos x="657" y="256"/>
                  </a:cxn>
                  <a:cxn ang="0">
                    <a:pos x="586" y="276"/>
                  </a:cxn>
                  <a:cxn ang="0">
                    <a:pos x="517" y="291"/>
                  </a:cxn>
                  <a:cxn ang="0">
                    <a:pos x="452" y="302"/>
                  </a:cxn>
                  <a:cxn ang="0">
                    <a:pos x="388" y="306"/>
                  </a:cxn>
                  <a:cxn ang="0">
                    <a:pos x="330" y="307"/>
                  </a:cxn>
                  <a:cxn ang="0">
                    <a:pos x="273" y="305"/>
                  </a:cxn>
                  <a:cxn ang="0">
                    <a:pos x="221" y="301"/>
                  </a:cxn>
                  <a:cxn ang="0">
                    <a:pos x="174" y="294"/>
                  </a:cxn>
                  <a:cxn ang="0">
                    <a:pos x="130" y="286"/>
                  </a:cxn>
                  <a:cxn ang="0">
                    <a:pos x="92" y="276"/>
                  </a:cxn>
                  <a:cxn ang="0">
                    <a:pos x="60" y="267"/>
                  </a:cxn>
                  <a:cxn ang="0">
                    <a:pos x="34" y="259"/>
                  </a:cxn>
                  <a:cxn ang="0">
                    <a:pos x="31" y="248"/>
                  </a:cxn>
                  <a:cxn ang="0">
                    <a:pos x="43" y="231"/>
                  </a:cxn>
                  <a:cxn ang="0">
                    <a:pos x="49" y="218"/>
                  </a:cxn>
                  <a:cxn ang="0">
                    <a:pos x="49" y="210"/>
                  </a:cxn>
                  <a:cxn ang="0">
                    <a:pos x="47" y="191"/>
                  </a:cxn>
                  <a:cxn ang="0">
                    <a:pos x="38" y="165"/>
                  </a:cxn>
                  <a:cxn ang="0">
                    <a:pos x="24" y="138"/>
                  </a:cxn>
                  <a:cxn ang="0">
                    <a:pos x="8" y="115"/>
                  </a:cxn>
                  <a:cxn ang="0">
                    <a:pos x="17" y="104"/>
                  </a:cxn>
                  <a:cxn ang="0">
                    <a:pos x="90" y="94"/>
                  </a:cxn>
                  <a:cxn ang="0">
                    <a:pos x="197" y="81"/>
                  </a:cxn>
                  <a:cxn ang="0">
                    <a:pos x="325" y="63"/>
                  </a:cxn>
                  <a:cxn ang="0">
                    <a:pos x="459" y="46"/>
                  </a:cxn>
                  <a:cxn ang="0">
                    <a:pos x="582" y="31"/>
                  </a:cxn>
                  <a:cxn ang="0">
                    <a:pos x="679" y="18"/>
                  </a:cxn>
                  <a:cxn ang="0">
                    <a:pos x="734" y="11"/>
                  </a:cxn>
                </a:cxnLst>
                <a:rect l="0" t="0" r="r" b="b"/>
                <a:pathLst>
                  <a:path w="919" h="307">
                    <a:moveTo>
                      <a:pt x="742" y="10"/>
                    </a:moveTo>
                    <a:lnTo>
                      <a:pt x="743" y="10"/>
                    </a:lnTo>
                    <a:lnTo>
                      <a:pt x="744" y="9"/>
                    </a:lnTo>
                    <a:lnTo>
                      <a:pt x="752" y="7"/>
                    </a:lnTo>
                    <a:lnTo>
                      <a:pt x="764" y="5"/>
                    </a:lnTo>
                    <a:lnTo>
                      <a:pt x="778" y="2"/>
                    </a:lnTo>
                    <a:lnTo>
                      <a:pt x="791" y="1"/>
                    </a:lnTo>
                    <a:lnTo>
                      <a:pt x="806" y="0"/>
                    </a:lnTo>
                    <a:lnTo>
                      <a:pt x="820" y="1"/>
                    </a:lnTo>
                    <a:lnTo>
                      <a:pt x="832" y="5"/>
                    </a:lnTo>
                    <a:lnTo>
                      <a:pt x="842" y="9"/>
                    </a:lnTo>
                    <a:lnTo>
                      <a:pt x="846" y="13"/>
                    </a:lnTo>
                    <a:lnTo>
                      <a:pt x="849" y="17"/>
                    </a:lnTo>
                    <a:lnTo>
                      <a:pt x="851" y="24"/>
                    </a:lnTo>
                    <a:lnTo>
                      <a:pt x="852" y="35"/>
                    </a:lnTo>
                    <a:lnTo>
                      <a:pt x="854" y="53"/>
                    </a:lnTo>
                    <a:lnTo>
                      <a:pt x="858" y="69"/>
                    </a:lnTo>
                    <a:lnTo>
                      <a:pt x="865" y="84"/>
                    </a:lnTo>
                    <a:lnTo>
                      <a:pt x="874" y="96"/>
                    </a:lnTo>
                    <a:lnTo>
                      <a:pt x="884" y="107"/>
                    </a:lnTo>
                    <a:lnTo>
                      <a:pt x="895" y="115"/>
                    </a:lnTo>
                    <a:lnTo>
                      <a:pt x="907" y="123"/>
                    </a:lnTo>
                    <a:lnTo>
                      <a:pt x="919" y="129"/>
                    </a:lnTo>
                    <a:lnTo>
                      <a:pt x="881" y="153"/>
                    </a:lnTo>
                    <a:lnTo>
                      <a:pt x="842" y="175"/>
                    </a:lnTo>
                    <a:lnTo>
                      <a:pt x="805" y="195"/>
                    </a:lnTo>
                    <a:lnTo>
                      <a:pt x="767" y="213"/>
                    </a:lnTo>
                    <a:lnTo>
                      <a:pt x="730" y="229"/>
                    </a:lnTo>
                    <a:lnTo>
                      <a:pt x="694" y="243"/>
                    </a:lnTo>
                    <a:lnTo>
                      <a:pt x="657" y="256"/>
                    </a:lnTo>
                    <a:lnTo>
                      <a:pt x="621" y="267"/>
                    </a:lnTo>
                    <a:lnTo>
                      <a:pt x="586" y="276"/>
                    </a:lnTo>
                    <a:lnTo>
                      <a:pt x="552" y="284"/>
                    </a:lnTo>
                    <a:lnTo>
                      <a:pt x="517" y="291"/>
                    </a:lnTo>
                    <a:lnTo>
                      <a:pt x="484" y="297"/>
                    </a:lnTo>
                    <a:lnTo>
                      <a:pt x="452" y="302"/>
                    </a:lnTo>
                    <a:lnTo>
                      <a:pt x="419" y="304"/>
                    </a:lnTo>
                    <a:lnTo>
                      <a:pt x="388" y="306"/>
                    </a:lnTo>
                    <a:lnTo>
                      <a:pt x="358" y="307"/>
                    </a:lnTo>
                    <a:lnTo>
                      <a:pt x="330" y="307"/>
                    </a:lnTo>
                    <a:lnTo>
                      <a:pt x="301" y="307"/>
                    </a:lnTo>
                    <a:lnTo>
                      <a:pt x="273" y="305"/>
                    </a:lnTo>
                    <a:lnTo>
                      <a:pt x="247" y="304"/>
                    </a:lnTo>
                    <a:lnTo>
                      <a:pt x="221" y="301"/>
                    </a:lnTo>
                    <a:lnTo>
                      <a:pt x="197" y="297"/>
                    </a:lnTo>
                    <a:lnTo>
                      <a:pt x="174" y="294"/>
                    </a:lnTo>
                    <a:lnTo>
                      <a:pt x="151" y="290"/>
                    </a:lnTo>
                    <a:lnTo>
                      <a:pt x="130" y="286"/>
                    </a:lnTo>
                    <a:lnTo>
                      <a:pt x="111" y="281"/>
                    </a:lnTo>
                    <a:lnTo>
                      <a:pt x="92" y="276"/>
                    </a:lnTo>
                    <a:lnTo>
                      <a:pt x="76" y="272"/>
                    </a:lnTo>
                    <a:lnTo>
                      <a:pt x="60" y="267"/>
                    </a:lnTo>
                    <a:lnTo>
                      <a:pt x="46" y="263"/>
                    </a:lnTo>
                    <a:lnTo>
                      <a:pt x="34" y="259"/>
                    </a:lnTo>
                    <a:lnTo>
                      <a:pt x="22" y="255"/>
                    </a:lnTo>
                    <a:lnTo>
                      <a:pt x="31" y="248"/>
                    </a:lnTo>
                    <a:lnTo>
                      <a:pt x="38" y="240"/>
                    </a:lnTo>
                    <a:lnTo>
                      <a:pt x="43" y="231"/>
                    </a:lnTo>
                    <a:lnTo>
                      <a:pt x="47" y="222"/>
                    </a:lnTo>
                    <a:lnTo>
                      <a:pt x="49" y="218"/>
                    </a:lnTo>
                    <a:lnTo>
                      <a:pt x="49" y="213"/>
                    </a:lnTo>
                    <a:lnTo>
                      <a:pt x="49" y="210"/>
                    </a:lnTo>
                    <a:lnTo>
                      <a:pt x="49" y="205"/>
                    </a:lnTo>
                    <a:lnTo>
                      <a:pt x="47" y="191"/>
                    </a:lnTo>
                    <a:lnTo>
                      <a:pt x="44" y="177"/>
                    </a:lnTo>
                    <a:lnTo>
                      <a:pt x="38" y="165"/>
                    </a:lnTo>
                    <a:lnTo>
                      <a:pt x="32" y="151"/>
                    </a:lnTo>
                    <a:lnTo>
                      <a:pt x="24" y="138"/>
                    </a:lnTo>
                    <a:lnTo>
                      <a:pt x="16" y="127"/>
                    </a:lnTo>
                    <a:lnTo>
                      <a:pt x="8" y="115"/>
                    </a:lnTo>
                    <a:lnTo>
                      <a:pt x="0" y="106"/>
                    </a:lnTo>
                    <a:lnTo>
                      <a:pt x="17" y="104"/>
                    </a:lnTo>
                    <a:lnTo>
                      <a:pt x="49" y="99"/>
                    </a:lnTo>
                    <a:lnTo>
                      <a:pt x="90" y="94"/>
                    </a:lnTo>
                    <a:lnTo>
                      <a:pt x="140" y="88"/>
                    </a:lnTo>
                    <a:lnTo>
                      <a:pt x="197" y="81"/>
                    </a:lnTo>
                    <a:lnTo>
                      <a:pt x="259" y="73"/>
                    </a:lnTo>
                    <a:lnTo>
                      <a:pt x="325" y="63"/>
                    </a:lnTo>
                    <a:lnTo>
                      <a:pt x="392" y="55"/>
                    </a:lnTo>
                    <a:lnTo>
                      <a:pt x="459" y="46"/>
                    </a:lnTo>
                    <a:lnTo>
                      <a:pt x="522" y="38"/>
                    </a:lnTo>
                    <a:lnTo>
                      <a:pt x="582" y="31"/>
                    </a:lnTo>
                    <a:lnTo>
                      <a:pt x="634" y="24"/>
                    </a:lnTo>
                    <a:lnTo>
                      <a:pt x="679" y="18"/>
                    </a:lnTo>
                    <a:lnTo>
                      <a:pt x="712" y="14"/>
                    </a:lnTo>
                    <a:lnTo>
                      <a:pt x="734" y="11"/>
                    </a:lnTo>
                    <a:lnTo>
                      <a:pt x="742" y="10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auto">
              <a:xfrm>
                <a:off x="703" y="1562"/>
                <a:ext cx="525" cy="272"/>
              </a:xfrm>
              <a:custGeom>
                <a:avLst/>
                <a:gdLst/>
                <a:ahLst/>
                <a:cxnLst>
                  <a:cxn ang="0">
                    <a:pos x="397" y="4"/>
                  </a:cxn>
                  <a:cxn ang="0">
                    <a:pos x="316" y="21"/>
                  </a:cxn>
                  <a:cxn ang="0">
                    <a:pos x="240" y="45"/>
                  </a:cxn>
                  <a:cxn ang="0">
                    <a:pos x="171" y="78"/>
                  </a:cxn>
                  <a:cxn ang="0">
                    <a:pos x="112" y="117"/>
                  </a:cxn>
                  <a:cxn ang="0">
                    <a:pos x="63" y="163"/>
                  </a:cxn>
                  <a:cxn ang="0">
                    <a:pos x="28" y="214"/>
                  </a:cxn>
                  <a:cxn ang="0">
                    <a:pos x="6" y="268"/>
                  </a:cxn>
                  <a:cxn ang="0">
                    <a:pos x="0" y="317"/>
                  </a:cxn>
                  <a:cxn ang="0">
                    <a:pos x="4" y="353"/>
                  </a:cxn>
                  <a:cxn ang="0">
                    <a:pos x="15" y="389"/>
                  </a:cxn>
                  <a:cxn ang="0">
                    <a:pos x="35" y="423"/>
                  </a:cxn>
                  <a:cxn ang="0">
                    <a:pos x="59" y="450"/>
                  </a:cxn>
                  <a:cxn ang="0">
                    <a:pos x="86" y="472"/>
                  </a:cxn>
                  <a:cxn ang="0">
                    <a:pos x="116" y="492"/>
                  </a:cxn>
                  <a:cxn ang="0">
                    <a:pos x="152" y="509"/>
                  </a:cxn>
                  <a:cxn ang="0">
                    <a:pos x="190" y="523"/>
                  </a:cxn>
                  <a:cxn ang="0">
                    <a:pos x="230" y="533"/>
                  </a:cxn>
                  <a:cxn ang="0">
                    <a:pos x="274" y="540"/>
                  </a:cxn>
                  <a:cxn ang="0">
                    <a:pos x="320" y="545"/>
                  </a:cxn>
                  <a:cxn ang="0">
                    <a:pos x="378" y="545"/>
                  </a:cxn>
                  <a:cxn ang="0">
                    <a:pos x="445" y="539"/>
                  </a:cxn>
                  <a:cxn ang="0">
                    <a:pos x="509" y="526"/>
                  </a:cxn>
                  <a:cxn ang="0">
                    <a:pos x="573" y="508"/>
                  </a:cxn>
                  <a:cxn ang="0">
                    <a:pos x="635" y="484"/>
                  </a:cxn>
                  <a:cxn ang="0">
                    <a:pos x="695" y="454"/>
                  </a:cxn>
                  <a:cxn ang="0">
                    <a:pos x="752" y="417"/>
                  </a:cxn>
                  <a:cxn ang="0">
                    <a:pos x="810" y="374"/>
                  </a:cxn>
                  <a:cxn ang="0">
                    <a:pos x="845" y="350"/>
                  </a:cxn>
                  <a:cxn ang="0">
                    <a:pos x="880" y="349"/>
                  </a:cxn>
                  <a:cxn ang="0">
                    <a:pos x="923" y="349"/>
                  </a:cxn>
                  <a:cxn ang="0">
                    <a:pos x="954" y="348"/>
                  </a:cxn>
                  <a:cxn ang="0">
                    <a:pos x="976" y="345"/>
                  </a:cxn>
                  <a:cxn ang="0">
                    <a:pos x="1008" y="335"/>
                  </a:cxn>
                  <a:cxn ang="0">
                    <a:pos x="1032" y="314"/>
                  </a:cxn>
                  <a:cxn ang="0">
                    <a:pos x="1046" y="289"/>
                  </a:cxn>
                  <a:cxn ang="0">
                    <a:pos x="1050" y="273"/>
                  </a:cxn>
                  <a:cxn ang="0">
                    <a:pos x="1050" y="269"/>
                  </a:cxn>
                  <a:cxn ang="0">
                    <a:pos x="1049" y="257"/>
                  </a:cxn>
                  <a:cxn ang="0">
                    <a:pos x="1041" y="236"/>
                  </a:cxn>
                  <a:cxn ang="0">
                    <a:pos x="1029" y="221"/>
                  </a:cxn>
                  <a:cxn ang="0">
                    <a:pos x="1016" y="213"/>
                  </a:cxn>
                  <a:cxn ang="0">
                    <a:pos x="1001" y="206"/>
                  </a:cxn>
                  <a:cxn ang="0">
                    <a:pos x="984" y="203"/>
                  </a:cxn>
                  <a:cxn ang="0">
                    <a:pos x="974" y="201"/>
                  </a:cxn>
                  <a:cxn ang="0">
                    <a:pos x="970" y="200"/>
                  </a:cxn>
                  <a:cxn ang="0">
                    <a:pos x="941" y="201"/>
                  </a:cxn>
                  <a:cxn ang="0">
                    <a:pos x="901" y="203"/>
                  </a:cxn>
                  <a:cxn ang="0">
                    <a:pos x="865" y="205"/>
                  </a:cxn>
                  <a:cxn ang="0">
                    <a:pos x="845" y="181"/>
                  </a:cxn>
                  <a:cxn ang="0">
                    <a:pos x="819" y="137"/>
                  </a:cxn>
                  <a:cxn ang="0">
                    <a:pos x="782" y="98"/>
                  </a:cxn>
                  <a:cxn ang="0">
                    <a:pos x="736" y="64"/>
                  </a:cxn>
                  <a:cxn ang="0">
                    <a:pos x="681" y="38"/>
                  </a:cxn>
                  <a:cxn ang="0">
                    <a:pos x="620" y="17"/>
                  </a:cxn>
                  <a:cxn ang="0">
                    <a:pos x="551" y="4"/>
                  </a:cxn>
                  <a:cxn ang="0">
                    <a:pos x="478" y="0"/>
                  </a:cxn>
                </a:cxnLst>
                <a:rect l="0" t="0" r="r" b="b"/>
                <a:pathLst>
                  <a:path w="1050" h="545">
                    <a:moveTo>
                      <a:pt x="440" y="1"/>
                    </a:moveTo>
                    <a:lnTo>
                      <a:pt x="397" y="4"/>
                    </a:lnTo>
                    <a:lnTo>
                      <a:pt x="356" y="11"/>
                    </a:lnTo>
                    <a:lnTo>
                      <a:pt x="316" y="21"/>
                    </a:lnTo>
                    <a:lnTo>
                      <a:pt x="277" y="32"/>
                    </a:lnTo>
                    <a:lnTo>
                      <a:pt x="240" y="45"/>
                    </a:lnTo>
                    <a:lnTo>
                      <a:pt x="204" y="61"/>
                    </a:lnTo>
                    <a:lnTo>
                      <a:pt x="171" y="78"/>
                    </a:lnTo>
                    <a:lnTo>
                      <a:pt x="141" y="97"/>
                    </a:lnTo>
                    <a:lnTo>
                      <a:pt x="112" y="117"/>
                    </a:lnTo>
                    <a:lnTo>
                      <a:pt x="86" y="139"/>
                    </a:lnTo>
                    <a:lnTo>
                      <a:pt x="63" y="163"/>
                    </a:lnTo>
                    <a:lnTo>
                      <a:pt x="44" y="188"/>
                    </a:lnTo>
                    <a:lnTo>
                      <a:pt x="28" y="214"/>
                    </a:lnTo>
                    <a:lnTo>
                      <a:pt x="15" y="241"/>
                    </a:lnTo>
                    <a:lnTo>
                      <a:pt x="6" y="268"/>
                    </a:lnTo>
                    <a:lnTo>
                      <a:pt x="1" y="297"/>
                    </a:lnTo>
                    <a:lnTo>
                      <a:pt x="0" y="317"/>
                    </a:lnTo>
                    <a:lnTo>
                      <a:pt x="1" y="335"/>
                    </a:lnTo>
                    <a:lnTo>
                      <a:pt x="4" y="353"/>
                    </a:lnTo>
                    <a:lnTo>
                      <a:pt x="9" y="372"/>
                    </a:lnTo>
                    <a:lnTo>
                      <a:pt x="15" y="389"/>
                    </a:lnTo>
                    <a:lnTo>
                      <a:pt x="24" y="406"/>
                    </a:lnTo>
                    <a:lnTo>
                      <a:pt x="35" y="423"/>
                    </a:lnTo>
                    <a:lnTo>
                      <a:pt x="47" y="437"/>
                    </a:lnTo>
                    <a:lnTo>
                      <a:pt x="59" y="450"/>
                    </a:lnTo>
                    <a:lnTo>
                      <a:pt x="72" y="462"/>
                    </a:lnTo>
                    <a:lnTo>
                      <a:pt x="86" y="472"/>
                    </a:lnTo>
                    <a:lnTo>
                      <a:pt x="101" y="482"/>
                    </a:lnTo>
                    <a:lnTo>
                      <a:pt x="116" y="492"/>
                    </a:lnTo>
                    <a:lnTo>
                      <a:pt x="134" y="501"/>
                    </a:lnTo>
                    <a:lnTo>
                      <a:pt x="152" y="509"/>
                    </a:lnTo>
                    <a:lnTo>
                      <a:pt x="171" y="516"/>
                    </a:lnTo>
                    <a:lnTo>
                      <a:pt x="190" y="523"/>
                    </a:lnTo>
                    <a:lnTo>
                      <a:pt x="210" y="528"/>
                    </a:lnTo>
                    <a:lnTo>
                      <a:pt x="230" y="533"/>
                    </a:lnTo>
                    <a:lnTo>
                      <a:pt x="252" y="538"/>
                    </a:lnTo>
                    <a:lnTo>
                      <a:pt x="274" y="540"/>
                    </a:lnTo>
                    <a:lnTo>
                      <a:pt x="297" y="542"/>
                    </a:lnTo>
                    <a:lnTo>
                      <a:pt x="320" y="545"/>
                    </a:lnTo>
                    <a:lnTo>
                      <a:pt x="343" y="545"/>
                    </a:lnTo>
                    <a:lnTo>
                      <a:pt x="378" y="545"/>
                    </a:lnTo>
                    <a:lnTo>
                      <a:pt x="411" y="542"/>
                    </a:lnTo>
                    <a:lnTo>
                      <a:pt x="445" y="539"/>
                    </a:lnTo>
                    <a:lnTo>
                      <a:pt x="477" y="533"/>
                    </a:lnTo>
                    <a:lnTo>
                      <a:pt x="509" y="526"/>
                    </a:lnTo>
                    <a:lnTo>
                      <a:pt x="541" y="518"/>
                    </a:lnTo>
                    <a:lnTo>
                      <a:pt x="573" y="508"/>
                    </a:lnTo>
                    <a:lnTo>
                      <a:pt x="604" y="497"/>
                    </a:lnTo>
                    <a:lnTo>
                      <a:pt x="635" y="484"/>
                    </a:lnTo>
                    <a:lnTo>
                      <a:pt x="665" y="470"/>
                    </a:lnTo>
                    <a:lnTo>
                      <a:pt x="695" y="454"/>
                    </a:lnTo>
                    <a:lnTo>
                      <a:pt x="723" y="436"/>
                    </a:lnTo>
                    <a:lnTo>
                      <a:pt x="752" y="417"/>
                    </a:lnTo>
                    <a:lnTo>
                      <a:pt x="781" y="396"/>
                    </a:lnTo>
                    <a:lnTo>
                      <a:pt x="810" y="374"/>
                    </a:lnTo>
                    <a:lnTo>
                      <a:pt x="837" y="350"/>
                    </a:lnTo>
                    <a:lnTo>
                      <a:pt x="845" y="350"/>
                    </a:lnTo>
                    <a:lnTo>
                      <a:pt x="860" y="350"/>
                    </a:lnTo>
                    <a:lnTo>
                      <a:pt x="880" y="349"/>
                    </a:lnTo>
                    <a:lnTo>
                      <a:pt x="902" y="349"/>
                    </a:lnTo>
                    <a:lnTo>
                      <a:pt x="923" y="349"/>
                    </a:lnTo>
                    <a:lnTo>
                      <a:pt x="941" y="348"/>
                    </a:lnTo>
                    <a:lnTo>
                      <a:pt x="954" y="348"/>
                    </a:lnTo>
                    <a:lnTo>
                      <a:pt x="958" y="348"/>
                    </a:lnTo>
                    <a:lnTo>
                      <a:pt x="976" y="345"/>
                    </a:lnTo>
                    <a:lnTo>
                      <a:pt x="993" y="341"/>
                    </a:lnTo>
                    <a:lnTo>
                      <a:pt x="1008" y="335"/>
                    </a:lnTo>
                    <a:lnTo>
                      <a:pt x="1021" y="326"/>
                    </a:lnTo>
                    <a:lnTo>
                      <a:pt x="1032" y="314"/>
                    </a:lnTo>
                    <a:lnTo>
                      <a:pt x="1040" y="303"/>
                    </a:lnTo>
                    <a:lnTo>
                      <a:pt x="1046" y="289"/>
                    </a:lnTo>
                    <a:lnTo>
                      <a:pt x="1049" y="274"/>
                    </a:lnTo>
                    <a:lnTo>
                      <a:pt x="1050" y="273"/>
                    </a:lnTo>
                    <a:lnTo>
                      <a:pt x="1050" y="270"/>
                    </a:lnTo>
                    <a:lnTo>
                      <a:pt x="1050" y="269"/>
                    </a:lnTo>
                    <a:lnTo>
                      <a:pt x="1050" y="268"/>
                    </a:lnTo>
                    <a:lnTo>
                      <a:pt x="1049" y="257"/>
                    </a:lnTo>
                    <a:lnTo>
                      <a:pt x="1046" y="246"/>
                    </a:lnTo>
                    <a:lnTo>
                      <a:pt x="1041" y="236"/>
                    </a:lnTo>
                    <a:lnTo>
                      <a:pt x="1034" y="227"/>
                    </a:lnTo>
                    <a:lnTo>
                      <a:pt x="1029" y="221"/>
                    </a:lnTo>
                    <a:lnTo>
                      <a:pt x="1023" y="216"/>
                    </a:lnTo>
                    <a:lnTo>
                      <a:pt x="1016" y="213"/>
                    </a:lnTo>
                    <a:lnTo>
                      <a:pt x="1009" y="208"/>
                    </a:lnTo>
                    <a:lnTo>
                      <a:pt x="1001" y="206"/>
                    </a:lnTo>
                    <a:lnTo>
                      <a:pt x="993" y="204"/>
                    </a:lnTo>
                    <a:lnTo>
                      <a:pt x="984" y="203"/>
                    </a:lnTo>
                    <a:lnTo>
                      <a:pt x="976" y="201"/>
                    </a:lnTo>
                    <a:lnTo>
                      <a:pt x="974" y="201"/>
                    </a:lnTo>
                    <a:lnTo>
                      <a:pt x="974" y="200"/>
                    </a:lnTo>
                    <a:lnTo>
                      <a:pt x="970" y="200"/>
                    </a:lnTo>
                    <a:lnTo>
                      <a:pt x="958" y="200"/>
                    </a:lnTo>
                    <a:lnTo>
                      <a:pt x="941" y="201"/>
                    </a:lnTo>
                    <a:lnTo>
                      <a:pt x="921" y="203"/>
                    </a:lnTo>
                    <a:lnTo>
                      <a:pt x="901" y="203"/>
                    </a:lnTo>
                    <a:lnTo>
                      <a:pt x="881" y="204"/>
                    </a:lnTo>
                    <a:lnTo>
                      <a:pt x="865" y="205"/>
                    </a:lnTo>
                    <a:lnTo>
                      <a:pt x="855" y="205"/>
                    </a:lnTo>
                    <a:lnTo>
                      <a:pt x="845" y="181"/>
                    </a:lnTo>
                    <a:lnTo>
                      <a:pt x="834" y="159"/>
                    </a:lnTo>
                    <a:lnTo>
                      <a:pt x="819" y="137"/>
                    </a:lnTo>
                    <a:lnTo>
                      <a:pt x="802" y="116"/>
                    </a:lnTo>
                    <a:lnTo>
                      <a:pt x="782" y="98"/>
                    </a:lnTo>
                    <a:lnTo>
                      <a:pt x="760" y="80"/>
                    </a:lnTo>
                    <a:lnTo>
                      <a:pt x="736" y="64"/>
                    </a:lnTo>
                    <a:lnTo>
                      <a:pt x="710" y="51"/>
                    </a:lnTo>
                    <a:lnTo>
                      <a:pt x="681" y="38"/>
                    </a:lnTo>
                    <a:lnTo>
                      <a:pt x="651" y="26"/>
                    </a:lnTo>
                    <a:lnTo>
                      <a:pt x="620" y="17"/>
                    </a:lnTo>
                    <a:lnTo>
                      <a:pt x="586" y="10"/>
                    </a:lnTo>
                    <a:lnTo>
                      <a:pt x="551" y="4"/>
                    </a:lnTo>
                    <a:lnTo>
                      <a:pt x="515" y="1"/>
                    </a:lnTo>
                    <a:lnTo>
                      <a:pt x="478" y="0"/>
                    </a:lnTo>
                    <a:lnTo>
                      <a:pt x="440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auto">
              <a:xfrm>
                <a:off x="719" y="1578"/>
                <a:ext cx="493" cy="241"/>
              </a:xfrm>
              <a:custGeom>
                <a:avLst/>
                <a:gdLst/>
                <a:ahLst/>
                <a:cxnLst>
                  <a:cxn ang="0">
                    <a:pos x="290" y="480"/>
                  </a:cxn>
                  <a:cxn ang="0">
                    <a:pos x="249" y="477"/>
                  </a:cxn>
                  <a:cxn ang="0">
                    <a:pos x="209" y="470"/>
                  </a:cxn>
                  <a:cxn ang="0">
                    <a:pos x="171" y="461"/>
                  </a:cxn>
                  <a:cxn ang="0">
                    <a:pos x="136" y="448"/>
                  </a:cxn>
                  <a:cxn ang="0">
                    <a:pos x="104" y="433"/>
                  </a:cxn>
                  <a:cxn ang="0">
                    <a:pos x="75" y="416"/>
                  </a:cxn>
                  <a:cxn ang="0">
                    <a:pos x="51" y="395"/>
                  </a:cxn>
                  <a:cxn ang="0">
                    <a:pos x="30" y="372"/>
                  </a:cxn>
                  <a:cxn ang="0">
                    <a:pos x="13" y="344"/>
                  </a:cxn>
                  <a:cxn ang="0">
                    <a:pos x="4" y="316"/>
                  </a:cxn>
                  <a:cxn ang="0">
                    <a:pos x="0" y="285"/>
                  </a:cxn>
                  <a:cxn ang="0">
                    <a:pos x="6" y="243"/>
                  </a:cxn>
                  <a:cxn ang="0">
                    <a:pos x="27" y="195"/>
                  </a:cxn>
                  <a:cxn ang="0">
                    <a:pos x="60" y="149"/>
                  </a:cxn>
                  <a:cxn ang="0">
                    <a:pos x="106" y="107"/>
                  </a:cxn>
                  <a:cxn ang="0">
                    <a:pos x="161" y="70"/>
                  </a:cxn>
                  <a:cxn ang="0">
                    <a:pos x="226" y="40"/>
                  </a:cxn>
                  <a:cxn ang="0">
                    <a:pos x="296" y="19"/>
                  </a:cxn>
                  <a:cxn ang="0">
                    <a:pos x="372" y="5"/>
                  </a:cxn>
                  <a:cxn ang="0">
                    <a:pos x="448" y="0"/>
                  </a:cxn>
                  <a:cxn ang="0">
                    <a:pos x="517" y="5"/>
                  </a:cxn>
                  <a:cxn ang="0">
                    <a:pos x="582" y="16"/>
                  </a:cxn>
                  <a:cxn ang="0">
                    <a:pos x="641" y="36"/>
                  </a:cxn>
                  <a:cxn ang="0">
                    <a:pos x="692" y="61"/>
                  </a:cxn>
                  <a:cxn ang="0">
                    <a:pos x="735" y="92"/>
                  </a:cxn>
                  <a:cxn ang="0">
                    <a:pos x="767" y="129"/>
                  </a:cxn>
                  <a:cxn ang="0">
                    <a:pos x="789" y="171"/>
                  </a:cxn>
                  <a:cxn ang="0">
                    <a:pos x="799" y="205"/>
                  </a:cxn>
                  <a:cxn ang="0">
                    <a:pos x="943" y="202"/>
                  </a:cxn>
                  <a:cxn ang="0">
                    <a:pos x="954" y="203"/>
                  </a:cxn>
                  <a:cxn ang="0">
                    <a:pos x="964" y="205"/>
                  </a:cxn>
                  <a:cxn ang="0">
                    <a:pos x="972" y="211"/>
                  </a:cxn>
                  <a:cxn ang="0">
                    <a:pos x="979" y="217"/>
                  </a:cxn>
                  <a:cxn ang="0">
                    <a:pos x="985" y="227"/>
                  </a:cxn>
                  <a:cxn ang="0">
                    <a:pos x="987" y="240"/>
                  </a:cxn>
                  <a:cxn ang="0">
                    <a:pos x="981" y="256"/>
                  </a:cxn>
                  <a:cxn ang="0">
                    <a:pos x="968" y="270"/>
                  </a:cxn>
                  <a:cxn ang="0">
                    <a:pos x="949" y="280"/>
                  </a:cxn>
                  <a:cxn ang="0">
                    <a:pos x="927" y="283"/>
                  </a:cxn>
                  <a:cxn ang="0">
                    <a:pos x="912" y="283"/>
                  </a:cxn>
                  <a:cxn ang="0">
                    <a:pos x="896" y="285"/>
                  </a:cxn>
                  <a:cxn ang="0">
                    <a:pos x="789" y="290"/>
                  </a:cxn>
                  <a:cxn ang="0">
                    <a:pos x="735" y="335"/>
                  </a:cxn>
                  <a:cxn ang="0">
                    <a:pos x="680" y="374"/>
                  </a:cxn>
                  <a:cxn ang="0">
                    <a:pos x="622" y="408"/>
                  </a:cxn>
                  <a:cxn ang="0">
                    <a:pos x="563" y="434"/>
                  </a:cxn>
                  <a:cxn ang="0">
                    <a:pos x="504" y="455"/>
                  </a:cxn>
                  <a:cxn ang="0">
                    <a:pos x="441" y="470"/>
                  </a:cxn>
                  <a:cxn ang="0">
                    <a:pos x="378" y="478"/>
                  </a:cxn>
                  <a:cxn ang="0">
                    <a:pos x="312" y="482"/>
                  </a:cxn>
                </a:cxnLst>
                <a:rect l="0" t="0" r="r" b="b"/>
                <a:pathLst>
                  <a:path w="987" h="482">
                    <a:moveTo>
                      <a:pt x="312" y="482"/>
                    </a:moveTo>
                    <a:lnTo>
                      <a:pt x="290" y="480"/>
                    </a:lnTo>
                    <a:lnTo>
                      <a:pt x="270" y="479"/>
                    </a:lnTo>
                    <a:lnTo>
                      <a:pt x="249" y="477"/>
                    </a:lnTo>
                    <a:lnTo>
                      <a:pt x="228" y="475"/>
                    </a:lnTo>
                    <a:lnTo>
                      <a:pt x="209" y="470"/>
                    </a:lnTo>
                    <a:lnTo>
                      <a:pt x="190" y="465"/>
                    </a:lnTo>
                    <a:lnTo>
                      <a:pt x="171" y="461"/>
                    </a:lnTo>
                    <a:lnTo>
                      <a:pt x="153" y="455"/>
                    </a:lnTo>
                    <a:lnTo>
                      <a:pt x="136" y="448"/>
                    </a:lnTo>
                    <a:lnTo>
                      <a:pt x="120" y="441"/>
                    </a:lnTo>
                    <a:lnTo>
                      <a:pt x="104" y="433"/>
                    </a:lnTo>
                    <a:lnTo>
                      <a:pt x="89" y="424"/>
                    </a:lnTo>
                    <a:lnTo>
                      <a:pt x="75" y="416"/>
                    </a:lnTo>
                    <a:lnTo>
                      <a:pt x="62" y="405"/>
                    </a:lnTo>
                    <a:lnTo>
                      <a:pt x="51" y="395"/>
                    </a:lnTo>
                    <a:lnTo>
                      <a:pt x="41" y="385"/>
                    </a:lnTo>
                    <a:lnTo>
                      <a:pt x="30" y="372"/>
                    </a:lnTo>
                    <a:lnTo>
                      <a:pt x="21" y="358"/>
                    </a:lnTo>
                    <a:lnTo>
                      <a:pt x="13" y="344"/>
                    </a:lnTo>
                    <a:lnTo>
                      <a:pt x="7" y="331"/>
                    </a:lnTo>
                    <a:lnTo>
                      <a:pt x="4" y="316"/>
                    </a:lnTo>
                    <a:lnTo>
                      <a:pt x="1" y="301"/>
                    </a:lnTo>
                    <a:lnTo>
                      <a:pt x="0" y="285"/>
                    </a:lnTo>
                    <a:lnTo>
                      <a:pt x="1" y="268"/>
                    </a:lnTo>
                    <a:lnTo>
                      <a:pt x="6" y="243"/>
                    </a:lnTo>
                    <a:lnTo>
                      <a:pt x="14" y="219"/>
                    </a:lnTo>
                    <a:lnTo>
                      <a:pt x="27" y="195"/>
                    </a:lnTo>
                    <a:lnTo>
                      <a:pt x="42" y="171"/>
                    </a:lnTo>
                    <a:lnTo>
                      <a:pt x="60" y="149"/>
                    </a:lnTo>
                    <a:lnTo>
                      <a:pt x="82" y="127"/>
                    </a:lnTo>
                    <a:lnTo>
                      <a:pt x="106" y="107"/>
                    </a:lnTo>
                    <a:lnTo>
                      <a:pt x="133" y="88"/>
                    </a:lnTo>
                    <a:lnTo>
                      <a:pt x="161" y="70"/>
                    </a:lnTo>
                    <a:lnTo>
                      <a:pt x="193" y="55"/>
                    </a:lnTo>
                    <a:lnTo>
                      <a:pt x="226" y="40"/>
                    </a:lnTo>
                    <a:lnTo>
                      <a:pt x="260" y="29"/>
                    </a:lnTo>
                    <a:lnTo>
                      <a:pt x="296" y="19"/>
                    </a:lnTo>
                    <a:lnTo>
                      <a:pt x="333" y="10"/>
                    </a:lnTo>
                    <a:lnTo>
                      <a:pt x="372" y="5"/>
                    </a:lnTo>
                    <a:lnTo>
                      <a:pt x="411" y="1"/>
                    </a:lnTo>
                    <a:lnTo>
                      <a:pt x="448" y="0"/>
                    </a:lnTo>
                    <a:lnTo>
                      <a:pt x="483" y="1"/>
                    </a:lnTo>
                    <a:lnTo>
                      <a:pt x="517" y="5"/>
                    </a:lnTo>
                    <a:lnTo>
                      <a:pt x="551" y="9"/>
                    </a:lnTo>
                    <a:lnTo>
                      <a:pt x="582" y="16"/>
                    </a:lnTo>
                    <a:lnTo>
                      <a:pt x="612" y="25"/>
                    </a:lnTo>
                    <a:lnTo>
                      <a:pt x="641" y="36"/>
                    </a:lnTo>
                    <a:lnTo>
                      <a:pt x="667" y="47"/>
                    </a:lnTo>
                    <a:lnTo>
                      <a:pt x="692" y="61"/>
                    </a:lnTo>
                    <a:lnTo>
                      <a:pt x="714" y="76"/>
                    </a:lnTo>
                    <a:lnTo>
                      <a:pt x="735" y="92"/>
                    </a:lnTo>
                    <a:lnTo>
                      <a:pt x="752" y="109"/>
                    </a:lnTo>
                    <a:lnTo>
                      <a:pt x="767" y="129"/>
                    </a:lnTo>
                    <a:lnTo>
                      <a:pt x="780" y="149"/>
                    </a:lnTo>
                    <a:lnTo>
                      <a:pt x="789" y="171"/>
                    </a:lnTo>
                    <a:lnTo>
                      <a:pt x="796" y="192"/>
                    </a:lnTo>
                    <a:lnTo>
                      <a:pt x="799" y="205"/>
                    </a:lnTo>
                    <a:lnTo>
                      <a:pt x="945" y="200"/>
                    </a:lnTo>
                    <a:lnTo>
                      <a:pt x="943" y="202"/>
                    </a:lnTo>
                    <a:lnTo>
                      <a:pt x="949" y="202"/>
                    </a:lnTo>
                    <a:lnTo>
                      <a:pt x="954" y="203"/>
                    </a:lnTo>
                    <a:lnTo>
                      <a:pt x="960" y="204"/>
                    </a:lnTo>
                    <a:lnTo>
                      <a:pt x="964" y="205"/>
                    </a:lnTo>
                    <a:lnTo>
                      <a:pt x="969" y="207"/>
                    </a:lnTo>
                    <a:lnTo>
                      <a:pt x="972" y="211"/>
                    </a:lnTo>
                    <a:lnTo>
                      <a:pt x="976" y="213"/>
                    </a:lnTo>
                    <a:lnTo>
                      <a:pt x="979" y="217"/>
                    </a:lnTo>
                    <a:lnTo>
                      <a:pt x="983" y="221"/>
                    </a:lnTo>
                    <a:lnTo>
                      <a:pt x="985" y="227"/>
                    </a:lnTo>
                    <a:lnTo>
                      <a:pt x="987" y="233"/>
                    </a:lnTo>
                    <a:lnTo>
                      <a:pt x="987" y="240"/>
                    </a:lnTo>
                    <a:lnTo>
                      <a:pt x="985" y="248"/>
                    </a:lnTo>
                    <a:lnTo>
                      <a:pt x="981" y="256"/>
                    </a:lnTo>
                    <a:lnTo>
                      <a:pt x="976" y="264"/>
                    </a:lnTo>
                    <a:lnTo>
                      <a:pt x="968" y="270"/>
                    </a:lnTo>
                    <a:lnTo>
                      <a:pt x="958" y="275"/>
                    </a:lnTo>
                    <a:lnTo>
                      <a:pt x="949" y="280"/>
                    </a:lnTo>
                    <a:lnTo>
                      <a:pt x="939" y="282"/>
                    </a:lnTo>
                    <a:lnTo>
                      <a:pt x="927" y="283"/>
                    </a:lnTo>
                    <a:lnTo>
                      <a:pt x="923" y="283"/>
                    </a:lnTo>
                    <a:lnTo>
                      <a:pt x="912" y="283"/>
                    </a:lnTo>
                    <a:lnTo>
                      <a:pt x="901" y="285"/>
                    </a:lnTo>
                    <a:lnTo>
                      <a:pt x="896" y="285"/>
                    </a:lnTo>
                    <a:lnTo>
                      <a:pt x="794" y="287"/>
                    </a:lnTo>
                    <a:lnTo>
                      <a:pt x="789" y="290"/>
                    </a:lnTo>
                    <a:lnTo>
                      <a:pt x="763" y="313"/>
                    </a:lnTo>
                    <a:lnTo>
                      <a:pt x="735" y="335"/>
                    </a:lnTo>
                    <a:lnTo>
                      <a:pt x="707" y="356"/>
                    </a:lnTo>
                    <a:lnTo>
                      <a:pt x="680" y="374"/>
                    </a:lnTo>
                    <a:lnTo>
                      <a:pt x="651" y="392"/>
                    </a:lnTo>
                    <a:lnTo>
                      <a:pt x="622" y="408"/>
                    </a:lnTo>
                    <a:lnTo>
                      <a:pt x="593" y="422"/>
                    </a:lnTo>
                    <a:lnTo>
                      <a:pt x="563" y="434"/>
                    </a:lnTo>
                    <a:lnTo>
                      <a:pt x="533" y="446"/>
                    </a:lnTo>
                    <a:lnTo>
                      <a:pt x="504" y="455"/>
                    </a:lnTo>
                    <a:lnTo>
                      <a:pt x="472" y="463"/>
                    </a:lnTo>
                    <a:lnTo>
                      <a:pt x="441" y="470"/>
                    </a:lnTo>
                    <a:lnTo>
                      <a:pt x="410" y="475"/>
                    </a:lnTo>
                    <a:lnTo>
                      <a:pt x="378" y="478"/>
                    </a:lnTo>
                    <a:lnTo>
                      <a:pt x="346" y="480"/>
                    </a:lnTo>
                    <a:lnTo>
                      <a:pt x="312" y="482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auto">
              <a:xfrm>
                <a:off x="1130" y="1701"/>
                <a:ext cx="60" cy="18"/>
              </a:xfrm>
              <a:custGeom>
                <a:avLst/>
                <a:gdLst/>
                <a:ahLst/>
                <a:cxnLst>
                  <a:cxn ang="0">
                    <a:pos x="111" y="0"/>
                  </a:cxn>
                  <a:cxn ang="0">
                    <a:pos x="8" y="0"/>
                  </a:cxn>
                  <a:cxn ang="0">
                    <a:pos x="4" y="0"/>
                  </a:cxn>
                  <a:cxn ang="0">
                    <a:pos x="2" y="2"/>
                  </a:cxn>
                  <a:cxn ang="0">
                    <a:pos x="1" y="4"/>
                  </a:cxn>
                  <a:cxn ang="0">
                    <a:pos x="0" y="7"/>
                  </a:cxn>
                  <a:cxn ang="0">
                    <a:pos x="0" y="10"/>
                  </a:cxn>
                  <a:cxn ang="0">
                    <a:pos x="1" y="12"/>
                  </a:cxn>
                  <a:cxn ang="0">
                    <a:pos x="2" y="14"/>
                  </a:cxn>
                  <a:cxn ang="0">
                    <a:pos x="4" y="15"/>
                  </a:cxn>
                  <a:cxn ang="0">
                    <a:pos x="50" y="36"/>
                  </a:cxn>
                  <a:cxn ang="0">
                    <a:pos x="53" y="36"/>
                  </a:cxn>
                  <a:cxn ang="0">
                    <a:pos x="56" y="35"/>
                  </a:cxn>
                  <a:cxn ang="0">
                    <a:pos x="58" y="34"/>
                  </a:cxn>
                  <a:cxn ang="0">
                    <a:pos x="61" y="31"/>
                  </a:cxn>
                  <a:cxn ang="0">
                    <a:pos x="61" y="30"/>
                  </a:cxn>
                  <a:cxn ang="0">
                    <a:pos x="61" y="29"/>
                  </a:cxn>
                  <a:cxn ang="0">
                    <a:pos x="61" y="29"/>
                  </a:cxn>
                  <a:cxn ang="0">
                    <a:pos x="61" y="28"/>
                  </a:cxn>
                  <a:cxn ang="0">
                    <a:pos x="61" y="26"/>
                  </a:cxn>
                  <a:cxn ang="0">
                    <a:pos x="59" y="25"/>
                  </a:cxn>
                  <a:cxn ang="0">
                    <a:pos x="58" y="22"/>
                  </a:cxn>
                  <a:cxn ang="0">
                    <a:pos x="56" y="21"/>
                  </a:cxn>
                  <a:cxn ang="0">
                    <a:pos x="55" y="21"/>
                  </a:cxn>
                  <a:cxn ang="0">
                    <a:pos x="53" y="19"/>
                  </a:cxn>
                  <a:cxn ang="0">
                    <a:pos x="49" y="18"/>
                  </a:cxn>
                  <a:cxn ang="0">
                    <a:pos x="46" y="17"/>
                  </a:cxn>
                  <a:cxn ang="0">
                    <a:pos x="57" y="17"/>
                  </a:cxn>
                  <a:cxn ang="0">
                    <a:pos x="69" y="17"/>
                  </a:cxn>
                  <a:cxn ang="0">
                    <a:pos x="79" y="17"/>
                  </a:cxn>
                  <a:cxn ang="0">
                    <a:pos x="89" y="17"/>
                  </a:cxn>
                  <a:cxn ang="0">
                    <a:pos x="99" y="17"/>
                  </a:cxn>
                  <a:cxn ang="0">
                    <a:pos x="105" y="17"/>
                  </a:cxn>
                  <a:cxn ang="0">
                    <a:pos x="110" y="17"/>
                  </a:cxn>
                  <a:cxn ang="0">
                    <a:pos x="111" y="17"/>
                  </a:cxn>
                  <a:cxn ang="0">
                    <a:pos x="115" y="15"/>
                  </a:cxn>
                  <a:cxn ang="0">
                    <a:pos x="117" y="14"/>
                  </a:cxn>
                  <a:cxn ang="0">
                    <a:pos x="118" y="11"/>
                  </a:cxn>
                  <a:cxn ang="0">
                    <a:pos x="119" y="8"/>
                  </a:cxn>
                  <a:cxn ang="0">
                    <a:pos x="119" y="8"/>
                  </a:cxn>
                  <a:cxn ang="0">
                    <a:pos x="118" y="5"/>
                  </a:cxn>
                  <a:cxn ang="0">
                    <a:pos x="117" y="3"/>
                  </a:cxn>
                  <a:cxn ang="0">
                    <a:pos x="115" y="2"/>
                  </a:cxn>
                  <a:cxn ang="0">
                    <a:pos x="111" y="0"/>
                  </a:cxn>
                </a:cxnLst>
                <a:rect l="0" t="0" r="r" b="b"/>
                <a:pathLst>
                  <a:path w="119" h="36">
                    <a:moveTo>
                      <a:pt x="111" y="0"/>
                    </a:moveTo>
                    <a:lnTo>
                      <a:pt x="8" y="0"/>
                    </a:lnTo>
                    <a:lnTo>
                      <a:pt x="4" y="0"/>
                    </a:lnTo>
                    <a:lnTo>
                      <a:pt x="2" y="2"/>
                    </a:lnTo>
                    <a:lnTo>
                      <a:pt x="1" y="4"/>
                    </a:lnTo>
                    <a:lnTo>
                      <a:pt x="0" y="7"/>
                    </a:lnTo>
                    <a:lnTo>
                      <a:pt x="0" y="10"/>
                    </a:lnTo>
                    <a:lnTo>
                      <a:pt x="1" y="12"/>
                    </a:lnTo>
                    <a:lnTo>
                      <a:pt x="2" y="14"/>
                    </a:lnTo>
                    <a:lnTo>
                      <a:pt x="4" y="15"/>
                    </a:lnTo>
                    <a:lnTo>
                      <a:pt x="50" y="36"/>
                    </a:lnTo>
                    <a:lnTo>
                      <a:pt x="53" y="36"/>
                    </a:lnTo>
                    <a:lnTo>
                      <a:pt x="56" y="35"/>
                    </a:lnTo>
                    <a:lnTo>
                      <a:pt x="58" y="34"/>
                    </a:lnTo>
                    <a:lnTo>
                      <a:pt x="61" y="31"/>
                    </a:lnTo>
                    <a:lnTo>
                      <a:pt x="61" y="30"/>
                    </a:lnTo>
                    <a:lnTo>
                      <a:pt x="61" y="29"/>
                    </a:lnTo>
                    <a:lnTo>
                      <a:pt x="61" y="29"/>
                    </a:lnTo>
                    <a:lnTo>
                      <a:pt x="61" y="28"/>
                    </a:lnTo>
                    <a:lnTo>
                      <a:pt x="61" y="26"/>
                    </a:lnTo>
                    <a:lnTo>
                      <a:pt x="59" y="25"/>
                    </a:lnTo>
                    <a:lnTo>
                      <a:pt x="58" y="22"/>
                    </a:lnTo>
                    <a:lnTo>
                      <a:pt x="56" y="21"/>
                    </a:lnTo>
                    <a:lnTo>
                      <a:pt x="55" y="21"/>
                    </a:lnTo>
                    <a:lnTo>
                      <a:pt x="53" y="19"/>
                    </a:lnTo>
                    <a:lnTo>
                      <a:pt x="49" y="18"/>
                    </a:lnTo>
                    <a:lnTo>
                      <a:pt x="46" y="17"/>
                    </a:lnTo>
                    <a:lnTo>
                      <a:pt x="57" y="17"/>
                    </a:lnTo>
                    <a:lnTo>
                      <a:pt x="69" y="17"/>
                    </a:lnTo>
                    <a:lnTo>
                      <a:pt x="79" y="17"/>
                    </a:lnTo>
                    <a:lnTo>
                      <a:pt x="89" y="17"/>
                    </a:lnTo>
                    <a:lnTo>
                      <a:pt x="99" y="17"/>
                    </a:lnTo>
                    <a:lnTo>
                      <a:pt x="105" y="17"/>
                    </a:lnTo>
                    <a:lnTo>
                      <a:pt x="110" y="17"/>
                    </a:lnTo>
                    <a:lnTo>
                      <a:pt x="111" y="17"/>
                    </a:lnTo>
                    <a:lnTo>
                      <a:pt x="115" y="15"/>
                    </a:lnTo>
                    <a:lnTo>
                      <a:pt x="117" y="14"/>
                    </a:lnTo>
                    <a:lnTo>
                      <a:pt x="118" y="11"/>
                    </a:lnTo>
                    <a:lnTo>
                      <a:pt x="119" y="8"/>
                    </a:lnTo>
                    <a:lnTo>
                      <a:pt x="119" y="8"/>
                    </a:lnTo>
                    <a:lnTo>
                      <a:pt x="118" y="5"/>
                    </a:lnTo>
                    <a:lnTo>
                      <a:pt x="117" y="3"/>
                    </a:lnTo>
                    <a:lnTo>
                      <a:pt x="115" y="2"/>
                    </a:lnTo>
                    <a:lnTo>
                      <a:pt x="11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auto">
              <a:xfrm>
                <a:off x="663" y="1477"/>
                <a:ext cx="526" cy="290"/>
              </a:xfrm>
              <a:custGeom>
                <a:avLst/>
                <a:gdLst/>
                <a:ahLst/>
                <a:cxnLst>
                  <a:cxn ang="0">
                    <a:pos x="51" y="239"/>
                  </a:cxn>
                  <a:cxn ang="0">
                    <a:pos x="24" y="279"/>
                  </a:cxn>
                  <a:cxn ang="0">
                    <a:pos x="7" y="322"/>
                  </a:cxn>
                  <a:cxn ang="0">
                    <a:pos x="0" y="365"/>
                  </a:cxn>
                  <a:cxn ang="0">
                    <a:pos x="7" y="427"/>
                  </a:cxn>
                  <a:cxn ang="0">
                    <a:pos x="36" y="495"/>
                  </a:cxn>
                  <a:cxn ang="0">
                    <a:pos x="74" y="547"/>
                  </a:cxn>
                  <a:cxn ang="0">
                    <a:pos x="102" y="574"/>
                  </a:cxn>
                  <a:cxn ang="0">
                    <a:pos x="131" y="557"/>
                  </a:cxn>
                  <a:cxn ang="0">
                    <a:pos x="113" y="530"/>
                  </a:cxn>
                  <a:cxn ang="0">
                    <a:pos x="108" y="504"/>
                  </a:cxn>
                  <a:cxn ang="0">
                    <a:pos x="109" y="495"/>
                  </a:cxn>
                  <a:cxn ang="0">
                    <a:pos x="110" y="487"/>
                  </a:cxn>
                  <a:cxn ang="0">
                    <a:pos x="124" y="460"/>
                  </a:cxn>
                  <a:cxn ang="0">
                    <a:pos x="147" y="436"/>
                  </a:cxn>
                  <a:cxn ang="0">
                    <a:pos x="176" y="414"/>
                  </a:cxn>
                  <a:cxn ang="0">
                    <a:pos x="210" y="393"/>
                  </a:cxn>
                  <a:cxn ang="0">
                    <a:pos x="246" y="375"/>
                  </a:cxn>
                  <a:cxn ang="0">
                    <a:pos x="280" y="360"/>
                  </a:cxn>
                  <a:cxn ang="0">
                    <a:pos x="313" y="349"/>
                  </a:cxn>
                  <a:cxn ang="0">
                    <a:pos x="339" y="340"/>
                  </a:cxn>
                  <a:cxn ang="0">
                    <a:pos x="416" y="367"/>
                  </a:cxn>
                  <a:cxn ang="0">
                    <a:pos x="506" y="385"/>
                  </a:cxn>
                  <a:cxn ang="0">
                    <a:pos x="601" y="397"/>
                  </a:cxn>
                  <a:cxn ang="0">
                    <a:pos x="695" y="404"/>
                  </a:cxn>
                  <a:cxn ang="0">
                    <a:pos x="781" y="407"/>
                  </a:cxn>
                  <a:cxn ang="0">
                    <a:pos x="853" y="407"/>
                  </a:cxn>
                  <a:cxn ang="0">
                    <a:pos x="902" y="406"/>
                  </a:cxn>
                  <a:cxn ang="0">
                    <a:pos x="925" y="406"/>
                  </a:cxn>
                  <a:cxn ang="0">
                    <a:pos x="944" y="404"/>
                  </a:cxn>
                  <a:cxn ang="0">
                    <a:pos x="982" y="398"/>
                  </a:cxn>
                  <a:cxn ang="0">
                    <a:pos x="1020" y="393"/>
                  </a:cxn>
                  <a:cxn ang="0">
                    <a:pos x="1037" y="391"/>
                  </a:cxn>
                  <a:cxn ang="0">
                    <a:pos x="1051" y="376"/>
                  </a:cxn>
                  <a:cxn ang="0">
                    <a:pos x="1053" y="305"/>
                  </a:cxn>
                  <a:cxn ang="0">
                    <a:pos x="1043" y="240"/>
                  </a:cxn>
                  <a:cxn ang="0">
                    <a:pos x="1021" y="182"/>
                  </a:cxn>
                  <a:cxn ang="0">
                    <a:pos x="986" y="131"/>
                  </a:cxn>
                  <a:cxn ang="0">
                    <a:pos x="950" y="94"/>
                  </a:cxn>
                  <a:cxn ang="0">
                    <a:pos x="907" y="65"/>
                  </a:cxn>
                  <a:cxn ang="0">
                    <a:pos x="863" y="43"/>
                  </a:cxn>
                  <a:cxn ang="0">
                    <a:pos x="818" y="26"/>
                  </a:cxn>
                  <a:cxn ang="0">
                    <a:pos x="774" y="15"/>
                  </a:cxn>
                  <a:cxn ang="0">
                    <a:pos x="733" y="8"/>
                  </a:cxn>
                  <a:cxn ang="0">
                    <a:pos x="698" y="3"/>
                  </a:cxn>
                  <a:cxn ang="0">
                    <a:pos x="670" y="1"/>
                  </a:cxn>
                  <a:cxn ang="0">
                    <a:pos x="607" y="1"/>
                  </a:cxn>
                  <a:cxn ang="0">
                    <a:pos x="535" y="8"/>
                  </a:cxn>
                  <a:cxn ang="0">
                    <a:pos x="457" y="21"/>
                  </a:cxn>
                  <a:cxn ang="0">
                    <a:pos x="374" y="42"/>
                  </a:cxn>
                  <a:cxn ang="0">
                    <a:pos x="291" y="72"/>
                  </a:cxn>
                  <a:cxn ang="0">
                    <a:pos x="210" y="111"/>
                  </a:cxn>
                  <a:cxn ang="0">
                    <a:pos x="135" y="161"/>
                  </a:cxn>
                  <a:cxn ang="0">
                    <a:pos x="68" y="220"/>
                  </a:cxn>
                </a:cxnLst>
                <a:rect l="0" t="0" r="r" b="b"/>
                <a:pathLst>
                  <a:path w="1053" h="579">
                    <a:moveTo>
                      <a:pt x="68" y="220"/>
                    </a:moveTo>
                    <a:lnTo>
                      <a:pt x="51" y="239"/>
                    </a:lnTo>
                    <a:lnTo>
                      <a:pt x="36" y="259"/>
                    </a:lnTo>
                    <a:lnTo>
                      <a:pt x="24" y="279"/>
                    </a:lnTo>
                    <a:lnTo>
                      <a:pt x="14" y="300"/>
                    </a:lnTo>
                    <a:lnTo>
                      <a:pt x="7" y="322"/>
                    </a:lnTo>
                    <a:lnTo>
                      <a:pt x="2" y="343"/>
                    </a:lnTo>
                    <a:lnTo>
                      <a:pt x="0" y="365"/>
                    </a:lnTo>
                    <a:lnTo>
                      <a:pt x="0" y="387"/>
                    </a:lnTo>
                    <a:lnTo>
                      <a:pt x="7" y="427"/>
                    </a:lnTo>
                    <a:lnTo>
                      <a:pt x="20" y="463"/>
                    </a:lnTo>
                    <a:lnTo>
                      <a:pt x="36" y="495"/>
                    </a:lnTo>
                    <a:lnTo>
                      <a:pt x="56" y="524"/>
                    </a:lnTo>
                    <a:lnTo>
                      <a:pt x="74" y="547"/>
                    </a:lnTo>
                    <a:lnTo>
                      <a:pt x="90" y="564"/>
                    </a:lnTo>
                    <a:lnTo>
                      <a:pt x="102" y="574"/>
                    </a:lnTo>
                    <a:lnTo>
                      <a:pt x="108" y="579"/>
                    </a:lnTo>
                    <a:lnTo>
                      <a:pt x="131" y="557"/>
                    </a:lnTo>
                    <a:lnTo>
                      <a:pt x="120" y="543"/>
                    </a:lnTo>
                    <a:lnTo>
                      <a:pt x="113" y="530"/>
                    </a:lnTo>
                    <a:lnTo>
                      <a:pt x="109" y="517"/>
                    </a:lnTo>
                    <a:lnTo>
                      <a:pt x="108" y="504"/>
                    </a:lnTo>
                    <a:lnTo>
                      <a:pt x="108" y="499"/>
                    </a:lnTo>
                    <a:lnTo>
                      <a:pt x="109" y="495"/>
                    </a:lnTo>
                    <a:lnTo>
                      <a:pt x="109" y="491"/>
                    </a:lnTo>
                    <a:lnTo>
                      <a:pt x="110" y="487"/>
                    </a:lnTo>
                    <a:lnTo>
                      <a:pt x="116" y="474"/>
                    </a:lnTo>
                    <a:lnTo>
                      <a:pt x="124" y="460"/>
                    </a:lnTo>
                    <a:lnTo>
                      <a:pt x="134" y="449"/>
                    </a:lnTo>
                    <a:lnTo>
                      <a:pt x="147" y="436"/>
                    </a:lnTo>
                    <a:lnTo>
                      <a:pt x="161" y="425"/>
                    </a:lnTo>
                    <a:lnTo>
                      <a:pt x="176" y="414"/>
                    </a:lnTo>
                    <a:lnTo>
                      <a:pt x="193" y="403"/>
                    </a:lnTo>
                    <a:lnTo>
                      <a:pt x="210" y="393"/>
                    </a:lnTo>
                    <a:lnTo>
                      <a:pt x="227" y="384"/>
                    </a:lnTo>
                    <a:lnTo>
                      <a:pt x="246" y="375"/>
                    </a:lnTo>
                    <a:lnTo>
                      <a:pt x="263" y="368"/>
                    </a:lnTo>
                    <a:lnTo>
                      <a:pt x="280" y="360"/>
                    </a:lnTo>
                    <a:lnTo>
                      <a:pt x="298" y="354"/>
                    </a:lnTo>
                    <a:lnTo>
                      <a:pt x="313" y="349"/>
                    </a:lnTo>
                    <a:lnTo>
                      <a:pt x="326" y="344"/>
                    </a:lnTo>
                    <a:lnTo>
                      <a:pt x="339" y="340"/>
                    </a:lnTo>
                    <a:lnTo>
                      <a:pt x="376" y="354"/>
                    </a:lnTo>
                    <a:lnTo>
                      <a:pt x="416" y="367"/>
                    </a:lnTo>
                    <a:lnTo>
                      <a:pt x="460" y="377"/>
                    </a:lnTo>
                    <a:lnTo>
                      <a:pt x="506" y="385"/>
                    </a:lnTo>
                    <a:lnTo>
                      <a:pt x="553" y="392"/>
                    </a:lnTo>
                    <a:lnTo>
                      <a:pt x="601" y="397"/>
                    </a:lnTo>
                    <a:lnTo>
                      <a:pt x="649" y="401"/>
                    </a:lnTo>
                    <a:lnTo>
                      <a:pt x="695" y="404"/>
                    </a:lnTo>
                    <a:lnTo>
                      <a:pt x="739" y="406"/>
                    </a:lnTo>
                    <a:lnTo>
                      <a:pt x="781" y="407"/>
                    </a:lnTo>
                    <a:lnTo>
                      <a:pt x="819" y="407"/>
                    </a:lnTo>
                    <a:lnTo>
                      <a:pt x="853" y="407"/>
                    </a:lnTo>
                    <a:lnTo>
                      <a:pt x="880" y="407"/>
                    </a:lnTo>
                    <a:lnTo>
                      <a:pt x="902" y="406"/>
                    </a:lnTo>
                    <a:lnTo>
                      <a:pt x="918" y="406"/>
                    </a:lnTo>
                    <a:lnTo>
                      <a:pt x="925" y="406"/>
                    </a:lnTo>
                    <a:lnTo>
                      <a:pt x="930" y="405"/>
                    </a:lnTo>
                    <a:lnTo>
                      <a:pt x="944" y="404"/>
                    </a:lnTo>
                    <a:lnTo>
                      <a:pt x="961" y="401"/>
                    </a:lnTo>
                    <a:lnTo>
                      <a:pt x="982" y="398"/>
                    </a:lnTo>
                    <a:lnTo>
                      <a:pt x="1002" y="396"/>
                    </a:lnTo>
                    <a:lnTo>
                      <a:pt x="1020" y="393"/>
                    </a:lnTo>
                    <a:lnTo>
                      <a:pt x="1032" y="392"/>
                    </a:lnTo>
                    <a:lnTo>
                      <a:pt x="1037" y="391"/>
                    </a:lnTo>
                    <a:lnTo>
                      <a:pt x="1050" y="389"/>
                    </a:lnTo>
                    <a:lnTo>
                      <a:pt x="1051" y="376"/>
                    </a:lnTo>
                    <a:lnTo>
                      <a:pt x="1053" y="339"/>
                    </a:lnTo>
                    <a:lnTo>
                      <a:pt x="1053" y="305"/>
                    </a:lnTo>
                    <a:lnTo>
                      <a:pt x="1050" y="271"/>
                    </a:lnTo>
                    <a:lnTo>
                      <a:pt x="1043" y="240"/>
                    </a:lnTo>
                    <a:lnTo>
                      <a:pt x="1034" y="210"/>
                    </a:lnTo>
                    <a:lnTo>
                      <a:pt x="1021" y="182"/>
                    </a:lnTo>
                    <a:lnTo>
                      <a:pt x="1005" y="155"/>
                    </a:lnTo>
                    <a:lnTo>
                      <a:pt x="986" y="131"/>
                    </a:lnTo>
                    <a:lnTo>
                      <a:pt x="968" y="111"/>
                    </a:lnTo>
                    <a:lnTo>
                      <a:pt x="950" y="94"/>
                    </a:lnTo>
                    <a:lnTo>
                      <a:pt x="929" y="79"/>
                    </a:lnTo>
                    <a:lnTo>
                      <a:pt x="907" y="65"/>
                    </a:lnTo>
                    <a:lnTo>
                      <a:pt x="885" y="54"/>
                    </a:lnTo>
                    <a:lnTo>
                      <a:pt x="863" y="43"/>
                    </a:lnTo>
                    <a:lnTo>
                      <a:pt x="840" y="34"/>
                    </a:lnTo>
                    <a:lnTo>
                      <a:pt x="818" y="26"/>
                    </a:lnTo>
                    <a:lnTo>
                      <a:pt x="795" y="20"/>
                    </a:lnTo>
                    <a:lnTo>
                      <a:pt x="774" y="15"/>
                    </a:lnTo>
                    <a:lnTo>
                      <a:pt x="753" y="11"/>
                    </a:lnTo>
                    <a:lnTo>
                      <a:pt x="733" y="8"/>
                    </a:lnTo>
                    <a:lnTo>
                      <a:pt x="715" y="4"/>
                    </a:lnTo>
                    <a:lnTo>
                      <a:pt x="698" y="3"/>
                    </a:lnTo>
                    <a:lnTo>
                      <a:pt x="682" y="2"/>
                    </a:lnTo>
                    <a:lnTo>
                      <a:pt x="670" y="1"/>
                    </a:lnTo>
                    <a:lnTo>
                      <a:pt x="640" y="0"/>
                    </a:lnTo>
                    <a:lnTo>
                      <a:pt x="607" y="1"/>
                    </a:lnTo>
                    <a:lnTo>
                      <a:pt x="572" y="3"/>
                    </a:lnTo>
                    <a:lnTo>
                      <a:pt x="535" y="8"/>
                    </a:lnTo>
                    <a:lnTo>
                      <a:pt x="496" y="13"/>
                    </a:lnTo>
                    <a:lnTo>
                      <a:pt x="457" y="21"/>
                    </a:lnTo>
                    <a:lnTo>
                      <a:pt x="415" y="31"/>
                    </a:lnTo>
                    <a:lnTo>
                      <a:pt x="374" y="42"/>
                    </a:lnTo>
                    <a:lnTo>
                      <a:pt x="332" y="56"/>
                    </a:lnTo>
                    <a:lnTo>
                      <a:pt x="291" y="72"/>
                    </a:lnTo>
                    <a:lnTo>
                      <a:pt x="250" y="91"/>
                    </a:lnTo>
                    <a:lnTo>
                      <a:pt x="210" y="111"/>
                    </a:lnTo>
                    <a:lnTo>
                      <a:pt x="172" y="134"/>
                    </a:lnTo>
                    <a:lnTo>
                      <a:pt x="135" y="161"/>
                    </a:lnTo>
                    <a:lnTo>
                      <a:pt x="101" y="188"/>
                    </a:lnTo>
                    <a:lnTo>
                      <a:pt x="68" y="2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auto">
              <a:xfrm>
                <a:off x="678" y="1493"/>
                <a:ext cx="496" cy="233"/>
              </a:xfrm>
              <a:custGeom>
                <a:avLst/>
                <a:gdLst/>
                <a:ahLst/>
                <a:cxnLst>
                  <a:cxn ang="0">
                    <a:pos x="0" y="350"/>
                  </a:cxn>
                  <a:cxn ang="0">
                    <a:pos x="0" y="344"/>
                  </a:cxn>
                  <a:cxn ang="0">
                    <a:pos x="1" y="325"/>
                  </a:cxn>
                  <a:cxn ang="0">
                    <a:pos x="8" y="291"/>
                  </a:cxn>
                  <a:cxn ang="0">
                    <a:pos x="23" y="258"/>
                  </a:cxn>
                  <a:cxn ang="0">
                    <a:pos x="46" y="226"/>
                  </a:cxn>
                  <a:cxn ang="0">
                    <a:pos x="91" y="179"/>
                  </a:cxn>
                  <a:cxn ang="0">
                    <a:pos x="159" y="129"/>
                  </a:cxn>
                  <a:cxn ang="0">
                    <a:pos x="233" y="86"/>
                  </a:cxn>
                  <a:cxn ang="0">
                    <a:pos x="312" y="54"/>
                  </a:cxn>
                  <a:cxn ang="0">
                    <a:pos x="391" y="30"/>
                  </a:cxn>
                  <a:cxn ang="0">
                    <a:pos x="469" y="14"/>
                  </a:cxn>
                  <a:cxn ang="0">
                    <a:pos x="542" y="3"/>
                  </a:cxn>
                  <a:cxn ang="0">
                    <a:pos x="608" y="0"/>
                  </a:cxn>
                  <a:cxn ang="0">
                    <a:pos x="649" y="2"/>
                  </a:cxn>
                  <a:cxn ang="0">
                    <a:pos x="679" y="4"/>
                  </a:cxn>
                  <a:cxn ang="0">
                    <a:pos x="714" y="9"/>
                  </a:cxn>
                  <a:cxn ang="0">
                    <a:pos x="754" y="18"/>
                  </a:cxn>
                  <a:cxn ang="0">
                    <a:pos x="795" y="31"/>
                  </a:cxn>
                  <a:cxn ang="0">
                    <a:pos x="837" y="48"/>
                  </a:cxn>
                  <a:cxn ang="0">
                    <a:pos x="877" y="72"/>
                  </a:cxn>
                  <a:cxn ang="0">
                    <a:pos x="914" y="102"/>
                  </a:cxn>
                  <a:cxn ang="0">
                    <a:pos x="944" y="138"/>
                  </a:cxn>
                  <a:cxn ang="0">
                    <a:pos x="967" y="177"/>
                  </a:cxn>
                  <a:cxn ang="0">
                    <a:pos x="982" y="222"/>
                  </a:cxn>
                  <a:cxn ang="0">
                    <a:pos x="989" y="270"/>
                  </a:cxn>
                  <a:cxn ang="0">
                    <a:pos x="990" y="304"/>
                  </a:cxn>
                  <a:cxn ang="0">
                    <a:pos x="989" y="321"/>
                  </a:cxn>
                  <a:cxn ang="0">
                    <a:pos x="977" y="330"/>
                  </a:cxn>
                  <a:cxn ang="0">
                    <a:pos x="949" y="334"/>
                  </a:cxn>
                  <a:cxn ang="0">
                    <a:pos x="915" y="338"/>
                  </a:cxn>
                  <a:cxn ang="0">
                    <a:pos x="893" y="342"/>
                  </a:cxn>
                  <a:cxn ang="0">
                    <a:pos x="885" y="342"/>
                  </a:cxn>
                  <a:cxn ang="0">
                    <a:pos x="851" y="343"/>
                  </a:cxn>
                  <a:cxn ang="0">
                    <a:pos x="791" y="343"/>
                  </a:cxn>
                  <a:cxn ang="0">
                    <a:pos x="711" y="342"/>
                  </a:cxn>
                  <a:cxn ang="0">
                    <a:pos x="620" y="337"/>
                  </a:cxn>
                  <a:cxn ang="0">
                    <a:pos x="525" y="328"/>
                  </a:cxn>
                  <a:cxn ang="0">
                    <a:pos x="431" y="313"/>
                  </a:cxn>
                  <a:cxn ang="0">
                    <a:pos x="350" y="291"/>
                  </a:cxn>
                  <a:cxn ang="0">
                    <a:pos x="308" y="274"/>
                  </a:cxn>
                  <a:cxn ang="0">
                    <a:pos x="299" y="277"/>
                  </a:cxn>
                  <a:cxn ang="0">
                    <a:pos x="278" y="284"/>
                  </a:cxn>
                  <a:cxn ang="0">
                    <a:pos x="246" y="296"/>
                  </a:cxn>
                  <a:cxn ang="0">
                    <a:pos x="206" y="312"/>
                  </a:cxn>
                  <a:cxn ang="0">
                    <a:pos x="162" y="334"/>
                  </a:cxn>
                  <a:cxn ang="0">
                    <a:pos x="119" y="360"/>
                  </a:cxn>
                  <a:cxn ang="0">
                    <a:pos x="82" y="391"/>
                  </a:cxn>
                  <a:cxn ang="0">
                    <a:pos x="56" y="426"/>
                  </a:cxn>
                  <a:cxn ang="0">
                    <a:pos x="47" y="450"/>
                  </a:cxn>
                  <a:cxn ang="0">
                    <a:pos x="46" y="460"/>
                  </a:cxn>
                  <a:cxn ang="0">
                    <a:pos x="36" y="454"/>
                  </a:cxn>
                  <a:cxn ang="0">
                    <a:pos x="23" y="428"/>
                  </a:cxn>
                  <a:cxn ang="0">
                    <a:pos x="10" y="401"/>
                  </a:cxn>
                  <a:cxn ang="0">
                    <a:pos x="2" y="368"/>
                  </a:cxn>
                </a:cxnLst>
                <a:rect l="0" t="0" r="r" b="b"/>
                <a:pathLst>
                  <a:path w="990" h="465">
                    <a:moveTo>
                      <a:pt x="0" y="352"/>
                    </a:moveTo>
                    <a:lnTo>
                      <a:pt x="0" y="350"/>
                    </a:lnTo>
                    <a:lnTo>
                      <a:pt x="0" y="346"/>
                    </a:lnTo>
                    <a:lnTo>
                      <a:pt x="0" y="344"/>
                    </a:lnTo>
                    <a:lnTo>
                      <a:pt x="0" y="342"/>
                    </a:lnTo>
                    <a:lnTo>
                      <a:pt x="1" y="325"/>
                    </a:lnTo>
                    <a:lnTo>
                      <a:pt x="3" y="307"/>
                    </a:lnTo>
                    <a:lnTo>
                      <a:pt x="8" y="291"/>
                    </a:lnTo>
                    <a:lnTo>
                      <a:pt x="15" y="274"/>
                    </a:lnTo>
                    <a:lnTo>
                      <a:pt x="23" y="258"/>
                    </a:lnTo>
                    <a:lnTo>
                      <a:pt x="33" y="242"/>
                    </a:lnTo>
                    <a:lnTo>
                      <a:pt x="46" y="226"/>
                    </a:lnTo>
                    <a:lnTo>
                      <a:pt x="59" y="209"/>
                    </a:lnTo>
                    <a:lnTo>
                      <a:pt x="91" y="179"/>
                    </a:lnTo>
                    <a:lnTo>
                      <a:pt x="123" y="153"/>
                    </a:lnTo>
                    <a:lnTo>
                      <a:pt x="159" y="129"/>
                    </a:lnTo>
                    <a:lnTo>
                      <a:pt x="195" y="107"/>
                    </a:lnTo>
                    <a:lnTo>
                      <a:pt x="233" y="86"/>
                    </a:lnTo>
                    <a:lnTo>
                      <a:pt x="273" y="69"/>
                    </a:lnTo>
                    <a:lnTo>
                      <a:pt x="312" y="54"/>
                    </a:lnTo>
                    <a:lnTo>
                      <a:pt x="352" y="41"/>
                    </a:lnTo>
                    <a:lnTo>
                      <a:pt x="391" y="30"/>
                    </a:lnTo>
                    <a:lnTo>
                      <a:pt x="431" y="21"/>
                    </a:lnTo>
                    <a:lnTo>
                      <a:pt x="469" y="14"/>
                    </a:lnTo>
                    <a:lnTo>
                      <a:pt x="506" y="8"/>
                    </a:lnTo>
                    <a:lnTo>
                      <a:pt x="542" y="3"/>
                    </a:lnTo>
                    <a:lnTo>
                      <a:pt x="577" y="1"/>
                    </a:lnTo>
                    <a:lnTo>
                      <a:pt x="608" y="0"/>
                    </a:lnTo>
                    <a:lnTo>
                      <a:pt x="636" y="1"/>
                    </a:lnTo>
                    <a:lnTo>
                      <a:pt x="649" y="2"/>
                    </a:lnTo>
                    <a:lnTo>
                      <a:pt x="663" y="2"/>
                    </a:lnTo>
                    <a:lnTo>
                      <a:pt x="679" y="4"/>
                    </a:lnTo>
                    <a:lnTo>
                      <a:pt x="696" y="7"/>
                    </a:lnTo>
                    <a:lnTo>
                      <a:pt x="714" y="9"/>
                    </a:lnTo>
                    <a:lnTo>
                      <a:pt x="733" y="14"/>
                    </a:lnTo>
                    <a:lnTo>
                      <a:pt x="754" y="18"/>
                    </a:lnTo>
                    <a:lnTo>
                      <a:pt x="775" y="24"/>
                    </a:lnTo>
                    <a:lnTo>
                      <a:pt x="795" y="31"/>
                    </a:lnTo>
                    <a:lnTo>
                      <a:pt x="816" y="39"/>
                    </a:lnTo>
                    <a:lnTo>
                      <a:pt x="837" y="48"/>
                    </a:lnTo>
                    <a:lnTo>
                      <a:pt x="858" y="60"/>
                    </a:lnTo>
                    <a:lnTo>
                      <a:pt x="877" y="72"/>
                    </a:lnTo>
                    <a:lnTo>
                      <a:pt x="896" y="86"/>
                    </a:lnTo>
                    <a:lnTo>
                      <a:pt x="914" y="102"/>
                    </a:lnTo>
                    <a:lnTo>
                      <a:pt x="930" y="120"/>
                    </a:lnTo>
                    <a:lnTo>
                      <a:pt x="944" y="138"/>
                    </a:lnTo>
                    <a:lnTo>
                      <a:pt x="957" y="158"/>
                    </a:lnTo>
                    <a:lnTo>
                      <a:pt x="967" y="177"/>
                    </a:lnTo>
                    <a:lnTo>
                      <a:pt x="975" y="199"/>
                    </a:lnTo>
                    <a:lnTo>
                      <a:pt x="982" y="222"/>
                    </a:lnTo>
                    <a:lnTo>
                      <a:pt x="987" y="245"/>
                    </a:lnTo>
                    <a:lnTo>
                      <a:pt x="989" y="270"/>
                    </a:lnTo>
                    <a:lnTo>
                      <a:pt x="990" y="296"/>
                    </a:lnTo>
                    <a:lnTo>
                      <a:pt x="990" y="304"/>
                    </a:lnTo>
                    <a:lnTo>
                      <a:pt x="989" y="312"/>
                    </a:lnTo>
                    <a:lnTo>
                      <a:pt x="989" y="321"/>
                    </a:lnTo>
                    <a:lnTo>
                      <a:pt x="988" y="329"/>
                    </a:lnTo>
                    <a:lnTo>
                      <a:pt x="977" y="330"/>
                    </a:lnTo>
                    <a:lnTo>
                      <a:pt x="965" y="333"/>
                    </a:lnTo>
                    <a:lnTo>
                      <a:pt x="949" y="334"/>
                    </a:lnTo>
                    <a:lnTo>
                      <a:pt x="931" y="336"/>
                    </a:lnTo>
                    <a:lnTo>
                      <a:pt x="915" y="338"/>
                    </a:lnTo>
                    <a:lnTo>
                      <a:pt x="903" y="341"/>
                    </a:lnTo>
                    <a:lnTo>
                      <a:pt x="893" y="342"/>
                    </a:lnTo>
                    <a:lnTo>
                      <a:pt x="890" y="342"/>
                    </a:lnTo>
                    <a:lnTo>
                      <a:pt x="885" y="342"/>
                    </a:lnTo>
                    <a:lnTo>
                      <a:pt x="871" y="343"/>
                    </a:lnTo>
                    <a:lnTo>
                      <a:pt x="851" y="343"/>
                    </a:lnTo>
                    <a:lnTo>
                      <a:pt x="823" y="343"/>
                    </a:lnTo>
                    <a:lnTo>
                      <a:pt x="791" y="343"/>
                    </a:lnTo>
                    <a:lnTo>
                      <a:pt x="753" y="343"/>
                    </a:lnTo>
                    <a:lnTo>
                      <a:pt x="711" y="342"/>
                    </a:lnTo>
                    <a:lnTo>
                      <a:pt x="666" y="340"/>
                    </a:lnTo>
                    <a:lnTo>
                      <a:pt x="620" y="337"/>
                    </a:lnTo>
                    <a:lnTo>
                      <a:pt x="572" y="334"/>
                    </a:lnTo>
                    <a:lnTo>
                      <a:pt x="525" y="328"/>
                    </a:lnTo>
                    <a:lnTo>
                      <a:pt x="478" y="321"/>
                    </a:lnTo>
                    <a:lnTo>
                      <a:pt x="431" y="313"/>
                    </a:lnTo>
                    <a:lnTo>
                      <a:pt x="389" y="303"/>
                    </a:lnTo>
                    <a:lnTo>
                      <a:pt x="350" y="291"/>
                    </a:lnTo>
                    <a:lnTo>
                      <a:pt x="314" y="276"/>
                    </a:lnTo>
                    <a:lnTo>
                      <a:pt x="308" y="274"/>
                    </a:lnTo>
                    <a:lnTo>
                      <a:pt x="302" y="276"/>
                    </a:lnTo>
                    <a:lnTo>
                      <a:pt x="299" y="277"/>
                    </a:lnTo>
                    <a:lnTo>
                      <a:pt x="290" y="280"/>
                    </a:lnTo>
                    <a:lnTo>
                      <a:pt x="278" y="284"/>
                    </a:lnTo>
                    <a:lnTo>
                      <a:pt x="263" y="289"/>
                    </a:lnTo>
                    <a:lnTo>
                      <a:pt x="246" y="296"/>
                    </a:lnTo>
                    <a:lnTo>
                      <a:pt x="226" y="303"/>
                    </a:lnTo>
                    <a:lnTo>
                      <a:pt x="206" y="312"/>
                    </a:lnTo>
                    <a:lnTo>
                      <a:pt x="184" y="322"/>
                    </a:lnTo>
                    <a:lnTo>
                      <a:pt x="162" y="334"/>
                    </a:lnTo>
                    <a:lnTo>
                      <a:pt x="140" y="346"/>
                    </a:lnTo>
                    <a:lnTo>
                      <a:pt x="119" y="360"/>
                    </a:lnTo>
                    <a:lnTo>
                      <a:pt x="100" y="375"/>
                    </a:lnTo>
                    <a:lnTo>
                      <a:pt x="82" y="391"/>
                    </a:lnTo>
                    <a:lnTo>
                      <a:pt x="68" y="409"/>
                    </a:lnTo>
                    <a:lnTo>
                      <a:pt x="56" y="426"/>
                    </a:lnTo>
                    <a:lnTo>
                      <a:pt x="48" y="445"/>
                    </a:lnTo>
                    <a:lnTo>
                      <a:pt x="47" y="450"/>
                    </a:lnTo>
                    <a:lnTo>
                      <a:pt x="46" y="455"/>
                    </a:lnTo>
                    <a:lnTo>
                      <a:pt x="46" y="460"/>
                    </a:lnTo>
                    <a:lnTo>
                      <a:pt x="44" y="465"/>
                    </a:lnTo>
                    <a:lnTo>
                      <a:pt x="36" y="454"/>
                    </a:lnTo>
                    <a:lnTo>
                      <a:pt x="30" y="442"/>
                    </a:lnTo>
                    <a:lnTo>
                      <a:pt x="23" y="428"/>
                    </a:lnTo>
                    <a:lnTo>
                      <a:pt x="16" y="414"/>
                    </a:lnTo>
                    <a:lnTo>
                      <a:pt x="10" y="401"/>
                    </a:lnTo>
                    <a:lnTo>
                      <a:pt x="5" y="384"/>
                    </a:lnTo>
                    <a:lnTo>
                      <a:pt x="2" y="368"/>
                    </a:lnTo>
                    <a:lnTo>
                      <a:pt x="0" y="352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auto">
              <a:xfrm>
                <a:off x="993" y="1795"/>
                <a:ext cx="43" cy="88"/>
              </a:xfrm>
              <a:custGeom>
                <a:avLst/>
                <a:gdLst/>
                <a:ahLst/>
                <a:cxnLst>
                  <a:cxn ang="0">
                    <a:pos x="12" y="4"/>
                  </a:cxn>
                  <a:cxn ang="0">
                    <a:pos x="5" y="10"/>
                  </a:cxn>
                  <a:cxn ang="0">
                    <a:pos x="2" y="19"/>
                  </a:cxn>
                  <a:cxn ang="0">
                    <a:pos x="0" y="28"/>
                  </a:cxn>
                  <a:cxn ang="0">
                    <a:pos x="4" y="36"/>
                  </a:cxn>
                  <a:cxn ang="0">
                    <a:pos x="11" y="47"/>
                  </a:cxn>
                  <a:cxn ang="0">
                    <a:pos x="17" y="61"/>
                  </a:cxn>
                  <a:cxn ang="0">
                    <a:pos x="23" y="76"/>
                  </a:cxn>
                  <a:cxn ang="0">
                    <a:pos x="29" y="92"/>
                  </a:cxn>
                  <a:cxn ang="0">
                    <a:pos x="34" y="108"/>
                  </a:cxn>
                  <a:cxn ang="0">
                    <a:pos x="37" y="123"/>
                  </a:cxn>
                  <a:cxn ang="0">
                    <a:pos x="38" y="137"/>
                  </a:cxn>
                  <a:cxn ang="0">
                    <a:pos x="37" y="149"/>
                  </a:cxn>
                  <a:cxn ang="0">
                    <a:pos x="37" y="159"/>
                  </a:cxn>
                  <a:cxn ang="0">
                    <a:pos x="42" y="167"/>
                  </a:cxn>
                  <a:cxn ang="0">
                    <a:pos x="48" y="174"/>
                  </a:cxn>
                  <a:cxn ang="0">
                    <a:pos x="57" y="177"/>
                  </a:cxn>
                  <a:cxn ang="0">
                    <a:pos x="66" y="177"/>
                  </a:cxn>
                  <a:cxn ang="0">
                    <a:pos x="74" y="174"/>
                  </a:cxn>
                  <a:cxn ang="0">
                    <a:pos x="81" y="167"/>
                  </a:cxn>
                  <a:cxn ang="0">
                    <a:pos x="84" y="158"/>
                  </a:cxn>
                  <a:cxn ang="0">
                    <a:pos x="87" y="136"/>
                  </a:cxn>
                  <a:cxn ang="0">
                    <a:pos x="83" y="113"/>
                  </a:cxn>
                  <a:cxn ang="0">
                    <a:pos x="79" y="89"/>
                  </a:cxn>
                  <a:cxn ang="0">
                    <a:pos x="71" y="67"/>
                  </a:cxn>
                  <a:cxn ang="0">
                    <a:pos x="63" y="47"/>
                  </a:cxn>
                  <a:cxn ang="0">
                    <a:pos x="55" y="30"/>
                  </a:cxn>
                  <a:cxn ang="0">
                    <a:pos x="49" y="19"/>
                  </a:cxn>
                  <a:cxn ang="0">
                    <a:pos x="45" y="12"/>
                  </a:cxn>
                  <a:cxn ang="0">
                    <a:pos x="38" y="5"/>
                  </a:cxn>
                  <a:cxn ang="0">
                    <a:pos x="30" y="0"/>
                  </a:cxn>
                  <a:cxn ang="0">
                    <a:pos x="21" y="0"/>
                  </a:cxn>
                  <a:cxn ang="0">
                    <a:pos x="12" y="4"/>
                  </a:cxn>
                </a:cxnLst>
                <a:rect l="0" t="0" r="r" b="b"/>
                <a:pathLst>
                  <a:path w="87" h="177">
                    <a:moveTo>
                      <a:pt x="12" y="4"/>
                    </a:moveTo>
                    <a:lnTo>
                      <a:pt x="5" y="10"/>
                    </a:lnTo>
                    <a:lnTo>
                      <a:pt x="2" y="19"/>
                    </a:lnTo>
                    <a:lnTo>
                      <a:pt x="0" y="28"/>
                    </a:lnTo>
                    <a:lnTo>
                      <a:pt x="4" y="36"/>
                    </a:lnTo>
                    <a:lnTo>
                      <a:pt x="11" y="47"/>
                    </a:lnTo>
                    <a:lnTo>
                      <a:pt x="17" y="61"/>
                    </a:lnTo>
                    <a:lnTo>
                      <a:pt x="23" y="76"/>
                    </a:lnTo>
                    <a:lnTo>
                      <a:pt x="29" y="92"/>
                    </a:lnTo>
                    <a:lnTo>
                      <a:pt x="34" y="108"/>
                    </a:lnTo>
                    <a:lnTo>
                      <a:pt x="37" y="123"/>
                    </a:lnTo>
                    <a:lnTo>
                      <a:pt x="38" y="137"/>
                    </a:lnTo>
                    <a:lnTo>
                      <a:pt x="37" y="149"/>
                    </a:lnTo>
                    <a:lnTo>
                      <a:pt x="37" y="159"/>
                    </a:lnTo>
                    <a:lnTo>
                      <a:pt x="42" y="167"/>
                    </a:lnTo>
                    <a:lnTo>
                      <a:pt x="48" y="174"/>
                    </a:lnTo>
                    <a:lnTo>
                      <a:pt x="57" y="177"/>
                    </a:lnTo>
                    <a:lnTo>
                      <a:pt x="66" y="177"/>
                    </a:lnTo>
                    <a:lnTo>
                      <a:pt x="74" y="174"/>
                    </a:lnTo>
                    <a:lnTo>
                      <a:pt x="81" y="167"/>
                    </a:lnTo>
                    <a:lnTo>
                      <a:pt x="84" y="158"/>
                    </a:lnTo>
                    <a:lnTo>
                      <a:pt x="87" y="136"/>
                    </a:lnTo>
                    <a:lnTo>
                      <a:pt x="83" y="113"/>
                    </a:lnTo>
                    <a:lnTo>
                      <a:pt x="79" y="89"/>
                    </a:lnTo>
                    <a:lnTo>
                      <a:pt x="71" y="67"/>
                    </a:lnTo>
                    <a:lnTo>
                      <a:pt x="63" y="47"/>
                    </a:lnTo>
                    <a:lnTo>
                      <a:pt x="55" y="30"/>
                    </a:lnTo>
                    <a:lnTo>
                      <a:pt x="49" y="19"/>
                    </a:lnTo>
                    <a:lnTo>
                      <a:pt x="45" y="12"/>
                    </a:lnTo>
                    <a:lnTo>
                      <a:pt x="38" y="5"/>
                    </a:lnTo>
                    <a:lnTo>
                      <a:pt x="30" y="0"/>
                    </a:lnTo>
                    <a:lnTo>
                      <a:pt x="21" y="0"/>
                    </a:lnTo>
                    <a:lnTo>
                      <a:pt x="12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auto">
              <a:xfrm>
                <a:off x="925" y="1837"/>
                <a:ext cx="188" cy="367"/>
              </a:xfrm>
              <a:custGeom>
                <a:avLst/>
                <a:gdLst/>
                <a:ahLst/>
                <a:cxnLst>
                  <a:cxn ang="0">
                    <a:pos x="309" y="1"/>
                  </a:cxn>
                  <a:cxn ang="0">
                    <a:pos x="0" y="26"/>
                  </a:cxn>
                  <a:cxn ang="0">
                    <a:pos x="13" y="49"/>
                  </a:cxn>
                  <a:cxn ang="0">
                    <a:pos x="56" y="137"/>
                  </a:cxn>
                  <a:cxn ang="0">
                    <a:pos x="81" y="228"/>
                  </a:cxn>
                  <a:cxn ang="0">
                    <a:pos x="94" y="315"/>
                  </a:cxn>
                  <a:cxn ang="0">
                    <a:pos x="96" y="395"/>
                  </a:cxn>
                  <a:cxn ang="0">
                    <a:pos x="93" y="466"/>
                  </a:cxn>
                  <a:cxn ang="0">
                    <a:pos x="85" y="520"/>
                  </a:cxn>
                  <a:cxn ang="0">
                    <a:pos x="78" y="556"/>
                  </a:cxn>
                  <a:cxn ang="0">
                    <a:pos x="75" y="570"/>
                  </a:cxn>
                  <a:cxn ang="0">
                    <a:pos x="72" y="578"/>
                  </a:cxn>
                  <a:cxn ang="0">
                    <a:pos x="77" y="584"/>
                  </a:cxn>
                  <a:cxn ang="0">
                    <a:pos x="96" y="607"/>
                  </a:cxn>
                  <a:cxn ang="0">
                    <a:pos x="116" y="626"/>
                  </a:cxn>
                  <a:cxn ang="0">
                    <a:pos x="134" y="641"/>
                  </a:cxn>
                  <a:cxn ang="0">
                    <a:pos x="152" y="653"/>
                  </a:cxn>
                  <a:cxn ang="0">
                    <a:pos x="169" y="664"/>
                  </a:cxn>
                  <a:cxn ang="0">
                    <a:pos x="185" y="673"/>
                  </a:cxn>
                  <a:cxn ang="0">
                    <a:pos x="201" y="681"/>
                  </a:cxn>
                  <a:cxn ang="0">
                    <a:pos x="218" y="688"/>
                  </a:cxn>
                  <a:cxn ang="0">
                    <a:pos x="228" y="691"/>
                  </a:cxn>
                  <a:cxn ang="0">
                    <a:pos x="236" y="695"/>
                  </a:cxn>
                  <a:cxn ang="0">
                    <a:pos x="245" y="699"/>
                  </a:cxn>
                  <a:cxn ang="0">
                    <a:pos x="254" y="703"/>
                  </a:cxn>
                  <a:cxn ang="0">
                    <a:pos x="263" y="707"/>
                  </a:cxn>
                  <a:cxn ang="0">
                    <a:pos x="273" y="713"/>
                  </a:cxn>
                  <a:cxn ang="0">
                    <a:pos x="283" y="719"/>
                  </a:cxn>
                  <a:cxn ang="0">
                    <a:pos x="293" y="725"/>
                  </a:cxn>
                  <a:cxn ang="0">
                    <a:pos x="307" y="735"/>
                  </a:cxn>
                  <a:cxn ang="0">
                    <a:pos x="315" y="719"/>
                  </a:cxn>
                  <a:cxn ang="0">
                    <a:pos x="326" y="698"/>
                  </a:cxn>
                  <a:cxn ang="0">
                    <a:pos x="337" y="674"/>
                  </a:cxn>
                  <a:cxn ang="0">
                    <a:pos x="347" y="646"/>
                  </a:cxn>
                  <a:cxn ang="0">
                    <a:pos x="358" y="614"/>
                  </a:cxn>
                  <a:cxn ang="0">
                    <a:pos x="366" y="577"/>
                  </a:cxn>
                  <a:cxn ang="0">
                    <a:pos x="372" y="535"/>
                  </a:cxn>
                  <a:cxn ang="0">
                    <a:pos x="375" y="489"/>
                  </a:cxn>
                  <a:cxn ang="0">
                    <a:pos x="374" y="437"/>
                  </a:cxn>
                  <a:cxn ang="0">
                    <a:pos x="374" y="437"/>
                  </a:cxn>
                  <a:cxn ang="0">
                    <a:pos x="367" y="396"/>
                  </a:cxn>
                  <a:cxn ang="0">
                    <a:pos x="361" y="356"/>
                  </a:cxn>
                  <a:cxn ang="0">
                    <a:pos x="357" y="316"/>
                  </a:cxn>
                  <a:cxn ang="0">
                    <a:pos x="352" y="277"/>
                  </a:cxn>
                  <a:cxn ang="0">
                    <a:pos x="349" y="237"/>
                  </a:cxn>
                  <a:cxn ang="0">
                    <a:pos x="345" y="201"/>
                  </a:cxn>
                  <a:cxn ang="0">
                    <a:pos x="342" y="166"/>
                  </a:cxn>
                  <a:cxn ang="0">
                    <a:pos x="339" y="134"/>
                  </a:cxn>
                  <a:cxn ang="0">
                    <a:pos x="336" y="92"/>
                  </a:cxn>
                  <a:cxn ang="0">
                    <a:pos x="333" y="59"/>
                  </a:cxn>
                  <a:cxn ang="0">
                    <a:pos x="329" y="31"/>
                  </a:cxn>
                  <a:cxn ang="0">
                    <a:pos x="326" y="13"/>
                  </a:cxn>
                  <a:cxn ang="0">
                    <a:pos x="322" y="0"/>
                  </a:cxn>
                  <a:cxn ang="0">
                    <a:pos x="309" y="1"/>
                  </a:cxn>
                </a:cxnLst>
                <a:rect l="0" t="0" r="r" b="b"/>
                <a:pathLst>
                  <a:path w="375" h="735">
                    <a:moveTo>
                      <a:pt x="309" y="1"/>
                    </a:moveTo>
                    <a:lnTo>
                      <a:pt x="0" y="26"/>
                    </a:lnTo>
                    <a:lnTo>
                      <a:pt x="13" y="49"/>
                    </a:lnTo>
                    <a:lnTo>
                      <a:pt x="56" y="137"/>
                    </a:lnTo>
                    <a:lnTo>
                      <a:pt x="81" y="228"/>
                    </a:lnTo>
                    <a:lnTo>
                      <a:pt x="94" y="315"/>
                    </a:lnTo>
                    <a:lnTo>
                      <a:pt x="96" y="395"/>
                    </a:lnTo>
                    <a:lnTo>
                      <a:pt x="93" y="466"/>
                    </a:lnTo>
                    <a:lnTo>
                      <a:pt x="85" y="520"/>
                    </a:lnTo>
                    <a:lnTo>
                      <a:pt x="78" y="556"/>
                    </a:lnTo>
                    <a:lnTo>
                      <a:pt x="75" y="570"/>
                    </a:lnTo>
                    <a:lnTo>
                      <a:pt x="72" y="578"/>
                    </a:lnTo>
                    <a:lnTo>
                      <a:pt x="77" y="584"/>
                    </a:lnTo>
                    <a:lnTo>
                      <a:pt x="96" y="607"/>
                    </a:lnTo>
                    <a:lnTo>
                      <a:pt x="116" y="626"/>
                    </a:lnTo>
                    <a:lnTo>
                      <a:pt x="134" y="641"/>
                    </a:lnTo>
                    <a:lnTo>
                      <a:pt x="152" y="653"/>
                    </a:lnTo>
                    <a:lnTo>
                      <a:pt x="169" y="664"/>
                    </a:lnTo>
                    <a:lnTo>
                      <a:pt x="185" y="673"/>
                    </a:lnTo>
                    <a:lnTo>
                      <a:pt x="201" y="681"/>
                    </a:lnTo>
                    <a:lnTo>
                      <a:pt x="218" y="688"/>
                    </a:lnTo>
                    <a:lnTo>
                      <a:pt x="228" y="691"/>
                    </a:lnTo>
                    <a:lnTo>
                      <a:pt x="236" y="695"/>
                    </a:lnTo>
                    <a:lnTo>
                      <a:pt x="245" y="699"/>
                    </a:lnTo>
                    <a:lnTo>
                      <a:pt x="254" y="703"/>
                    </a:lnTo>
                    <a:lnTo>
                      <a:pt x="263" y="707"/>
                    </a:lnTo>
                    <a:lnTo>
                      <a:pt x="273" y="713"/>
                    </a:lnTo>
                    <a:lnTo>
                      <a:pt x="283" y="719"/>
                    </a:lnTo>
                    <a:lnTo>
                      <a:pt x="293" y="725"/>
                    </a:lnTo>
                    <a:lnTo>
                      <a:pt x="307" y="735"/>
                    </a:lnTo>
                    <a:lnTo>
                      <a:pt x="315" y="719"/>
                    </a:lnTo>
                    <a:lnTo>
                      <a:pt x="326" y="698"/>
                    </a:lnTo>
                    <a:lnTo>
                      <a:pt x="337" y="674"/>
                    </a:lnTo>
                    <a:lnTo>
                      <a:pt x="347" y="646"/>
                    </a:lnTo>
                    <a:lnTo>
                      <a:pt x="358" y="614"/>
                    </a:lnTo>
                    <a:lnTo>
                      <a:pt x="366" y="577"/>
                    </a:lnTo>
                    <a:lnTo>
                      <a:pt x="372" y="535"/>
                    </a:lnTo>
                    <a:lnTo>
                      <a:pt x="375" y="489"/>
                    </a:lnTo>
                    <a:lnTo>
                      <a:pt x="374" y="437"/>
                    </a:lnTo>
                    <a:lnTo>
                      <a:pt x="374" y="437"/>
                    </a:lnTo>
                    <a:lnTo>
                      <a:pt x="367" y="396"/>
                    </a:lnTo>
                    <a:lnTo>
                      <a:pt x="361" y="356"/>
                    </a:lnTo>
                    <a:lnTo>
                      <a:pt x="357" y="316"/>
                    </a:lnTo>
                    <a:lnTo>
                      <a:pt x="352" y="277"/>
                    </a:lnTo>
                    <a:lnTo>
                      <a:pt x="349" y="237"/>
                    </a:lnTo>
                    <a:lnTo>
                      <a:pt x="345" y="201"/>
                    </a:lnTo>
                    <a:lnTo>
                      <a:pt x="342" y="166"/>
                    </a:lnTo>
                    <a:lnTo>
                      <a:pt x="339" y="134"/>
                    </a:lnTo>
                    <a:lnTo>
                      <a:pt x="336" y="92"/>
                    </a:lnTo>
                    <a:lnTo>
                      <a:pt x="333" y="59"/>
                    </a:lnTo>
                    <a:lnTo>
                      <a:pt x="329" y="31"/>
                    </a:lnTo>
                    <a:lnTo>
                      <a:pt x="326" y="13"/>
                    </a:lnTo>
                    <a:lnTo>
                      <a:pt x="322" y="0"/>
                    </a:lnTo>
                    <a:lnTo>
                      <a:pt x="309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auto">
              <a:xfrm>
                <a:off x="952" y="1854"/>
                <a:ext cx="147" cy="328"/>
              </a:xfrm>
              <a:custGeom>
                <a:avLst/>
                <a:gdLst/>
                <a:ahLst/>
                <a:cxnLst>
                  <a:cxn ang="0">
                    <a:pos x="246" y="18"/>
                  </a:cxn>
                  <a:cxn ang="0">
                    <a:pos x="252" y="70"/>
                  </a:cxn>
                  <a:cxn ang="0">
                    <a:pos x="256" y="135"/>
                  </a:cxn>
                  <a:cxn ang="0">
                    <a:pos x="263" y="207"/>
                  </a:cxn>
                  <a:cxn ang="0">
                    <a:pos x="273" y="285"/>
                  </a:cxn>
                  <a:cxn ang="0">
                    <a:pos x="283" y="366"/>
                  </a:cxn>
                  <a:cxn ang="0">
                    <a:pos x="290" y="406"/>
                  </a:cxn>
                  <a:cxn ang="0">
                    <a:pos x="293" y="435"/>
                  </a:cxn>
                  <a:cxn ang="0">
                    <a:pos x="294" y="463"/>
                  </a:cxn>
                  <a:cxn ang="0">
                    <a:pos x="290" y="521"/>
                  </a:cxn>
                  <a:cxn ang="0">
                    <a:pos x="277" y="573"/>
                  </a:cxn>
                  <a:cxn ang="0">
                    <a:pos x="260" y="618"/>
                  </a:cxn>
                  <a:cxn ang="0">
                    <a:pos x="242" y="655"/>
                  </a:cxn>
                  <a:cxn ang="0">
                    <a:pos x="224" y="646"/>
                  </a:cxn>
                  <a:cxn ang="0">
                    <a:pos x="208" y="637"/>
                  </a:cxn>
                  <a:cxn ang="0">
                    <a:pos x="192" y="630"/>
                  </a:cxn>
                  <a:cxn ang="0">
                    <a:pos x="177" y="623"/>
                  </a:cxn>
                  <a:cxn ang="0">
                    <a:pos x="147" y="610"/>
                  </a:cxn>
                  <a:cxn ang="0">
                    <a:pos x="118" y="593"/>
                  </a:cxn>
                  <a:cxn ang="0">
                    <a:pos x="87" y="570"/>
                  </a:cxn>
                  <a:cxn ang="0">
                    <a:pos x="54" y="535"/>
                  </a:cxn>
                  <a:cxn ang="0">
                    <a:pos x="66" y="466"/>
                  </a:cxn>
                  <a:cxn ang="0">
                    <a:pos x="76" y="343"/>
                  </a:cxn>
                  <a:cxn ang="0">
                    <a:pos x="72" y="267"/>
                  </a:cxn>
                  <a:cxn ang="0">
                    <a:pos x="60" y="185"/>
                  </a:cxn>
                  <a:cxn ang="0">
                    <a:pos x="37" y="102"/>
                  </a:cxn>
                  <a:cxn ang="0">
                    <a:pos x="0" y="19"/>
                  </a:cxn>
                  <a:cxn ang="0">
                    <a:pos x="20" y="17"/>
                  </a:cxn>
                  <a:cxn ang="0">
                    <a:pos x="50" y="15"/>
                  </a:cxn>
                  <a:cxn ang="0">
                    <a:pos x="87" y="12"/>
                  </a:cxn>
                  <a:cxn ang="0">
                    <a:pos x="127" y="9"/>
                  </a:cxn>
                  <a:cxn ang="0">
                    <a:pos x="167" y="6"/>
                  </a:cxn>
                  <a:cxn ang="0">
                    <a:pos x="201" y="3"/>
                  </a:cxn>
                  <a:cxn ang="0">
                    <a:pos x="229" y="1"/>
                  </a:cxn>
                  <a:cxn ang="0">
                    <a:pos x="244" y="0"/>
                  </a:cxn>
                </a:cxnLst>
                <a:rect l="0" t="0" r="r" b="b"/>
                <a:pathLst>
                  <a:path w="294" h="655">
                    <a:moveTo>
                      <a:pt x="244" y="0"/>
                    </a:moveTo>
                    <a:lnTo>
                      <a:pt x="246" y="18"/>
                    </a:lnTo>
                    <a:lnTo>
                      <a:pt x="250" y="42"/>
                    </a:lnTo>
                    <a:lnTo>
                      <a:pt x="252" y="70"/>
                    </a:lnTo>
                    <a:lnTo>
                      <a:pt x="254" y="102"/>
                    </a:lnTo>
                    <a:lnTo>
                      <a:pt x="256" y="135"/>
                    </a:lnTo>
                    <a:lnTo>
                      <a:pt x="260" y="170"/>
                    </a:lnTo>
                    <a:lnTo>
                      <a:pt x="263" y="207"/>
                    </a:lnTo>
                    <a:lnTo>
                      <a:pt x="268" y="245"/>
                    </a:lnTo>
                    <a:lnTo>
                      <a:pt x="273" y="285"/>
                    </a:lnTo>
                    <a:lnTo>
                      <a:pt x="277" y="326"/>
                    </a:lnTo>
                    <a:lnTo>
                      <a:pt x="283" y="366"/>
                    </a:lnTo>
                    <a:lnTo>
                      <a:pt x="290" y="406"/>
                    </a:lnTo>
                    <a:lnTo>
                      <a:pt x="290" y="406"/>
                    </a:lnTo>
                    <a:lnTo>
                      <a:pt x="292" y="421"/>
                    </a:lnTo>
                    <a:lnTo>
                      <a:pt x="293" y="435"/>
                    </a:lnTo>
                    <a:lnTo>
                      <a:pt x="294" y="449"/>
                    </a:lnTo>
                    <a:lnTo>
                      <a:pt x="294" y="463"/>
                    </a:lnTo>
                    <a:lnTo>
                      <a:pt x="293" y="493"/>
                    </a:lnTo>
                    <a:lnTo>
                      <a:pt x="290" y="521"/>
                    </a:lnTo>
                    <a:lnTo>
                      <a:pt x="284" y="548"/>
                    </a:lnTo>
                    <a:lnTo>
                      <a:pt x="277" y="573"/>
                    </a:lnTo>
                    <a:lnTo>
                      <a:pt x="268" y="596"/>
                    </a:lnTo>
                    <a:lnTo>
                      <a:pt x="260" y="618"/>
                    </a:lnTo>
                    <a:lnTo>
                      <a:pt x="251" y="638"/>
                    </a:lnTo>
                    <a:lnTo>
                      <a:pt x="242" y="655"/>
                    </a:lnTo>
                    <a:lnTo>
                      <a:pt x="233" y="650"/>
                    </a:lnTo>
                    <a:lnTo>
                      <a:pt x="224" y="646"/>
                    </a:lnTo>
                    <a:lnTo>
                      <a:pt x="216" y="641"/>
                    </a:lnTo>
                    <a:lnTo>
                      <a:pt x="208" y="637"/>
                    </a:lnTo>
                    <a:lnTo>
                      <a:pt x="200" y="633"/>
                    </a:lnTo>
                    <a:lnTo>
                      <a:pt x="192" y="630"/>
                    </a:lnTo>
                    <a:lnTo>
                      <a:pt x="184" y="626"/>
                    </a:lnTo>
                    <a:lnTo>
                      <a:pt x="177" y="623"/>
                    </a:lnTo>
                    <a:lnTo>
                      <a:pt x="162" y="616"/>
                    </a:lnTo>
                    <a:lnTo>
                      <a:pt x="147" y="610"/>
                    </a:lnTo>
                    <a:lnTo>
                      <a:pt x="133" y="602"/>
                    </a:lnTo>
                    <a:lnTo>
                      <a:pt x="118" y="593"/>
                    </a:lnTo>
                    <a:lnTo>
                      <a:pt x="103" y="583"/>
                    </a:lnTo>
                    <a:lnTo>
                      <a:pt x="87" y="570"/>
                    </a:lnTo>
                    <a:lnTo>
                      <a:pt x="71" y="554"/>
                    </a:lnTo>
                    <a:lnTo>
                      <a:pt x="54" y="535"/>
                    </a:lnTo>
                    <a:lnTo>
                      <a:pt x="60" y="509"/>
                    </a:lnTo>
                    <a:lnTo>
                      <a:pt x="66" y="466"/>
                    </a:lnTo>
                    <a:lnTo>
                      <a:pt x="73" y="410"/>
                    </a:lnTo>
                    <a:lnTo>
                      <a:pt x="76" y="343"/>
                    </a:lnTo>
                    <a:lnTo>
                      <a:pt x="75" y="306"/>
                    </a:lnTo>
                    <a:lnTo>
                      <a:pt x="72" y="267"/>
                    </a:lnTo>
                    <a:lnTo>
                      <a:pt x="68" y="227"/>
                    </a:lnTo>
                    <a:lnTo>
                      <a:pt x="60" y="185"/>
                    </a:lnTo>
                    <a:lnTo>
                      <a:pt x="49" y="144"/>
                    </a:lnTo>
                    <a:lnTo>
                      <a:pt x="37" y="102"/>
                    </a:lnTo>
                    <a:lnTo>
                      <a:pt x="19" y="61"/>
                    </a:lnTo>
                    <a:lnTo>
                      <a:pt x="0" y="19"/>
                    </a:lnTo>
                    <a:lnTo>
                      <a:pt x="9" y="18"/>
                    </a:lnTo>
                    <a:lnTo>
                      <a:pt x="20" y="17"/>
                    </a:lnTo>
                    <a:lnTo>
                      <a:pt x="34" y="16"/>
                    </a:lnTo>
                    <a:lnTo>
                      <a:pt x="50" y="15"/>
                    </a:lnTo>
                    <a:lnTo>
                      <a:pt x="69" y="14"/>
                    </a:lnTo>
                    <a:lnTo>
                      <a:pt x="87" y="12"/>
                    </a:lnTo>
                    <a:lnTo>
                      <a:pt x="107" y="10"/>
                    </a:lnTo>
                    <a:lnTo>
                      <a:pt x="127" y="9"/>
                    </a:lnTo>
                    <a:lnTo>
                      <a:pt x="147" y="8"/>
                    </a:lnTo>
                    <a:lnTo>
                      <a:pt x="167" y="6"/>
                    </a:lnTo>
                    <a:lnTo>
                      <a:pt x="185" y="4"/>
                    </a:lnTo>
                    <a:lnTo>
                      <a:pt x="201" y="3"/>
                    </a:lnTo>
                    <a:lnTo>
                      <a:pt x="216" y="2"/>
                    </a:lnTo>
                    <a:lnTo>
                      <a:pt x="229" y="1"/>
                    </a:lnTo>
                    <a:lnTo>
                      <a:pt x="238" y="0"/>
                    </a:lnTo>
                    <a:lnTo>
                      <a:pt x="244" y="0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auto">
              <a:xfrm>
                <a:off x="935" y="1852"/>
                <a:ext cx="179" cy="239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2" y="3"/>
                  </a:cxn>
                  <a:cxn ang="0">
                    <a:pos x="0" y="7"/>
                  </a:cxn>
                  <a:cxn ang="0">
                    <a:pos x="0" y="11"/>
                  </a:cxn>
                  <a:cxn ang="0">
                    <a:pos x="6" y="22"/>
                  </a:cxn>
                  <a:cxn ang="0">
                    <a:pos x="17" y="48"/>
                  </a:cxn>
                  <a:cxn ang="0">
                    <a:pos x="29" y="74"/>
                  </a:cxn>
                  <a:cxn ang="0">
                    <a:pos x="38" y="97"/>
                  </a:cxn>
                  <a:cxn ang="0">
                    <a:pos x="42" y="127"/>
                  </a:cxn>
                  <a:cxn ang="0">
                    <a:pos x="42" y="181"/>
                  </a:cxn>
                  <a:cxn ang="0">
                    <a:pos x="36" y="211"/>
                  </a:cxn>
                  <a:cxn ang="0">
                    <a:pos x="39" y="234"/>
                  </a:cxn>
                  <a:cxn ang="0">
                    <a:pos x="47" y="257"/>
                  </a:cxn>
                  <a:cxn ang="0">
                    <a:pos x="59" y="274"/>
                  </a:cxn>
                  <a:cxn ang="0">
                    <a:pos x="75" y="306"/>
                  </a:cxn>
                  <a:cxn ang="0">
                    <a:pos x="82" y="375"/>
                  </a:cxn>
                  <a:cxn ang="0">
                    <a:pos x="82" y="405"/>
                  </a:cxn>
                  <a:cxn ang="0">
                    <a:pos x="84" y="408"/>
                  </a:cxn>
                  <a:cxn ang="0">
                    <a:pos x="104" y="423"/>
                  </a:cxn>
                  <a:cxn ang="0">
                    <a:pos x="137" y="444"/>
                  </a:cxn>
                  <a:cxn ang="0">
                    <a:pos x="169" y="459"/>
                  </a:cxn>
                  <a:cxn ang="0">
                    <a:pos x="199" y="469"/>
                  </a:cxn>
                  <a:cxn ang="0">
                    <a:pos x="230" y="475"/>
                  </a:cxn>
                  <a:cxn ang="0">
                    <a:pos x="262" y="477"/>
                  </a:cxn>
                  <a:cxn ang="0">
                    <a:pos x="294" y="475"/>
                  </a:cxn>
                  <a:cxn ang="0">
                    <a:pos x="329" y="470"/>
                  </a:cxn>
                  <a:cxn ang="0">
                    <a:pos x="350" y="466"/>
                  </a:cxn>
                  <a:cxn ang="0">
                    <a:pos x="354" y="461"/>
                  </a:cxn>
                  <a:cxn ang="0">
                    <a:pos x="359" y="365"/>
                  </a:cxn>
                  <a:cxn ang="0">
                    <a:pos x="353" y="203"/>
                  </a:cxn>
                  <a:cxn ang="0">
                    <a:pos x="338" y="83"/>
                  </a:cxn>
                  <a:cxn ang="0">
                    <a:pos x="324" y="16"/>
                  </a:cxn>
                  <a:cxn ang="0">
                    <a:pos x="320" y="4"/>
                  </a:cxn>
                  <a:cxn ang="0">
                    <a:pos x="316" y="0"/>
                  </a:cxn>
                  <a:cxn ang="0">
                    <a:pos x="8" y="0"/>
                  </a:cxn>
                </a:cxnLst>
                <a:rect l="0" t="0" r="r" b="b"/>
                <a:pathLst>
                  <a:path w="359" h="477">
                    <a:moveTo>
                      <a:pt x="8" y="0"/>
                    </a:moveTo>
                    <a:lnTo>
                      <a:pt x="6" y="0"/>
                    </a:lnTo>
                    <a:lnTo>
                      <a:pt x="5" y="1"/>
                    </a:lnTo>
                    <a:lnTo>
                      <a:pt x="2" y="3"/>
                    </a:lnTo>
                    <a:lnTo>
                      <a:pt x="1" y="5"/>
                    </a:lnTo>
                    <a:lnTo>
                      <a:pt x="0" y="7"/>
                    </a:lnTo>
                    <a:lnTo>
                      <a:pt x="0" y="8"/>
                    </a:lnTo>
                    <a:lnTo>
                      <a:pt x="0" y="11"/>
                    </a:lnTo>
                    <a:lnTo>
                      <a:pt x="1" y="13"/>
                    </a:lnTo>
                    <a:lnTo>
                      <a:pt x="6" y="22"/>
                    </a:lnTo>
                    <a:lnTo>
                      <a:pt x="10" y="34"/>
                    </a:lnTo>
                    <a:lnTo>
                      <a:pt x="17" y="48"/>
                    </a:lnTo>
                    <a:lnTo>
                      <a:pt x="23" y="60"/>
                    </a:lnTo>
                    <a:lnTo>
                      <a:pt x="29" y="74"/>
                    </a:lnTo>
                    <a:lnTo>
                      <a:pt x="35" y="87"/>
                    </a:lnTo>
                    <a:lnTo>
                      <a:pt x="38" y="97"/>
                    </a:lnTo>
                    <a:lnTo>
                      <a:pt x="39" y="105"/>
                    </a:lnTo>
                    <a:lnTo>
                      <a:pt x="42" y="127"/>
                    </a:lnTo>
                    <a:lnTo>
                      <a:pt x="43" y="155"/>
                    </a:lnTo>
                    <a:lnTo>
                      <a:pt x="42" y="181"/>
                    </a:lnTo>
                    <a:lnTo>
                      <a:pt x="38" y="201"/>
                    </a:lnTo>
                    <a:lnTo>
                      <a:pt x="36" y="211"/>
                    </a:lnTo>
                    <a:lnTo>
                      <a:pt x="37" y="223"/>
                    </a:lnTo>
                    <a:lnTo>
                      <a:pt x="39" y="234"/>
                    </a:lnTo>
                    <a:lnTo>
                      <a:pt x="43" y="246"/>
                    </a:lnTo>
                    <a:lnTo>
                      <a:pt x="47" y="257"/>
                    </a:lnTo>
                    <a:lnTo>
                      <a:pt x="53" y="266"/>
                    </a:lnTo>
                    <a:lnTo>
                      <a:pt x="59" y="274"/>
                    </a:lnTo>
                    <a:lnTo>
                      <a:pt x="65" y="281"/>
                    </a:lnTo>
                    <a:lnTo>
                      <a:pt x="75" y="306"/>
                    </a:lnTo>
                    <a:lnTo>
                      <a:pt x="81" y="340"/>
                    </a:lnTo>
                    <a:lnTo>
                      <a:pt x="82" y="375"/>
                    </a:lnTo>
                    <a:lnTo>
                      <a:pt x="82" y="402"/>
                    </a:lnTo>
                    <a:lnTo>
                      <a:pt x="82" y="405"/>
                    </a:lnTo>
                    <a:lnTo>
                      <a:pt x="83" y="407"/>
                    </a:lnTo>
                    <a:lnTo>
                      <a:pt x="84" y="408"/>
                    </a:lnTo>
                    <a:lnTo>
                      <a:pt x="85" y="410"/>
                    </a:lnTo>
                    <a:lnTo>
                      <a:pt x="104" y="423"/>
                    </a:lnTo>
                    <a:lnTo>
                      <a:pt x="121" y="435"/>
                    </a:lnTo>
                    <a:lnTo>
                      <a:pt x="137" y="444"/>
                    </a:lnTo>
                    <a:lnTo>
                      <a:pt x="153" y="452"/>
                    </a:lnTo>
                    <a:lnTo>
                      <a:pt x="169" y="459"/>
                    </a:lnTo>
                    <a:lnTo>
                      <a:pt x="184" y="464"/>
                    </a:lnTo>
                    <a:lnTo>
                      <a:pt x="199" y="469"/>
                    </a:lnTo>
                    <a:lnTo>
                      <a:pt x="215" y="473"/>
                    </a:lnTo>
                    <a:lnTo>
                      <a:pt x="230" y="475"/>
                    </a:lnTo>
                    <a:lnTo>
                      <a:pt x="245" y="476"/>
                    </a:lnTo>
                    <a:lnTo>
                      <a:pt x="262" y="477"/>
                    </a:lnTo>
                    <a:lnTo>
                      <a:pt x="278" y="476"/>
                    </a:lnTo>
                    <a:lnTo>
                      <a:pt x="294" y="475"/>
                    </a:lnTo>
                    <a:lnTo>
                      <a:pt x="311" y="473"/>
                    </a:lnTo>
                    <a:lnTo>
                      <a:pt x="329" y="470"/>
                    </a:lnTo>
                    <a:lnTo>
                      <a:pt x="348" y="467"/>
                    </a:lnTo>
                    <a:lnTo>
                      <a:pt x="350" y="466"/>
                    </a:lnTo>
                    <a:lnTo>
                      <a:pt x="353" y="463"/>
                    </a:lnTo>
                    <a:lnTo>
                      <a:pt x="354" y="461"/>
                    </a:lnTo>
                    <a:lnTo>
                      <a:pt x="355" y="459"/>
                    </a:lnTo>
                    <a:lnTo>
                      <a:pt x="359" y="365"/>
                    </a:lnTo>
                    <a:lnTo>
                      <a:pt x="358" y="280"/>
                    </a:lnTo>
                    <a:lnTo>
                      <a:pt x="353" y="203"/>
                    </a:lnTo>
                    <a:lnTo>
                      <a:pt x="346" y="137"/>
                    </a:lnTo>
                    <a:lnTo>
                      <a:pt x="338" y="83"/>
                    </a:lnTo>
                    <a:lnTo>
                      <a:pt x="329" y="42"/>
                    </a:lnTo>
                    <a:lnTo>
                      <a:pt x="324" y="16"/>
                    </a:lnTo>
                    <a:lnTo>
                      <a:pt x="321" y="7"/>
                    </a:lnTo>
                    <a:lnTo>
                      <a:pt x="320" y="4"/>
                    </a:lnTo>
                    <a:lnTo>
                      <a:pt x="318" y="1"/>
                    </a:lnTo>
                    <a:lnTo>
                      <a:pt x="316" y="0"/>
                    </a:lnTo>
                    <a:lnTo>
                      <a:pt x="313" y="0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auto">
              <a:xfrm>
                <a:off x="950" y="1862"/>
                <a:ext cx="151" cy="218"/>
              </a:xfrm>
              <a:custGeom>
                <a:avLst/>
                <a:gdLst/>
                <a:ahLst/>
                <a:cxnLst>
                  <a:cxn ang="0">
                    <a:pos x="277" y="38"/>
                  </a:cxn>
                  <a:cxn ang="0">
                    <a:pos x="297" y="203"/>
                  </a:cxn>
                  <a:cxn ang="0">
                    <a:pos x="302" y="347"/>
                  </a:cxn>
                  <a:cxn ang="0">
                    <a:pos x="300" y="401"/>
                  </a:cxn>
                  <a:cxn ang="0">
                    <a:pos x="282" y="432"/>
                  </a:cxn>
                  <a:cxn ang="0">
                    <a:pos x="252" y="435"/>
                  </a:cxn>
                  <a:cxn ang="0">
                    <a:pos x="225" y="436"/>
                  </a:cxn>
                  <a:cxn ang="0">
                    <a:pos x="197" y="435"/>
                  </a:cxn>
                  <a:cxn ang="0">
                    <a:pos x="171" y="429"/>
                  </a:cxn>
                  <a:cxn ang="0">
                    <a:pos x="144" y="420"/>
                  </a:cxn>
                  <a:cxn ang="0">
                    <a:pos x="117" y="406"/>
                  </a:cxn>
                  <a:cxn ang="0">
                    <a:pos x="88" y="388"/>
                  </a:cxn>
                  <a:cxn ang="0">
                    <a:pos x="73" y="373"/>
                  </a:cxn>
                  <a:cxn ang="0">
                    <a:pos x="73" y="365"/>
                  </a:cxn>
                  <a:cxn ang="0">
                    <a:pos x="72" y="332"/>
                  </a:cxn>
                  <a:cxn ang="0">
                    <a:pos x="64" y="272"/>
                  </a:cxn>
                  <a:cxn ang="0">
                    <a:pos x="45" y="239"/>
                  </a:cxn>
                  <a:cxn ang="0">
                    <a:pos x="31" y="210"/>
                  </a:cxn>
                  <a:cxn ang="0">
                    <a:pos x="29" y="192"/>
                  </a:cxn>
                  <a:cxn ang="0">
                    <a:pos x="29" y="189"/>
                  </a:cxn>
                  <a:cxn ang="0">
                    <a:pos x="32" y="176"/>
                  </a:cxn>
                  <a:cxn ang="0">
                    <a:pos x="35" y="150"/>
                  </a:cxn>
                  <a:cxn ang="0">
                    <a:pos x="35" y="120"/>
                  </a:cxn>
                  <a:cxn ang="0">
                    <a:pos x="34" y="93"/>
                  </a:cxn>
                  <a:cxn ang="0">
                    <a:pos x="28" y="67"/>
                  </a:cxn>
                  <a:cxn ang="0">
                    <a:pos x="9" y="19"/>
                  </a:cxn>
                  <a:cxn ang="0">
                    <a:pos x="7" y="0"/>
                  </a:cxn>
                  <a:cxn ang="0">
                    <a:pos x="32" y="0"/>
                  </a:cxn>
                  <a:cxn ang="0">
                    <a:pos x="70" y="0"/>
                  </a:cxn>
                  <a:cxn ang="0">
                    <a:pos x="115" y="0"/>
                  </a:cxn>
                  <a:cxn ang="0">
                    <a:pos x="163" y="0"/>
                  </a:cxn>
                  <a:cxn ang="0">
                    <a:pos x="206" y="0"/>
                  </a:cxn>
                  <a:cxn ang="0">
                    <a:pos x="241" y="0"/>
                  </a:cxn>
                  <a:cxn ang="0">
                    <a:pos x="264" y="0"/>
                  </a:cxn>
                </a:cxnLst>
                <a:rect l="0" t="0" r="r" b="b"/>
                <a:pathLst>
                  <a:path w="302" h="436">
                    <a:moveTo>
                      <a:pt x="269" y="0"/>
                    </a:moveTo>
                    <a:lnTo>
                      <a:pt x="277" y="38"/>
                    </a:lnTo>
                    <a:lnTo>
                      <a:pt x="288" y="107"/>
                    </a:lnTo>
                    <a:lnTo>
                      <a:pt x="297" y="203"/>
                    </a:lnTo>
                    <a:lnTo>
                      <a:pt x="302" y="321"/>
                    </a:lnTo>
                    <a:lnTo>
                      <a:pt x="302" y="347"/>
                    </a:lnTo>
                    <a:lnTo>
                      <a:pt x="301" y="373"/>
                    </a:lnTo>
                    <a:lnTo>
                      <a:pt x="300" y="401"/>
                    </a:lnTo>
                    <a:lnTo>
                      <a:pt x="298" y="428"/>
                    </a:lnTo>
                    <a:lnTo>
                      <a:pt x="282" y="432"/>
                    </a:lnTo>
                    <a:lnTo>
                      <a:pt x="267" y="434"/>
                    </a:lnTo>
                    <a:lnTo>
                      <a:pt x="252" y="435"/>
                    </a:lnTo>
                    <a:lnTo>
                      <a:pt x="239" y="436"/>
                    </a:lnTo>
                    <a:lnTo>
                      <a:pt x="225" y="436"/>
                    </a:lnTo>
                    <a:lnTo>
                      <a:pt x="211" y="436"/>
                    </a:lnTo>
                    <a:lnTo>
                      <a:pt x="197" y="435"/>
                    </a:lnTo>
                    <a:lnTo>
                      <a:pt x="184" y="433"/>
                    </a:lnTo>
                    <a:lnTo>
                      <a:pt x="171" y="429"/>
                    </a:lnTo>
                    <a:lnTo>
                      <a:pt x="158" y="426"/>
                    </a:lnTo>
                    <a:lnTo>
                      <a:pt x="144" y="420"/>
                    </a:lnTo>
                    <a:lnTo>
                      <a:pt x="130" y="415"/>
                    </a:lnTo>
                    <a:lnTo>
                      <a:pt x="117" y="406"/>
                    </a:lnTo>
                    <a:lnTo>
                      <a:pt x="103" y="398"/>
                    </a:lnTo>
                    <a:lnTo>
                      <a:pt x="88" y="388"/>
                    </a:lnTo>
                    <a:lnTo>
                      <a:pt x="73" y="377"/>
                    </a:lnTo>
                    <a:lnTo>
                      <a:pt x="73" y="373"/>
                    </a:lnTo>
                    <a:lnTo>
                      <a:pt x="73" y="370"/>
                    </a:lnTo>
                    <a:lnTo>
                      <a:pt x="73" y="365"/>
                    </a:lnTo>
                    <a:lnTo>
                      <a:pt x="73" y="359"/>
                    </a:lnTo>
                    <a:lnTo>
                      <a:pt x="72" y="332"/>
                    </a:lnTo>
                    <a:lnTo>
                      <a:pt x="69" y="300"/>
                    </a:lnTo>
                    <a:lnTo>
                      <a:pt x="64" y="272"/>
                    </a:lnTo>
                    <a:lnTo>
                      <a:pt x="52" y="250"/>
                    </a:lnTo>
                    <a:lnTo>
                      <a:pt x="45" y="239"/>
                    </a:lnTo>
                    <a:lnTo>
                      <a:pt x="37" y="226"/>
                    </a:lnTo>
                    <a:lnTo>
                      <a:pt x="31" y="210"/>
                    </a:lnTo>
                    <a:lnTo>
                      <a:pt x="29" y="195"/>
                    </a:lnTo>
                    <a:lnTo>
                      <a:pt x="29" y="192"/>
                    </a:lnTo>
                    <a:lnTo>
                      <a:pt x="29" y="190"/>
                    </a:lnTo>
                    <a:lnTo>
                      <a:pt x="29" y="189"/>
                    </a:lnTo>
                    <a:lnTo>
                      <a:pt x="30" y="186"/>
                    </a:lnTo>
                    <a:lnTo>
                      <a:pt x="32" y="176"/>
                    </a:lnTo>
                    <a:lnTo>
                      <a:pt x="34" y="163"/>
                    </a:lnTo>
                    <a:lnTo>
                      <a:pt x="35" y="150"/>
                    </a:lnTo>
                    <a:lnTo>
                      <a:pt x="35" y="136"/>
                    </a:lnTo>
                    <a:lnTo>
                      <a:pt x="35" y="120"/>
                    </a:lnTo>
                    <a:lnTo>
                      <a:pt x="34" y="105"/>
                    </a:lnTo>
                    <a:lnTo>
                      <a:pt x="34" y="93"/>
                    </a:lnTo>
                    <a:lnTo>
                      <a:pt x="32" y="85"/>
                    </a:lnTo>
                    <a:lnTo>
                      <a:pt x="28" y="67"/>
                    </a:lnTo>
                    <a:lnTo>
                      <a:pt x="20" y="44"/>
                    </a:lnTo>
                    <a:lnTo>
                      <a:pt x="9" y="19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17" y="0"/>
                    </a:lnTo>
                    <a:lnTo>
                      <a:pt x="32" y="0"/>
                    </a:lnTo>
                    <a:lnTo>
                      <a:pt x="50" y="0"/>
                    </a:lnTo>
                    <a:lnTo>
                      <a:pt x="70" y="0"/>
                    </a:lnTo>
                    <a:lnTo>
                      <a:pt x="92" y="0"/>
                    </a:lnTo>
                    <a:lnTo>
                      <a:pt x="115" y="0"/>
                    </a:lnTo>
                    <a:lnTo>
                      <a:pt x="138" y="0"/>
                    </a:lnTo>
                    <a:lnTo>
                      <a:pt x="163" y="0"/>
                    </a:lnTo>
                    <a:lnTo>
                      <a:pt x="184" y="0"/>
                    </a:lnTo>
                    <a:lnTo>
                      <a:pt x="206" y="0"/>
                    </a:lnTo>
                    <a:lnTo>
                      <a:pt x="225" y="0"/>
                    </a:lnTo>
                    <a:lnTo>
                      <a:pt x="241" y="0"/>
                    </a:lnTo>
                    <a:lnTo>
                      <a:pt x="255" y="0"/>
                    </a:lnTo>
                    <a:lnTo>
                      <a:pt x="264" y="0"/>
                    </a:lnTo>
                    <a:lnTo>
                      <a:pt x="269" y="0"/>
                    </a:lnTo>
                    <a:close/>
                  </a:path>
                </a:pathLst>
              </a:custGeom>
              <a:solidFill>
                <a:srgbClr val="BA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auto">
              <a:xfrm>
                <a:off x="819" y="1726"/>
                <a:ext cx="38" cy="49"/>
              </a:xfrm>
              <a:custGeom>
                <a:avLst/>
                <a:gdLst/>
                <a:ahLst/>
                <a:cxnLst>
                  <a:cxn ang="0">
                    <a:pos x="20" y="12"/>
                  </a:cxn>
                  <a:cxn ang="0">
                    <a:pos x="1" y="59"/>
                  </a:cxn>
                  <a:cxn ang="0">
                    <a:pos x="0" y="62"/>
                  </a:cxn>
                  <a:cxn ang="0">
                    <a:pos x="0" y="66"/>
                  </a:cxn>
                  <a:cxn ang="0">
                    <a:pos x="0" y="70"/>
                  </a:cxn>
                  <a:cxn ang="0">
                    <a:pos x="1" y="74"/>
                  </a:cxn>
                  <a:cxn ang="0">
                    <a:pos x="3" y="77"/>
                  </a:cxn>
                  <a:cxn ang="0">
                    <a:pos x="5" y="80"/>
                  </a:cxn>
                  <a:cxn ang="0">
                    <a:pos x="9" y="82"/>
                  </a:cxn>
                  <a:cxn ang="0">
                    <a:pos x="12" y="84"/>
                  </a:cxn>
                  <a:cxn ang="0">
                    <a:pos x="51" y="97"/>
                  </a:cxn>
                  <a:cxn ang="0">
                    <a:pos x="59" y="98"/>
                  </a:cxn>
                  <a:cxn ang="0">
                    <a:pos x="66" y="96"/>
                  </a:cxn>
                  <a:cxn ang="0">
                    <a:pos x="72" y="91"/>
                  </a:cxn>
                  <a:cxn ang="0">
                    <a:pos x="76" y="85"/>
                  </a:cxn>
                  <a:cxn ang="0">
                    <a:pos x="77" y="84"/>
                  </a:cxn>
                  <a:cxn ang="0">
                    <a:pos x="77" y="82"/>
                  </a:cxn>
                  <a:cxn ang="0">
                    <a:pos x="77" y="81"/>
                  </a:cxn>
                  <a:cxn ang="0">
                    <a:pos x="77" y="80"/>
                  </a:cxn>
                  <a:cxn ang="0">
                    <a:pos x="76" y="74"/>
                  </a:cxn>
                  <a:cxn ang="0">
                    <a:pos x="73" y="68"/>
                  </a:cxn>
                  <a:cxn ang="0">
                    <a:pos x="70" y="63"/>
                  </a:cxn>
                  <a:cxn ang="0">
                    <a:pos x="64" y="61"/>
                  </a:cxn>
                  <a:cxn ang="0">
                    <a:pos x="62" y="60"/>
                  </a:cxn>
                  <a:cxn ang="0">
                    <a:pos x="57" y="59"/>
                  </a:cxn>
                  <a:cxn ang="0">
                    <a:pos x="51" y="57"/>
                  </a:cxn>
                  <a:cxn ang="0">
                    <a:pos x="43" y="54"/>
                  </a:cxn>
                  <a:cxn ang="0">
                    <a:pos x="48" y="45"/>
                  </a:cxn>
                  <a:cxn ang="0">
                    <a:pos x="51" y="36"/>
                  </a:cxn>
                  <a:cxn ang="0">
                    <a:pos x="54" y="29"/>
                  </a:cxn>
                  <a:cxn ang="0">
                    <a:pos x="55" y="27"/>
                  </a:cxn>
                  <a:cxn ang="0">
                    <a:pos x="56" y="24"/>
                  </a:cxn>
                  <a:cxn ang="0">
                    <a:pos x="56" y="23"/>
                  </a:cxn>
                  <a:cxn ang="0">
                    <a:pos x="57" y="21"/>
                  </a:cxn>
                  <a:cxn ang="0">
                    <a:pos x="57" y="20"/>
                  </a:cxn>
                  <a:cxn ang="0">
                    <a:pos x="56" y="14"/>
                  </a:cxn>
                  <a:cxn ang="0">
                    <a:pos x="54" y="9"/>
                  </a:cxn>
                  <a:cxn ang="0">
                    <a:pos x="50" y="5"/>
                  </a:cxn>
                  <a:cxn ang="0">
                    <a:pos x="46" y="2"/>
                  </a:cxn>
                  <a:cxn ang="0">
                    <a:pos x="38" y="0"/>
                  </a:cxn>
                  <a:cxn ang="0">
                    <a:pos x="31" y="1"/>
                  </a:cxn>
                  <a:cxn ang="0">
                    <a:pos x="25" y="6"/>
                  </a:cxn>
                  <a:cxn ang="0">
                    <a:pos x="20" y="12"/>
                  </a:cxn>
                </a:cxnLst>
                <a:rect l="0" t="0" r="r" b="b"/>
                <a:pathLst>
                  <a:path w="77" h="98">
                    <a:moveTo>
                      <a:pt x="20" y="12"/>
                    </a:moveTo>
                    <a:lnTo>
                      <a:pt x="1" y="59"/>
                    </a:lnTo>
                    <a:lnTo>
                      <a:pt x="0" y="62"/>
                    </a:lnTo>
                    <a:lnTo>
                      <a:pt x="0" y="66"/>
                    </a:lnTo>
                    <a:lnTo>
                      <a:pt x="0" y="70"/>
                    </a:lnTo>
                    <a:lnTo>
                      <a:pt x="1" y="74"/>
                    </a:lnTo>
                    <a:lnTo>
                      <a:pt x="3" y="77"/>
                    </a:lnTo>
                    <a:lnTo>
                      <a:pt x="5" y="80"/>
                    </a:lnTo>
                    <a:lnTo>
                      <a:pt x="9" y="82"/>
                    </a:lnTo>
                    <a:lnTo>
                      <a:pt x="12" y="84"/>
                    </a:lnTo>
                    <a:lnTo>
                      <a:pt x="51" y="97"/>
                    </a:lnTo>
                    <a:lnTo>
                      <a:pt x="59" y="98"/>
                    </a:lnTo>
                    <a:lnTo>
                      <a:pt x="66" y="96"/>
                    </a:lnTo>
                    <a:lnTo>
                      <a:pt x="72" y="91"/>
                    </a:lnTo>
                    <a:lnTo>
                      <a:pt x="76" y="85"/>
                    </a:lnTo>
                    <a:lnTo>
                      <a:pt x="77" y="84"/>
                    </a:lnTo>
                    <a:lnTo>
                      <a:pt x="77" y="82"/>
                    </a:lnTo>
                    <a:lnTo>
                      <a:pt x="77" y="81"/>
                    </a:lnTo>
                    <a:lnTo>
                      <a:pt x="77" y="80"/>
                    </a:lnTo>
                    <a:lnTo>
                      <a:pt x="76" y="74"/>
                    </a:lnTo>
                    <a:lnTo>
                      <a:pt x="73" y="68"/>
                    </a:lnTo>
                    <a:lnTo>
                      <a:pt x="70" y="63"/>
                    </a:lnTo>
                    <a:lnTo>
                      <a:pt x="64" y="61"/>
                    </a:lnTo>
                    <a:lnTo>
                      <a:pt x="62" y="60"/>
                    </a:lnTo>
                    <a:lnTo>
                      <a:pt x="57" y="59"/>
                    </a:lnTo>
                    <a:lnTo>
                      <a:pt x="51" y="57"/>
                    </a:lnTo>
                    <a:lnTo>
                      <a:pt x="43" y="54"/>
                    </a:lnTo>
                    <a:lnTo>
                      <a:pt x="48" y="45"/>
                    </a:lnTo>
                    <a:lnTo>
                      <a:pt x="51" y="36"/>
                    </a:lnTo>
                    <a:lnTo>
                      <a:pt x="54" y="29"/>
                    </a:lnTo>
                    <a:lnTo>
                      <a:pt x="55" y="27"/>
                    </a:lnTo>
                    <a:lnTo>
                      <a:pt x="56" y="24"/>
                    </a:lnTo>
                    <a:lnTo>
                      <a:pt x="56" y="23"/>
                    </a:lnTo>
                    <a:lnTo>
                      <a:pt x="57" y="21"/>
                    </a:lnTo>
                    <a:lnTo>
                      <a:pt x="57" y="20"/>
                    </a:lnTo>
                    <a:lnTo>
                      <a:pt x="56" y="14"/>
                    </a:lnTo>
                    <a:lnTo>
                      <a:pt x="54" y="9"/>
                    </a:lnTo>
                    <a:lnTo>
                      <a:pt x="50" y="5"/>
                    </a:lnTo>
                    <a:lnTo>
                      <a:pt x="46" y="2"/>
                    </a:lnTo>
                    <a:lnTo>
                      <a:pt x="38" y="0"/>
                    </a:lnTo>
                    <a:lnTo>
                      <a:pt x="31" y="1"/>
                    </a:lnTo>
                    <a:lnTo>
                      <a:pt x="25" y="6"/>
                    </a:lnTo>
                    <a:lnTo>
                      <a:pt x="20" y="1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auto">
              <a:xfrm>
                <a:off x="910" y="1712"/>
                <a:ext cx="29" cy="29"/>
              </a:xfrm>
              <a:custGeom>
                <a:avLst/>
                <a:gdLst/>
                <a:ahLst/>
                <a:cxnLst>
                  <a:cxn ang="0">
                    <a:pos x="57" y="29"/>
                  </a:cxn>
                  <a:cxn ang="0">
                    <a:pos x="55" y="41"/>
                  </a:cxn>
                  <a:cxn ang="0">
                    <a:pos x="48" y="50"/>
                  </a:cxn>
                  <a:cxn ang="0">
                    <a:pos x="39" y="56"/>
                  </a:cxn>
                  <a:cxn ang="0">
                    <a:pos x="29" y="58"/>
                  </a:cxn>
                  <a:cxn ang="0">
                    <a:pos x="17" y="56"/>
                  </a:cxn>
                  <a:cxn ang="0">
                    <a:pos x="8" y="50"/>
                  </a:cxn>
                  <a:cxn ang="0">
                    <a:pos x="2" y="41"/>
                  </a:cxn>
                  <a:cxn ang="0">
                    <a:pos x="0" y="29"/>
                  </a:cxn>
                  <a:cxn ang="0">
                    <a:pos x="2" y="18"/>
                  </a:cxn>
                  <a:cxn ang="0">
                    <a:pos x="8" y="8"/>
                  </a:cxn>
                  <a:cxn ang="0">
                    <a:pos x="17" y="3"/>
                  </a:cxn>
                  <a:cxn ang="0">
                    <a:pos x="29" y="0"/>
                  </a:cxn>
                  <a:cxn ang="0">
                    <a:pos x="39" y="3"/>
                  </a:cxn>
                  <a:cxn ang="0">
                    <a:pos x="48" y="8"/>
                  </a:cxn>
                  <a:cxn ang="0">
                    <a:pos x="55" y="18"/>
                  </a:cxn>
                  <a:cxn ang="0">
                    <a:pos x="57" y="29"/>
                  </a:cxn>
                </a:cxnLst>
                <a:rect l="0" t="0" r="r" b="b"/>
                <a:pathLst>
                  <a:path w="57" h="58">
                    <a:moveTo>
                      <a:pt x="57" y="29"/>
                    </a:moveTo>
                    <a:lnTo>
                      <a:pt x="55" y="41"/>
                    </a:lnTo>
                    <a:lnTo>
                      <a:pt x="48" y="50"/>
                    </a:lnTo>
                    <a:lnTo>
                      <a:pt x="39" y="56"/>
                    </a:lnTo>
                    <a:lnTo>
                      <a:pt x="29" y="58"/>
                    </a:lnTo>
                    <a:lnTo>
                      <a:pt x="17" y="56"/>
                    </a:lnTo>
                    <a:lnTo>
                      <a:pt x="8" y="50"/>
                    </a:lnTo>
                    <a:lnTo>
                      <a:pt x="2" y="41"/>
                    </a:lnTo>
                    <a:lnTo>
                      <a:pt x="0" y="29"/>
                    </a:lnTo>
                    <a:lnTo>
                      <a:pt x="2" y="18"/>
                    </a:lnTo>
                    <a:lnTo>
                      <a:pt x="8" y="8"/>
                    </a:lnTo>
                    <a:lnTo>
                      <a:pt x="17" y="3"/>
                    </a:lnTo>
                    <a:lnTo>
                      <a:pt x="29" y="0"/>
                    </a:lnTo>
                    <a:lnTo>
                      <a:pt x="39" y="3"/>
                    </a:lnTo>
                    <a:lnTo>
                      <a:pt x="48" y="8"/>
                    </a:lnTo>
                    <a:lnTo>
                      <a:pt x="55" y="18"/>
                    </a:lnTo>
                    <a:lnTo>
                      <a:pt x="57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auto">
              <a:xfrm>
                <a:off x="765" y="1704"/>
                <a:ext cx="28" cy="28"/>
              </a:xfrm>
              <a:custGeom>
                <a:avLst/>
                <a:gdLst/>
                <a:ahLst/>
                <a:cxnLst>
                  <a:cxn ang="0">
                    <a:pos x="58" y="29"/>
                  </a:cxn>
                  <a:cxn ang="0">
                    <a:pos x="56" y="40"/>
                  </a:cxn>
                  <a:cxn ang="0">
                    <a:pos x="50" y="50"/>
                  </a:cxn>
                  <a:cxn ang="0">
                    <a:pos x="41" y="55"/>
                  </a:cxn>
                  <a:cxn ang="0">
                    <a:pos x="29" y="58"/>
                  </a:cxn>
                  <a:cxn ang="0">
                    <a:pos x="19" y="55"/>
                  </a:cxn>
                  <a:cxn ang="0">
                    <a:pos x="10" y="50"/>
                  </a:cxn>
                  <a:cxn ang="0">
                    <a:pos x="3" y="40"/>
                  </a:cxn>
                  <a:cxn ang="0">
                    <a:pos x="0" y="29"/>
                  </a:cxn>
                  <a:cxn ang="0">
                    <a:pos x="3" y="17"/>
                  </a:cxn>
                  <a:cxn ang="0">
                    <a:pos x="10" y="8"/>
                  </a:cxn>
                  <a:cxn ang="0">
                    <a:pos x="19" y="2"/>
                  </a:cxn>
                  <a:cxn ang="0">
                    <a:pos x="29" y="0"/>
                  </a:cxn>
                  <a:cxn ang="0">
                    <a:pos x="41" y="2"/>
                  </a:cxn>
                  <a:cxn ang="0">
                    <a:pos x="50" y="8"/>
                  </a:cxn>
                  <a:cxn ang="0">
                    <a:pos x="56" y="17"/>
                  </a:cxn>
                  <a:cxn ang="0">
                    <a:pos x="58" y="29"/>
                  </a:cxn>
                </a:cxnLst>
                <a:rect l="0" t="0" r="r" b="b"/>
                <a:pathLst>
                  <a:path w="58" h="58">
                    <a:moveTo>
                      <a:pt x="58" y="29"/>
                    </a:moveTo>
                    <a:lnTo>
                      <a:pt x="56" y="40"/>
                    </a:lnTo>
                    <a:lnTo>
                      <a:pt x="50" y="50"/>
                    </a:lnTo>
                    <a:lnTo>
                      <a:pt x="41" y="55"/>
                    </a:lnTo>
                    <a:lnTo>
                      <a:pt x="29" y="58"/>
                    </a:lnTo>
                    <a:lnTo>
                      <a:pt x="19" y="55"/>
                    </a:lnTo>
                    <a:lnTo>
                      <a:pt x="10" y="50"/>
                    </a:lnTo>
                    <a:lnTo>
                      <a:pt x="3" y="40"/>
                    </a:lnTo>
                    <a:lnTo>
                      <a:pt x="0" y="29"/>
                    </a:lnTo>
                    <a:lnTo>
                      <a:pt x="3" y="17"/>
                    </a:lnTo>
                    <a:lnTo>
                      <a:pt x="10" y="8"/>
                    </a:lnTo>
                    <a:lnTo>
                      <a:pt x="19" y="2"/>
                    </a:lnTo>
                    <a:lnTo>
                      <a:pt x="29" y="0"/>
                    </a:lnTo>
                    <a:lnTo>
                      <a:pt x="41" y="2"/>
                    </a:lnTo>
                    <a:lnTo>
                      <a:pt x="50" y="8"/>
                    </a:lnTo>
                    <a:lnTo>
                      <a:pt x="56" y="17"/>
                    </a:lnTo>
                    <a:lnTo>
                      <a:pt x="58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auto">
              <a:xfrm>
                <a:off x="298" y="2053"/>
                <a:ext cx="943" cy="447"/>
              </a:xfrm>
              <a:custGeom>
                <a:avLst/>
                <a:gdLst/>
                <a:ahLst/>
                <a:cxnLst>
                  <a:cxn ang="0">
                    <a:pos x="650" y="0"/>
                  </a:cxn>
                  <a:cxn ang="0">
                    <a:pos x="554" y="4"/>
                  </a:cxn>
                  <a:cxn ang="0">
                    <a:pos x="461" y="10"/>
                  </a:cxn>
                  <a:cxn ang="0">
                    <a:pos x="370" y="21"/>
                  </a:cxn>
                  <a:cxn ang="0">
                    <a:pos x="281" y="34"/>
                  </a:cxn>
                  <a:cxn ang="0">
                    <a:pos x="196" y="50"/>
                  </a:cxn>
                  <a:cxn ang="0">
                    <a:pos x="116" y="68"/>
                  </a:cxn>
                  <a:cxn ang="0">
                    <a:pos x="37" y="89"/>
                  </a:cxn>
                  <a:cxn ang="0">
                    <a:pos x="15" y="143"/>
                  </a:cxn>
                  <a:cxn ang="0">
                    <a:pos x="50" y="227"/>
                  </a:cxn>
                  <a:cxn ang="0">
                    <a:pos x="90" y="306"/>
                  </a:cxn>
                  <a:cxn ang="0">
                    <a:pos x="137" y="382"/>
                  </a:cxn>
                  <a:cxn ang="0">
                    <a:pos x="189" y="455"/>
                  </a:cxn>
                  <a:cxn ang="0">
                    <a:pos x="247" y="523"/>
                  </a:cxn>
                  <a:cxn ang="0">
                    <a:pos x="309" y="585"/>
                  </a:cxn>
                  <a:cxn ang="0">
                    <a:pos x="377" y="644"/>
                  </a:cxn>
                  <a:cxn ang="0">
                    <a:pos x="448" y="697"/>
                  </a:cxn>
                  <a:cxn ang="0">
                    <a:pos x="523" y="744"/>
                  </a:cxn>
                  <a:cxn ang="0">
                    <a:pos x="603" y="786"/>
                  </a:cxn>
                  <a:cxn ang="0">
                    <a:pos x="686" y="820"/>
                  </a:cxn>
                  <a:cxn ang="0">
                    <a:pos x="772" y="849"/>
                  </a:cxn>
                  <a:cxn ang="0">
                    <a:pos x="861" y="872"/>
                  </a:cxn>
                  <a:cxn ang="0">
                    <a:pos x="952" y="887"/>
                  </a:cxn>
                  <a:cxn ang="0">
                    <a:pos x="1046" y="894"/>
                  </a:cxn>
                  <a:cxn ang="0">
                    <a:pos x="1122" y="895"/>
                  </a:cxn>
                  <a:cxn ang="0">
                    <a:pos x="1178" y="892"/>
                  </a:cxn>
                  <a:cxn ang="0">
                    <a:pos x="1233" y="887"/>
                  </a:cxn>
                  <a:cxn ang="0">
                    <a:pos x="1288" y="879"/>
                  </a:cxn>
                  <a:cxn ang="0">
                    <a:pos x="1341" y="869"/>
                  </a:cxn>
                  <a:cxn ang="0">
                    <a:pos x="1394" y="855"/>
                  </a:cxn>
                  <a:cxn ang="0">
                    <a:pos x="1446" y="840"/>
                  </a:cxn>
                  <a:cxn ang="0">
                    <a:pos x="1497" y="822"/>
                  </a:cxn>
                  <a:cxn ang="0">
                    <a:pos x="1546" y="802"/>
                  </a:cxn>
                  <a:cxn ang="0">
                    <a:pos x="1594" y="780"/>
                  </a:cxn>
                  <a:cxn ang="0">
                    <a:pos x="1642" y="756"/>
                  </a:cxn>
                  <a:cxn ang="0">
                    <a:pos x="1688" y="729"/>
                  </a:cxn>
                  <a:cxn ang="0">
                    <a:pos x="1733" y="702"/>
                  </a:cxn>
                  <a:cxn ang="0">
                    <a:pos x="1775" y="672"/>
                  </a:cxn>
                  <a:cxn ang="0">
                    <a:pos x="1817" y="639"/>
                  </a:cxn>
                  <a:cxn ang="0">
                    <a:pos x="1857" y="605"/>
                  </a:cxn>
                  <a:cxn ang="0">
                    <a:pos x="1880" y="571"/>
                  </a:cxn>
                  <a:cxn ang="0">
                    <a:pos x="1885" y="540"/>
                  </a:cxn>
                  <a:cxn ang="0">
                    <a:pos x="1885" y="498"/>
                  </a:cxn>
                  <a:cxn ang="0">
                    <a:pos x="1872" y="445"/>
                  </a:cxn>
                  <a:cxn ang="0">
                    <a:pos x="1849" y="393"/>
                  </a:cxn>
                  <a:cxn ang="0">
                    <a:pos x="1813" y="344"/>
                  </a:cxn>
                  <a:cxn ang="0">
                    <a:pos x="1768" y="297"/>
                  </a:cxn>
                  <a:cxn ang="0">
                    <a:pos x="1714" y="252"/>
                  </a:cxn>
                  <a:cxn ang="0">
                    <a:pos x="1650" y="211"/>
                  </a:cxn>
                  <a:cxn ang="0">
                    <a:pos x="1577" y="172"/>
                  </a:cxn>
                  <a:cxn ang="0">
                    <a:pos x="1497" y="136"/>
                  </a:cxn>
                  <a:cxn ang="0">
                    <a:pos x="1409" y="104"/>
                  </a:cxn>
                  <a:cxn ang="0">
                    <a:pos x="1313" y="76"/>
                  </a:cxn>
                  <a:cxn ang="0">
                    <a:pos x="1213" y="52"/>
                  </a:cxn>
                  <a:cxn ang="0">
                    <a:pos x="1106" y="32"/>
                  </a:cxn>
                  <a:cxn ang="0">
                    <a:pos x="996" y="16"/>
                  </a:cxn>
                  <a:cxn ang="0">
                    <a:pos x="879" y="6"/>
                  </a:cxn>
                  <a:cxn ang="0">
                    <a:pos x="759" y="1"/>
                  </a:cxn>
                </a:cxnLst>
                <a:rect l="0" t="0" r="r" b="b"/>
                <a:pathLst>
                  <a:path w="1886" h="895">
                    <a:moveTo>
                      <a:pt x="698" y="0"/>
                    </a:moveTo>
                    <a:lnTo>
                      <a:pt x="650" y="0"/>
                    </a:lnTo>
                    <a:lnTo>
                      <a:pt x="602" y="2"/>
                    </a:lnTo>
                    <a:lnTo>
                      <a:pt x="554" y="4"/>
                    </a:lnTo>
                    <a:lnTo>
                      <a:pt x="507" y="7"/>
                    </a:lnTo>
                    <a:lnTo>
                      <a:pt x="461" y="10"/>
                    </a:lnTo>
                    <a:lnTo>
                      <a:pt x="415" y="15"/>
                    </a:lnTo>
                    <a:lnTo>
                      <a:pt x="370" y="21"/>
                    </a:lnTo>
                    <a:lnTo>
                      <a:pt x="325" y="27"/>
                    </a:lnTo>
                    <a:lnTo>
                      <a:pt x="281" y="34"/>
                    </a:lnTo>
                    <a:lnTo>
                      <a:pt x="239" y="42"/>
                    </a:lnTo>
                    <a:lnTo>
                      <a:pt x="196" y="50"/>
                    </a:lnTo>
                    <a:lnTo>
                      <a:pt x="156" y="59"/>
                    </a:lnTo>
                    <a:lnTo>
                      <a:pt x="116" y="68"/>
                    </a:lnTo>
                    <a:lnTo>
                      <a:pt x="76" y="78"/>
                    </a:lnTo>
                    <a:lnTo>
                      <a:pt x="37" y="89"/>
                    </a:lnTo>
                    <a:lnTo>
                      <a:pt x="0" y="100"/>
                    </a:lnTo>
                    <a:lnTo>
                      <a:pt x="15" y="143"/>
                    </a:lnTo>
                    <a:lnTo>
                      <a:pt x="32" y="186"/>
                    </a:lnTo>
                    <a:lnTo>
                      <a:pt x="50" y="227"/>
                    </a:lnTo>
                    <a:lnTo>
                      <a:pt x="70" y="267"/>
                    </a:lnTo>
                    <a:lnTo>
                      <a:pt x="90" y="306"/>
                    </a:lnTo>
                    <a:lnTo>
                      <a:pt x="113" y="346"/>
                    </a:lnTo>
                    <a:lnTo>
                      <a:pt x="137" y="382"/>
                    </a:lnTo>
                    <a:lnTo>
                      <a:pt x="163" y="419"/>
                    </a:lnTo>
                    <a:lnTo>
                      <a:pt x="189" y="455"/>
                    </a:lnTo>
                    <a:lnTo>
                      <a:pt x="217" y="490"/>
                    </a:lnTo>
                    <a:lnTo>
                      <a:pt x="247" y="523"/>
                    </a:lnTo>
                    <a:lnTo>
                      <a:pt x="278" y="555"/>
                    </a:lnTo>
                    <a:lnTo>
                      <a:pt x="309" y="585"/>
                    </a:lnTo>
                    <a:lnTo>
                      <a:pt x="342" y="615"/>
                    </a:lnTo>
                    <a:lnTo>
                      <a:pt x="377" y="644"/>
                    </a:lnTo>
                    <a:lnTo>
                      <a:pt x="412" y="670"/>
                    </a:lnTo>
                    <a:lnTo>
                      <a:pt x="448" y="697"/>
                    </a:lnTo>
                    <a:lnTo>
                      <a:pt x="485" y="721"/>
                    </a:lnTo>
                    <a:lnTo>
                      <a:pt x="523" y="744"/>
                    </a:lnTo>
                    <a:lnTo>
                      <a:pt x="562" y="765"/>
                    </a:lnTo>
                    <a:lnTo>
                      <a:pt x="603" y="786"/>
                    </a:lnTo>
                    <a:lnTo>
                      <a:pt x="644" y="804"/>
                    </a:lnTo>
                    <a:lnTo>
                      <a:pt x="686" y="820"/>
                    </a:lnTo>
                    <a:lnTo>
                      <a:pt x="728" y="836"/>
                    </a:lnTo>
                    <a:lnTo>
                      <a:pt x="772" y="849"/>
                    </a:lnTo>
                    <a:lnTo>
                      <a:pt x="816" y="862"/>
                    </a:lnTo>
                    <a:lnTo>
                      <a:pt x="861" y="872"/>
                    </a:lnTo>
                    <a:lnTo>
                      <a:pt x="906" y="880"/>
                    </a:lnTo>
                    <a:lnTo>
                      <a:pt x="952" y="887"/>
                    </a:lnTo>
                    <a:lnTo>
                      <a:pt x="999" y="892"/>
                    </a:lnTo>
                    <a:lnTo>
                      <a:pt x="1046" y="894"/>
                    </a:lnTo>
                    <a:lnTo>
                      <a:pt x="1093" y="895"/>
                    </a:lnTo>
                    <a:lnTo>
                      <a:pt x="1122" y="895"/>
                    </a:lnTo>
                    <a:lnTo>
                      <a:pt x="1150" y="894"/>
                    </a:lnTo>
                    <a:lnTo>
                      <a:pt x="1178" y="892"/>
                    </a:lnTo>
                    <a:lnTo>
                      <a:pt x="1205" y="889"/>
                    </a:lnTo>
                    <a:lnTo>
                      <a:pt x="1233" y="887"/>
                    </a:lnTo>
                    <a:lnTo>
                      <a:pt x="1260" y="882"/>
                    </a:lnTo>
                    <a:lnTo>
                      <a:pt x="1288" y="879"/>
                    </a:lnTo>
                    <a:lnTo>
                      <a:pt x="1315" y="873"/>
                    </a:lnTo>
                    <a:lnTo>
                      <a:pt x="1341" y="869"/>
                    </a:lnTo>
                    <a:lnTo>
                      <a:pt x="1368" y="862"/>
                    </a:lnTo>
                    <a:lnTo>
                      <a:pt x="1394" y="855"/>
                    </a:lnTo>
                    <a:lnTo>
                      <a:pt x="1421" y="848"/>
                    </a:lnTo>
                    <a:lnTo>
                      <a:pt x="1446" y="840"/>
                    </a:lnTo>
                    <a:lnTo>
                      <a:pt x="1471" y="832"/>
                    </a:lnTo>
                    <a:lnTo>
                      <a:pt x="1497" y="822"/>
                    </a:lnTo>
                    <a:lnTo>
                      <a:pt x="1522" y="812"/>
                    </a:lnTo>
                    <a:lnTo>
                      <a:pt x="1546" y="802"/>
                    </a:lnTo>
                    <a:lnTo>
                      <a:pt x="1570" y="791"/>
                    </a:lnTo>
                    <a:lnTo>
                      <a:pt x="1594" y="780"/>
                    </a:lnTo>
                    <a:lnTo>
                      <a:pt x="1619" y="768"/>
                    </a:lnTo>
                    <a:lnTo>
                      <a:pt x="1642" y="756"/>
                    </a:lnTo>
                    <a:lnTo>
                      <a:pt x="1665" y="743"/>
                    </a:lnTo>
                    <a:lnTo>
                      <a:pt x="1688" y="729"/>
                    </a:lnTo>
                    <a:lnTo>
                      <a:pt x="1711" y="715"/>
                    </a:lnTo>
                    <a:lnTo>
                      <a:pt x="1733" y="702"/>
                    </a:lnTo>
                    <a:lnTo>
                      <a:pt x="1755" y="687"/>
                    </a:lnTo>
                    <a:lnTo>
                      <a:pt x="1775" y="672"/>
                    </a:lnTo>
                    <a:lnTo>
                      <a:pt x="1796" y="655"/>
                    </a:lnTo>
                    <a:lnTo>
                      <a:pt x="1817" y="639"/>
                    </a:lnTo>
                    <a:lnTo>
                      <a:pt x="1837" y="622"/>
                    </a:lnTo>
                    <a:lnTo>
                      <a:pt x="1857" y="605"/>
                    </a:lnTo>
                    <a:lnTo>
                      <a:pt x="1877" y="587"/>
                    </a:lnTo>
                    <a:lnTo>
                      <a:pt x="1880" y="571"/>
                    </a:lnTo>
                    <a:lnTo>
                      <a:pt x="1884" y="556"/>
                    </a:lnTo>
                    <a:lnTo>
                      <a:pt x="1885" y="540"/>
                    </a:lnTo>
                    <a:lnTo>
                      <a:pt x="1886" y="524"/>
                    </a:lnTo>
                    <a:lnTo>
                      <a:pt x="1885" y="498"/>
                    </a:lnTo>
                    <a:lnTo>
                      <a:pt x="1880" y="471"/>
                    </a:lnTo>
                    <a:lnTo>
                      <a:pt x="1872" y="445"/>
                    </a:lnTo>
                    <a:lnTo>
                      <a:pt x="1862" y="418"/>
                    </a:lnTo>
                    <a:lnTo>
                      <a:pt x="1849" y="393"/>
                    </a:lnTo>
                    <a:lnTo>
                      <a:pt x="1833" y="369"/>
                    </a:lnTo>
                    <a:lnTo>
                      <a:pt x="1813" y="344"/>
                    </a:lnTo>
                    <a:lnTo>
                      <a:pt x="1793" y="320"/>
                    </a:lnTo>
                    <a:lnTo>
                      <a:pt x="1768" y="297"/>
                    </a:lnTo>
                    <a:lnTo>
                      <a:pt x="1742" y="274"/>
                    </a:lnTo>
                    <a:lnTo>
                      <a:pt x="1714" y="252"/>
                    </a:lnTo>
                    <a:lnTo>
                      <a:pt x="1683" y="232"/>
                    </a:lnTo>
                    <a:lnTo>
                      <a:pt x="1650" y="211"/>
                    </a:lnTo>
                    <a:lnTo>
                      <a:pt x="1614" y="191"/>
                    </a:lnTo>
                    <a:lnTo>
                      <a:pt x="1577" y="172"/>
                    </a:lnTo>
                    <a:lnTo>
                      <a:pt x="1538" y="153"/>
                    </a:lnTo>
                    <a:lnTo>
                      <a:pt x="1497" y="136"/>
                    </a:lnTo>
                    <a:lnTo>
                      <a:pt x="1454" y="120"/>
                    </a:lnTo>
                    <a:lnTo>
                      <a:pt x="1409" y="104"/>
                    </a:lnTo>
                    <a:lnTo>
                      <a:pt x="1362" y="90"/>
                    </a:lnTo>
                    <a:lnTo>
                      <a:pt x="1313" y="76"/>
                    </a:lnTo>
                    <a:lnTo>
                      <a:pt x="1264" y="63"/>
                    </a:lnTo>
                    <a:lnTo>
                      <a:pt x="1213" y="52"/>
                    </a:lnTo>
                    <a:lnTo>
                      <a:pt x="1160" y="42"/>
                    </a:lnTo>
                    <a:lnTo>
                      <a:pt x="1106" y="32"/>
                    </a:lnTo>
                    <a:lnTo>
                      <a:pt x="1051" y="23"/>
                    </a:lnTo>
                    <a:lnTo>
                      <a:pt x="996" y="16"/>
                    </a:lnTo>
                    <a:lnTo>
                      <a:pt x="938" y="10"/>
                    </a:lnTo>
                    <a:lnTo>
                      <a:pt x="879" y="6"/>
                    </a:lnTo>
                    <a:lnTo>
                      <a:pt x="819" y="2"/>
                    </a:lnTo>
                    <a:lnTo>
                      <a:pt x="759" y="1"/>
                    </a:lnTo>
                    <a:lnTo>
                      <a:pt x="698" y="0"/>
                    </a:lnTo>
                    <a:close/>
                  </a:path>
                </a:pathLst>
              </a:custGeom>
              <a:solidFill>
                <a:srgbClr val="BC684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auto">
              <a:xfrm>
                <a:off x="290" y="2044"/>
                <a:ext cx="958" cy="310"/>
              </a:xfrm>
              <a:custGeom>
                <a:avLst/>
                <a:gdLst/>
                <a:ahLst/>
                <a:cxnLst>
                  <a:cxn ang="0">
                    <a:pos x="6" y="105"/>
                  </a:cxn>
                  <a:cxn ang="0">
                    <a:pos x="0" y="115"/>
                  </a:cxn>
                  <a:cxn ang="0">
                    <a:pos x="5" y="127"/>
                  </a:cxn>
                  <a:cxn ang="0">
                    <a:pos x="15" y="132"/>
                  </a:cxn>
                  <a:cxn ang="0">
                    <a:pos x="59" y="120"/>
                  </a:cxn>
                  <a:cxn ang="0">
                    <a:pos x="139" y="98"/>
                  </a:cxn>
                  <a:cxn ang="0">
                    <a:pos x="221" y="79"/>
                  </a:cxn>
                  <a:cxn ang="0">
                    <a:pos x="307" y="64"/>
                  </a:cxn>
                  <a:cxn ang="0">
                    <a:pos x="393" y="52"/>
                  </a:cxn>
                  <a:cxn ang="0">
                    <a:pos x="483" y="43"/>
                  </a:cxn>
                  <a:cxn ang="0">
                    <a:pos x="575" y="36"/>
                  </a:cxn>
                  <a:cxn ang="0">
                    <a:pos x="667" y="32"/>
                  </a:cxn>
                  <a:cxn ang="0">
                    <a:pos x="774" y="33"/>
                  </a:cxn>
                  <a:cxn ang="0">
                    <a:pos x="892" y="38"/>
                  </a:cxn>
                  <a:cxn ang="0">
                    <a:pos x="1007" y="48"/>
                  </a:cxn>
                  <a:cxn ang="0">
                    <a:pos x="1116" y="63"/>
                  </a:cxn>
                  <a:cxn ang="0">
                    <a:pos x="1221" y="83"/>
                  </a:cxn>
                  <a:cxn ang="0">
                    <a:pos x="1321" y="106"/>
                  </a:cxn>
                  <a:cxn ang="0">
                    <a:pos x="1415" y="134"/>
                  </a:cxn>
                  <a:cxn ang="0">
                    <a:pos x="1501" y="165"/>
                  </a:cxn>
                  <a:cxn ang="0">
                    <a:pos x="1580" y="199"/>
                  </a:cxn>
                  <a:cxn ang="0">
                    <a:pos x="1652" y="236"/>
                  </a:cxn>
                  <a:cxn ang="0">
                    <a:pos x="1715" y="278"/>
                  </a:cxn>
                  <a:cxn ang="0">
                    <a:pos x="1769" y="320"/>
                  </a:cxn>
                  <a:cxn ang="0">
                    <a:pos x="1814" y="366"/>
                  </a:cxn>
                  <a:cxn ang="0">
                    <a:pos x="1849" y="413"/>
                  </a:cxn>
                  <a:cxn ang="0">
                    <a:pos x="1872" y="463"/>
                  </a:cxn>
                  <a:cxn ang="0">
                    <a:pos x="1885" y="514"/>
                  </a:cxn>
                  <a:cxn ang="0">
                    <a:pos x="1885" y="555"/>
                  </a:cxn>
                  <a:cxn ang="0">
                    <a:pos x="1880" y="584"/>
                  </a:cxn>
                  <a:cxn ang="0">
                    <a:pos x="1876" y="606"/>
                  </a:cxn>
                  <a:cxn ang="0">
                    <a:pos x="1882" y="616"/>
                  </a:cxn>
                  <a:cxn ang="0">
                    <a:pos x="1895" y="618"/>
                  </a:cxn>
                  <a:cxn ang="0">
                    <a:pos x="1905" y="613"/>
                  </a:cxn>
                  <a:cxn ang="0">
                    <a:pos x="1912" y="590"/>
                  </a:cxn>
                  <a:cxn ang="0">
                    <a:pos x="1917" y="556"/>
                  </a:cxn>
                  <a:cxn ang="0">
                    <a:pos x="1916" y="513"/>
                  </a:cxn>
                  <a:cxn ang="0">
                    <a:pos x="1903" y="458"/>
                  </a:cxn>
                  <a:cxn ang="0">
                    <a:pos x="1879" y="405"/>
                  </a:cxn>
                  <a:cxn ang="0">
                    <a:pos x="1844" y="355"/>
                  </a:cxn>
                  <a:cxn ang="0">
                    <a:pos x="1798" y="306"/>
                  </a:cxn>
                  <a:cxn ang="0">
                    <a:pos x="1743" y="260"/>
                  </a:cxn>
                  <a:cxn ang="0">
                    <a:pos x="1677" y="218"/>
                  </a:cxn>
                  <a:cxn ang="0">
                    <a:pos x="1605" y="177"/>
                  </a:cxn>
                  <a:cxn ang="0">
                    <a:pos x="1523" y="140"/>
                  </a:cxn>
                  <a:cxn ang="0">
                    <a:pos x="1433" y="107"/>
                  </a:cxn>
                  <a:cxn ang="0">
                    <a:pos x="1337" y="78"/>
                  </a:cxn>
                  <a:cxn ang="0">
                    <a:pos x="1235" y="53"/>
                  </a:cxn>
                  <a:cxn ang="0">
                    <a:pos x="1128" y="33"/>
                  </a:cxn>
                  <a:cxn ang="0">
                    <a:pos x="1015" y="17"/>
                  </a:cxn>
                  <a:cxn ang="0">
                    <a:pos x="898" y="6"/>
                  </a:cxn>
                  <a:cxn ang="0">
                    <a:pos x="777" y="1"/>
                  </a:cxn>
                  <a:cxn ang="0">
                    <a:pos x="667" y="0"/>
                  </a:cxn>
                  <a:cxn ang="0">
                    <a:pos x="573" y="3"/>
                  </a:cxn>
                  <a:cxn ang="0">
                    <a:pos x="479" y="10"/>
                  </a:cxn>
                  <a:cxn ang="0">
                    <a:pos x="390" y="20"/>
                  </a:cxn>
                  <a:cxn ang="0">
                    <a:pos x="301" y="33"/>
                  </a:cxn>
                  <a:cxn ang="0">
                    <a:pos x="215" y="48"/>
                  </a:cxn>
                  <a:cxn ang="0">
                    <a:pos x="130" y="68"/>
                  </a:cxn>
                  <a:cxn ang="0">
                    <a:pos x="51" y="90"/>
                  </a:cxn>
                </a:cxnLst>
                <a:rect l="0" t="0" r="r" b="b"/>
                <a:pathLst>
                  <a:path w="1917" h="618">
                    <a:moveTo>
                      <a:pt x="12" y="101"/>
                    </a:moveTo>
                    <a:lnTo>
                      <a:pt x="6" y="105"/>
                    </a:lnTo>
                    <a:lnTo>
                      <a:pt x="1" y="109"/>
                    </a:lnTo>
                    <a:lnTo>
                      <a:pt x="0" y="115"/>
                    </a:lnTo>
                    <a:lnTo>
                      <a:pt x="1" y="121"/>
                    </a:lnTo>
                    <a:lnTo>
                      <a:pt x="5" y="127"/>
                    </a:lnTo>
                    <a:lnTo>
                      <a:pt x="10" y="131"/>
                    </a:lnTo>
                    <a:lnTo>
                      <a:pt x="15" y="132"/>
                    </a:lnTo>
                    <a:lnTo>
                      <a:pt x="21" y="131"/>
                    </a:lnTo>
                    <a:lnTo>
                      <a:pt x="59" y="120"/>
                    </a:lnTo>
                    <a:lnTo>
                      <a:pt x="98" y="108"/>
                    </a:lnTo>
                    <a:lnTo>
                      <a:pt x="139" y="98"/>
                    </a:lnTo>
                    <a:lnTo>
                      <a:pt x="180" y="89"/>
                    </a:lnTo>
                    <a:lnTo>
                      <a:pt x="221" y="79"/>
                    </a:lnTo>
                    <a:lnTo>
                      <a:pt x="263" y="71"/>
                    </a:lnTo>
                    <a:lnTo>
                      <a:pt x="307" y="64"/>
                    </a:lnTo>
                    <a:lnTo>
                      <a:pt x="349" y="58"/>
                    </a:lnTo>
                    <a:lnTo>
                      <a:pt x="393" y="52"/>
                    </a:lnTo>
                    <a:lnTo>
                      <a:pt x="438" y="46"/>
                    </a:lnTo>
                    <a:lnTo>
                      <a:pt x="483" y="43"/>
                    </a:lnTo>
                    <a:lnTo>
                      <a:pt x="529" y="39"/>
                    </a:lnTo>
                    <a:lnTo>
                      <a:pt x="575" y="36"/>
                    </a:lnTo>
                    <a:lnTo>
                      <a:pt x="621" y="33"/>
                    </a:lnTo>
                    <a:lnTo>
                      <a:pt x="667" y="32"/>
                    </a:lnTo>
                    <a:lnTo>
                      <a:pt x="714" y="32"/>
                    </a:lnTo>
                    <a:lnTo>
                      <a:pt x="774" y="33"/>
                    </a:lnTo>
                    <a:lnTo>
                      <a:pt x="834" y="35"/>
                    </a:lnTo>
                    <a:lnTo>
                      <a:pt x="892" y="38"/>
                    </a:lnTo>
                    <a:lnTo>
                      <a:pt x="949" y="43"/>
                    </a:lnTo>
                    <a:lnTo>
                      <a:pt x="1007" y="48"/>
                    </a:lnTo>
                    <a:lnTo>
                      <a:pt x="1062" y="55"/>
                    </a:lnTo>
                    <a:lnTo>
                      <a:pt x="1116" y="63"/>
                    </a:lnTo>
                    <a:lnTo>
                      <a:pt x="1169" y="73"/>
                    </a:lnTo>
                    <a:lnTo>
                      <a:pt x="1221" y="83"/>
                    </a:lnTo>
                    <a:lnTo>
                      <a:pt x="1272" y="93"/>
                    </a:lnTo>
                    <a:lnTo>
                      <a:pt x="1321" y="106"/>
                    </a:lnTo>
                    <a:lnTo>
                      <a:pt x="1369" y="119"/>
                    </a:lnTo>
                    <a:lnTo>
                      <a:pt x="1415" y="134"/>
                    </a:lnTo>
                    <a:lnTo>
                      <a:pt x="1458" y="149"/>
                    </a:lnTo>
                    <a:lnTo>
                      <a:pt x="1501" y="165"/>
                    </a:lnTo>
                    <a:lnTo>
                      <a:pt x="1542" y="181"/>
                    </a:lnTo>
                    <a:lnTo>
                      <a:pt x="1580" y="199"/>
                    </a:lnTo>
                    <a:lnTo>
                      <a:pt x="1617" y="218"/>
                    </a:lnTo>
                    <a:lnTo>
                      <a:pt x="1652" y="236"/>
                    </a:lnTo>
                    <a:lnTo>
                      <a:pt x="1685" y="257"/>
                    </a:lnTo>
                    <a:lnTo>
                      <a:pt x="1715" y="278"/>
                    </a:lnTo>
                    <a:lnTo>
                      <a:pt x="1744" y="298"/>
                    </a:lnTo>
                    <a:lnTo>
                      <a:pt x="1769" y="320"/>
                    </a:lnTo>
                    <a:lnTo>
                      <a:pt x="1794" y="343"/>
                    </a:lnTo>
                    <a:lnTo>
                      <a:pt x="1814" y="366"/>
                    </a:lnTo>
                    <a:lnTo>
                      <a:pt x="1833" y="389"/>
                    </a:lnTo>
                    <a:lnTo>
                      <a:pt x="1849" y="413"/>
                    </a:lnTo>
                    <a:lnTo>
                      <a:pt x="1862" y="438"/>
                    </a:lnTo>
                    <a:lnTo>
                      <a:pt x="1872" y="463"/>
                    </a:lnTo>
                    <a:lnTo>
                      <a:pt x="1880" y="488"/>
                    </a:lnTo>
                    <a:lnTo>
                      <a:pt x="1885" y="514"/>
                    </a:lnTo>
                    <a:lnTo>
                      <a:pt x="1886" y="540"/>
                    </a:lnTo>
                    <a:lnTo>
                      <a:pt x="1885" y="555"/>
                    </a:lnTo>
                    <a:lnTo>
                      <a:pt x="1883" y="569"/>
                    </a:lnTo>
                    <a:lnTo>
                      <a:pt x="1880" y="584"/>
                    </a:lnTo>
                    <a:lnTo>
                      <a:pt x="1876" y="599"/>
                    </a:lnTo>
                    <a:lnTo>
                      <a:pt x="1876" y="606"/>
                    </a:lnTo>
                    <a:lnTo>
                      <a:pt x="1879" y="612"/>
                    </a:lnTo>
                    <a:lnTo>
                      <a:pt x="1882" y="616"/>
                    </a:lnTo>
                    <a:lnTo>
                      <a:pt x="1888" y="618"/>
                    </a:lnTo>
                    <a:lnTo>
                      <a:pt x="1895" y="618"/>
                    </a:lnTo>
                    <a:lnTo>
                      <a:pt x="1901" y="617"/>
                    </a:lnTo>
                    <a:lnTo>
                      <a:pt x="1905" y="613"/>
                    </a:lnTo>
                    <a:lnTo>
                      <a:pt x="1908" y="607"/>
                    </a:lnTo>
                    <a:lnTo>
                      <a:pt x="1912" y="590"/>
                    </a:lnTo>
                    <a:lnTo>
                      <a:pt x="1914" y="574"/>
                    </a:lnTo>
                    <a:lnTo>
                      <a:pt x="1917" y="556"/>
                    </a:lnTo>
                    <a:lnTo>
                      <a:pt x="1917" y="540"/>
                    </a:lnTo>
                    <a:lnTo>
                      <a:pt x="1916" y="513"/>
                    </a:lnTo>
                    <a:lnTo>
                      <a:pt x="1911" y="485"/>
                    </a:lnTo>
                    <a:lnTo>
                      <a:pt x="1903" y="458"/>
                    </a:lnTo>
                    <a:lnTo>
                      <a:pt x="1893" y="432"/>
                    </a:lnTo>
                    <a:lnTo>
                      <a:pt x="1879" y="405"/>
                    </a:lnTo>
                    <a:lnTo>
                      <a:pt x="1863" y="380"/>
                    </a:lnTo>
                    <a:lnTo>
                      <a:pt x="1844" y="355"/>
                    </a:lnTo>
                    <a:lnTo>
                      <a:pt x="1822" y="331"/>
                    </a:lnTo>
                    <a:lnTo>
                      <a:pt x="1798" y="306"/>
                    </a:lnTo>
                    <a:lnTo>
                      <a:pt x="1772" y="283"/>
                    </a:lnTo>
                    <a:lnTo>
                      <a:pt x="1743" y="260"/>
                    </a:lnTo>
                    <a:lnTo>
                      <a:pt x="1712" y="238"/>
                    </a:lnTo>
                    <a:lnTo>
                      <a:pt x="1677" y="218"/>
                    </a:lnTo>
                    <a:lnTo>
                      <a:pt x="1642" y="197"/>
                    </a:lnTo>
                    <a:lnTo>
                      <a:pt x="1605" y="177"/>
                    </a:lnTo>
                    <a:lnTo>
                      <a:pt x="1564" y="159"/>
                    </a:lnTo>
                    <a:lnTo>
                      <a:pt x="1523" y="140"/>
                    </a:lnTo>
                    <a:lnTo>
                      <a:pt x="1479" y="123"/>
                    </a:lnTo>
                    <a:lnTo>
                      <a:pt x="1433" y="107"/>
                    </a:lnTo>
                    <a:lnTo>
                      <a:pt x="1386" y="92"/>
                    </a:lnTo>
                    <a:lnTo>
                      <a:pt x="1337" y="78"/>
                    </a:lnTo>
                    <a:lnTo>
                      <a:pt x="1287" y="66"/>
                    </a:lnTo>
                    <a:lnTo>
                      <a:pt x="1235" y="53"/>
                    </a:lnTo>
                    <a:lnTo>
                      <a:pt x="1182" y="43"/>
                    </a:lnTo>
                    <a:lnTo>
                      <a:pt x="1128" y="33"/>
                    </a:lnTo>
                    <a:lnTo>
                      <a:pt x="1071" y="24"/>
                    </a:lnTo>
                    <a:lnTo>
                      <a:pt x="1015" y="17"/>
                    </a:lnTo>
                    <a:lnTo>
                      <a:pt x="956" y="12"/>
                    </a:lnTo>
                    <a:lnTo>
                      <a:pt x="898" y="6"/>
                    </a:lnTo>
                    <a:lnTo>
                      <a:pt x="838" y="2"/>
                    </a:lnTo>
                    <a:lnTo>
                      <a:pt x="777" y="1"/>
                    </a:lnTo>
                    <a:lnTo>
                      <a:pt x="714" y="0"/>
                    </a:lnTo>
                    <a:lnTo>
                      <a:pt x="667" y="0"/>
                    </a:lnTo>
                    <a:lnTo>
                      <a:pt x="620" y="1"/>
                    </a:lnTo>
                    <a:lnTo>
                      <a:pt x="573" y="3"/>
                    </a:lnTo>
                    <a:lnTo>
                      <a:pt x="525" y="7"/>
                    </a:lnTo>
                    <a:lnTo>
                      <a:pt x="479" y="10"/>
                    </a:lnTo>
                    <a:lnTo>
                      <a:pt x="435" y="15"/>
                    </a:lnTo>
                    <a:lnTo>
                      <a:pt x="390" y="20"/>
                    </a:lnTo>
                    <a:lnTo>
                      <a:pt x="345" y="26"/>
                    </a:lnTo>
                    <a:lnTo>
                      <a:pt x="301" y="33"/>
                    </a:lnTo>
                    <a:lnTo>
                      <a:pt x="257" y="40"/>
                    </a:lnTo>
                    <a:lnTo>
                      <a:pt x="215" y="48"/>
                    </a:lnTo>
                    <a:lnTo>
                      <a:pt x="172" y="58"/>
                    </a:lnTo>
                    <a:lnTo>
                      <a:pt x="130" y="68"/>
                    </a:lnTo>
                    <a:lnTo>
                      <a:pt x="90" y="78"/>
                    </a:lnTo>
                    <a:lnTo>
                      <a:pt x="51" y="90"/>
                    </a:lnTo>
                    <a:lnTo>
                      <a:pt x="12" y="10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auto">
              <a:xfrm>
                <a:off x="739" y="2112"/>
                <a:ext cx="331" cy="141"/>
              </a:xfrm>
              <a:custGeom>
                <a:avLst/>
                <a:gdLst/>
                <a:ahLst/>
                <a:cxnLst>
                  <a:cxn ang="0">
                    <a:pos x="152" y="8"/>
                  </a:cxn>
                  <a:cxn ang="0">
                    <a:pos x="0" y="196"/>
                  </a:cxn>
                  <a:cxn ang="0">
                    <a:pos x="457" y="282"/>
                  </a:cxn>
                  <a:cxn ang="0">
                    <a:pos x="662" y="87"/>
                  </a:cxn>
                  <a:cxn ang="0">
                    <a:pos x="157" y="0"/>
                  </a:cxn>
                  <a:cxn ang="0">
                    <a:pos x="152" y="8"/>
                  </a:cxn>
                </a:cxnLst>
                <a:rect l="0" t="0" r="r" b="b"/>
                <a:pathLst>
                  <a:path w="662" h="282">
                    <a:moveTo>
                      <a:pt x="152" y="8"/>
                    </a:moveTo>
                    <a:lnTo>
                      <a:pt x="0" y="196"/>
                    </a:lnTo>
                    <a:lnTo>
                      <a:pt x="457" y="282"/>
                    </a:lnTo>
                    <a:lnTo>
                      <a:pt x="662" y="87"/>
                    </a:lnTo>
                    <a:lnTo>
                      <a:pt x="157" y="0"/>
                    </a:lnTo>
                    <a:lnTo>
                      <a:pt x="152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auto">
              <a:xfrm>
                <a:off x="768" y="2129"/>
                <a:ext cx="268" cy="107"/>
              </a:xfrm>
              <a:custGeom>
                <a:avLst/>
                <a:gdLst/>
                <a:ahLst/>
                <a:cxnLst>
                  <a:cxn ang="0">
                    <a:pos x="112" y="0"/>
                  </a:cxn>
                  <a:cxn ang="0">
                    <a:pos x="119" y="1"/>
                  </a:cxn>
                  <a:cxn ang="0">
                    <a:pos x="133" y="4"/>
                  </a:cxn>
                  <a:cxn ang="0">
                    <a:pos x="152" y="7"/>
                  </a:cxn>
                  <a:cxn ang="0">
                    <a:pos x="178" y="12"/>
                  </a:cxn>
                  <a:cxn ang="0">
                    <a:pos x="206" y="18"/>
                  </a:cxn>
                  <a:cxn ang="0">
                    <a:pos x="239" y="22"/>
                  </a:cxn>
                  <a:cxn ang="0">
                    <a:pos x="273" y="29"/>
                  </a:cxn>
                  <a:cxn ang="0">
                    <a:pos x="310" y="35"/>
                  </a:cxn>
                  <a:cxn ang="0">
                    <a:pos x="346" y="42"/>
                  </a:cxn>
                  <a:cxn ang="0">
                    <a:pos x="383" y="48"/>
                  </a:cxn>
                  <a:cxn ang="0">
                    <a:pos x="417" y="53"/>
                  </a:cxn>
                  <a:cxn ang="0">
                    <a:pos x="449" y="59"/>
                  </a:cxn>
                  <a:cxn ang="0">
                    <a:pos x="478" y="64"/>
                  </a:cxn>
                  <a:cxn ang="0">
                    <a:pos x="502" y="68"/>
                  </a:cxn>
                  <a:cxn ang="0">
                    <a:pos x="522" y="72"/>
                  </a:cxn>
                  <a:cxn ang="0">
                    <a:pos x="536" y="74"/>
                  </a:cxn>
                  <a:cxn ang="0">
                    <a:pos x="521" y="89"/>
                  </a:cxn>
                  <a:cxn ang="0">
                    <a:pos x="500" y="107"/>
                  </a:cxn>
                  <a:cxn ang="0">
                    <a:pos x="477" y="129"/>
                  </a:cxn>
                  <a:cxn ang="0">
                    <a:pos x="453" y="152"/>
                  </a:cxn>
                  <a:cxn ang="0">
                    <a:pos x="430" y="174"/>
                  </a:cxn>
                  <a:cxn ang="0">
                    <a:pos x="410" y="193"/>
                  </a:cxn>
                  <a:cxn ang="0">
                    <a:pos x="396" y="208"/>
                  </a:cxn>
                  <a:cxn ang="0">
                    <a:pos x="388" y="215"/>
                  </a:cxn>
                  <a:cxn ang="0">
                    <a:pos x="383" y="213"/>
                  </a:cxn>
                  <a:cxn ang="0">
                    <a:pos x="369" y="211"/>
                  </a:cxn>
                  <a:cxn ang="0">
                    <a:pos x="350" y="208"/>
                  </a:cxn>
                  <a:cxn ang="0">
                    <a:pos x="327" y="203"/>
                  </a:cxn>
                  <a:cxn ang="0">
                    <a:pos x="301" y="197"/>
                  </a:cxn>
                  <a:cxn ang="0">
                    <a:pos x="271" y="191"/>
                  </a:cxn>
                  <a:cxn ang="0">
                    <a:pos x="239" y="186"/>
                  </a:cxn>
                  <a:cxn ang="0">
                    <a:pos x="205" y="179"/>
                  </a:cxn>
                  <a:cxn ang="0">
                    <a:pos x="172" y="173"/>
                  </a:cxn>
                  <a:cxn ang="0">
                    <a:pos x="138" y="167"/>
                  </a:cxn>
                  <a:cxn ang="0">
                    <a:pos x="107" y="160"/>
                  </a:cxn>
                  <a:cxn ang="0">
                    <a:pos x="77" y="156"/>
                  </a:cxn>
                  <a:cxn ang="0">
                    <a:pos x="51" y="150"/>
                  </a:cxn>
                  <a:cxn ang="0">
                    <a:pos x="29" y="147"/>
                  </a:cxn>
                  <a:cxn ang="0">
                    <a:pos x="12" y="143"/>
                  </a:cxn>
                  <a:cxn ang="0">
                    <a:pos x="0" y="141"/>
                  </a:cxn>
                  <a:cxn ang="0">
                    <a:pos x="12" y="126"/>
                  </a:cxn>
                  <a:cxn ang="0">
                    <a:pos x="27" y="107"/>
                  </a:cxn>
                  <a:cxn ang="0">
                    <a:pos x="44" y="86"/>
                  </a:cxn>
                  <a:cxn ang="0">
                    <a:pos x="61" y="64"/>
                  </a:cxn>
                  <a:cxn ang="0">
                    <a:pos x="79" y="42"/>
                  </a:cxn>
                  <a:cxn ang="0">
                    <a:pos x="94" y="22"/>
                  </a:cxn>
                  <a:cxn ang="0">
                    <a:pos x="105" y="8"/>
                  </a:cxn>
                  <a:cxn ang="0">
                    <a:pos x="112" y="0"/>
                  </a:cxn>
                </a:cxnLst>
                <a:rect l="0" t="0" r="r" b="b"/>
                <a:pathLst>
                  <a:path w="536" h="215">
                    <a:moveTo>
                      <a:pt x="112" y="0"/>
                    </a:moveTo>
                    <a:lnTo>
                      <a:pt x="119" y="1"/>
                    </a:lnTo>
                    <a:lnTo>
                      <a:pt x="133" y="4"/>
                    </a:lnTo>
                    <a:lnTo>
                      <a:pt x="152" y="7"/>
                    </a:lnTo>
                    <a:lnTo>
                      <a:pt x="178" y="12"/>
                    </a:lnTo>
                    <a:lnTo>
                      <a:pt x="206" y="18"/>
                    </a:lnTo>
                    <a:lnTo>
                      <a:pt x="239" y="22"/>
                    </a:lnTo>
                    <a:lnTo>
                      <a:pt x="273" y="29"/>
                    </a:lnTo>
                    <a:lnTo>
                      <a:pt x="310" y="35"/>
                    </a:lnTo>
                    <a:lnTo>
                      <a:pt x="346" y="42"/>
                    </a:lnTo>
                    <a:lnTo>
                      <a:pt x="383" y="48"/>
                    </a:lnTo>
                    <a:lnTo>
                      <a:pt x="417" y="53"/>
                    </a:lnTo>
                    <a:lnTo>
                      <a:pt x="449" y="59"/>
                    </a:lnTo>
                    <a:lnTo>
                      <a:pt x="478" y="64"/>
                    </a:lnTo>
                    <a:lnTo>
                      <a:pt x="502" y="68"/>
                    </a:lnTo>
                    <a:lnTo>
                      <a:pt x="522" y="72"/>
                    </a:lnTo>
                    <a:lnTo>
                      <a:pt x="536" y="74"/>
                    </a:lnTo>
                    <a:lnTo>
                      <a:pt x="521" y="89"/>
                    </a:lnTo>
                    <a:lnTo>
                      <a:pt x="500" y="107"/>
                    </a:lnTo>
                    <a:lnTo>
                      <a:pt x="477" y="129"/>
                    </a:lnTo>
                    <a:lnTo>
                      <a:pt x="453" y="152"/>
                    </a:lnTo>
                    <a:lnTo>
                      <a:pt x="430" y="174"/>
                    </a:lnTo>
                    <a:lnTo>
                      <a:pt x="410" y="193"/>
                    </a:lnTo>
                    <a:lnTo>
                      <a:pt x="396" y="208"/>
                    </a:lnTo>
                    <a:lnTo>
                      <a:pt x="388" y="215"/>
                    </a:lnTo>
                    <a:lnTo>
                      <a:pt x="383" y="213"/>
                    </a:lnTo>
                    <a:lnTo>
                      <a:pt x="369" y="211"/>
                    </a:lnTo>
                    <a:lnTo>
                      <a:pt x="350" y="208"/>
                    </a:lnTo>
                    <a:lnTo>
                      <a:pt x="327" y="203"/>
                    </a:lnTo>
                    <a:lnTo>
                      <a:pt x="301" y="197"/>
                    </a:lnTo>
                    <a:lnTo>
                      <a:pt x="271" y="191"/>
                    </a:lnTo>
                    <a:lnTo>
                      <a:pt x="239" y="186"/>
                    </a:lnTo>
                    <a:lnTo>
                      <a:pt x="205" y="179"/>
                    </a:lnTo>
                    <a:lnTo>
                      <a:pt x="172" y="173"/>
                    </a:lnTo>
                    <a:lnTo>
                      <a:pt x="138" y="167"/>
                    </a:lnTo>
                    <a:lnTo>
                      <a:pt x="107" y="160"/>
                    </a:lnTo>
                    <a:lnTo>
                      <a:pt x="77" y="156"/>
                    </a:lnTo>
                    <a:lnTo>
                      <a:pt x="51" y="150"/>
                    </a:lnTo>
                    <a:lnTo>
                      <a:pt x="29" y="147"/>
                    </a:lnTo>
                    <a:lnTo>
                      <a:pt x="12" y="143"/>
                    </a:lnTo>
                    <a:lnTo>
                      <a:pt x="0" y="141"/>
                    </a:lnTo>
                    <a:lnTo>
                      <a:pt x="12" y="126"/>
                    </a:lnTo>
                    <a:lnTo>
                      <a:pt x="27" y="107"/>
                    </a:lnTo>
                    <a:lnTo>
                      <a:pt x="44" y="86"/>
                    </a:lnTo>
                    <a:lnTo>
                      <a:pt x="61" y="64"/>
                    </a:lnTo>
                    <a:lnTo>
                      <a:pt x="79" y="42"/>
                    </a:lnTo>
                    <a:lnTo>
                      <a:pt x="94" y="22"/>
                    </a:lnTo>
                    <a:lnTo>
                      <a:pt x="105" y="8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auto">
              <a:xfrm>
                <a:off x="383" y="1944"/>
                <a:ext cx="523" cy="345"/>
              </a:xfrm>
              <a:custGeom>
                <a:avLst/>
                <a:gdLst/>
                <a:ahLst/>
                <a:cxnLst>
                  <a:cxn ang="0">
                    <a:pos x="101" y="2"/>
                  </a:cxn>
                  <a:cxn ang="0">
                    <a:pos x="0" y="48"/>
                  </a:cxn>
                  <a:cxn ang="0">
                    <a:pos x="200" y="574"/>
                  </a:cxn>
                  <a:cxn ang="0">
                    <a:pos x="957" y="688"/>
                  </a:cxn>
                  <a:cxn ang="0">
                    <a:pos x="1046" y="640"/>
                  </a:cxn>
                  <a:cxn ang="0">
                    <a:pos x="871" y="89"/>
                  </a:cxn>
                  <a:cxn ang="0">
                    <a:pos x="105" y="0"/>
                  </a:cxn>
                  <a:cxn ang="0">
                    <a:pos x="101" y="2"/>
                  </a:cxn>
                </a:cxnLst>
                <a:rect l="0" t="0" r="r" b="b"/>
                <a:pathLst>
                  <a:path w="1046" h="688">
                    <a:moveTo>
                      <a:pt x="101" y="2"/>
                    </a:moveTo>
                    <a:lnTo>
                      <a:pt x="0" y="48"/>
                    </a:lnTo>
                    <a:lnTo>
                      <a:pt x="200" y="574"/>
                    </a:lnTo>
                    <a:lnTo>
                      <a:pt x="957" y="688"/>
                    </a:lnTo>
                    <a:lnTo>
                      <a:pt x="1046" y="640"/>
                    </a:lnTo>
                    <a:lnTo>
                      <a:pt x="871" y="89"/>
                    </a:lnTo>
                    <a:lnTo>
                      <a:pt x="105" y="0"/>
                    </a:lnTo>
                    <a:lnTo>
                      <a:pt x="101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auto">
              <a:xfrm>
                <a:off x="404" y="1961"/>
                <a:ext cx="483" cy="312"/>
              </a:xfrm>
              <a:custGeom>
                <a:avLst/>
                <a:gdLst/>
                <a:ahLst/>
                <a:cxnLst>
                  <a:cxn ang="0">
                    <a:pos x="80" y="1"/>
                  </a:cxn>
                  <a:cxn ang="0">
                    <a:pos x="140" y="8"/>
                  </a:cxn>
                  <a:cxn ang="0">
                    <a:pos x="241" y="20"/>
                  </a:cxn>
                  <a:cxn ang="0">
                    <a:pos x="368" y="35"/>
                  </a:cxn>
                  <a:cxn ang="0">
                    <a:pos x="502" y="50"/>
                  </a:cxn>
                  <a:cxn ang="0">
                    <a:pos x="629" y="64"/>
                  </a:cxn>
                  <a:cxn ang="0">
                    <a:pos x="733" y="77"/>
                  </a:cxn>
                  <a:cxn ang="0">
                    <a:pos x="795" y="84"/>
                  </a:cxn>
                  <a:cxn ang="0">
                    <a:pos x="814" y="112"/>
                  </a:cxn>
                  <a:cxn ang="0">
                    <a:pos x="858" y="248"/>
                  </a:cxn>
                  <a:cxn ang="0">
                    <a:pos x="915" y="426"/>
                  </a:cxn>
                  <a:cxn ang="0">
                    <a:pos x="958" y="564"/>
                  </a:cxn>
                  <a:cxn ang="0">
                    <a:pos x="961" y="595"/>
                  </a:cxn>
                  <a:cxn ang="0">
                    <a:pos x="945" y="605"/>
                  </a:cxn>
                  <a:cxn ang="0">
                    <a:pos x="928" y="614"/>
                  </a:cxn>
                  <a:cxn ang="0">
                    <a:pos x="915" y="621"/>
                  </a:cxn>
                  <a:cxn ang="0">
                    <a:pos x="902" y="622"/>
                  </a:cxn>
                  <a:cxn ang="0">
                    <a:pos x="842" y="613"/>
                  </a:cxn>
                  <a:cxn ang="0">
                    <a:pos x="742" y="597"/>
                  </a:cxn>
                  <a:cxn ang="0">
                    <a:pos x="616" y="578"/>
                  </a:cxn>
                  <a:cxn ang="0">
                    <a:pos x="484" y="559"/>
                  </a:cxn>
                  <a:cxn ang="0">
                    <a:pos x="358" y="539"/>
                  </a:cxn>
                  <a:cxn ang="0">
                    <a:pos x="256" y="524"/>
                  </a:cxn>
                  <a:cxn ang="0">
                    <a:pos x="195" y="515"/>
                  </a:cxn>
                  <a:cxn ang="0">
                    <a:pos x="174" y="488"/>
                  </a:cxn>
                  <a:cxn ang="0">
                    <a:pos x="126" y="360"/>
                  </a:cxn>
                  <a:cxn ang="0">
                    <a:pos x="61" y="191"/>
                  </a:cxn>
                  <a:cxn ang="0">
                    <a:pos x="11" y="60"/>
                  </a:cxn>
                  <a:cxn ang="0">
                    <a:pos x="8" y="29"/>
                  </a:cxn>
                  <a:cxn ang="0">
                    <a:pos x="29" y="18"/>
                  </a:cxn>
                  <a:cxn ang="0">
                    <a:pos x="51" y="9"/>
                  </a:cxn>
                  <a:cxn ang="0">
                    <a:pos x="67" y="1"/>
                  </a:cxn>
                </a:cxnLst>
                <a:rect l="0" t="0" r="r" b="b"/>
                <a:pathLst>
                  <a:path w="968" h="623">
                    <a:moveTo>
                      <a:pt x="70" y="0"/>
                    </a:moveTo>
                    <a:lnTo>
                      <a:pt x="80" y="1"/>
                    </a:lnTo>
                    <a:lnTo>
                      <a:pt x="104" y="3"/>
                    </a:lnTo>
                    <a:lnTo>
                      <a:pt x="140" y="8"/>
                    </a:lnTo>
                    <a:lnTo>
                      <a:pt x="187" y="14"/>
                    </a:lnTo>
                    <a:lnTo>
                      <a:pt x="241" y="20"/>
                    </a:lnTo>
                    <a:lnTo>
                      <a:pt x="302" y="26"/>
                    </a:lnTo>
                    <a:lnTo>
                      <a:pt x="368" y="35"/>
                    </a:lnTo>
                    <a:lnTo>
                      <a:pt x="434" y="43"/>
                    </a:lnTo>
                    <a:lnTo>
                      <a:pt x="502" y="50"/>
                    </a:lnTo>
                    <a:lnTo>
                      <a:pt x="568" y="58"/>
                    </a:lnTo>
                    <a:lnTo>
                      <a:pt x="629" y="64"/>
                    </a:lnTo>
                    <a:lnTo>
                      <a:pt x="684" y="71"/>
                    </a:lnTo>
                    <a:lnTo>
                      <a:pt x="733" y="77"/>
                    </a:lnTo>
                    <a:lnTo>
                      <a:pt x="770" y="81"/>
                    </a:lnTo>
                    <a:lnTo>
                      <a:pt x="795" y="84"/>
                    </a:lnTo>
                    <a:lnTo>
                      <a:pt x="806" y="85"/>
                    </a:lnTo>
                    <a:lnTo>
                      <a:pt x="814" y="112"/>
                    </a:lnTo>
                    <a:lnTo>
                      <a:pt x="833" y="169"/>
                    </a:lnTo>
                    <a:lnTo>
                      <a:pt x="858" y="248"/>
                    </a:lnTo>
                    <a:lnTo>
                      <a:pt x="886" y="336"/>
                    </a:lnTo>
                    <a:lnTo>
                      <a:pt x="915" y="426"/>
                    </a:lnTo>
                    <a:lnTo>
                      <a:pt x="940" y="506"/>
                    </a:lnTo>
                    <a:lnTo>
                      <a:pt x="958" y="564"/>
                    </a:lnTo>
                    <a:lnTo>
                      <a:pt x="968" y="592"/>
                    </a:lnTo>
                    <a:lnTo>
                      <a:pt x="961" y="595"/>
                    </a:lnTo>
                    <a:lnTo>
                      <a:pt x="954" y="600"/>
                    </a:lnTo>
                    <a:lnTo>
                      <a:pt x="945" y="605"/>
                    </a:lnTo>
                    <a:lnTo>
                      <a:pt x="937" y="609"/>
                    </a:lnTo>
                    <a:lnTo>
                      <a:pt x="928" y="614"/>
                    </a:lnTo>
                    <a:lnTo>
                      <a:pt x="920" y="617"/>
                    </a:lnTo>
                    <a:lnTo>
                      <a:pt x="915" y="621"/>
                    </a:lnTo>
                    <a:lnTo>
                      <a:pt x="911" y="623"/>
                    </a:lnTo>
                    <a:lnTo>
                      <a:pt x="902" y="622"/>
                    </a:lnTo>
                    <a:lnTo>
                      <a:pt x="878" y="617"/>
                    </a:lnTo>
                    <a:lnTo>
                      <a:pt x="842" y="613"/>
                    </a:lnTo>
                    <a:lnTo>
                      <a:pt x="796" y="606"/>
                    </a:lnTo>
                    <a:lnTo>
                      <a:pt x="742" y="597"/>
                    </a:lnTo>
                    <a:lnTo>
                      <a:pt x="681" y="589"/>
                    </a:lnTo>
                    <a:lnTo>
                      <a:pt x="616" y="578"/>
                    </a:lnTo>
                    <a:lnTo>
                      <a:pt x="551" y="568"/>
                    </a:lnTo>
                    <a:lnTo>
                      <a:pt x="484" y="559"/>
                    </a:lnTo>
                    <a:lnTo>
                      <a:pt x="419" y="548"/>
                    </a:lnTo>
                    <a:lnTo>
                      <a:pt x="358" y="539"/>
                    </a:lnTo>
                    <a:lnTo>
                      <a:pt x="303" y="531"/>
                    </a:lnTo>
                    <a:lnTo>
                      <a:pt x="256" y="524"/>
                    </a:lnTo>
                    <a:lnTo>
                      <a:pt x="219" y="518"/>
                    </a:lnTo>
                    <a:lnTo>
                      <a:pt x="195" y="515"/>
                    </a:lnTo>
                    <a:lnTo>
                      <a:pt x="183" y="513"/>
                    </a:lnTo>
                    <a:lnTo>
                      <a:pt x="174" y="488"/>
                    </a:lnTo>
                    <a:lnTo>
                      <a:pt x="153" y="434"/>
                    </a:lnTo>
                    <a:lnTo>
                      <a:pt x="126" y="360"/>
                    </a:lnTo>
                    <a:lnTo>
                      <a:pt x="93" y="275"/>
                    </a:lnTo>
                    <a:lnTo>
                      <a:pt x="61" y="191"/>
                    </a:lnTo>
                    <a:lnTo>
                      <a:pt x="32" y="115"/>
                    </a:lnTo>
                    <a:lnTo>
                      <a:pt x="11" y="60"/>
                    </a:lnTo>
                    <a:lnTo>
                      <a:pt x="0" y="32"/>
                    </a:lnTo>
                    <a:lnTo>
                      <a:pt x="8" y="29"/>
                    </a:lnTo>
                    <a:lnTo>
                      <a:pt x="19" y="24"/>
                    </a:lnTo>
                    <a:lnTo>
                      <a:pt x="29" y="18"/>
                    </a:lnTo>
                    <a:lnTo>
                      <a:pt x="41" y="14"/>
                    </a:lnTo>
                    <a:lnTo>
                      <a:pt x="51" y="9"/>
                    </a:lnTo>
                    <a:lnTo>
                      <a:pt x="60" y="5"/>
                    </a:lnTo>
                    <a:lnTo>
                      <a:pt x="67" y="1"/>
                    </a:lnTo>
                    <a:lnTo>
                      <a:pt x="7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auto">
              <a:xfrm>
                <a:off x="495" y="2281"/>
                <a:ext cx="324" cy="144"/>
              </a:xfrm>
              <a:custGeom>
                <a:avLst/>
                <a:gdLst/>
                <a:ahLst/>
                <a:cxnLst>
                  <a:cxn ang="0">
                    <a:pos x="194" y="4"/>
                  </a:cxn>
                  <a:cxn ang="0">
                    <a:pos x="0" y="136"/>
                  </a:cxn>
                  <a:cxn ang="0">
                    <a:pos x="12" y="205"/>
                  </a:cxn>
                  <a:cxn ang="0">
                    <a:pos x="464" y="288"/>
                  </a:cxn>
                  <a:cxn ang="0">
                    <a:pos x="649" y="118"/>
                  </a:cxn>
                  <a:cxn ang="0">
                    <a:pos x="649" y="57"/>
                  </a:cxn>
                  <a:cxn ang="0">
                    <a:pos x="200" y="0"/>
                  </a:cxn>
                  <a:cxn ang="0">
                    <a:pos x="194" y="4"/>
                  </a:cxn>
                </a:cxnLst>
                <a:rect l="0" t="0" r="r" b="b"/>
                <a:pathLst>
                  <a:path w="649" h="288">
                    <a:moveTo>
                      <a:pt x="194" y="4"/>
                    </a:moveTo>
                    <a:lnTo>
                      <a:pt x="0" y="136"/>
                    </a:lnTo>
                    <a:lnTo>
                      <a:pt x="12" y="205"/>
                    </a:lnTo>
                    <a:lnTo>
                      <a:pt x="464" y="288"/>
                    </a:lnTo>
                    <a:lnTo>
                      <a:pt x="649" y="118"/>
                    </a:lnTo>
                    <a:lnTo>
                      <a:pt x="649" y="57"/>
                    </a:lnTo>
                    <a:lnTo>
                      <a:pt x="200" y="0"/>
                    </a:lnTo>
                    <a:lnTo>
                      <a:pt x="194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auto">
              <a:xfrm>
                <a:off x="512" y="2298"/>
                <a:ext cx="291" cy="110"/>
              </a:xfrm>
              <a:custGeom>
                <a:avLst/>
                <a:gdLst/>
                <a:ahLst/>
                <a:cxnLst>
                  <a:cxn ang="0">
                    <a:pos x="171" y="0"/>
                  </a:cxn>
                  <a:cxn ang="0">
                    <a:pos x="177" y="1"/>
                  </a:cxn>
                  <a:cxn ang="0">
                    <a:pos x="191" y="2"/>
                  </a:cxn>
                  <a:cxn ang="0">
                    <a:pos x="212" y="4"/>
                  </a:cxn>
                  <a:cxn ang="0">
                    <a:pos x="237" y="8"/>
                  </a:cxn>
                  <a:cxn ang="0">
                    <a:pos x="267" y="11"/>
                  </a:cxn>
                  <a:cxn ang="0">
                    <a:pos x="299" y="16"/>
                  </a:cxn>
                  <a:cxn ang="0">
                    <a:pos x="335" y="20"/>
                  </a:cxn>
                  <a:cxn ang="0">
                    <a:pos x="372" y="25"/>
                  </a:cxn>
                  <a:cxn ang="0">
                    <a:pos x="408" y="30"/>
                  </a:cxn>
                  <a:cxn ang="0">
                    <a:pos x="443" y="34"/>
                  </a:cxn>
                  <a:cxn ang="0">
                    <a:pos x="478" y="38"/>
                  </a:cxn>
                  <a:cxn ang="0">
                    <a:pos x="509" y="42"/>
                  </a:cxn>
                  <a:cxn ang="0">
                    <a:pos x="535" y="46"/>
                  </a:cxn>
                  <a:cxn ang="0">
                    <a:pos x="557" y="48"/>
                  </a:cxn>
                  <a:cxn ang="0">
                    <a:pos x="572" y="50"/>
                  </a:cxn>
                  <a:cxn ang="0">
                    <a:pos x="581" y="52"/>
                  </a:cxn>
                  <a:cxn ang="0">
                    <a:pos x="581" y="57"/>
                  </a:cxn>
                  <a:cxn ang="0">
                    <a:pos x="581" y="62"/>
                  </a:cxn>
                  <a:cxn ang="0">
                    <a:pos x="581" y="65"/>
                  </a:cxn>
                  <a:cxn ang="0">
                    <a:pos x="581" y="70"/>
                  </a:cxn>
                  <a:cxn ang="0">
                    <a:pos x="572" y="79"/>
                  </a:cxn>
                  <a:cxn ang="0">
                    <a:pos x="554" y="96"/>
                  </a:cxn>
                  <a:cxn ang="0">
                    <a:pos x="530" y="120"/>
                  </a:cxn>
                  <a:cxn ang="0">
                    <a:pos x="501" y="145"/>
                  </a:cxn>
                  <a:cxn ang="0">
                    <a:pos x="473" y="170"/>
                  </a:cxn>
                  <a:cxn ang="0">
                    <a:pos x="448" y="193"/>
                  </a:cxn>
                  <a:cxn ang="0">
                    <a:pos x="428" y="211"/>
                  </a:cxn>
                  <a:cxn ang="0">
                    <a:pos x="419" y="220"/>
                  </a:cxn>
                  <a:cxn ang="0">
                    <a:pos x="412" y="219"/>
                  </a:cxn>
                  <a:cxn ang="0">
                    <a:pos x="398" y="216"/>
                  </a:cxn>
                  <a:cxn ang="0">
                    <a:pos x="376" y="212"/>
                  </a:cxn>
                  <a:cxn ang="0">
                    <a:pos x="351" y="207"/>
                  </a:cxn>
                  <a:cxn ang="0">
                    <a:pos x="320" y="201"/>
                  </a:cxn>
                  <a:cxn ang="0">
                    <a:pos x="287" y="196"/>
                  </a:cxn>
                  <a:cxn ang="0">
                    <a:pos x="251" y="189"/>
                  </a:cxn>
                  <a:cxn ang="0">
                    <a:pos x="214" y="182"/>
                  </a:cxn>
                  <a:cxn ang="0">
                    <a:pos x="177" y="175"/>
                  </a:cxn>
                  <a:cxn ang="0">
                    <a:pos x="140" y="169"/>
                  </a:cxn>
                  <a:cxn ang="0">
                    <a:pos x="107" y="162"/>
                  </a:cxn>
                  <a:cxn ang="0">
                    <a:pos x="76" y="156"/>
                  </a:cxn>
                  <a:cxn ang="0">
                    <a:pos x="49" y="152"/>
                  </a:cxn>
                  <a:cxn ang="0">
                    <a:pos x="28" y="148"/>
                  </a:cxn>
                  <a:cxn ang="0">
                    <a:pos x="13" y="145"/>
                  </a:cxn>
                  <a:cxn ang="0">
                    <a:pos x="4" y="144"/>
                  </a:cxn>
                  <a:cxn ang="0">
                    <a:pos x="3" y="137"/>
                  </a:cxn>
                  <a:cxn ang="0">
                    <a:pos x="2" y="130"/>
                  </a:cxn>
                  <a:cxn ang="0">
                    <a:pos x="1" y="123"/>
                  </a:cxn>
                  <a:cxn ang="0">
                    <a:pos x="0" y="117"/>
                  </a:cxn>
                  <a:cxn ang="0">
                    <a:pos x="11" y="109"/>
                  </a:cxn>
                  <a:cxn ang="0">
                    <a:pos x="32" y="95"/>
                  </a:cxn>
                  <a:cxn ang="0">
                    <a:pos x="59" y="77"/>
                  </a:cxn>
                  <a:cxn ang="0">
                    <a:pos x="89" y="56"/>
                  </a:cxn>
                  <a:cxn ang="0">
                    <a:pos x="117" y="37"/>
                  </a:cxn>
                  <a:cxn ang="0">
                    <a:pos x="144" y="19"/>
                  </a:cxn>
                  <a:cxn ang="0">
                    <a:pos x="162" y="6"/>
                  </a:cxn>
                  <a:cxn ang="0">
                    <a:pos x="171" y="0"/>
                  </a:cxn>
                </a:cxnLst>
                <a:rect l="0" t="0" r="r" b="b"/>
                <a:pathLst>
                  <a:path w="581" h="220">
                    <a:moveTo>
                      <a:pt x="171" y="0"/>
                    </a:moveTo>
                    <a:lnTo>
                      <a:pt x="177" y="1"/>
                    </a:lnTo>
                    <a:lnTo>
                      <a:pt x="191" y="2"/>
                    </a:lnTo>
                    <a:lnTo>
                      <a:pt x="212" y="4"/>
                    </a:lnTo>
                    <a:lnTo>
                      <a:pt x="237" y="8"/>
                    </a:lnTo>
                    <a:lnTo>
                      <a:pt x="267" y="11"/>
                    </a:lnTo>
                    <a:lnTo>
                      <a:pt x="299" y="16"/>
                    </a:lnTo>
                    <a:lnTo>
                      <a:pt x="335" y="20"/>
                    </a:lnTo>
                    <a:lnTo>
                      <a:pt x="372" y="25"/>
                    </a:lnTo>
                    <a:lnTo>
                      <a:pt x="408" y="30"/>
                    </a:lnTo>
                    <a:lnTo>
                      <a:pt x="443" y="34"/>
                    </a:lnTo>
                    <a:lnTo>
                      <a:pt x="478" y="38"/>
                    </a:lnTo>
                    <a:lnTo>
                      <a:pt x="509" y="42"/>
                    </a:lnTo>
                    <a:lnTo>
                      <a:pt x="535" y="46"/>
                    </a:lnTo>
                    <a:lnTo>
                      <a:pt x="557" y="48"/>
                    </a:lnTo>
                    <a:lnTo>
                      <a:pt x="572" y="50"/>
                    </a:lnTo>
                    <a:lnTo>
                      <a:pt x="581" y="52"/>
                    </a:lnTo>
                    <a:lnTo>
                      <a:pt x="581" y="57"/>
                    </a:lnTo>
                    <a:lnTo>
                      <a:pt x="581" y="62"/>
                    </a:lnTo>
                    <a:lnTo>
                      <a:pt x="581" y="65"/>
                    </a:lnTo>
                    <a:lnTo>
                      <a:pt x="581" y="70"/>
                    </a:lnTo>
                    <a:lnTo>
                      <a:pt x="572" y="79"/>
                    </a:lnTo>
                    <a:lnTo>
                      <a:pt x="554" y="96"/>
                    </a:lnTo>
                    <a:lnTo>
                      <a:pt x="530" y="120"/>
                    </a:lnTo>
                    <a:lnTo>
                      <a:pt x="501" y="145"/>
                    </a:lnTo>
                    <a:lnTo>
                      <a:pt x="473" y="170"/>
                    </a:lnTo>
                    <a:lnTo>
                      <a:pt x="448" y="193"/>
                    </a:lnTo>
                    <a:lnTo>
                      <a:pt x="428" y="211"/>
                    </a:lnTo>
                    <a:lnTo>
                      <a:pt x="419" y="220"/>
                    </a:lnTo>
                    <a:lnTo>
                      <a:pt x="412" y="219"/>
                    </a:lnTo>
                    <a:lnTo>
                      <a:pt x="398" y="216"/>
                    </a:lnTo>
                    <a:lnTo>
                      <a:pt x="376" y="212"/>
                    </a:lnTo>
                    <a:lnTo>
                      <a:pt x="351" y="207"/>
                    </a:lnTo>
                    <a:lnTo>
                      <a:pt x="320" y="201"/>
                    </a:lnTo>
                    <a:lnTo>
                      <a:pt x="287" y="196"/>
                    </a:lnTo>
                    <a:lnTo>
                      <a:pt x="251" y="189"/>
                    </a:lnTo>
                    <a:lnTo>
                      <a:pt x="214" y="182"/>
                    </a:lnTo>
                    <a:lnTo>
                      <a:pt x="177" y="175"/>
                    </a:lnTo>
                    <a:lnTo>
                      <a:pt x="140" y="169"/>
                    </a:lnTo>
                    <a:lnTo>
                      <a:pt x="107" y="162"/>
                    </a:lnTo>
                    <a:lnTo>
                      <a:pt x="76" y="156"/>
                    </a:lnTo>
                    <a:lnTo>
                      <a:pt x="49" y="152"/>
                    </a:lnTo>
                    <a:lnTo>
                      <a:pt x="28" y="148"/>
                    </a:lnTo>
                    <a:lnTo>
                      <a:pt x="13" y="145"/>
                    </a:lnTo>
                    <a:lnTo>
                      <a:pt x="4" y="144"/>
                    </a:lnTo>
                    <a:lnTo>
                      <a:pt x="3" y="137"/>
                    </a:lnTo>
                    <a:lnTo>
                      <a:pt x="2" y="130"/>
                    </a:lnTo>
                    <a:lnTo>
                      <a:pt x="1" y="123"/>
                    </a:lnTo>
                    <a:lnTo>
                      <a:pt x="0" y="117"/>
                    </a:lnTo>
                    <a:lnTo>
                      <a:pt x="11" y="109"/>
                    </a:lnTo>
                    <a:lnTo>
                      <a:pt x="32" y="95"/>
                    </a:lnTo>
                    <a:lnTo>
                      <a:pt x="59" y="77"/>
                    </a:lnTo>
                    <a:lnTo>
                      <a:pt x="89" y="56"/>
                    </a:lnTo>
                    <a:lnTo>
                      <a:pt x="117" y="37"/>
                    </a:lnTo>
                    <a:lnTo>
                      <a:pt x="144" y="19"/>
                    </a:lnTo>
                    <a:lnTo>
                      <a:pt x="162" y="6"/>
                    </a:lnTo>
                    <a:lnTo>
                      <a:pt x="17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" name="Freeform 31"/>
              <p:cNvSpPr>
                <a:spLocks/>
              </p:cNvSpPr>
              <p:nvPr/>
            </p:nvSpPr>
            <p:spPr bwMode="auto">
              <a:xfrm>
                <a:off x="590" y="2186"/>
                <a:ext cx="115" cy="169"/>
              </a:xfrm>
              <a:custGeom>
                <a:avLst/>
                <a:gdLst/>
                <a:ahLst/>
                <a:cxnLst>
                  <a:cxn ang="0">
                    <a:pos x="0" y="19"/>
                  </a:cxn>
                  <a:cxn ang="0">
                    <a:pos x="0" y="302"/>
                  </a:cxn>
                  <a:cxn ang="0">
                    <a:pos x="232" y="339"/>
                  </a:cxn>
                  <a:cxn ang="0">
                    <a:pos x="232" y="32"/>
                  </a:cxn>
                  <a:cxn ang="0">
                    <a:pos x="0" y="0"/>
                  </a:cxn>
                  <a:cxn ang="0">
                    <a:pos x="0" y="19"/>
                  </a:cxn>
                </a:cxnLst>
                <a:rect l="0" t="0" r="r" b="b"/>
                <a:pathLst>
                  <a:path w="232" h="339">
                    <a:moveTo>
                      <a:pt x="0" y="19"/>
                    </a:moveTo>
                    <a:lnTo>
                      <a:pt x="0" y="302"/>
                    </a:lnTo>
                    <a:lnTo>
                      <a:pt x="232" y="339"/>
                    </a:lnTo>
                    <a:lnTo>
                      <a:pt x="232" y="32"/>
                    </a:lnTo>
                    <a:lnTo>
                      <a:pt x="0" y="0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" name="Freeform 32"/>
              <p:cNvSpPr>
                <a:spLocks/>
              </p:cNvSpPr>
              <p:nvPr/>
            </p:nvSpPr>
            <p:spPr bwMode="auto">
              <a:xfrm>
                <a:off x="605" y="2204"/>
                <a:ext cx="84" cy="13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2"/>
                  </a:cxn>
                  <a:cxn ang="0">
                    <a:pos x="36" y="5"/>
                  </a:cxn>
                  <a:cxn ang="0">
                    <a:pos x="60" y="8"/>
                  </a:cxn>
                  <a:cxn ang="0">
                    <a:pos x="88" y="12"/>
                  </a:cxn>
                  <a:cxn ang="0">
                    <a:pos x="113" y="15"/>
                  </a:cxn>
                  <a:cxn ang="0">
                    <a:pos x="137" y="18"/>
                  </a:cxn>
                  <a:cxn ang="0">
                    <a:pos x="157" y="21"/>
                  </a:cxn>
                  <a:cxn ang="0">
                    <a:pos x="168" y="23"/>
                  </a:cxn>
                  <a:cxn ang="0">
                    <a:pos x="168" y="66"/>
                  </a:cxn>
                  <a:cxn ang="0">
                    <a:pos x="168" y="141"/>
                  </a:cxn>
                  <a:cxn ang="0">
                    <a:pos x="168" y="217"/>
                  </a:cxn>
                  <a:cxn ang="0">
                    <a:pos x="168" y="264"/>
                  </a:cxn>
                  <a:cxn ang="0">
                    <a:pos x="155" y="261"/>
                  </a:cxn>
                  <a:cxn ang="0">
                    <a:pos x="134" y="259"/>
                  </a:cxn>
                  <a:cxn ang="0">
                    <a:pos x="109" y="256"/>
                  </a:cxn>
                  <a:cxn ang="0">
                    <a:pos x="82" y="251"/>
                  </a:cxn>
                  <a:cxn ang="0">
                    <a:pos x="56" y="246"/>
                  </a:cxn>
                  <a:cxn ang="0">
                    <a:pos x="31" y="243"/>
                  </a:cxn>
                  <a:cxn ang="0">
                    <a:pos x="13" y="241"/>
                  </a:cxn>
                  <a:cxn ang="0">
                    <a:pos x="0" y="238"/>
                  </a:cxn>
                  <a:cxn ang="0">
                    <a:pos x="0" y="196"/>
                  </a:cxn>
                  <a:cxn ang="0">
                    <a:pos x="0" y="122"/>
                  </a:cxn>
                  <a:cxn ang="0">
                    <a:pos x="0" y="46"/>
                  </a:cxn>
                  <a:cxn ang="0">
                    <a:pos x="0" y="0"/>
                  </a:cxn>
                </a:cxnLst>
                <a:rect l="0" t="0" r="r" b="b"/>
                <a:pathLst>
                  <a:path w="168" h="264">
                    <a:moveTo>
                      <a:pt x="0" y="0"/>
                    </a:moveTo>
                    <a:lnTo>
                      <a:pt x="15" y="2"/>
                    </a:lnTo>
                    <a:lnTo>
                      <a:pt x="36" y="5"/>
                    </a:lnTo>
                    <a:lnTo>
                      <a:pt x="60" y="8"/>
                    </a:lnTo>
                    <a:lnTo>
                      <a:pt x="88" y="12"/>
                    </a:lnTo>
                    <a:lnTo>
                      <a:pt x="113" y="15"/>
                    </a:lnTo>
                    <a:lnTo>
                      <a:pt x="137" y="18"/>
                    </a:lnTo>
                    <a:lnTo>
                      <a:pt x="157" y="21"/>
                    </a:lnTo>
                    <a:lnTo>
                      <a:pt x="168" y="23"/>
                    </a:lnTo>
                    <a:lnTo>
                      <a:pt x="168" y="66"/>
                    </a:lnTo>
                    <a:lnTo>
                      <a:pt x="168" y="141"/>
                    </a:lnTo>
                    <a:lnTo>
                      <a:pt x="168" y="217"/>
                    </a:lnTo>
                    <a:lnTo>
                      <a:pt x="168" y="264"/>
                    </a:lnTo>
                    <a:lnTo>
                      <a:pt x="155" y="261"/>
                    </a:lnTo>
                    <a:lnTo>
                      <a:pt x="134" y="259"/>
                    </a:lnTo>
                    <a:lnTo>
                      <a:pt x="109" y="256"/>
                    </a:lnTo>
                    <a:lnTo>
                      <a:pt x="82" y="251"/>
                    </a:lnTo>
                    <a:lnTo>
                      <a:pt x="56" y="246"/>
                    </a:lnTo>
                    <a:lnTo>
                      <a:pt x="31" y="243"/>
                    </a:lnTo>
                    <a:lnTo>
                      <a:pt x="13" y="241"/>
                    </a:lnTo>
                    <a:lnTo>
                      <a:pt x="0" y="238"/>
                    </a:lnTo>
                    <a:lnTo>
                      <a:pt x="0" y="196"/>
                    </a:lnTo>
                    <a:lnTo>
                      <a:pt x="0" y="122"/>
                    </a:lnTo>
                    <a:lnTo>
                      <a:pt x="0" y="4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" name="Freeform 33"/>
              <p:cNvSpPr>
                <a:spLocks/>
              </p:cNvSpPr>
              <p:nvPr/>
            </p:nvSpPr>
            <p:spPr bwMode="auto">
              <a:xfrm>
                <a:off x="1022" y="2206"/>
                <a:ext cx="114" cy="114"/>
              </a:xfrm>
              <a:custGeom>
                <a:avLst/>
                <a:gdLst/>
                <a:ahLst/>
                <a:cxnLst>
                  <a:cxn ang="0">
                    <a:pos x="50" y="49"/>
                  </a:cxn>
                  <a:cxn ang="0">
                    <a:pos x="39" y="60"/>
                  </a:cxn>
                  <a:cxn ang="0">
                    <a:pos x="29" y="73"/>
                  </a:cxn>
                  <a:cxn ang="0">
                    <a:pos x="21" y="86"/>
                  </a:cxn>
                  <a:cxn ang="0">
                    <a:pos x="14" y="98"/>
                  </a:cxn>
                  <a:cxn ang="0">
                    <a:pos x="8" y="112"/>
                  </a:cxn>
                  <a:cxn ang="0">
                    <a:pos x="3" y="126"/>
                  </a:cxn>
                  <a:cxn ang="0">
                    <a:pos x="1" y="140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4"/>
                  </a:cxn>
                  <a:cxn ang="0">
                    <a:pos x="1" y="169"/>
                  </a:cxn>
                  <a:cxn ang="0">
                    <a:pos x="5" y="182"/>
                  </a:cxn>
                  <a:cxn ang="0">
                    <a:pos x="12" y="195"/>
                  </a:cxn>
                  <a:cxn ang="0">
                    <a:pos x="20" y="207"/>
                  </a:cxn>
                  <a:cxn ang="0">
                    <a:pos x="35" y="218"/>
                  </a:cxn>
                  <a:cxn ang="0">
                    <a:pos x="53" y="225"/>
                  </a:cxn>
                  <a:cxn ang="0">
                    <a:pos x="73" y="229"/>
                  </a:cxn>
                  <a:cxn ang="0">
                    <a:pos x="93" y="226"/>
                  </a:cxn>
                  <a:cxn ang="0">
                    <a:pos x="115" y="220"/>
                  </a:cxn>
                  <a:cxn ang="0">
                    <a:pos x="137" y="211"/>
                  </a:cxn>
                  <a:cxn ang="0">
                    <a:pos x="158" y="197"/>
                  </a:cxn>
                  <a:cxn ang="0">
                    <a:pos x="179" y="180"/>
                  </a:cxn>
                  <a:cxn ang="0">
                    <a:pos x="197" y="161"/>
                  </a:cxn>
                  <a:cxn ang="0">
                    <a:pos x="211" y="139"/>
                  </a:cxn>
                  <a:cxn ang="0">
                    <a:pos x="221" y="117"/>
                  </a:cxn>
                  <a:cxn ang="0">
                    <a:pos x="227" y="96"/>
                  </a:cxn>
                  <a:cxn ang="0">
                    <a:pos x="229" y="75"/>
                  </a:cxn>
                  <a:cxn ang="0">
                    <a:pos x="227" y="56"/>
                  </a:cxn>
                  <a:cxn ang="0">
                    <a:pos x="220" y="37"/>
                  </a:cxn>
                  <a:cxn ang="0">
                    <a:pos x="208" y="22"/>
                  </a:cxn>
                  <a:cxn ang="0">
                    <a:pos x="193" y="11"/>
                  </a:cxn>
                  <a:cxn ang="0">
                    <a:pos x="176" y="4"/>
                  </a:cxn>
                  <a:cxn ang="0">
                    <a:pos x="157" y="0"/>
                  </a:cxn>
                  <a:cxn ang="0">
                    <a:pos x="136" y="3"/>
                  </a:cxn>
                  <a:cxn ang="0">
                    <a:pos x="114" y="9"/>
                  </a:cxn>
                  <a:cxn ang="0">
                    <a:pos x="92" y="18"/>
                  </a:cxn>
                  <a:cxn ang="0">
                    <a:pos x="70" y="32"/>
                  </a:cxn>
                  <a:cxn ang="0">
                    <a:pos x="50" y="49"/>
                  </a:cxn>
                </a:cxnLst>
                <a:rect l="0" t="0" r="r" b="b"/>
                <a:pathLst>
                  <a:path w="229" h="229">
                    <a:moveTo>
                      <a:pt x="50" y="49"/>
                    </a:moveTo>
                    <a:lnTo>
                      <a:pt x="39" y="60"/>
                    </a:lnTo>
                    <a:lnTo>
                      <a:pt x="29" y="73"/>
                    </a:lnTo>
                    <a:lnTo>
                      <a:pt x="21" y="86"/>
                    </a:lnTo>
                    <a:lnTo>
                      <a:pt x="14" y="98"/>
                    </a:lnTo>
                    <a:lnTo>
                      <a:pt x="8" y="112"/>
                    </a:lnTo>
                    <a:lnTo>
                      <a:pt x="3" y="126"/>
                    </a:lnTo>
                    <a:lnTo>
                      <a:pt x="1" y="140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4"/>
                    </a:lnTo>
                    <a:lnTo>
                      <a:pt x="1" y="169"/>
                    </a:lnTo>
                    <a:lnTo>
                      <a:pt x="5" y="182"/>
                    </a:lnTo>
                    <a:lnTo>
                      <a:pt x="12" y="195"/>
                    </a:lnTo>
                    <a:lnTo>
                      <a:pt x="20" y="207"/>
                    </a:lnTo>
                    <a:lnTo>
                      <a:pt x="35" y="218"/>
                    </a:lnTo>
                    <a:lnTo>
                      <a:pt x="53" y="225"/>
                    </a:lnTo>
                    <a:lnTo>
                      <a:pt x="73" y="229"/>
                    </a:lnTo>
                    <a:lnTo>
                      <a:pt x="93" y="226"/>
                    </a:lnTo>
                    <a:lnTo>
                      <a:pt x="115" y="220"/>
                    </a:lnTo>
                    <a:lnTo>
                      <a:pt x="137" y="211"/>
                    </a:lnTo>
                    <a:lnTo>
                      <a:pt x="158" y="197"/>
                    </a:lnTo>
                    <a:lnTo>
                      <a:pt x="179" y="180"/>
                    </a:lnTo>
                    <a:lnTo>
                      <a:pt x="197" y="161"/>
                    </a:lnTo>
                    <a:lnTo>
                      <a:pt x="211" y="139"/>
                    </a:lnTo>
                    <a:lnTo>
                      <a:pt x="221" y="117"/>
                    </a:lnTo>
                    <a:lnTo>
                      <a:pt x="227" y="96"/>
                    </a:lnTo>
                    <a:lnTo>
                      <a:pt x="229" y="75"/>
                    </a:lnTo>
                    <a:lnTo>
                      <a:pt x="227" y="56"/>
                    </a:lnTo>
                    <a:lnTo>
                      <a:pt x="220" y="37"/>
                    </a:lnTo>
                    <a:lnTo>
                      <a:pt x="208" y="22"/>
                    </a:lnTo>
                    <a:lnTo>
                      <a:pt x="193" y="11"/>
                    </a:lnTo>
                    <a:lnTo>
                      <a:pt x="176" y="4"/>
                    </a:lnTo>
                    <a:lnTo>
                      <a:pt x="157" y="0"/>
                    </a:lnTo>
                    <a:lnTo>
                      <a:pt x="136" y="3"/>
                    </a:lnTo>
                    <a:lnTo>
                      <a:pt x="114" y="9"/>
                    </a:lnTo>
                    <a:lnTo>
                      <a:pt x="92" y="18"/>
                    </a:lnTo>
                    <a:lnTo>
                      <a:pt x="70" y="32"/>
                    </a:lnTo>
                    <a:lnTo>
                      <a:pt x="50" y="4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" name="Freeform 34"/>
              <p:cNvSpPr>
                <a:spLocks/>
              </p:cNvSpPr>
              <p:nvPr/>
            </p:nvSpPr>
            <p:spPr bwMode="auto">
              <a:xfrm>
                <a:off x="1038" y="2222"/>
                <a:ext cx="82" cy="82"/>
              </a:xfrm>
              <a:custGeom>
                <a:avLst/>
                <a:gdLst/>
                <a:ahLst/>
                <a:cxnLst>
                  <a:cxn ang="0">
                    <a:pos x="11" y="151"/>
                  </a:cxn>
                  <a:cxn ang="0">
                    <a:pos x="5" y="144"/>
                  </a:cxn>
                  <a:cxn ang="0">
                    <a:pos x="3" y="134"/>
                  </a:cxn>
                  <a:cxn ang="0">
                    <a:pos x="0" y="126"/>
                  </a:cxn>
                  <a:cxn ang="0">
                    <a:pos x="0" y="119"/>
                  </a:cxn>
                  <a:cxn ang="0">
                    <a:pos x="1" y="109"/>
                  </a:cxn>
                  <a:cxn ang="0">
                    <a:pos x="3" y="99"/>
                  </a:cxn>
                  <a:cxn ang="0">
                    <a:pos x="6" y="88"/>
                  </a:cxn>
                  <a:cxn ang="0">
                    <a:pos x="11" y="78"/>
                  </a:cxn>
                  <a:cxn ang="0">
                    <a:pos x="16" y="68"/>
                  </a:cxn>
                  <a:cxn ang="0">
                    <a:pos x="23" y="58"/>
                  </a:cxn>
                  <a:cxn ang="0">
                    <a:pos x="31" y="48"/>
                  </a:cxn>
                  <a:cxn ang="0">
                    <a:pos x="41" y="39"/>
                  </a:cxn>
                  <a:cxn ang="0">
                    <a:pos x="41" y="39"/>
                  </a:cxn>
                  <a:cxn ang="0">
                    <a:pos x="56" y="26"/>
                  </a:cxn>
                  <a:cxn ang="0">
                    <a:pos x="72" y="16"/>
                  </a:cxn>
                  <a:cxn ang="0">
                    <a:pos x="88" y="8"/>
                  </a:cxn>
                  <a:cxn ang="0">
                    <a:pos x="104" y="2"/>
                  </a:cxn>
                  <a:cxn ang="0">
                    <a:pos x="119" y="0"/>
                  </a:cxn>
                  <a:cxn ang="0">
                    <a:pos x="132" y="1"/>
                  </a:cxn>
                  <a:cxn ang="0">
                    <a:pos x="144" y="4"/>
                  </a:cxn>
                  <a:cxn ang="0">
                    <a:pos x="153" y="11"/>
                  </a:cxn>
                  <a:cxn ang="0">
                    <a:pos x="160" y="22"/>
                  </a:cxn>
                  <a:cxn ang="0">
                    <a:pos x="164" y="33"/>
                  </a:cxn>
                  <a:cxn ang="0">
                    <a:pos x="165" y="47"/>
                  </a:cxn>
                  <a:cxn ang="0">
                    <a:pos x="161" y="62"/>
                  </a:cxn>
                  <a:cxn ang="0">
                    <a:pos x="157" y="78"/>
                  </a:cxn>
                  <a:cxn ang="0">
                    <a:pos x="149" y="94"/>
                  </a:cxn>
                  <a:cxn ang="0">
                    <a:pos x="137" y="109"/>
                  </a:cxn>
                  <a:cxn ang="0">
                    <a:pos x="125" y="124"/>
                  </a:cxn>
                  <a:cxn ang="0">
                    <a:pos x="110" y="137"/>
                  </a:cxn>
                  <a:cxn ang="0">
                    <a:pos x="94" y="147"/>
                  </a:cxn>
                  <a:cxn ang="0">
                    <a:pos x="77" y="155"/>
                  </a:cxn>
                  <a:cxn ang="0">
                    <a:pos x="61" y="161"/>
                  </a:cxn>
                  <a:cxn ang="0">
                    <a:pos x="46" y="163"/>
                  </a:cxn>
                  <a:cxn ang="0">
                    <a:pos x="33" y="162"/>
                  </a:cxn>
                  <a:cxn ang="0">
                    <a:pos x="21" y="158"/>
                  </a:cxn>
                  <a:cxn ang="0">
                    <a:pos x="11" y="151"/>
                  </a:cxn>
                </a:cxnLst>
                <a:rect l="0" t="0" r="r" b="b"/>
                <a:pathLst>
                  <a:path w="165" h="163">
                    <a:moveTo>
                      <a:pt x="11" y="151"/>
                    </a:moveTo>
                    <a:lnTo>
                      <a:pt x="5" y="144"/>
                    </a:lnTo>
                    <a:lnTo>
                      <a:pt x="3" y="134"/>
                    </a:lnTo>
                    <a:lnTo>
                      <a:pt x="0" y="126"/>
                    </a:lnTo>
                    <a:lnTo>
                      <a:pt x="0" y="119"/>
                    </a:lnTo>
                    <a:lnTo>
                      <a:pt x="1" y="109"/>
                    </a:lnTo>
                    <a:lnTo>
                      <a:pt x="3" y="99"/>
                    </a:lnTo>
                    <a:lnTo>
                      <a:pt x="6" y="88"/>
                    </a:lnTo>
                    <a:lnTo>
                      <a:pt x="11" y="78"/>
                    </a:lnTo>
                    <a:lnTo>
                      <a:pt x="16" y="68"/>
                    </a:lnTo>
                    <a:lnTo>
                      <a:pt x="23" y="58"/>
                    </a:lnTo>
                    <a:lnTo>
                      <a:pt x="31" y="48"/>
                    </a:lnTo>
                    <a:lnTo>
                      <a:pt x="41" y="39"/>
                    </a:lnTo>
                    <a:lnTo>
                      <a:pt x="41" y="39"/>
                    </a:lnTo>
                    <a:lnTo>
                      <a:pt x="56" y="26"/>
                    </a:lnTo>
                    <a:lnTo>
                      <a:pt x="72" y="16"/>
                    </a:lnTo>
                    <a:lnTo>
                      <a:pt x="88" y="8"/>
                    </a:lnTo>
                    <a:lnTo>
                      <a:pt x="104" y="2"/>
                    </a:lnTo>
                    <a:lnTo>
                      <a:pt x="119" y="0"/>
                    </a:lnTo>
                    <a:lnTo>
                      <a:pt x="132" y="1"/>
                    </a:lnTo>
                    <a:lnTo>
                      <a:pt x="144" y="4"/>
                    </a:lnTo>
                    <a:lnTo>
                      <a:pt x="153" y="11"/>
                    </a:lnTo>
                    <a:lnTo>
                      <a:pt x="160" y="22"/>
                    </a:lnTo>
                    <a:lnTo>
                      <a:pt x="164" y="33"/>
                    </a:lnTo>
                    <a:lnTo>
                      <a:pt x="165" y="47"/>
                    </a:lnTo>
                    <a:lnTo>
                      <a:pt x="161" y="62"/>
                    </a:lnTo>
                    <a:lnTo>
                      <a:pt x="157" y="78"/>
                    </a:lnTo>
                    <a:lnTo>
                      <a:pt x="149" y="94"/>
                    </a:lnTo>
                    <a:lnTo>
                      <a:pt x="137" y="109"/>
                    </a:lnTo>
                    <a:lnTo>
                      <a:pt x="125" y="124"/>
                    </a:lnTo>
                    <a:lnTo>
                      <a:pt x="110" y="137"/>
                    </a:lnTo>
                    <a:lnTo>
                      <a:pt x="94" y="147"/>
                    </a:lnTo>
                    <a:lnTo>
                      <a:pt x="77" y="155"/>
                    </a:lnTo>
                    <a:lnTo>
                      <a:pt x="61" y="161"/>
                    </a:lnTo>
                    <a:lnTo>
                      <a:pt x="46" y="163"/>
                    </a:lnTo>
                    <a:lnTo>
                      <a:pt x="33" y="162"/>
                    </a:lnTo>
                    <a:lnTo>
                      <a:pt x="21" y="158"/>
                    </a:lnTo>
                    <a:lnTo>
                      <a:pt x="11" y="15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" name="Freeform 35"/>
              <p:cNvSpPr>
                <a:spLocks/>
              </p:cNvSpPr>
              <p:nvPr/>
            </p:nvSpPr>
            <p:spPr bwMode="auto">
              <a:xfrm>
                <a:off x="1046" y="2230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" name="Freeform 36"/>
              <p:cNvSpPr>
                <a:spLocks/>
              </p:cNvSpPr>
              <p:nvPr/>
            </p:nvSpPr>
            <p:spPr bwMode="auto">
              <a:xfrm>
                <a:off x="1083" y="1849"/>
                <a:ext cx="157" cy="381"/>
              </a:xfrm>
              <a:custGeom>
                <a:avLst/>
                <a:gdLst/>
                <a:ahLst/>
                <a:cxnLst>
                  <a:cxn ang="0">
                    <a:pos x="0" y="14"/>
                  </a:cxn>
                  <a:cxn ang="0">
                    <a:pos x="4" y="26"/>
                  </a:cxn>
                  <a:cxn ang="0">
                    <a:pos x="12" y="31"/>
                  </a:cxn>
                  <a:cxn ang="0">
                    <a:pos x="32" y="44"/>
                  </a:cxn>
                  <a:cxn ang="0">
                    <a:pos x="68" y="67"/>
                  </a:cxn>
                  <a:cxn ang="0">
                    <a:pos x="113" y="101"/>
                  </a:cxn>
                  <a:cxn ang="0">
                    <a:pos x="163" y="144"/>
                  </a:cxn>
                  <a:cxn ang="0">
                    <a:pos x="209" y="196"/>
                  </a:cxn>
                  <a:cxn ang="0">
                    <a:pos x="248" y="257"/>
                  </a:cxn>
                  <a:cxn ang="0">
                    <a:pos x="273" y="325"/>
                  </a:cxn>
                  <a:cxn ang="0">
                    <a:pos x="281" y="385"/>
                  </a:cxn>
                  <a:cxn ang="0">
                    <a:pos x="278" y="431"/>
                  </a:cxn>
                  <a:cxn ang="0">
                    <a:pos x="267" y="477"/>
                  </a:cxn>
                  <a:cxn ang="0">
                    <a:pos x="248" y="524"/>
                  </a:cxn>
                  <a:cxn ang="0">
                    <a:pos x="221" y="571"/>
                  </a:cxn>
                  <a:cxn ang="0">
                    <a:pos x="186" y="618"/>
                  </a:cxn>
                  <a:cxn ang="0">
                    <a:pos x="143" y="665"/>
                  </a:cxn>
                  <a:cxn ang="0">
                    <a:pos x="92" y="712"/>
                  </a:cxn>
                  <a:cxn ang="0">
                    <a:pos x="60" y="740"/>
                  </a:cxn>
                  <a:cxn ang="0">
                    <a:pos x="59" y="751"/>
                  </a:cxn>
                  <a:cxn ang="0">
                    <a:pos x="66" y="762"/>
                  </a:cxn>
                  <a:cxn ang="0">
                    <a:pos x="79" y="763"/>
                  </a:cxn>
                  <a:cxn ang="0">
                    <a:pos x="114" y="734"/>
                  </a:cxn>
                  <a:cxn ang="0">
                    <a:pos x="167" y="685"/>
                  </a:cxn>
                  <a:cxn ang="0">
                    <a:pos x="213" y="635"/>
                  </a:cxn>
                  <a:cxn ang="0">
                    <a:pos x="250" y="584"/>
                  </a:cxn>
                  <a:cxn ang="0">
                    <a:pos x="279" y="535"/>
                  </a:cxn>
                  <a:cxn ang="0">
                    <a:pos x="299" y="484"/>
                  </a:cxn>
                  <a:cxn ang="0">
                    <a:pos x="310" y="433"/>
                  </a:cxn>
                  <a:cxn ang="0">
                    <a:pos x="314" y="384"/>
                  </a:cxn>
                  <a:cxn ang="0">
                    <a:pos x="305" y="318"/>
                  </a:cxn>
                  <a:cxn ang="0">
                    <a:pos x="278" y="245"/>
                  </a:cxn>
                  <a:cxn ang="0">
                    <a:pos x="237" y="180"/>
                  </a:cxn>
                  <a:cxn ang="0">
                    <a:pos x="189" y="125"/>
                  </a:cxn>
                  <a:cxn ang="0">
                    <a:pos x="137" y="79"/>
                  </a:cxn>
                  <a:cxn ang="0">
                    <a:pos x="90" y="43"/>
                  </a:cxn>
                  <a:cxn ang="0">
                    <a:pos x="52" y="18"/>
                  </a:cxn>
                  <a:cxn ang="0">
                    <a:pos x="28" y="4"/>
                  </a:cxn>
                  <a:cxn ang="0">
                    <a:pos x="18" y="0"/>
                  </a:cxn>
                  <a:cxn ang="0">
                    <a:pos x="6" y="4"/>
                  </a:cxn>
                </a:cxnLst>
                <a:rect l="0" t="0" r="r" b="b"/>
                <a:pathLst>
                  <a:path w="314" h="763">
                    <a:moveTo>
                      <a:pt x="1" y="8"/>
                    </a:moveTo>
                    <a:lnTo>
                      <a:pt x="0" y="14"/>
                    </a:lnTo>
                    <a:lnTo>
                      <a:pt x="0" y="21"/>
                    </a:lnTo>
                    <a:lnTo>
                      <a:pt x="4" y="26"/>
                    </a:lnTo>
                    <a:lnTo>
                      <a:pt x="8" y="30"/>
                    </a:lnTo>
                    <a:lnTo>
                      <a:pt x="12" y="31"/>
                    </a:lnTo>
                    <a:lnTo>
                      <a:pt x="20" y="36"/>
                    </a:lnTo>
                    <a:lnTo>
                      <a:pt x="32" y="44"/>
                    </a:lnTo>
                    <a:lnTo>
                      <a:pt x="50" y="55"/>
                    </a:lnTo>
                    <a:lnTo>
                      <a:pt x="68" y="67"/>
                    </a:lnTo>
                    <a:lnTo>
                      <a:pt x="90" y="82"/>
                    </a:lnTo>
                    <a:lnTo>
                      <a:pt x="113" y="101"/>
                    </a:lnTo>
                    <a:lnTo>
                      <a:pt x="137" y="121"/>
                    </a:lnTo>
                    <a:lnTo>
                      <a:pt x="163" y="144"/>
                    </a:lnTo>
                    <a:lnTo>
                      <a:pt x="186" y="169"/>
                    </a:lnTo>
                    <a:lnTo>
                      <a:pt x="209" y="196"/>
                    </a:lnTo>
                    <a:lnTo>
                      <a:pt x="229" y="225"/>
                    </a:lnTo>
                    <a:lnTo>
                      <a:pt x="248" y="257"/>
                    </a:lnTo>
                    <a:lnTo>
                      <a:pt x="263" y="289"/>
                    </a:lnTo>
                    <a:lnTo>
                      <a:pt x="273" y="325"/>
                    </a:lnTo>
                    <a:lnTo>
                      <a:pt x="280" y="362"/>
                    </a:lnTo>
                    <a:lnTo>
                      <a:pt x="281" y="385"/>
                    </a:lnTo>
                    <a:lnTo>
                      <a:pt x="281" y="408"/>
                    </a:lnTo>
                    <a:lnTo>
                      <a:pt x="278" y="431"/>
                    </a:lnTo>
                    <a:lnTo>
                      <a:pt x="273" y="454"/>
                    </a:lnTo>
                    <a:lnTo>
                      <a:pt x="267" y="477"/>
                    </a:lnTo>
                    <a:lnTo>
                      <a:pt x="258" y="500"/>
                    </a:lnTo>
                    <a:lnTo>
                      <a:pt x="248" y="524"/>
                    </a:lnTo>
                    <a:lnTo>
                      <a:pt x="235" y="547"/>
                    </a:lnTo>
                    <a:lnTo>
                      <a:pt x="221" y="571"/>
                    </a:lnTo>
                    <a:lnTo>
                      <a:pt x="204" y="595"/>
                    </a:lnTo>
                    <a:lnTo>
                      <a:pt x="186" y="618"/>
                    </a:lnTo>
                    <a:lnTo>
                      <a:pt x="166" y="641"/>
                    </a:lnTo>
                    <a:lnTo>
                      <a:pt x="143" y="665"/>
                    </a:lnTo>
                    <a:lnTo>
                      <a:pt x="119" y="688"/>
                    </a:lnTo>
                    <a:lnTo>
                      <a:pt x="92" y="712"/>
                    </a:lnTo>
                    <a:lnTo>
                      <a:pt x="65" y="735"/>
                    </a:lnTo>
                    <a:lnTo>
                      <a:pt x="60" y="740"/>
                    </a:lnTo>
                    <a:lnTo>
                      <a:pt x="59" y="746"/>
                    </a:lnTo>
                    <a:lnTo>
                      <a:pt x="59" y="751"/>
                    </a:lnTo>
                    <a:lnTo>
                      <a:pt x="61" y="757"/>
                    </a:lnTo>
                    <a:lnTo>
                      <a:pt x="66" y="762"/>
                    </a:lnTo>
                    <a:lnTo>
                      <a:pt x="73" y="763"/>
                    </a:lnTo>
                    <a:lnTo>
                      <a:pt x="79" y="763"/>
                    </a:lnTo>
                    <a:lnTo>
                      <a:pt x="84" y="759"/>
                    </a:lnTo>
                    <a:lnTo>
                      <a:pt x="114" y="734"/>
                    </a:lnTo>
                    <a:lnTo>
                      <a:pt x="142" y="710"/>
                    </a:lnTo>
                    <a:lnTo>
                      <a:pt x="167" y="685"/>
                    </a:lnTo>
                    <a:lnTo>
                      <a:pt x="191" y="659"/>
                    </a:lnTo>
                    <a:lnTo>
                      <a:pt x="213" y="635"/>
                    </a:lnTo>
                    <a:lnTo>
                      <a:pt x="233" y="610"/>
                    </a:lnTo>
                    <a:lnTo>
                      <a:pt x="250" y="584"/>
                    </a:lnTo>
                    <a:lnTo>
                      <a:pt x="265" y="559"/>
                    </a:lnTo>
                    <a:lnTo>
                      <a:pt x="279" y="535"/>
                    </a:lnTo>
                    <a:lnTo>
                      <a:pt x="289" y="509"/>
                    </a:lnTo>
                    <a:lnTo>
                      <a:pt x="299" y="484"/>
                    </a:lnTo>
                    <a:lnTo>
                      <a:pt x="305" y="459"/>
                    </a:lnTo>
                    <a:lnTo>
                      <a:pt x="310" y="433"/>
                    </a:lnTo>
                    <a:lnTo>
                      <a:pt x="314" y="409"/>
                    </a:lnTo>
                    <a:lnTo>
                      <a:pt x="314" y="384"/>
                    </a:lnTo>
                    <a:lnTo>
                      <a:pt x="312" y="359"/>
                    </a:lnTo>
                    <a:lnTo>
                      <a:pt x="305" y="318"/>
                    </a:lnTo>
                    <a:lnTo>
                      <a:pt x="294" y="280"/>
                    </a:lnTo>
                    <a:lnTo>
                      <a:pt x="278" y="245"/>
                    </a:lnTo>
                    <a:lnTo>
                      <a:pt x="259" y="211"/>
                    </a:lnTo>
                    <a:lnTo>
                      <a:pt x="237" y="180"/>
                    </a:lnTo>
                    <a:lnTo>
                      <a:pt x="213" y="151"/>
                    </a:lnTo>
                    <a:lnTo>
                      <a:pt x="189" y="125"/>
                    </a:lnTo>
                    <a:lnTo>
                      <a:pt x="163" y="101"/>
                    </a:lnTo>
                    <a:lnTo>
                      <a:pt x="137" y="79"/>
                    </a:lnTo>
                    <a:lnTo>
                      <a:pt x="113" y="59"/>
                    </a:lnTo>
                    <a:lnTo>
                      <a:pt x="90" y="43"/>
                    </a:lnTo>
                    <a:lnTo>
                      <a:pt x="69" y="29"/>
                    </a:lnTo>
                    <a:lnTo>
                      <a:pt x="52" y="18"/>
                    </a:lnTo>
                    <a:lnTo>
                      <a:pt x="38" y="10"/>
                    </a:lnTo>
                    <a:lnTo>
                      <a:pt x="28" y="4"/>
                    </a:lnTo>
                    <a:lnTo>
                      <a:pt x="23" y="2"/>
                    </a:lnTo>
                    <a:lnTo>
                      <a:pt x="18" y="0"/>
                    </a:lnTo>
                    <a:lnTo>
                      <a:pt x="11" y="0"/>
                    </a:lnTo>
                    <a:lnTo>
                      <a:pt x="6" y="4"/>
                    </a:lnTo>
                    <a:lnTo>
                      <a:pt x="1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" name="Freeform 37"/>
              <p:cNvSpPr>
                <a:spLocks/>
              </p:cNvSpPr>
              <p:nvPr/>
            </p:nvSpPr>
            <p:spPr bwMode="auto">
              <a:xfrm>
                <a:off x="1055" y="2198"/>
                <a:ext cx="100" cy="80"/>
              </a:xfrm>
              <a:custGeom>
                <a:avLst/>
                <a:gdLst/>
                <a:ahLst/>
                <a:cxnLst>
                  <a:cxn ang="0">
                    <a:pos x="23" y="28"/>
                  </a:cxn>
                  <a:cxn ang="0">
                    <a:pos x="9" y="44"/>
                  </a:cxn>
                  <a:cxn ang="0">
                    <a:pos x="1" y="60"/>
                  </a:cxn>
                  <a:cxn ang="0">
                    <a:pos x="0" y="80"/>
                  </a:cxn>
                  <a:cxn ang="0">
                    <a:pos x="3" y="94"/>
                  </a:cxn>
                  <a:cxn ang="0">
                    <a:pos x="7" y="97"/>
                  </a:cxn>
                  <a:cxn ang="0">
                    <a:pos x="15" y="105"/>
                  </a:cxn>
                  <a:cxn ang="0">
                    <a:pos x="26" y="112"/>
                  </a:cxn>
                  <a:cxn ang="0">
                    <a:pos x="37" y="116"/>
                  </a:cxn>
                  <a:cxn ang="0">
                    <a:pos x="47" y="114"/>
                  </a:cxn>
                  <a:cxn ang="0">
                    <a:pos x="58" y="112"/>
                  </a:cxn>
                  <a:cxn ang="0">
                    <a:pos x="64" y="113"/>
                  </a:cxn>
                  <a:cxn ang="0">
                    <a:pos x="67" y="121"/>
                  </a:cxn>
                  <a:cxn ang="0">
                    <a:pos x="67" y="132"/>
                  </a:cxn>
                  <a:cxn ang="0">
                    <a:pos x="71" y="137"/>
                  </a:cxn>
                  <a:cxn ang="0">
                    <a:pos x="78" y="145"/>
                  </a:cxn>
                  <a:cxn ang="0">
                    <a:pos x="90" y="154"/>
                  </a:cxn>
                  <a:cxn ang="0">
                    <a:pos x="106" y="159"/>
                  </a:cxn>
                  <a:cxn ang="0">
                    <a:pos x="120" y="160"/>
                  </a:cxn>
                  <a:cxn ang="0">
                    <a:pos x="130" y="158"/>
                  </a:cxn>
                  <a:cxn ang="0">
                    <a:pos x="140" y="152"/>
                  </a:cxn>
                  <a:cxn ang="0">
                    <a:pos x="153" y="143"/>
                  </a:cxn>
                  <a:cxn ang="0">
                    <a:pos x="174" y="119"/>
                  </a:cxn>
                  <a:cxn ang="0">
                    <a:pos x="191" y="97"/>
                  </a:cxn>
                  <a:cxn ang="0">
                    <a:pos x="198" y="73"/>
                  </a:cxn>
                  <a:cxn ang="0">
                    <a:pos x="195" y="59"/>
                  </a:cxn>
                  <a:cxn ang="0">
                    <a:pos x="185" y="44"/>
                  </a:cxn>
                  <a:cxn ang="0">
                    <a:pos x="170" y="28"/>
                  </a:cxn>
                  <a:cxn ang="0">
                    <a:pos x="149" y="10"/>
                  </a:cxn>
                  <a:cxn ang="0">
                    <a:pos x="142" y="6"/>
                  </a:cxn>
                  <a:cxn ang="0">
                    <a:pos x="122" y="3"/>
                  </a:cxn>
                  <a:cxn ang="0">
                    <a:pos x="92" y="0"/>
                  </a:cxn>
                  <a:cxn ang="0">
                    <a:pos x="59" y="4"/>
                  </a:cxn>
                  <a:cxn ang="0">
                    <a:pos x="31" y="19"/>
                  </a:cxn>
                </a:cxnLst>
                <a:rect l="0" t="0" r="r" b="b"/>
                <a:pathLst>
                  <a:path w="198" h="160">
                    <a:moveTo>
                      <a:pt x="31" y="19"/>
                    </a:moveTo>
                    <a:lnTo>
                      <a:pt x="23" y="28"/>
                    </a:lnTo>
                    <a:lnTo>
                      <a:pt x="15" y="36"/>
                    </a:lnTo>
                    <a:lnTo>
                      <a:pt x="9" y="44"/>
                    </a:lnTo>
                    <a:lnTo>
                      <a:pt x="3" y="51"/>
                    </a:lnTo>
                    <a:lnTo>
                      <a:pt x="1" y="60"/>
                    </a:lnTo>
                    <a:lnTo>
                      <a:pt x="0" y="69"/>
                    </a:lnTo>
                    <a:lnTo>
                      <a:pt x="0" y="80"/>
                    </a:lnTo>
                    <a:lnTo>
                      <a:pt x="3" y="91"/>
                    </a:lnTo>
                    <a:lnTo>
                      <a:pt x="3" y="94"/>
                    </a:lnTo>
                    <a:lnTo>
                      <a:pt x="5" y="95"/>
                    </a:lnTo>
                    <a:lnTo>
                      <a:pt x="7" y="97"/>
                    </a:lnTo>
                    <a:lnTo>
                      <a:pt x="10" y="101"/>
                    </a:lnTo>
                    <a:lnTo>
                      <a:pt x="15" y="105"/>
                    </a:lnTo>
                    <a:lnTo>
                      <a:pt x="22" y="110"/>
                    </a:lnTo>
                    <a:lnTo>
                      <a:pt x="26" y="112"/>
                    </a:lnTo>
                    <a:lnTo>
                      <a:pt x="32" y="114"/>
                    </a:lnTo>
                    <a:lnTo>
                      <a:pt x="37" y="116"/>
                    </a:lnTo>
                    <a:lnTo>
                      <a:pt x="43" y="116"/>
                    </a:lnTo>
                    <a:lnTo>
                      <a:pt x="47" y="114"/>
                    </a:lnTo>
                    <a:lnTo>
                      <a:pt x="53" y="114"/>
                    </a:lnTo>
                    <a:lnTo>
                      <a:pt x="58" y="112"/>
                    </a:lnTo>
                    <a:lnTo>
                      <a:pt x="63" y="110"/>
                    </a:lnTo>
                    <a:lnTo>
                      <a:pt x="64" y="113"/>
                    </a:lnTo>
                    <a:lnTo>
                      <a:pt x="66" y="117"/>
                    </a:lnTo>
                    <a:lnTo>
                      <a:pt x="67" y="121"/>
                    </a:lnTo>
                    <a:lnTo>
                      <a:pt x="67" y="126"/>
                    </a:lnTo>
                    <a:lnTo>
                      <a:pt x="67" y="132"/>
                    </a:lnTo>
                    <a:lnTo>
                      <a:pt x="70" y="136"/>
                    </a:lnTo>
                    <a:lnTo>
                      <a:pt x="71" y="137"/>
                    </a:lnTo>
                    <a:lnTo>
                      <a:pt x="74" y="141"/>
                    </a:lnTo>
                    <a:lnTo>
                      <a:pt x="78" y="145"/>
                    </a:lnTo>
                    <a:lnTo>
                      <a:pt x="84" y="149"/>
                    </a:lnTo>
                    <a:lnTo>
                      <a:pt x="90" y="154"/>
                    </a:lnTo>
                    <a:lnTo>
                      <a:pt x="98" y="157"/>
                    </a:lnTo>
                    <a:lnTo>
                      <a:pt x="106" y="159"/>
                    </a:lnTo>
                    <a:lnTo>
                      <a:pt x="115" y="160"/>
                    </a:lnTo>
                    <a:lnTo>
                      <a:pt x="120" y="160"/>
                    </a:lnTo>
                    <a:lnTo>
                      <a:pt x="124" y="159"/>
                    </a:lnTo>
                    <a:lnTo>
                      <a:pt x="130" y="158"/>
                    </a:lnTo>
                    <a:lnTo>
                      <a:pt x="136" y="156"/>
                    </a:lnTo>
                    <a:lnTo>
                      <a:pt x="140" y="152"/>
                    </a:lnTo>
                    <a:lnTo>
                      <a:pt x="147" y="148"/>
                    </a:lnTo>
                    <a:lnTo>
                      <a:pt x="153" y="143"/>
                    </a:lnTo>
                    <a:lnTo>
                      <a:pt x="159" y="136"/>
                    </a:lnTo>
                    <a:lnTo>
                      <a:pt x="174" y="119"/>
                    </a:lnTo>
                    <a:lnTo>
                      <a:pt x="183" y="109"/>
                    </a:lnTo>
                    <a:lnTo>
                      <a:pt x="191" y="97"/>
                    </a:lnTo>
                    <a:lnTo>
                      <a:pt x="197" y="86"/>
                    </a:lnTo>
                    <a:lnTo>
                      <a:pt x="198" y="73"/>
                    </a:lnTo>
                    <a:lnTo>
                      <a:pt x="197" y="66"/>
                    </a:lnTo>
                    <a:lnTo>
                      <a:pt x="195" y="59"/>
                    </a:lnTo>
                    <a:lnTo>
                      <a:pt x="190" y="52"/>
                    </a:lnTo>
                    <a:lnTo>
                      <a:pt x="185" y="44"/>
                    </a:lnTo>
                    <a:lnTo>
                      <a:pt x="178" y="36"/>
                    </a:lnTo>
                    <a:lnTo>
                      <a:pt x="170" y="28"/>
                    </a:lnTo>
                    <a:lnTo>
                      <a:pt x="160" y="19"/>
                    </a:lnTo>
                    <a:lnTo>
                      <a:pt x="149" y="10"/>
                    </a:lnTo>
                    <a:lnTo>
                      <a:pt x="145" y="7"/>
                    </a:lnTo>
                    <a:lnTo>
                      <a:pt x="142" y="6"/>
                    </a:lnTo>
                    <a:lnTo>
                      <a:pt x="134" y="5"/>
                    </a:lnTo>
                    <a:lnTo>
                      <a:pt x="122" y="3"/>
                    </a:lnTo>
                    <a:lnTo>
                      <a:pt x="108" y="1"/>
                    </a:lnTo>
                    <a:lnTo>
                      <a:pt x="92" y="0"/>
                    </a:lnTo>
                    <a:lnTo>
                      <a:pt x="75" y="1"/>
                    </a:lnTo>
                    <a:lnTo>
                      <a:pt x="59" y="4"/>
                    </a:lnTo>
                    <a:lnTo>
                      <a:pt x="44" y="10"/>
                    </a:lnTo>
                    <a:lnTo>
                      <a:pt x="31" y="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" name="Freeform 38"/>
              <p:cNvSpPr>
                <a:spLocks/>
              </p:cNvSpPr>
              <p:nvPr/>
            </p:nvSpPr>
            <p:spPr bwMode="auto">
              <a:xfrm>
                <a:off x="1071" y="2214"/>
                <a:ext cx="67" cy="48"/>
              </a:xfrm>
              <a:custGeom>
                <a:avLst/>
                <a:gdLst/>
                <a:ahLst/>
                <a:cxnLst>
                  <a:cxn ang="0">
                    <a:pos x="0" y="38"/>
                  </a:cxn>
                  <a:cxn ang="0">
                    <a:pos x="1" y="33"/>
                  </a:cxn>
                  <a:cxn ang="0">
                    <a:pos x="5" y="26"/>
                  </a:cxn>
                  <a:cxn ang="0">
                    <a:pos x="13" y="19"/>
                  </a:cxn>
                  <a:cxn ang="0">
                    <a:pos x="23" y="8"/>
                  </a:cxn>
                  <a:cxn ang="0">
                    <a:pos x="29" y="4"/>
                  </a:cxn>
                  <a:cxn ang="0">
                    <a:pos x="37" y="2"/>
                  </a:cxn>
                  <a:cxn ang="0">
                    <a:pos x="46" y="0"/>
                  </a:cxn>
                  <a:cxn ang="0">
                    <a:pos x="56" y="0"/>
                  </a:cxn>
                  <a:cxn ang="0">
                    <a:pos x="68" y="0"/>
                  </a:cxn>
                  <a:cxn ang="0">
                    <a:pos x="80" y="1"/>
                  </a:cxn>
                  <a:cxn ang="0">
                    <a:pos x="90" y="2"/>
                  </a:cxn>
                  <a:cxn ang="0">
                    <a:pos x="100" y="3"/>
                  </a:cxn>
                  <a:cxn ang="0">
                    <a:pos x="109" y="11"/>
                  </a:cxn>
                  <a:cxn ang="0">
                    <a:pos x="118" y="17"/>
                  </a:cxn>
                  <a:cxn ang="0">
                    <a:pos x="123" y="23"/>
                  </a:cxn>
                  <a:cxn ang="0">
                    <a:pos x="128" y="29"/>
                  </a:cxn>
                  <a:cxn ang="0">
                    <a:pos x="131" y="32"/>
                  </a:cxn>
                  <a:cxn ang="0">
                    <a:pos x="134" y="35"/>
                  </a:cxn>
                  <a:cxn ang="0">
                    <a:pos x="135" y="39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4" y="46"/>
                  </a:cxn>
                  <a:cxn ang="0">
                    <a:pos x="130" y="52"/>
                  </a:cxn>
                  <a:cxn ang="0">
                    <a:pos x="126" y="57"/>
                  </a:cxn>
                  <a:cxn ang="0">
                    <a:pos x="119" y="64"/>
                  </a:cxn>
                  <a:cxn ang="0">
                    <a:pos x="103" y="83"/>
                  </a:cxn>
                  <a:cxn ang="0">
                    <a:pos x="98" y="87"/>
                  </a:cxn>
                  <a:cxn ang="0">
                    <a:pos x="93" y="91"/>
                  </a:cxn>
                  <a:cxn ang="0">
                    <a:pos x="89" y="93"/>
                  </a:cxn>
                  <a:cxn ang="0">
                    <a:pos x="84" y="94"/>
                  </a:cxn>
                  <a:cxn ang="0">
                    <a:pos x="80" y="93"/>
                  </a:cxn>
                  <a:cxn ang="0">
                    <a:pos x="75" y="91"/>
                  </a:cxn>
                  <a:cxn ang="0">
                    <a:pos x="70" y="88"/>
                  </a:cxn>
                  <a:cxn ang="0">
                    <a:pos x="67" y="85"/>
                  </a:cxn>
                  <a:cxn ang="0">
                    <a:pos x="66" y="75"/>
                  </a:cxn>
                  <a:cxn ang="0">
                    <a:pos x="62" y="62"/>
                  </a:cxn>
                  <a:cxn ang="0">
                    <a:pos x="56" y="52"/>
                  </a:cxn>
                  <a:cxn ang="0">
                    <a:pos x="48" y="44"/>
                  </a:cxn>
                  <a:cxn ang="0">
                    <a:pos x="44" y="41"/>
                  </a:cxn>
                  <a:cxn ang="0">
                    <a:pos x="37" y="41"/>
                  </a:cxn>
                  <a:cxn ang="0">
                    <a:pos x="28" y="42"/>
                  </a:cxn>
                  <a:cxn ang="0">
                    <a:pos x="18" y="47"/>
                  </a:cxn>
                  <a:cxn ang="0">
                    <a:pos x="14" y="49"/>
                  </a:cxn>
                  <a:cxn ang="0">
                    <a:pos x="9" y="49"/>
                  </a:cxn>
                  <a:cxn ang="0">
                    <a:pos x="6" y="47"/>
                  </a:cxn>
                  <a:cxn ang="0">
                    <a:pos x="2" y="44"/>
                  </a:cxn>
                  <a:cxn ang="0">
                    <a:pos x="1" y="42"/>
                  </a:cxn>
                  <a:cxn ang="0">
                    <a:pos x="1" y="40"/>
                  </a:cxn>
                  <a:cxn ang="0">
                    <a:pos x="0" y="39"/>
                  </a:cxn>
                  <a:cxn ang="0">
                    <a:pos x="0" y="38"/>
                  </a:cxn>
                </a:cxnLst>
                <a:rect l="0" t="0" r="r" b="b"/>
                <a:pathLst>
                  <a:path w="135" h="94">
                    <a:moveTo>
                      <a:pt x="0" y="38"/>
                    </a:moveTo>
                    <a:lnTo>
                      <a:pt x="1" y="33"/>
                    </a:lnTo>
                    <a:lnTo>
                      <a:pt x="5" y="26"/>
                    </a:lnTo>
                    <a:lnTo>
                      <a:pt x="13" y="19"/>
                    </a:lnTo>
                    <a:lnTo>
                      <a:pt x="23" y="8"/>
                    </a:lnTo>
                    <a:lnTo>
                      <a:pt x="29" y="4"/>
                    </a:lnTo>
                    <a:lnTo>
                      <a:pt x="37" y="2"/>
                    </a:lnTo>
                    <a:lnTo>
                      <a:pt x="46" y="0"/>
                    </a:lnTo>
                    <a:lnTo>
                      <a:pt x="56" y="0"/>
                    </a:lnTo>
                    <a:lnTo>
                      <a:pt x="68" y="0"/>
                    </a:lnTo>
                    <a:lnTo>
                      <a:pt x="80" y="1"/>
                    </a:lnTo>
                    <a:lnTo>
                      <a:pt x="90" y="2"/>
                    </a:lnTo>
                    <a:lnTo>
                      <a:pt x="100" y="3"/>
                    </a:lnTo>
                    <a:lnTo>
                      <a:pt x="109" y="11"/>
                    </a:lnTo>
                    <a:lnTo>
                      <a:pt x="118" y="17"/>
                    </a:lnTo>
                    <a:lnTo>
                      <a:pt x="123" y="23"/>
                    </a:lnTo>
                    <a:lnTo>
                      <a:pt x="128" y="29"/>
                    </a:lnTo>
                    <a:lnTo>
                      <a:pt x="131" y="32"/>
                    </a:lnTo>
                    <a:lnTo>
                      <a:pt x="134" y="35"/>
                    </a:lnTo>
                    <a:lnTo>
                      <a:pt x="135" y="39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4" y="46"/>
                    </a:lnTo>
                    <a:lnTo>
                      <a:pt x="130" y="52"/>
                    </a:lnTo>
                    <a:lnTo>
                      <a:pt x="126" y="57"/>
                    </a:lnTo>
                    <a:lnTo>
                      <a:pt x="119" y="64"/>
                    </a:lnTo>
                    <a:lnTo>
                      <a:pt x="103" y="83"/>
                    </a:lnTo>
                    <a:lnTo>
                      <a:pt x="98" y="87"/>
                    </a:lnTo>
                    <a:lnTo>
                      <a:pt x="93" y="91"/>
                    </a:lnTo>
                    <a:lnTo>
                      <a:pt x="89" y="93"/>
                    </a:lnTo>
                    <a:lnTo>
                      <a:pt x="84" y="94"/>
                    </a:lnTo>
                    <a:lnTo>
                      <a:pt x="80" y="93"/>
                    </a:lnTo>
                    <a:lnTo>
                      <a:pt x="75" y="91"/>
                    </a:lnTo>
                    <a:lnTo>
                      <a:pt x="70" y="88"/>
                    </a:lnTo>
                    <a:lnTo>
                      <a:pt x="67" y="85"/>
                    </a:lnTo>
                    <a:lnTo>
                      <a:pt x="66" y="75"/>
                    </a:lnTo>
                    <a:lnTo>
                      <a:pt x="62" y="62"/>
                    </a:lnTo>
                    <a:lnTo>
                      <a:pt x="56" y="52"/>
                    </a:lnTo>
                    <a:lnTo>
                      <a:pt x="48" y="44"/>
                    </a:lnTo>
                    <a:lnTo>
                      <a:pt x="44" y="41"/>
                    </a:lnTo>
                    <a:lnTo>
                      <a:pt x="37" y="41"/>
                    </a:lnTo>
                    <a:lnTo>
                      <a:pt x="28" y="42"/>
                    </a:lnTo>
                    <a:lnTo>
                      <a:pt x="18" y="47"/>
                    </a:lnTo>
                    <a:lnTo>
                      <a:pt x="14" y="49"/>
                    </a:lnTo>
                    <a:lnTo>
                      <a:pt x="9" y="49"/>
                    </a:lnTo>
                    <a:lnTo>
                      <a:pt x="6" y="47"/>
                    </a:lnTo>
                    <a:lnTo>
                      <a:pt x="2" y="44"/>
                    </a:lnTo>
                    <a:lnTo>
                      <a:pt x="1" y="42"/>
                    </a:lnTo>
                    <a:lnTo>
                      <a:pt x="1" y="40"/>
                    </a:lnTo>
                    <a:lnTo>
                      <a:pt x="0" y="39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" name="Freeform 39"/>
              <p:cNvSpPr>
                <a:spLocks/>
              </p:cNvSpPr>
              <p:nvPr/>
            </p:nvSpPr>
            <p:spPr bwMode="auto">
              <a:xfrm>
                <a:off x="838" y="1849"/>
                <a:ext cx="112" cy="255"/>
              </a:xfrm>
              <a:custGeom>
                <a:avLst/>
                <a:gdLst/>
                <a:ahLst/>
                <a:cxnLst>
                  <a:cxn ang="0">
                    <a:pos x="200" y="0"/>
                  </a:cxn>
                  <a:cxn ang="0">
                    <a:pos x="194" y="3"/>
                  </a:cxn>
                  <a:cxn ang="0">
                    <a:pos x="190" y="6"/>
                  </a:cxn>
                  <a:cxn ang="0">
                    <a:pos x="186" y="11"/>
                  </a:cxn>
                  <a:cxn ang="0">
                    <a:pos x="186" y="18"/>
                  </a:cxn>
                  <a:cxn ang="0">
                    <a:pos x="186" y="23"/>
                  </a:cxn>
                  <a:cxn ang="0">
                    <a:pos x="187" y="37"/>
                  </a:cxn>
                  <a:cxn ang="0">
                    <a:pos x="190" y="58"/>
                  </a:cxn>
                  <a:cxn ang="0">
                    <a:pos x="191" y="84"/>
                  </a:cxn>
                  <a:cxn ang="0">
                    <a:pos x="191" y="117"/>
                  </a:cxn>
                  <a:cxn ang="0">
                    <a:pos x="190" y="152"/>
                  </a:cxn>
                  <a:cxn ang="0">
                    <a:pos x="187" y="190"/>
                  </a:cxn>
                  <a:cxn ang="0">
                    <a:pos x="183" y="231"/>
                  </a:cxn>
                  <a:cxn ang="0">
                    <a:pos x="176" y="272"/>
                  </a:cxn>
                  <a:cxn ang="0">
                    <a:pos x="165" y="311"/>
                  </a:cxn>
                  <a:cxn ang="0">
                    <a:pos x="152" y="351"/>
                  </a:cxn>
                  <a:cxn ang="0">
                    <a:pos x="133" y="386"/>
                  </a:cxn>
                  <a:cxn ang="0">
                    <a:pos x="110" y="418"/>
                  </a:cxn>
                  <a:cxn ang="0">
                    <a:pos x="84" y="445"/>
                  </a:cxn>
                  <a:cxn ang="0">
                    <a:pos x="50" y="466"/>
                  </a:cxn>
                  <a:cxn ang="0">
                    <a:pos x="11" y="480"/>
                  </a:cxn>
                  <a:cxn ang="0">
                    <a:pos x="5" y="482"/>
                  </a:cxn>
                  <a:cxn ang="0">
                    <a:pos x="2" y="486"/>
                  </a:cxn>
                  <a:cxn ang="0">
                    <a:pos x="0" y="492"/>
                  </a:cxn>
                  <a:cxn ang="0">
                    <a:pos x="0" y="499"/>
                  </a:cxn>
                  <a:cxn ang="0">
                    <a:pos x="2" y="505"/>
                  </a:cxn>
                  <a:cxn ang="0">
                    <a:pos x="7" y="508"/>
                  </a:cxn>
                  <a:cxn ang="0">
                    <a:pos x="12" y="511"/>
                  </a:cxn>
                  <a:cxn ang="0">
                    <a:pos x="19" y="511"/>
                  </a:cxn>
                  <a:cxn ang="0">
                    <a:pos x="63" y="496"/>
                  </a:cxn>
                  <a:cxn ang="0">
                    <a:pos x="100" y="473"/>
                  </a:cxn>
                  <a:cxn ang="0">
                    <a:pos x="131" y="445"/>
                  </a:cxn>
                  <a:cxn ang="0">
                    <a:pos x="156" y="410"/>
                  </a:cxn>
                  <a:cxn ang="0">
                    <a:pos x="177" y="374"/>
                  </a:cxn>
                  <a:cxn ang="0">
                    <a:pos x="193" y="332"/>
                  </a:cxn>
                  <a:cxn ang="0">
                    <a:pos x="205" y="291"/>
                  </a:cxn>
                  <a:cxn ang="0">
                    <a:pos x="214" y="247"/>
                  </a:cxn>
                  <a:cxn ang="0">
                    <a:pos x="218" y="204"/>
                  </a:cxn>
                  <a:cxn ang="0">
                    <a:pos x="222" y="164"/>
                  </a:cxn>
                  <a:cxn ang="0">
                    <a:pos x="223" y="126"/>
                  </a:cxn>
                  <a:cxn ang="0">
                    <a:pos x="223" y="91"/>
                  </a:cxn>
                  <a:cxn ang="0">
                    <a:pos x="222" y="61"/>
                  </a:cxn>
                  <a:cxn ang="0">
                    <a:pos x="220" y="38"/>
                  </a:cxn>
                  <a:cxn ang="0">
                    <a:pos x="218" y="22"/>
                  </a:cxn>
                  <a:cxn ang="0">
                    <a:pos x="217" y="14"/>
                  </a:cxn>
                  <a:cxn ang="0">
                    <a:pos x="215" y="8"/>
                  </a:cxn>
                  <a:cxn ang="0">
                    <a:pos x="212" y="4"/>
                  </a:cxn>
                  <a:cxn ang="0">
                    <a:pos x="207" y="0"/>
                  </a:cxn>
                  <a:cxn ang="0">
                    <a:pos x="200" y="0"/>
                  </a:cxn>
                </a:cxnLst>
                <a:rect l="0" t="0" r="r" b="b"/>
                <a:pathLst>
                  <a:path w="223" h="511">
                    <a:moveTo>
                      <a:pt x="200" y="0"/>
                    </a:moveTo>
                    <a:lnTo>
                      <a:pt x="194" y="3"/>
                    </a:lnTo>
                    <a:lnTo>
                      <a:pt x="190" y="6"/>
                    </a:lnTo>
                    <a:lnTo>
                      <a:pt x="186" y="11"/>
                    </a:lnTo>
                    <a:lnTo>
                      <a:pt x="186" y="18"/>
                    </a:lnTo>
                    <a:lnTo>
                      <a:pt x="186" y="23"/>
                    </a:lnTo>
                    <a:lnTo>
                      <a:pt x="187" y="37"/>
                    </a:lnTo>
                    <a:lnTo>
                      <a:pt x="190" y="58"/>
                    </a:lnTo>
                    <a:lnTo>
                      <a:pt x="191" y="84"/>
                    </a:lnTo>
                    <a:lnTo>
                      <a:pt x="191" y="117"/>
                    </a:lnTo>
                    <a:lnTo>
                      <a:pt x="190" y="152"/>
                    </a:lnTo>
                    <a:lnTo>
                      <a:pt x="187" y="190"/>
                    </a:lnTo>
                    <a:lnTo>
                      <a:pt x="183" y="231"/>
                    </a:lnTo>
                    <a:lnTo>
                      <a:pt x="176" y="272"/>
                    </a:lnTo>
                    <a:lnTo>
                      <a:pt x="165" y="311"/>
                    </a:lnTo>
                    <a:lnTo>
                      <a:pt x="152" y="351"/>
                    </a:lnTo>
                    <a:lnTo>
                      <a:pt x="133" y="386"/>
                    </a:lnTo>
                    <a:lnTo>
                      <a:pt x="110" y="418"/>
                    </a:lnTo>
                    <a:lnTo>
                      <a:pt x="84" y="445"/>
                    </a:lnTo>
                    <a:lnTo>
                      <a:pt x="50" y="466"/>
                    </a:lnTo>
                    <a:lnTo>
                      <a:pt x="11" y="480"/>
                    </a:lnTo>
                    <a:lnTo>
                      <a:pt x="5" y="482"/>
                    </a:lnTo>
                    <a:lnTo>
                      <a:pt x="2" y="486"/>
                    </a:lnTo>
                    <a:lnTo>
                      <a:pt x="0" y="492"/>
                    </a:lnTo>
                    <a:lnTo>
                      <a:pt x="0" y="499"/>
                    </a:lnTo>
                    <a:lnTo>
                      <a:pt x="2" y="505"/>
                    </a:lnTo>
                    <a:lnTo>
                      <a:pt x="7" y="508"/>
                    </a:lnTo>
                    <a:lnTo>
                      <a:pt x="12" y="511"/>
                    </a:lnTo>
                    <a:lnTo>
                      <a:pt x="19" y="511"/>
                    </a:lnTo>
                    <a:lnTo>
                      <a:pt x="63" y="496"/>
                    </a:lnTo>
                    <a:lnTo>
                      <a:pt x="100" y="473"/>
                    </a:lnTo>
                    <a:lnTo>
                      <a:pt x="131" y="445"/>
                    </a:lnTo>
                    <a:lnTo>
                      <a:pt x="156" y="410"/>
                    </a:lnTo>
                    <a:lnTo>
                      <a:pt x="177" y="374"/>
                    </a:lnTo>
                    <a:lnTo>
                      <a:pt x="193" y="332"/>
                    </a:lnTo>
                    <a:lnTo>
                      <a:pt x="205" y="291"/>
                    </a:lnTo>
                    <a:lnTo>
                      <a:pt x="214" y="247"/>
                    </a:lnTo>
                    <a:lnTo>
                      <a:pt x="218" y="204"/>
                    </a:lnTo>
                    <a:lnTo>
                      <a:pt x="222" y="164"/>
                    </a:lnTo>
                    <a:lnTo>
                      <a:pt x="223" y="126"/>
                    </a:lnTo>
                    <a:lnTo>
                      <a:pt x="223" y="91"/>
                    </a:lnTo>
                    <a:lnTo>
                      <a:pt x="222" y="61"/>
                    </a:lnTo>
                    <a:lnTo>
                      <a:pt x="220" y="38"/>
                    </a:lnTo>
                    <a:lnTo>
                      <a:pt x="218" y="22"/>
                    </a:lnTo>
                    <a:lnTo>
                      <a:pt x="217" y="14"/>
                    </a:lnTo>
                    <a:lnTo>
                      <a:pt x="215" y="8"/>
                    </a:lnTo>
                    <a:lnTo>
                      <a:pt x="212" y="4"/>
                    </a:lnTo>
                    <a:lnTo>
                      <a:pt x="207" y="0"/>
                    </a:lnTo>
                    <a:lnTo>
                      <a:pt x="2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mtClean="0"/>
              <a:t>Learning </a:t>
            </a:r>
            <a:r>
              <a:rPr lang="en-GB" dirty="0" smtClean="0"/>
              <a:t>Objective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r>
              <a:rPr lang="en-GB" dirty="0" smtClean="0"/>
              <a:t>“Learn how to use multiplication formulas in a spreadsheet”.</a:t>
            </a:r>
          </a:p>
          <a:p>
            <a:endParaRPr lang="en-GB" dirty="0" smtClean="0"/>
          </a:p>
          <a:p>
            <a:r>
              <a:rPr lang="en-GB" dirty="0" smtClean="0"/>
              <a:t>Put </a:t>
            </a:r>
            <a:r>
              <a:rPr lang="en-GB" dirty="0" smtClean="0">
                <a:sym typeface="Wingdings" pitchFamily="2" charset="2"/>
              </a:rPr>
              <a:t> or  onto your </a:t>
            </a:r>
            <a:r>
              <a:rPr lang="en-GB" b="1" dirty="0" smtClean="0">
                <a:sym typeface="Wingdings" pitchFamily="2" charset="2"/>
              </a:rPr>
              <a:t>Self Assessment</a:t>
            </a:r>
            <a:r>
              <a:rPr lang="en-GB" dirty="0" smtClean="0">
                <a:sym typeface="Wingdings" pitchFamily="2" charset="2"/>
              </a:rPr>
              <a:t> sheet to show whether or not you have achieved today’s learning objective.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ctr"/>
            <a:fld id="{BF6489F4-01F3-414D-82F7-82A38F083C1B}" type="datetime2">
              <a:rPr lang="en-GB" smtClean="0"/>
              <a:pPr algn="ctr"/>
              <a:t>Thursday, 19 February 2009</a:t>
            </a:fld>
            <a:endParaRPr lang="en-GB" dirty="0"/>
          </a:p>
        </p:txBody>
      </p:sp>
      <p:grpSp>
        <p:nvGrpSpPr>
          <p:cNvPr id="5" name="Group 4"/>
          <p:cNvGrpSpPr>
            <a:grpSpLocks noChangeAspect="1"/>
          </p:cNvGrpSpPr>
          <p:nvPr/>
        </p:nvGrpSpPr>
        <p:grpSpPr bwMode="auto">
          <a:xfrm>
            <a:off x="0" y="0"/>
            <a:ext cx="1285875" cy="1443038"/>
            <a:chOff x="0" y="0"/>
            <a:chExt cx="810" cy="909"/>
          </a:xfrm>
        </p:grpSpPr>
        <p:sp>
          <p:nvSpPr>
            <p:cNvPr id="6" name="AutoShape 3"/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810" cy="9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476" y="660"/>
              <a:ext cx="240" cy="133"/>
            </a:xfrm>
            <a:custGeom>
              <a:avLst/>
              <a:gdLst/>
              <a:ahLst/>
              <a:cxnLst>
                <a:cxn ang="0">
                  <a:pos x="593" y="6"/>
                </a:cxn>
                <a:cxn ang="0">
                  <a:pos x="585" y="17"/>
                </a:cxn>
                <a:cxn ang="0">
                  <a:pos x="583" y="25"/>
                </a:cxn>
                <a:cxn ang="0">
                  <a:pos x="585" y="29"/>
                </a:cxn>
                <a:cxn ang="0">
                  <a:pos x="589" y="41"/>
                </a:cxn>
                <a:cxn ang="0">
                  <a:pos x="612" y="102"/>
                </a:cxn>
                <a:cxn ang="0">
                  <a:pos x="643" y="186"/>
                </a:cxn>
                <a:cxn ang="0">
                  <a:pos x="667" y="252"/>
                </a:cxn>
                <a:cxn ang="0">
                  <a:pos x="668" y="280"/>
                </a:cxn>
                <a:cxn ang="0">
                  <a:pos x="655" y="330"/>
                </a:cxn>
                <a:cxn ang="0">
                  <a:pos x="639" y="352"/>
                </a:cxn>
                <a:cxn ang="0">
                  <a:pos x="587" y="352"/>
                </a:cxn>
                <a:cxn ang="0">
                  <a:pos x="507" y="352"/>
                </a:cxn>
                <a:cxn ang="0">
                  <a:pos x="411" y="352"/>
                </a:cxn>
                <a:cxn ang="0">
                  <a:pos x="310" y="352"/>
                </a:cxn>
                <a:cxn ang="0">
                  <a:pos x="214" y="352"/>
                </a:cxn>
                <a:cxn ang="0">
                  <a:pos x="134" y="352"/>
                </a:cxn>
                <a:cxn ang="0">
                  <a:pos x="83" y="352"/>
                </a:cxn>
                <a:cxn ang="0">
                  <a:pos x="65" y="326"/>
                </a:cxn>
                <a:cxn ang="0">
                  <a:pos x="50" y="261"/>
                </a:cxn>
                <a:cxn ang="0">
                  <a:pos x="49" y="233"/>
                </a:cxn>
                <a:cxn ang="0">
                  <a:pos x="65" y="172"/>
                </a:cxn>
                <a:cxn ang="0">
                  <a:pos x="87" y="95"/>
                </a:cxn>
                <a:cxn ang="0">
                  <a:pos x="102" y="38"/>
                </a:cxn>
                <a:cxn ang="0">
                  <a:pos x="106" y="27"/>
                </a:cxn>
                <a:cxn ang="0">
                  <a:pos x="106" y="25"/>
                </a:cxn>
                <a:cxn ang="0">
                  <a:pos x="104" y="17"/>
                </a:cxn>
                <a:cxn ang="0">
                  <a:pos x="96" y="4"/>
                </a:cxn>
                <a:cxn ang="0">
                  <a:pos x="80" y="0"/>
                </a:cxn>
                <a:cxn ang="0">
                  <a:pos x="65" y="10"/>
                </a:cxn>
                <a:cxn ang="0">
                  <a:pos x="0" y="238"/>
                </a:cxn>
                <a:cxn ang="0">
                  <a:pos x="0" y="244"/>
                </a:cxn>
                <a:cxn ang="0">
                  <a:pos x="0" y="249"/>
                </a:cxn>
                <a:cxn ang="0">
                  <a:pos x="34" y="387"/>
                </a:cxn>
                <a:cxn ang="0">
                  <a:pos x="45" y="397"/>
                </a:cxn>
                <a:cxn ang="0">
                  <a:pos x="667" y="398"/>
                </a:cxn>
                <a:cxn ang="0">
                  <a:pos x="681" y="394"/>
                </a:cxn>
                <a:cxn ang="0">
                  <a:pos x="689" y="382"/>
                </a:cxn>
                <a:cxn ang="0">
                  <a:pos x="720" y="267"/>
                </a:cxn>
                <a:cxn ang="0">
                  <a:pos x="720" y="260"/>
                </a:cxn>
                <a:cxn ang="0">
                  <a:pos x="628" y="15"/>
                </a:cxn>
                <a:cxn ang="0">
                  <a:pos x="616" y="2"/>
                </a:cxn>
                <a:cxn ang="0">
                  <a:pos x="598" y="2"/>
                </a:cxn>
              </a:cxnLst>
              <a:rect l="0" t="0" r="r" b="b"/>
              <a:pathLst>
                <a:path w="720" h="398">
                  <a:moveTo>
                    <a:pt x="598" y="2"/>
                  </a:moveTo>
                  <a:lnTo>
                    <a:pt x="593" y="6"/>
                  </a:lnTo>
                  <a:lnTo>
                    <a:pt x="587" y="10"/>
                  </a:lnTo>
                  <a:lnTo>
                    <a:pt x="585" y="17"/>
                  </a:lnTo>
                  <a:lnTo>
                    <a:pt x="583" y="23"/>
                  </a:lnTo>
                  <a:lnTo>
                    <a:pt x="583" y="25"/>
                  </a:lnTo>
                  <a:lnTo>
                    <a:pt x="585" y="27"/>
                  </a:lnTo>
                  <a:lnTo>
                    <a:pt x="585" y="29"/>
                  </a:lnTo>
                  <a:lnTo>
                    <a:pt x="585" y="31"/>
                  </a:lnTo>
                  <a:lnTo>
                    <a:pt x="589" y="41"/>
                  </a:lnTo>
                  <a:lnTo>
                    <a:pt x="598" y="67"/>
                  </a:lnTo>
                  <a:lnTo>
                    <a:pt x="612" y="102"/>
                  </a:lnTo>
                  <a:lnTo>
                    <a:pt x="626" y="144"/>
                  </a:lnTo>
                  <a:lnTo>
                    <a:pt x="643" y="186"/>
                  </a:lnTo>
                  <a:lnTo>
                    <a:pt x="658" y="224"/>
                  </a:lnTo>
                  <a:lnTo>
                    <a:pt x="667" y="252"/>
                  </a:lnTo>
                  <a:lnTo>
                    <a:pt x="672" y="265"/>
                  </a:lnTo>
                  <a:lnTo>
                    <a:pt x="668" y="280"/>
                  </a:lnTo>
                  <a:lnTo>
                    <a:pt x="662" y="305"/>
                  </a:lnTo>
                  <a:lnTo>
                    <a:pt x="655" y="330"/>
                  </a:lnTo>
                  <a:lnTo>
                    <a:pt x="649" y="352"/>
                  </a:lnTo>
                  <a:lnTo>
                    <a:pt x="639" y="352"/>
                  </a:lnTo>
                  <a:lnTo>
                    <a:pt x="617" y="352"/>
                  </a:lnTo>
                  <a:lnTo>
                    <a:pt x="587" y="352"/>
                  </a:lnTo>
                  <a:lnTo>
                    <a:pt x="551" y="352"/>
                  </a:lnTo>
                  <a:lnTo>
                    <a:pt x="507" y="352"/>
                  </a:lnTo>
                  <a:lnTo>
                    <a:pt x="461" y="352"/>
                  </a:lnTo>
                  <a:lnTo>
                    <a:pt x="411" y="352"/>
                  </a:lnTo>
                  <a:lnTo>
                    <a:pt x="361" y="352"/>
                  </a:lnTo>
                  <a:lnTo>
                    <a:pt x="310" y="352"/>
                  </a:lnTo>
                  <a:lnTo>
                    <a:pt x="260" y="352"/>
                  </a:lnTo>
                  <a:lnTo>
                    <a:pt x="214" y="352"/>
                  </a:lnTo>
                  <a:lnTo>
                    <a:pt x="171" y="352"/>
                  </a:lnTo>
                  <a:lnTo>
                    <a:pt x="134" y="352"/>
                  </a:lnTo>
                  <a:lnTo>
                    <a:pt x="104" y="352"/>
                  </a:lnTo>
                  <a:lnTo>
                    <a:pt x="83" y="352"/>
                  </a:lnTo>
                  <a:lnTo>
                    <a:pt x="72" y="352"/>
                  </a:lnTo>
                  <a:lnTo>
                    <a:pt x="65" y="326"/>
                  </a:lnTo>
                  <a:lnTo>
                    <a:pt x="57" y="293"/>
                  </a:lnTo>
                  <a:lnTo>
                    <a:pt x="50" y="261"/>
                  </a:lnTo>
                  <a:lnTo>
                    <a:pt x="46" y="245"/>
                  </a:lnTo>
                  <a:lnTo>
                    <a:pt x="49" y="233"/>
                  </a:lnTo>
                  <a:lnTo>
                    <a:pt x="57" y="207"/>
                  </a:lnTo>
                  <a:lnTo>
                    <a:pt x="65" y="172"/>
                  </a:lnTo>
                  <a:lnTo>
                    <a:pt x="76" y="133"/>
                  </a:lnTo>
                  <a:lnTo>
                    <a:pt x="87" y="95"/>
                  </a:lnTo>
                  <a:lnTo>
                    <a:pt x="96" y="61"/>
                  </a:lnTo>
                  <a:lnTo>
                    <a:pt x="102" y="38"/>
                  </a:lnTo>
                  <a:lnTo>
                    <a:pt x="104" y="29"/>
                  </a:lnTo>
                  <a:lnTo>
                    <a:pt x="106" y="27"/>
                  </a:lnTo>
                  <a:lnTo>
                    <a:pt x="106" y="26"/>
                  </a:lnTo>
                  <a:lnTo>
                    <a:pt x="106" y="25"/>
                  </a:lnTo>
                  <a:lnTo>
                    <a:pt x="106" y="23"/>
                  </a:lnTo>
                  <a:lnTo>
                    <a:pt x="104" y="17"/>
                  </a:lnTo>
                  <a:lnTo>
                    <a:pt x="102" y="10"/>
                  </a:lnTo>
                  <a:lnTo>
                    <a:pt x="96" y="4"/>
                  </a:lnTo>
                  <a:lnTo>
                    <a:pt x="90" y="2"/>
                  </a:lnTo>
                  <a:lnTo>
                    <a:pt x="80" y="0"/>
                  </a:lnTo>
                  <a:lnTo>
                    <a:pt x="72" y="3"/>
                  </a:lnTo>
                  <a:lnTo>
                    <a:pt x="65" y="10"/>
                  </a:lnTo>
                  <a:lnTo>
                    <a:pt x="61" y="18"/>
                  </a:lnTo>
                  <a:lnTo>
                    <a:pt x="0" y="238"/>
                  </a:lnTo>
                  <a:lnTo>
                    <a:pt x="0" y="241"/>
                  </a:lnTo>
                  <a:lnTo>
                    <a:pt x="0" y="244"/>
                  </a:lnTo>
                  <a:lnTo>
                    <a:pt x="0" y="247"/>
                  </a:lnTo>
                  <a:lnTo>
                    <a:pt x="0" y="249"/>
                  </a:lnTo>
                  <a:lnTo>
                    <a:pt x="31" y="380"/>
                  </a:lnTo>
                  <a:lnTo>
                    <a:pt x="34" y="387"/>
                  </a:lnTo>
                  <a:lnTo>
                    <a:pt x="40" y="393"/>
                  </a:lnTo>
                  <a:lnTo>
                    <a:pt x="45" y="397"/>
                  </a:lnTo>
                  <a:lnTo>
                    <a:pt x="53" y="398"/>
                  </a:lnTo>
                  <a:lnTo>
                    <a:pt x="667" y="398"/>
                  </a:lnTo>
                  <a:lnTo>
                    <a:pt x="674" y="397"/>
                  </a:lnTo>
                  <a:lnTo>
                    <a:pt x="681" y="394"/>
                  </a:lnTo>
                  <a:lnTo>
                    <a:pt x="686" y="389"/>
                  </a:lnTo>
                  <a:lnTo>
                    <a:pt x="689" y="382"/>
                  </a:lnTo>
                  <a:lnTo>
                    <a:pt x="718" y="271"/>
                  </a:lnTo>
                  <a:lnTo>
                    <a:pt x="720" y="267"/>
                  </a:lnTo>
                  <a:lnTo>
                    <a:pt x="720" y="264"/>
                  </a:lnTo>
                  <a:lnTo>
                    <a:pt x="720" y="260"/>
                  </a:lnTo>
                  <a:lnTo>
                    <a:pt x="718" y="257"/>
                  </a:lnTo>
                  <a:lnTo>
                    <a:pt x="628" y="15"/>
                  </a:lnTo>
                  <a:lnTo>
                    <a:pt x="624" y="7"/>
                  </a:lnTo>
                  <a:lnTo>
                    <a:pt x="616" y="2"/>
                  </a:lnTo>
                  <a:lnTo>
                    <a:pt x="607" y="0"/>
                  </a:lnTo>
                  <a:lnTo>
                    <a:pt x="598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696" y="870"/>
              <a:ext cx="45" cy="32"/>
            </a:xfrm>
            <a:custGeom>
              <a:avLst/>
              <a:gdLst/>
              <a:ahLst/>
              <a:cxnLst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2" y="54"/>
                </a:cxn>
                <a:cxn ang="0">
                  <a:pos x="4" y="64"/>
                </a:cxn>
                <a:cxn ang="0">
                  <a:pos x="10" y="73"/>
                </a:cxn>
                <a:cxn ang="0">
                  <a:pos x="18" y="80"/>
                </a:cxn>
                <a:cxn ang="0">
                  <a:pos x="27" y="87"/>
                </a:cxn>
                <a:cxn ang="0">
                  <a:pos x="38" y="92"/>
                </a:cxn>
                <a:cxn ang="0">
                  <a:pos x="52" y="96"/>
                </a:cxn>
                <a:cxn ang="0">
                  <a:pos x="65" y="98"/>
                </a:cxn>
                <a:cxn ang="0">
                  <a:pos x="79" y="98"/>
                </a:cxn>
                <a:cxn ang="0">
                  <a:pos x="92" y="96"/>
                </a:cxn>
                <a:cxn ang="0">
                  <a:pos x="103" y="92"/>
                </a:cxn>
                <a:cxn ang="0">
                  <a:pos x="114" y="87"/>
                </a:cxn>
                <a:cxn ang="0">
                  <a:pos x="122" y="80"/>
                </a:cxn>
                <a:cxn ang="0">
                  <a:pos x="129" y="73"/>
                </a:cxn>
                <a:cxn ang="0">
                  <a:pos x="134" y="64"/>
                </a:cxn>
                <a:cxn ang="0">
                  <a:pos x="135" y="54"/>
                </a:cxn>
                <a:cxn ang="0">
                  <a:pos x="135" y="44"/>
                </a:cxn>
                <a:cxn ang="0">
                  <a:pos x="131" y="34"/>
                </a:cxn>
                <a:cxn ang="0">
                  <a:pos x="126" y="26"/>
                </a:cxn>
                <a:cxn ang="0">
                  <a:pos x="119" y="18"/>
                </a:cxn>
                <a:cxn ang="0">
                  <a:pos x="110" y="11"/>
                </a:cxn>
                <a:cxn ang="0">
                  <a:pos x="98" y="6"/>
                </a:cxn>
                <a:cxn ang="0">
                  <a:pos x="85" y="2"/>
                </a:cxn>
                <a:cxn ang="0">
                  <a:pos x="72" y="0"/>
                </a:cxn>
                <a:cxn ang="0">
                  <a:pos x="57" y="0"/>
                </a:cxn>
                <a:cxn ang="0">
                  <a:pos x="45" y="2"/>
                </a:cxn>
                <a:cxn ang="0">
                  <a:pos x="33" y="6"/>
                </a:cxn>
                <a:cxn ang="0">
                  <a:pos x="22" y="11"/>
                </a:cxn>
                <a:cxn ang="0">
                  <a:pos x="14" y="18"/>
                </a:cxn>
                <a:cxn ang="0">
                  <a:pos x="7" y="26"/>
                </a:cxn>
                <a:cxn ang="0">
                  <a:pos x="3" y="34"/>
                </a:cxn>
                <a:cxn ang="0">
                  <a:pos x="0" y="45"/>
                </a:cxn>
              </a:cxnLst>
              <a:rect l="0" t="0" r="r" b="b"/>
              <a:pathLst>
                <a:path w="135" h="98">
                  <a:moveTo>
                    <a:pt x="0" y="45"/>
                  </a:move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2" y="54"/>
                  </a:lnTo>
                  <a:lnTo>
                    <a:pt x="4" y="64"/>
                  </a:lnTo>
                  <a:lnTo>
                    <a:pt x="10" y="73"/>
                  </a:lnTo>
                  <a:lnTo>
                    <a:pt x="18" y="80"/>
                  </a:lnTo>
                  <a:lnTo>
                    <a:pt x="27" y="87"/>
                  </a:lnTo>
                  <a:lnTo>
                    <a:pt x="38" y="92"/>
                  </a:lnTo>
                  <a:lnTo>
                    <a:pt x="52" y="96"/>
                  </a:lnTo>
                  <a:lnTo>
                    <a:pt x="65" y="98"/>
                  </a:lnTo>
                  <a:lnTo>
                    <a:pt x="79" y="98"/>
                  </a:lnTo>
                  <a:lnTo>
                    <a:pt x="92" y="96"/>
                  </a:lnTo>
                  <a:lnTo>
                    <a:pt x="103" y="92"/>
                  </a:lnTo>
                  <a:lnTo>
                    <a:pt x="114" y="87"/>
                  </a:lnTo>
                  <a:lnTo>
                    <a:pt x="122" y="80"/>
                  </a:lnTo>
                  <a:lnTo>
                    <a:pt x="129" y="73"/>
                  </a:lnTo>
                  <a:lnTo>
                    <a:pt x="134" y="64"/>
                  </a:lnTo>
                  <a:lnTo>
                    <a:pt x="135" y="54"/>
                  </a:lnTo>
                  <a:lnTo>
                    <a:pt x="135" y="44"/>
                  </a:lnTo>
                  <a:lnTo>
                    <a:pt x="131" y="34"/>
                  </a:lnTo>
                  <a:lnTo>
                    <a:pt x="126" y="26"/>
                  </a:lnTo>
                  <a:lnTo>
                    <a:pt x="119" y="18"/>
                  </a:lnTo>
                  <a:lnTo>
                    <a:pt x="110" y="11"/>
                  </a:lnTo>
                  <a:lnTo>
                    <a:pt x="98" y="6"/>
                  </a:lnTo>
                  <a:lnTo>
                    <a:pt x="85" y="2"/>
                  </a:lnTo>
                  <a:lnTo>
                    <a:pt x="72" y="0"/>
                  </a:lnTo>
                  <a:lnTo>
                    <a:pt x="57" y="0"/>
                  </a:lnTo>
                  <a:lnTo>
                    <a:pt x="45" y="2"/>
                  </a:lnTo>
                  <a:lnTo>
                    <a:pt x="33" y="6"/>
                  </a:lnTo>
                  <a:lnTo>
                    <a:pt x="22" y="11"/>
                  </a:lnTo>
                  <a:lnTo>
                    <a:pt x="14" y="18"/>
                  </a:lnTo>
                  <a:lnTo>
                    <a:pt x="7" y="26"/>
                  </a:lnTo>
                  <a:lnTo>
                    <a:pt x="3" y="34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661" y="664"/>
              <a:ext cx="64" cy="231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10" y="4"/>
                </a:cxn>
                <a:cxn ang="0">
                  <a:pos x="3" y="10"/>
                </a:cxn>
                <a:cxn ang="0">
                  <a:pos x="0" y="18"/>
                </a:cxn>
                <a:cxn ang="0">
                  <a:pos x="0" y="27"/>
                </a:cxn>
                <a:cxn ang="0">
                  <a:pos x="148" y="676"/>
                </a:cxn>
                <a:cxn ang="0">
                  <a:pos x="152" y="685"/>
                </a:cxn>
                <a:cxn ang="0">
                  <a:pos x="159" y="690"/>
                </a:cxn>
                <a:cxn ang="0">
                  <a:pos x="167" y="693"/>
                </a:cxn>
                <a:cxn ang="0">
                  <a:pos x="176" y="693"/>
                </a:cxn>
                <a:cxn ang="0">
                  <a:pos x="184" y="689"/>
                </a:cxn>
                <a:cxn ang="0">
                  <a:pos x="190" y="683"/>
                </a:cxn>
                <a:cxn ang="0">
                  <a:pos x="192" y="675"/>
                </a:cxn>
                <a:cxn ang="0">
                  <a:pos x="192" y="666"/>
                </a:cxn>
                <a:cxn ang="0">
                  <a:pos x="45" y="18"/>
                </a:cxn>
                <a:cxn ang="0">
                  <a:pos x="41" y="10"/>
                </a:cxn>
                <a:cxn ang="0">
                  <a:pos x="36" y="3"/>
                </a:cxn>
                <a:cxn ang="0">
                  <a:pos x="27" y="0"/>
                </a:cxn>
                <a:cxn ang="0">
                  <a:pos x="18" y="0"/>
                </a:cxn>
              </a:cxnLst>
              <a:rect l="0" t="0" r="r" b="b"/>
              <a:pathLst>
                <a:path w="192" h="693">
                  <a:moveTo>
                    <a:pt x="18" y="0"/>
                  </a:moveTo>
                  <a:lnTo>
                    <a:pt x="10" y="4"/>
                  </a:lnTo>
                  <a:lnTo>
                    <a:pt x="3" y="10"/>
                  </a:lnTo>
                  <a:lnTo>
                    <a:pt x="0" y="18"/>
                  </a:lnTo>
                  <a:lnTo>
                    <a:pt x="0" y="27"/>
                  </a:lnTo>
                  <a:lnTo>
                    <a:pt x="148" y="676"/>
                  </a:lnTo>
                  <a:lnTo>
                    <a:pt x="152" y="685"/>
                  </a:lnTo>
                  <a:lnTo>
                    <a:pt x="159" y="690"/>
                  </a:lnTo>
                  <a:lnTo>
                    <a:pt x="167" y="693"/>
                  </a:lnTo>
                  <a:lnTo>
                    <a:pt x="176" y="693"/>
                  </a:lnTo>
                  <a:lnTo>
                    <a:pt x="184" y="689"/>
                  </a:lnTo>
                  <a:lnTo>
                    <a:pt x="190" y="683"/>
                  </a:lnTo>
                  <a:lnTo>
                    <a:pt x="192" y="675"/>
                  </a:lnTo>
                  <a:lnTo>
                    <a:pt x="192" y="666"/>
                  </a:lnTo>
                  <a:lnTo>
                    <a:pt x="45" y="18"/>
                  </a:lnTo>
                  <a:lnTo>
                    <a:pt x="41" y="10"/>
                  </a:lnTo>
                  <a:lnTo>
                    <a:pt x="36" y="3"/>
                  </a:lnTo>
                  <a:lnTo>
                    <a:pt x="27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454" y="335"/>
              <a:ext cx="341" cy="341"/>
            </a:xfrm>
            <a:custGeom>
              <a:avLst/>
              <a:gdLst/>
              <a:ahLst/>
              <a:cxnLst>
                <a:cxn ang="0">
                  <a:pos x="917" y="34"/>
                </a:cxn>
                <a:cxn ang="0">
                  <a:pos x="916" y="38"/>
                </a:cxn>
                <a:cxn ang="0">
                  <a:pos x="907" y="72"/>
                </a:cxn>
                <a:cxn ang="0">
                  <a:pos x="856" y="277"/>
                </a:cxn>
                <a:cxn ang="0">
                  <a:pos x="787" y="555"/>
                </a:cxn>
                <a:cxn ang="0">
                  <a:pos x="736" y="762"/>
                </a:cxn>
                <a:cxn ang="0">
                  <a:pos x="719" y="816"/>
                </a:cxn>
                <a:cxn ang="0">
                  <a:pos x="703" y="845"/>
                </a:cxn>
                <a:cxn ang="0">
                  <a:pos x="690" y="863"/>
                </a:cxn>
                <a:cxn ang="0">
                  <a:pos x="680" y="871"/>
                </a:cxn>
                <a:cxn ang="0">
                  <a:pos x="672" y="874"/>
                </a:cxn>
                <a:cxn ang="0">
                  <a:pos x="668" y="874"/>
                </a:cxn>
                <a:cxn ang="0">
                  <a:pos x="664" y="873"/>
                </a:cxn>
                <a:cxn ang="0">
                  <a:pos x="659" y="871"/>
                </a:cxn>
                <a:cxn ang="0">
                  <a:pos x="634" y="871"/>
                </a:cxn>
                <a:cxn ang="0">
                  <a:pos x="568" y="874"/>
                </a:cxn>
                <a:cxn ang="0">
                  <a:pos x="480" y="877"/>
                </a:cxn>
                <a:cxn ang="0">
                  <a:pos x="381" y="881"/>
                </a:cxn>
                <a:cxn ang="0">
                  <a:pos x="279" y="886"/>
                </a:cxn>
                <a:cxn ang="0">
                  <a:pos x="184" y="891"/>
                </a:cxn>
                <a:cxn ang="0">
                  <a:pos x="106" y="898"/>
                </a:cxn>
                <a:cxn ang="0">
                  <a:pos x="53" y="906"/>
                </a:cxn>
                <a:cxn ang="0">
                  <a:pos x="23" y="921"/>
                </a:cxn>
                <a:cxn ang="0">
                  <a:pos x="5" y="947"/>
                </a:cxn>
                <a:cxn ang="0">
                  <a:pos x="0" y="975"/>
                </a:cxn>
                <a:cxn ang="0">
                  <a:pos x="4" y="1001"/>
                </a:cxn>
                <a:cxn ang="0">
                  <a:pos x="11" y="1017"/>
                </a:cxn>
                <a:cxn ang="0">
                  <a:pos x="20" y="1023"/>
                </a:cxn>
                <a:cxn ang="0">
                  <a:pos x="732" y="1024"/>
                </a:cxn>
                <a:cxn ang="0">
                  <a:pos x="733" y="1024"/>
                </a:cxn>
                <a:cxn ang="0">
                  <a:pos x="734" y="1024"/>
                </a:cxn>
                <a:cxn ang="0">
                  <a:pos x="802" y="1004"/>
                </a:cxn>
                <a:cxn ang="0">
                  <a:pos x="844" y="970"/>
                </a:cxn>
                <a:cxn ang="0">
                  <a:pos x="866" y="932"/>
                </a:cxn>
                <a:cxn ang="0">
                  <a:pos x="872" y="900"/>
                </a:cxn>
                <a:cxn ang="0">
                  <a:pos x="872" y="901"/>
                </a:cxn>
                <a:cxn ang="0">
                  <a:pos x="872" y="902"/>
                </a:cxn>
                <a:cxn ang="0">
                  <a:pos x="1022" y="45"/>
                </a:cxn>
                <a:cxn ang="0">
                  <a:pos x="1021" y="37"/>
                </a:cxn>
                <a:cxn ang="0">
                  <a:pos x="1014" y="24"/>
                </a:cxn>
                <a:cxn ang="0">
                  <a:pos x="1002" y="12"/>
                </a:cxn>
                <a:cxn ang="0">
                  <a:pos x="990" y="4"/>
                </a:cxn>
                <a:cxn ang="0">
                  <a:pos x="979" y="1"/>
                </a:cxn>
                <a:cxn ang="0">
                  <a:pos x="963" y="1"/>
                </a:cxn>
                <a:cxn ang="0">
                  <a:pos x="943" y="8"/>
                </a:cxn>
                <a:cxn ang="0">
                  <a:pos x="929" y="20"/>
                </a:cxn>
                <a:cxn ang="0">
                  <a:pos x="920" y="30"/>
                </a:cxn>
              </a:cxnLst>
              <a:rect l="0" t="0" r="r" b="b"/>
              <a:pathLst>
                <a:path w="1022" h="1024">
                  <a:moveTo>
                    <a:pt x="918" y="33"/>
                  </a:moveTo>
                  <a:lnTo>
                    <a:pt x="917" y="34"/>
                  </a:lnTo>
                  <a:lnTo>
                    <a:pt x="917" y="35"/>
                  </a:lnTo>
                  <a:lnTo>
                    <a:pt x="916" y="38"/>
                  </a:lnTo>
                  <a:lnTo>
                    <a:pt x="916" y="39"/>
                  </a:lnTo>
                  <a:lnTo>
                    <a:pt x="907" y="72"/>
                  </a:lnTo>
                  <a:lnTo>
                    <a:pt x="886" y="157"/>
                  </a:lnTo>
                  <a:lnTo>
                    <a:pt x="856" y="277"/>
                  </a:lnTo>
                  <a:lnTo>
                    <a:pt x="822" y="415"/>
                  </a:lnTo>
                  <a:lnTo>
                    <a:pt x="787" y="555"/>
                  </a:lnTo>
                  <a:lnTo>
                    <a:pt x="757" y="675"/>
                  </a:lnTo>
                  <a:lnTo>
                    <a:pt x="736" y="762"/>
                  </a:lnTo>
                  <a:lnTo>
                    <a:pt x="728" y="795"/>
                  </a:lnTo>
                  <a:lnTo>
                    <a:pt x="719" y="816"/>
                  </a:lnTo>
                  <a:lnTo>
                    <a:pt x="711" y="833"/>
                  </a:lnTo>
                  <a:lnTo>
                    <a:pt x="703" y="845"/>
                  </a:lnTo>
                  <a:lnTo>
                    <a:pt x="696" y="856"/>
                  </a:lnTo>
                  <a:lnTo>
                    <a:pt x="690" y="863"/>
                  </a:lnTo>
                  <a:lnTo>
                    <a:pt x="684" y="868"/>
                  </a:lnTo>
                  <a:lnTo>
                    <a:pt x="680" y="871"/>
                  </a:lnTo>
                  <a:lnTo>
                    <a:pt x="676" y="873"/>
                  </a:lnTo>
                  <a:lnTo>
                    <a:pt x="672" y="874"/>
                  </a:lnTo>
                  <a:lnTo>
                    <a:pt x="669" y="874"/>
                  </a:lnTo>
                  <a:lnTo>
                    <a:pt x="668" y="874"/>
                  </a:lnTo>
                  <a:lnTo>
                    <a:pt x="667" y="874"/>
                  </a:lnTo>
                  <a:lnTo>
                    <a:pt x="664" y="873"/>
                  </a:lnTo>
                  <a:lnTo>
                    <a:pt x="661" y="873"/>
                  </a:lnTo>
                  <a:lnTo>
                    <a:pt x="659" y="871"/>
                  </a:lnTo>
                  <a:lnTo>
                    <a:pt x="656" y="871"/>
                  </a:lnTo>
                  <a:lnTo>
                    <a:pt x="634" y="871"/>
                  </a:lnTo>
                  <a:lnTo>
                    <a:pt x="605" y="873"/>
                  </a:lnTo>
                  <a:lnTo>
                    <a:pt x="568" y="874"/>
                  </a:lnTo>
                  <a:lnTo>
                    <a:pt x="526" y="875"/>
                  </a:lnTo>
                  <a:lnTo>
                    <a:pt x="480" y="877"/>
                  </a:lnTo>
                  <a:lnTo>
                    <a:pt x="431" y="879"/>
                  </a:lnTo>
                  <a:lnTo>
                    <a:pt x="381" y="881"/>
                  </a:lnTo>
                  <a:lnTo>
                    <a:pt x="330" y="883"/>
                  </a:lnTo>
                  <a:lnTo>
                    <a:pt x="279" y="886"/>
                  </a:lnTo>
                  <a:lnTo>
                    <a:pt x="230" y="889"/>
                  </a:lnTo>
                  <a:lnTo>
                    <a:pt x="184" y="891"/>
                  </a:lnTo>
                  <a:lnTo>
                    <a:pt x="142" y="896"/>
                  </a:lnTo>
                  <a:lnTo>
                    <a:pt x="106" y="898"/>
                  </a:lnTo>
                  <a:lnTo>
                    <a:pt x="76" y="902"/>
                  </a:lnTo>
                  <a:lnTo>
                    <a:pt x="53" y="906"/>
                  </a:lnTo>
                  <a:lnTo>
                    <a:pt x="39" y="910"/>
                  </a:lnTo>
                  <a:lnTo>
                    <a:pt x="23" y="921"/>
                  </a:lnTo>
                  <a:lnTo>
                    <a:pt x="12" y="933"/>
                  </a:lnTo>
                  <a:lnTo>
                    <a:pt x="5" y="947"/>
                  </a:lnTo>
                  <a:lnTo>
                    <a:pt x="1" y="960"/>
                  </a:lnTo>
                  <a:lnTo>
                    <a:pt x="0" y="975"/>
                  </a:lnTo>
                  <a:lnTo>
                    <a:pt x="1" y="989"/>
                  </a:lnTo>
                  <a:lnTo>
                    <a:pt x="4" y="1001"/>
                  </a:lnTo>
                  <a:lnTo>
                    <a:pt x="7" y="1012"/>
                  </a:lnTo>
                  <a:lnTo>
                    <a:pt x="11" y="1017"/>
                  </a:lnTo>
                  <a:lnTo>
                    <a:pt x="15" y="1021"/>
                  </a:lnTo>
                  <a:lnTo>
                    <a:pt x="20" y="1023"/>
                  </a:lnTo>
                  <a:lnTo>
                    <a:pt x="26" y="1024"/>
                  </a:lnTo>
                  <a:lnTo>
                    <a:pt x="732" y="1024"/>
                  </a:lnTo>
                  <a:lnTo>
                    <a:pt x="733" y="1024"/>
                  </a:lnTo>
                  <a:lnTo>
                    <a:pt x="733" y="1024"/>
                  </a:lnTo>
                  <a:lnTo>
                    <a:pt x="734" y="1024"/>
                  </a:lnTo>
                  <a:lnTo>
                    <a:pt x="734" y="1024"/>
                  </a:lnTo>
                  <a:lnTo>
                    <a:pt x="772" y="1016"/>
                  </a:lnTo>
                  <a:lnTo>
                    <a:pt x="802" y="1004"/>
                  </a:lnTo>
                  <a:lnTo>
                    <a:pt x="826" y="989"/>
                  </a:lnTo>
                  <a:lnTo>
                    <a:pt x="844" y="970"/>
                  </a:lnTo>
                  <a:lnTo>
                    <a:pt x="857" y="951"/>
                  </a:lnTo>
                  <a:lnTo>
                    <a:pt x="866" y="932"/>
                  </a:lnTo>
                  <a:lnTo>
                    <a:pt x="871" y="914"/>
                  </a:lnTo>
                  <a:lnTo>
                    <a:pt x="872" y="900"/>
                  </a:lnTo>
                  <a:lnTo>
                    <a:pt x="872" y="900"/>
                  </a:lnTo>
                  <a:lnTo>
                    <a:pt x="872" y="901"/>
                  </a:lnTo>
                  <a:lnTo>
                    <a:pt x="872" y="901"/>
                  </a:lnTo>
                  <a:lnTo>
                    <a:pt x="872" y="902"/>
                  </a:lnTo>
                  <a:lnTo>
                    <a:pt x="1022" y="47"/>
                  </a:lnTo>
                  <a:lnTo>
                    <a:pt x="1022" y="45"/>
                  </a:lnTo>
                  <a:lnTo>
                    <a:pt x="1022" y="41"/>
                  </a:lnTo>
                  <a:lnTo>
                    <a:pt x="1021" y="37"/>
                  </a:lnTo>
                  <a:lnTo>
                    <a:pt x="1020" y="34"/>
                  </a:lnTo>
                  <a:lnTo>
                    <a:pt x="1014" y="24"/>
                  </a:lnTo>
                  <a:lnTo>
                    <a:pt x="1008" y="18"/>
                  </a:lnTo>
                  <a:lnTo>
                    <a:pt x="1002" y="12"/>
                  </a:lnTo>
                  <a:lnTo>
                    <a:pt x="995" y="7"/>
                  </a:lnTo>
                  <a:lnTo>
                    <a:pt x="990" y="4"/>
                  </a:lnTo>
                  <a:lnTo>
                    <a:pt x="985" y="3"/>
                  </a:lnTo>
                  <a:lnTo>
                    <a:pt x="979" y="1"/>
                  </a:lnTo>
                  <a:lnTo>
                    <a:pt x="974" y="0"/>
                  </a:lnTo>
                  <a:lnTo>
                    <a:pt x="963" y="1"/>
                  </a:lnTo>
                  <a:lnTo>
                    <a:pt x="952" y="4"/>
                  </a:lnTo>
                  <a:lnTo>
                    <a:pt x="943" y="8"/>
                  </a:lnTo>
                  <a:lnTo>
                    <a:pt x="936" y="14"/>
                  </a:lnTo>
                  <a:lnTo>
                    <a:pt x="929" y="20"/>
                  </a:lnTo>
                  <a:lnTo>
                    <a:pt x="924" y="26"/>
                  </a:lnTo>
                  <a:lnTo>
                    <a:pt x="920" y="30"/>
                  </a:lnTo>
                  <a:lnTo>
                    <a:pt x="918" y="3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468" y="349"/>
              <a:ext cx="313" cy="314"/>
            </a:xfrm>
            <a:custGeom>
              <a:avLst/>
              <a:gdLst/>
              <a:ahLst/>
              <a:cxnLst>
                <a:cxn ang="0">
                  <a:pos x="933" y="1"/>
                </a:cxn>
                <a:cxn ang="0">
                  <a:pos x="937" y="5"/>
                </a:cxn>
                <a:cxn ang="0">
                  <a:pos x="933" y="48"/>
                </a:cxn>
                <a:cxn ang="0">
                  <a:pos x="891" y="282"/>
                </a:cxn>
                <a:cxn ang="0">
                  <a:pos x="837" y="591"/>
                </a:cxn>
                <a:cxn ang="0">
                  <a:pos x="797" y="819"/>
                </a:cxn>
                <a:cxn ang="0">
                  <a:pos x="791" y="856"/>
                </a:cxn>
                <a:cxn ang="0">
                  <a:pos x="791" y="857"/>
                </a:cxn>
                <a:cxn ang="0">
                  <a:pos x="791" y="861"/>
                </a:cxn>
                <a:cxn ang="0">
                  <a:pos x="785" y="883"/>
                </a:cxn>
                <a:cxn ang="0">
                  <a:pos x="765" y="911"/>
                </a:cxn>
                <a:cxn ang="0">
                  <a:pos x="722" y="936"/>
                </a:cxn>
                <a:cxn ang="0">
                  <a:pos x="681" y="942"/>
                </a:cxn>
                <a:cxn ang="0">
                  <a:pos x="627" y="942"/>
                </a:cxn>
                <a:cxn ang="0">
                  <a:pos x="534" y="942"/>
                </a:cxn>
                <a:cxn ang="0">
                  <a:pos x="417" y="942"/>
                </a:cxn>
                <a:cxn ang="0">
                  <a:pos x="292" y="942"/>
                </a:cxn>
                <a:cxn ang="0">
                  <a:pos x="173" y="942"/>
                </a:cxn>
                <a:cxn ang="0">
                  <a:pos x="75" y="942"/>
                </a:cxn>
                <a:cxn ang="0">
                  <a:pos x="13" y="942"/>
                </a:cxn>
                <a:cxn ang="0">
                  <a:pos x="1" y="940"/>
                </a:cxn>
                <a:cxn ang="0">
                  <a:pos x="0" y="936"/>
                </a:cxn>
                <a:cxn ang="0">
                  <a:pos x="1" y="926"/>
                </a:cxn>
                <a:cxn ang="0">
                  <a:pos x="9" y="911"/>
                </a:cxn>
                <a:cxn ang="0">
                  <a:pos x="25" y="903"/>
                </a:cxn>
                <a:cxn ang="0">
                  <a:pos x="59" y="898"/>
                </a:cxn>
                <a:cxn ang="0">
                  <a:pos x="113" y="894"/>
                </a:cxn>
                <a:cxn ang="0">
                  <a:pos x="185" y="888"/>
                </a:cxn>
                <a:cxn ang="0">
                  <a:pos x="269" y="883"/>
                </a:cxn>
                <a:cxn ang="0">
                  <a:pos x="361" y="879"/>
                </a:cxn>
                <a:cxn ang="0">
                  <a:pos x="461" y="875"/>
                </a:cxn>
                <a:cxn ang="0">
                  <a:pos x="562" y="872"/>
                </a:cxn>
                <a:cxn ang="0">
                  <a:pos x="619" y="873"/>
                </a:cxn>
                <a:cxn ang="0">
                  <a:pos x="637" y="875"/>
                </a:cxn>
                <a:cxn ang="0">
                  <a:pos x="657" y="867"/>
                </a:cxn>
                <a:cxn ang="0">
                  <a:pos x="678" y="850"/>
                </a:cxn>
                <a:cxn ang="0">
                  <a:pos x="699" y="825"/>
                </a:cxn>
                <a:cxn ang="0">
                  <a:pos x="716" y="790"/>
                </a:cxn>
                <a:cxn ang="0">
                  <a:pos x="726" y="767"/>
                </a:cxn>
                <a:cxn ang="0">
                  <a:pos x="726" y="767"/>
                </a:cxn>
                <a:cxn ang="0">
                  <a:pos x="734" y="733"/>
                </a:cxn>
                <a:cxn ang="0">
                  <a:pos x="784" y="530"/>
                </a:cxn>
                <a:cxn ang="0">
                  <a:pos x="852" y="255"/>
                </a:cxn>
                <a:cxn ang="0">
                  <a:pos x="903" y="48"/>
                </a:cxn>
                <a:cxn ang="0">
                  <a:pos x="916" y="8"/>
                </a:cxn>
                <a:cxn ang="0">
                  <a:pos x="927" y="1"/>
                </a:cxn>
              </a:cxnLst>
              <a:rect l="0" t="0" r="r" b="b"/>
              <a:pathLst>
                <a:path w="939" h="942">
                  <a:moveTo>
                    <a:pt x="931" y="0"/>
                  </a:moveTo>
                  <a:lnTo>
                    <a:pt x="933" y="1"/>
                  </a:lnTo>
                  <a:lnTo>
                    <a:pt x="935" y="2"/>
                  </a:lnTo>
                  <a:lnTo>
                    <a:pt x="937" y="5"/>
                  </a:lnTo>
                  <a:lnTo>
                    <a:pt x="939" y="8"/>
                  </a:lnTo>
                  <a:lnTo>
                    <a:pt x="933" y="48"/>
                  </a:lnTo>
                  <a:lnTo>
                    <a:pt x="915" y="147"/>
                  </a:lnTo>
                  <a:lnTo>
                    <a:pt x="891" y="282"/>
                  </a:lnTo>
                  <a:lnTo>
                    <a:pt x="864" y="437"/>
                  </a:lnTo>
                  <a:lnTo>
                    <a:pt x="837" y="591"/>
                  </a:lnTo>
                  <a:lnTo>
                    <a:pt x="814" y="725"/>
                  </a:lnTo>
                  <a:lnTo>
                    <a:pt x="797" y="819"/>
                  </a:lnTo>
                  <a:lnTo>
                    <a:pt x="791" y="855"/>
                  </a:lnTo>
                  <a:lnTo>
                    <a:pt x="791" y="856"/>
                  </a:lnTo>
                  <a:lnTo>
                    <a:pt x="791" y="856"/>
                  </a:lnTo>
                  <a:lnTo>
                    <a:pt x="791" y="857"/>
                  </a:lnTo>
                  <a:lnTo>
                    <a:pt x="791" y="857"/>
                  </a:lnTo>
                  <a:lnTo>
                    <a:pt x="791" y="861"/>
                  </a:lnTo>
                  <a:lnTo>
                    <a:pt x="789" y="871"/>
                  </a:lnTo>
                  <a:lnTo>
                    <a:pt x="785" y="883"/>
                  </a:lnTo>
                  <a:lnTo>
                    <a:pt x="777" y="896"/>
                  </a:lnTo>
                  <a:lnTo>
                    <a:pt x="765" y="911"/>
                  </a:lnTo>
                  <a:lnTo>
                    <a:pt x="747" y="925"/>
                  </a:lnTo>
                  <a:lnTo>
                    <a:pt x="722" y="936"/>
                  </a:lnTo>
                  <a:lnTo>
                    <a:pt x="689" y="942"/>
                  </a:lnTo>
                  <a:lnTo>
                    <a:pt x="681" y="942"/>
                  </a:lnTo>
                  <a:lnTo>
                    <a:pt x="660" y="942"/>
                  </a:lnTo>
                  <a:lnTo>
                    <a:pt x="627" y="942"/>
                  </a:lnTo>
                  <a:lnTo>
                    <a:pt x="584" y="942"/>
                  </a:lnTo>
                  <a:lnTo>
                    <a:pt x="534" y="942"/>
                  </a:lnTo>
                  <a:lnTo>
                    <a:pt x="477" y="942"/>
                  </a:lnTo>
                  <a:lnTo>
                    <a:pt x="417" y="942"/>
                  </a:lnTo>
                  <a:lnTo>
                    <a:pt x="355" y="942"/>
                  </a:lnTo>
                  <a:lnTo>
                    <a:pt x="292" y="942"/>
                  </a:lnTo>
                  <a:lnTo>
                    <a:pt x="231" y="942"/>
                  </a:lnTo>
                  <a:lnTo>
                    <a:pt x="173" y="942"/>
                  </a:lnTo>
                  <a:lnTo>
                    <a:pt x="120" y="942"/>
                  </a:lnTo>
                  <a:lnTo>
                    <a:pt x="75" y="942"/>
                  </a:lnTo>
                  <a:lnTo>
                    <a:pt x="39" y="942"/>
                  </a:lnTo>
                  <a:lnTo>
                    <a:pt x="13" y="942"/>
                  </a:lnTo>
                  <a:lnTo>
                    <a:pt x="1" y="942"/>
                  </a:lnTo>
                  <a:lnTo>
                    <a:pt x="1" y="940"/>
                  </a:lnTo>
                  <a:lnTo>
                    <a:pt x="1" y="938"/>
                  </a:lnTo>
                  <a:lnTo>
                    <a:pt x="0" y="936"/>
                  </a:lnTo>
                  <a:lnTo>
                    <a:pt x="0" y="934"/>
                  </a:lnTo>
                  <a:lnTo>
                    <a:pt x="1" y="926"/>
                  </a:lnTo>
                  <a:lnTo>
                    <a:pt x="4" y="919"/>
                  </a:lnTo>
                  <a:lnTo>
                    <a:pt x="9" y="911"/>
                  </a:lnTo>
                  <a:lnTo>
                    <a:pt x="17" y="906"/>
                  </a:lnTo>
                  <a:lnTo>
                    <a:pt x="25" y="903"/>
                  </a:lnTo>
                  <a:lnTo>
                    <a:pt x="40" y="901"/>
                  </a:lnTo>
                  <a:lnTo>
                    <a:pt x="59" y="898"/>
                  </a:lnTo>
                  <a:lnTo>
                    <a:pt x="85" y="895"/>
                  </a:lnTo>
                  <a:lnTo>
                    <a:pt x="113" y="894"/>
                  </a:lnTo>
                  <a:lnTo>
                    <a:pt x="147" y="891"/>
                  </a:lnTo>
                  <a:lnTo>
                    <a:pt x="185" y="888"/>
                  </a:lnTo>
                  <a:lnTo>
                    <a:pt x="225" y="886"/>
                  </a:lnTo>
                  <a:lnTo>
                    <a:pt x="269" y="883"/>
                  </a:lnTo>
                  <a:lnTo>
                    <a:pt x="313" y="882"/>
                  </a:lnTo>
                  <a:lnTo>
                    <a:pt x="361" y="879"/>
                  </a:lnTo>
                  <a:lnTo>
                    <a:pt x="411" y="878"/>
                  </a:lnTo>
                  <a:lnTo>
                    <a:pt x="461" y="875"/>
                  </a:lnTo>
                  <a:lnTo>
                    <a:pt x="511" y="873"/>
                  </a:lnTo>
                  <a:lnTo>
                    <a:pt x="562" y="872"/>
                  </a:lnTo>
                  <a:lnTo>
                    <a:pt x="612" y="871"/>
                  </a:lnTo>
                  <a:lnTo>
                    <a:pt x="619" y="873"/>
                  </a:lnTo>
                  <a:lnTo>
                    <a:pt x="627" y="875"/>
                  </a:lnTo>
                  <a:lnTo>
                    <a:pt x="637" y="875"/>
                  </a:lnTo>
                  <a:lnTo>
                    <a:pt x="646" y="872"/>
                  </a:lnTo>
                  <a:lnTo>
                    <a:pt x="657" y="867"/>
                  </a:lnTo>
                  <a:lnTo>
                    <a:pt x="668" y="860"/>
                  </a:lnTo>
                  <a:lnTo>
                    <a:pt x="678" y="850"/>
                  </a:lnTo>
                  <a:lnTo>
                    <a:pt x="688" y="838"/>
                  </a:lnTo>
                  <a:lnTo>
                    <a:pt x="699" y="825"/>
                  </a:lnTo>
                  <a:lnTo>
                    <a:pt x="708" y="807"/>
                  </a:lnTo>
                  <a:lnTo>
                    <a:pt x="716" y="790"/>
                  </a:lnTo>
                  <a:lnTo>
                    <a:pt x="726" y="768"/>
                  </a:lnTo>
                  <a:lnTo>
                    <a:pt x="726" y="767"/>
                  </a:lnTo>
                  <a:lnTo>
                    <a:pt x="726" y="767"/>
                  </a:lnTo>
                  <a:lnTo>
                    <a:pt x="726" y="767"/>
                  </a:lnTo>
                  <a:lnTo>
                    <a:pt x="726" y="765"/>
                  </a:lnTo>
                  <a:lnTo>
                    <a:pt x="734" y="733"/>
                  </a:lnTo>
                  <a:lnTo>
                    <a:pt x="754" y="649"/>
                  </a:lnTo>
                  <a:lnTo>
                    <a:pt x="784" y="530"/>
                  </a:lnTo>
                  <a:lnTo>
                    <a:pt x="818" y="393"/>
                  </a:lnTo>
                  <a:lnTo>
                    <a:pt x="852" y="255"/>
                  </a:lnTo>
                  <a:lnTo>
                    <a:pt x="883" y="135"/>
                  </a:lnTo>
                  <a:lnTo>
                    <a:pt x="903" y="48"/>
                  </a:lnTo>
                  <a:lnTo>
                    <a:pt x="912" y="13"/>
                  </a:lnTo>
                  <a:lnTo>
                    <a:pt x="916" y="8"/>
                  </a:lnTo>
                  <a:lnTo>
                    <a:pt x="922" y="4"/>
                  </a:lnTo>
                  <a:lnTo>
                    <a:pt x="927" y="1"/>
                  </a:lnTo>
                  <a:lnTo>
                    <a:pt x="931" y="0"/>
                  </a:lnTo>
                  <a:close/>
                </a:path>
              </a:pathLst>
            </a:custGeom>
            <a:solidFill>
              <a:srgbClr val="F7661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16" y="453"/>
              <a:ext cx="117" cy="439"/>
            </a:xfrm>
            <a:custGeom>
              <a:avLst/>
              <a:gdLst/>
              <a:ahLst/>
              <a:cxnLst>
                <a:cxn ang="0">
                  <a:pos x="322" y="1"/>
                </a:cxn>
                <a:cxn ang="0">
                  <a:pos x="309" y="6"/>
                </a:cxn>
                <a:cxn ang="0">
                  <a:pos x="290" y="12"/>
                </a:cxn>
                <a:cxn ang="0">
                  <a:pos x="267" y="23"/>
                </a:cxn>
                <a:cxn ang="0">
                  <a:pos x="243" y="35"/>
                </a:cxn>
                <a:cxn ang="0">
                  <a:pos x="219" y="50"/>
                </a:cxn>
                <a:cxn ang="0">
                  <a:pos x="196" y="66"/>
                </a:cxn>
                <a:cxn ang="0">
                  <a:pos x="180" y="87"/>
                </a:cxn>
                <a:cxn ang="0">
                  <a:pos x="169" y="107"/>
                </a:cxn>
                <a:cxn ang="0">
                  <a:pos x="158" y="166"/>
                </a:cxn>
                <a:cxn ang="0">
                  <a:pos x="139" y="296"/>
                </a:cxn>
                <a:cxn ang="0">
                  <a:pos x="113" y="472"/>
                </a:cxn>
                <a:cxn ang="0">
                  <a:pos x="85" y="674"/>
                </a:cxn>
                <a:cxn ang="0">
                  <a:pos x="56" y="879"/>
                </a:cxn>
                <a:cxn ang="0">
                  <a:pos x="31" y="1065"/>
                </a:cxn>
                <a:cxn ang="0">
                  <a:pos x="10" y="1209"/>
                </a:cxn>
                <a:cxn ang="0">
                  <a:pos x="0" y="1292"/>
                </a:cxn>
                <a:cxn ang="0">
                  <a:pos x="0" y="1300"/>
                </a:cxn>
                <a:cxn ang="0">
                  <a:pos x="4" y="1308"/>
                </a:cxn>
                <a:cxn ang="0">
                  <a:pos x="10" y="1314"/>
                </a:cxn>
                <a:cxn ang="0">
                  <a:pos x="19" y="1318"/>
                </a:cxn>
                <a:cxn ang="0">
                  <a:pos x="28" y="1316"/>
                </a:cxn>
                <a:cxn ang="0">
                  <a:pos x="36" y="1312"/>
                </a:cxn>
                <a:cxn ang="0">
                  <a:pos x="42" y="1305"/>
                </a:cxn>
                <a:cxn ang="0">
                  <a:pos x="44" y="1297"/>
                </a:cxn>
                <a:cxn ang="0">
                  <a:pos x="69" y="1117"/>
                </a:cxn>
                <a:cxn ang="0">
                  <a:pos x="96" y="927"/>
                </a:cxn>
                <a:cxn ang="0">
                  <a:pos x="123" y="735"/>
                </a:cxn>
                <a:cxn ang="0">
                  <a:pos x="148" y="551"/>
                </a:cxn>
                <a:cxn ang="0">
                  <a:pos x="171" y="387"/>
                </a:cxn>
                <a:cxn ang="0">
                  <a:pos x="190" y="254"/>
                </a:cxn>
                <a:cxn ang="0">
                  <a:pos x="205" y="161"/>
                </a:cxn>
                <a:cxn ang="0">
                  <a:pos x="212" y="119"/>
                </a:cxn>
                <a:cxn ang="0">
                  <a:pos x="217" y="110"/>
                </a:cxn>
                <a:cxn ang="0">
                  <a:pos x="228" y="99"/>
                </a:cxn>
                <a:cxn ang="0">
                  <a:pos x="243" y="88"/>
                </a:cxn>
                <a:cxn ang="0">
                  <a:pos x="259" y="77"/>
                </a:cxn>
                <a:cxn ang="0">
                  <a:pos x="278" y="68"/>
                </a:cxn>
                <a:cxn ang="0">
                  <a:pos x="299" y="60"/>
                </a:cxn>
                <a:cxn ang="0">
                  <a:pos x="317" y="51"/>
                </a:cxn>
                <a:cxn ang="0">
                  <a:pos x="335" y="45"/>
                </a:cxn>
                <a:cxn ang="0">
                  <a:pos x="343" y="41"/>
                </a:cxn>
                <a:cxn ang="0">
                  <a:pos x="349" y="34"/>
                </a:cxn>
                <a:cxn ang="0">
                  <a:pos x="351" y="26"/>
                </a:cxn>
                <a:cxn ang="0">
                  <a:pos x="350" y="16"/>
                </a:cxn>
                <a:cxn ang="0">
                  <a:pos x="346" y="8"/>
                </a:cxn>
                <a:cxn ang="0">
                  <a:pos x="339" y="3"/>
                </a:cxn>
                <a:cxn ang="0">
                  <a:pos x="331" y="0"/>
                </a:cxn>
                <a:cxn ang="0">
                  <a:pos x="322" y="1"/>
                </a:cxn>
              </a:cxnLst>
              <a:rect l="0" t="0" r="r" b="b"/>
              <a:pathLst>
                <a:path w="351" h="1318">
                  <a:moveTo>
                    <a:pt x="322" y="1"/>
                  </a:moveTo>
                  <a:lnTo>
                    <a:pt x="309" y="6"/>
                  </a:lnTo>
                  <a:lnTo>
                    <a:pt x="290" y="12"/>
                  </a:lnTo>
                  <a:lnTo>
                    <a:pt x="267" y="23"/>
                  </a:lnTo>
                  <a:lnTo>
                    <a:pt x="243" y="35"/>
                  </a:lnTo>
                  <a:lnTo>
                    <a:pt x="219" y="50"/>
                  </a:lnTo>
                  <a:lnTo>
                    <a:pt x="196" y="66"/>
                  </a:lnTo>
                  <a:lnTo>
                    <a:pt x="180" y="87"/>
                  </a:lnTo>
                  <a:lnTo>
                    <a:pt x="169" y="107"/>
                  </a:lnTo>
                  <a:lnTo>
                    <a:pt x="158" y="166"/>
                  </a:lnTo>
                  <a:lnTo>
                    <a:pt x="139" y="296"/>
                  </a:lnTo>
                  <a:lnTo>
                    <a:pt x="113" y="472"/>
                  </a:lnTo>
                  <a:lnTo>
                    <a:pt x="85" y="674"/>
                  </a:lnTo>
                  <a:lnTo>
                    <a:pt x="56" y="879"/>
                  </a:lnTo>
                  <a:lnTo>
                    <a:pt x="31" y="1065"/>
                  </a:lnTo>
                  <a:lnTo>
                    <a:pt x="10" y="1209"/>
                  </a:lnTo>
                  <a:lnTo>
                    <a:pt x="0" y="1292"/>
                  </a:lnTo>
                  <a:lnTo>
                    <a:pt x="0" y="1300"/>
                  </a:lnTo>
                  <a:lnTo>
                    <a:pt x="4" y="1308"/>
                  </a:lnTo>
                  <a:lnTo>
                    <a:pt x="10" y="1314"/>
                  </a:lnTo>
                  <a:lnTo>
                    <a:pt x="19" y="1318"/>
                  </a:lnTo>
                  <a:lnTo>
                    <a:pt x="28" y="1316"/>
                  </a:lnTo>
                  <a:lnTo>
                    <a:pt x="36" y="1312"/>
                  </a:lnTo>
                  <a:lnTo>
                    <a:pt x="42" y="1305"/>
                  </a:lnTo>
                  <a:lnTo>
                    <a:pt x="44" y="1297"/>
                  </a:lnTo>
                  <a:lnTo>
                    <a:pt x="69" y="1117"/>
                  </a:lnTo>
                  <a:lnTo>
                    <a:pt x="96" y="927"/>
                  </a:lnTo>
                  <a:lnTo>
                    <a:pt x="123" y="735"/>
                  </a:lnTo>
                  <a:lnTo>
                    <a:pt x="148" y="551"/>
                  </a:lnTo>
                  <a:lnTo>
                    <a:pt x="171" y="387"/>
                  </a:lnTo>
                  <a:lnTo>
                    <a:pt x="190" y="254"/>
                  </a:lnTo>
                  <a:lnTo>
                    <a:pt x="205" y="161"/>
                  </a:lnTo>
                  <a:lnTo>
                    <a:pt x="212" y="119"/>
                  </a:lnTo>
                  <a:lnTo>
                    <a:pt x="217" y="110"/>
                  </a:lnTo>
                  <a:lnTo>
                    <a:pt x="228" y="99"/>
                  </a:lnTo>
                  <a:lnTo>
                    <a:pt x="243" y="88"/>
                  </a:lnTo>
                  <a:lnTo>
                    <a:pt x="259" y="77"/>
                  </a:lnTo>
                  <a:lnTo>
                    <a:pt x="278" y="68"/>
                  </a:lnTo>
                  <a:lnTo>
                    <a:pt x="299" y="60"/>
                  </a:lnTo>
                  <a:lnTo>
                    <a:pt x="317" y="51"/>
                  </a:lnTo>
                  <a:lnTo>
                    <a:pt x="335" y="45"/>
                  </a:lnTo>
                  <a:lnTo>
                    <a:pt x="343" y="41"/>
                  </a:lnTo>
                  <a:lnTo>
                    <a:pt x="349" y="34"/>
                  </a:lnTo>
                  <a:lnTo>
                    <a:pt x="351" y="26"/>
                  </a:lnTo>
                  <a:lnTo>
                    <a:pt x="350" y="16"/>
                  </a:lnTo>
                  <a:lnTo>
                    <a:pt x="346" y="8"/>
                  </a:lnTo>
                  <a:lnTo>
                    <a:pt x="339" y="3"/>
                  </a:lnTo>
                  <a:lnTo>
                    <a:pt x="331" y="0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169" y="454"/>
              <a:ext cx="57" cy="435"/>
            </a:xfrm>
            <a:custGeom>
              <a:avLst/>
              <a:gdLst/>
              <a:ahLst/>
              <a:cxnLst>
                <a:cxn ang="0">
                  <a:pos x="2" y="12"/>
                </a:cxn>
                <a:cxn ang="0">
                  <a:pos x="0" y="20"/>
                </a:cxn>
                <a:cxn ang="0">
                  <a:pos x="0" y="30"/>
                </a:cxn>
                <a:cxn ang="0">
                  <a:pos x="4" y="38"/>
                </a:cxn>
                <a:cxn ang="0">
                  <a:pos x="11" y="43"/>
                </a:cxn>
                <a:cxn ang="0">
                  <a:pos x="27" y="53"/>
                </a:cxn>
                <a:cxn ang="0">
                  <a:pos x="44" y="63"/>
                </a:cxn>
                <a:cxn ang="0">
                  <a:pos x="62" y="77"/>
                </a:cxn>
                <a:cxn ang="0">
                  <a:pos x="80" y="89"/>
                </a:cxn>
                <a:cxn ang="0">
                  <a:pos x="94" y="103"/>
                </a:cxn>
                <a:cxn ang="0">
                  <a:pos x="107" y="115"/>
                </a:cxn>
                <a:cxn ang="0">
                  <a:pos x="115" y="127"/>
                </a:cxn>
                <a:cxn ang="0">
                  <a:pos x="119" y="138"/>
                </a:cxn>
                <a:cxn ang="0">
                  <a:pos x="121" y="280"/>
                </a:cxn>
                <a:cxn ang="0">
                  <a:pos x="124" y="583"/>
                </a:cxn>
                <a:cxn ang="0">
                  <a:pos x="126" y="951"/>
                </a:cxn>
                <a:cxn ang="0">
                  <a:pos x="126" y="1283"/>
                </a:cxn>
                <a:cxn ang="0">
                  <a:pos x="127" y="1293"/>
                </a:cxn>
                <a:cxn ang="0">
                  <a:pos x="132" y="1300"/>
                </a:cxn>
                <a:cxn ang="0">
                  <a:pos x="140" y="1305"/>
                </a:cxn>
                <a:cxn ang="0">
                  <a:pos x="148" y="1306"/>
                </a:cxn>
                <a:cxn ang="0">
                  <a:pos x="157" y="1305"/>
                </a:cxn>
                <a:cxn ang="0">
                  <a:pos x="165" y="1300"/>
                </a:cxn>
                <a:cxn ang="0">
                  <a:pos x="170" y="1292"/>
                </a:cxn>
                <a:cxn ang="0">
                  <a:pos x="171" y="1283"/>
                </a:cxn>
                <a:cxn ang="0">
                  <a:pos x="171" y="1093"/>
                </a:cxn>
                <a:cxn ang="0">
                  <a:pos x="170" y="711"/>
                </a:cxn>
                <a:cxn ang="0">
                  <a:pos x="167" y="328"/>
                </a:cxn>
                <a:cxn ang="0">
                  <a:pos x="165" y="134"/>
                </a:cxn>
                <a:cxn ang="0">
                  <a:pos x="158" y="112"/>
                </a:cxn>
                <a:cxn ang="0">
                  <a:pos x="144" y="90"/>
                </a:cxn>
                <a:cxn ang="0">
                  <a:pos x="126" y="69"/>
                </a:cxn>
                <a:cxn ang="0">
                  <a:pos x="104" y="50"/>
                </a:cxn>
                <a:cxn ang="0">
                  <a:pos x="82" y="34"/>
                </a:cxn>
                <a:cxn ang="0">
                  <a:pos x="61" y="20"/>
                </a:cxn>
                <a:cxn ang="0">
                  <a:pos x="44" y="9"/>
                </a:cxn>
                <a:cxn ang="0">
                  <a:pos x="32" y="3"/>
                </a:cxn>
                <a:cxn ang="0">
                  <a:pos x="24" y="0"/>
                </a:cxn>
                <a:cxn ang="0">
                  <a:pos x="16" y="1"/>
                </a:cxn>
                <a:cxn ang="0">
                  <a:pos x="8" y="5"/>
                </a:cxn>
                <a:cxn ang="0">
                  <a:pos x="2" y="12"/>
                </a:cxn>
              </a:cxnLst>
              <a:rect l="0" t="0" r="r" b="b"/>
              <a:pathLst>
                <a:path w="171" h="1306">
                  <a:moveTo>
                    <a:pt x="2" y="12"/>
                  </a:moveTo>
                  <a:lnTo>
                    <a:pt x="0" y="20"/>
                  </a:lnTo>
                  <a:lnTo>
                    <a:pt x="0" y="30"/>
                  </a:lnTo>
                  <a:lnTo>
                    <a:pt x="4" y="38"/>
                  </a:lnTo>
                  <a:lnTo>
                    <a:pt x="11" y="43"/>
                  </a:lnTo>
                  <a:lnTo>
                    <a:pt x="27" y="53"/>
                  </a:lnTo>
                  <a:lnTo>
                    <a:pt x="44" y="63"/>
                  </a:lnTo>
                  <a:lnTo>
                    <a:pt x="62" y="77"/>
                  </a:lnTo>
                  <a:lnTo>
                    <a:pt x="80" y="89"/>
                  </a:lnTo>
                  <a:lnTo>
                    <a:pt x="94" y="103"/>
                  </a:lnTo>
                  <a:lnTo>
                    <a:pt x="107" y="115"/>
                  </a:lnTo>
                  <a:lnTo>
                    <a:pt x="115" y="127"/>
                  </a:lnTo>
                  <a:lnTo>
                    <a:pt x="119" y="138"/>
                  </a:lnTo>
                  <a:lnTo>
                    <a:pt x="121" y="280"/>
                  </a:lnTo>
                  <a:lnTo>
                    <a:pt x="124" y="583"/>
                  </a:lnTo>
                  <a:lnTo>
                    <a:pt x="126" y="951"/>
                  </a:lnTo>
                  <a:lnTo>
                    <a:pt x="126" y="1283"/>
                  </a:lnTo>
                  <a:lnTo>
                    <a:pt x="127" y="1293"/>
                  </a:lnTo>
                  <a:lnTo>
                    <a:pt x="132" y="1300"/>
                  </a:lnTo>
                  <a:lnTo>
                    <a:pt x="140" y="1305"/>
                  </a:lnTo>
                  <a:lnTo>
                    <a:pt x="148" y="1306"/>
                  </a:lnTo>
                  <a:lnTo>
                    <a:pt x="157" y="1305"/>
                  </a:lnTo>
                  <a:lnTo>
                    <a:pt x="165" y="1300"/>
                  </a:lnTo>
                  <a:lnTo>
                    <a:pt x="170" y="1292"/>
                  </a:lnTo>
                  <a:lnTo>
                    <a:pt x="171" y="1283"/>
                  </a:lnTo>
                  <a:lnTo>
                    <a:pt x="171" y="1093"/>
                  </a:lnTo>
                  <a:lnTo>
                    <a:pt x="170" y="711"/>
                  </a:lnTo>
                  <a:lnTo>
                    <a:pt x="167" y="328"/>
                  </a:lnTo>
                  <a:lnTo>
                    <a:pt x="165" y="134"/>
                  </a:lnTo>
                  <a:lnTo>
                    <a:pt x="158" y="112"/>
                  </a:lnTo>
                  <a:lnTo>
                    <a:pt x="144" y="90"/>
                  </a:lnTo>
                  <a:lnTo>
                    <a:pt x="126" y="69"/>
                  </a:lnTo>
                  <a:lnTo>
                    <a:pt x="104" y="50"/>
                  </a:lnTo>
                  <a:lnTo>
                    <a:pt x="82" y="34"/>
                  </a:lnTo>
                  <a:lnTo>
                    <a:pt x="61" y="20"/>
                  </a:lnTo>
                  <a:lnTo>
                    <a:pt x="44" y="9"/>
                  </a:lnTo>
                  <a:lnTo>
                    <a:pt x="32" y="3"/>
                  </a:lnTo>
                  <a:lnTo>
                    <a:pt x="24" y="0"/>
                  </a:lnTo>
                  <a:lnTo>
                    <a:pt x="16" y="1"/>
                  </a:lnTo>
                  <a:lnTo>
                    <a:pt x="8" y="5"/>
                  </a:lnTo>
                  <a:lnTo>
                    <a:pt x="2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24" y="423"/>
              <a:ext cx="524" cy="119"/>
            </a:xfrm>
            <a:custGeom>
              <a:avLst/>
              <a:gdLst/>
              <a:ahLst/>
              <a:cxnLst>
                <a:cxn ang="0">
                  <a:pos x="55" y="2"/>
                </a:cxn>
                <a:cxn ang="0">
                  <a:pos x="51" y="3"/>
                </a:cxn>
                <a:cxn ang="0">
                  <a:pos x="46" y="4"/>
                </a:cxn>
                <a:cxn ang="0">
                  <a:pos x="38" y="8"/>
                </a:cxn>
                <a:cxn ang="0">
                  <a:pos x="30" y="12"/>
                </a:cxn>
                <a:cxn ang="0">
                  <a:pos x="20" y="19"/>
                </a:cxn>
                <a:cxn ang="0">
                  <a:pos x="12" y="26"/>
                </a:cxn>
                <a:cxn ang="0">
                  <a:pos x="5" y="35"/>
                </a:cxn>
                <a:cxn ang="0">
                  <a:pos x="1" y="46"/>
                </a:cxn>
                <a:cxn ang="0">
                  <a:pos x="0" y="61"/>
                </a:cxn>
                <a:cxn ang="0">
                  <a:pos x="4" y="76"/>
                </a:cxn>
                <a:cxn ang="0">
                  <a:pos x="12" y="92"/>
                </a:cxn>
                <a:cxn ang="0">
                  <a:pos x="26" y="107"/>
                </a:cxn>
                <a:cxn ang="0">
                  <a:pos x="28" y="108"/>
                </a:cxn>
                <a:cxn ang="0">
                  <a:pos x="31" y="111"/>
                </a:cxn>
                <a:cxn ang="0">
                  <a:pos x="34" y="112"/>
                </a:cxn>
                <a:cxn ang="0">
                  <a:pos x="38" y="114"/>
                </a:cxn>
                <a:cxn ang="0">
                  <a:pos x="1497" y="355"/>
                </a:cxn>
                <a:cxn ang="0">
                  <a:pos x="1498" y="355"/>
                </a:cxn>
                <a:cxn ang="0">
                  <a:pos x="1501" y="355"/>
                </a:cxn>
                <a:cxn ang="0">
                  <a:pos x="1502" y="355"/>
                </a:cxn>
                <a:cxn ang="0">
                  <a:pos x="1504" y="355"/>
                </a:cxn>
                <a:cxn ang="0">
                  <a:pos x="1508" y="353"/>
                </a:cxn>
                <a:cxn ang="0">
                  <a:pos x="1515" y="352"/>
                </a:cxn>
                <a:cxn ang="0">
                  <a:pos x="1524" y="351"/>
                </a:cxn>
                <a:cxn ang="0">
                  <a:pos x="1533" y="346"/>
                </a:cxn>
                <a:cxn ang="0">
                  <a:pos x="1544" y="341"/>
                </a:cxn>
                <a:cxn ang="0">
                  <a:pos x="1554" y="334"/>
                </a:cxn>
                <a:cxn ang="0">
                  <a:pos x="1563" y="325"/>
                </a:cxn>
                <a:cxn ang="0">
                  <a:pos x="1569" y="313"/>
                </a:cxn>
                <a:cxn ang="0">
                  <a:pos x="1571" y="295"/>
                </a:cxn>
                <a:cxn ang="0">
                  <a:pos x="1567" y="276"/>
                </a:cxn>
                <a:cxn ang="0">
                  <a:pos x="1555" y="256"/>
                </a:cxn>
                <a:cxn ang="0">
                  <a:pos x="1538" y="236"/>
                </a:cxn>
                <a:cxn ang="0">
                  <a:pos x="1535" y="233"/>
                </a:cxn>
                <a:cxn ang="0">
                  <a:pos x="1532" y="231"/>
                </a:cxn>
                <a:cxn ang="0">
                  <a:pos x="1528" y="230"/>
                </a:cxn>
                <a:cxn ang="0">
                  <a:pos x="1525" y="229"/>
                </a:cxn>
                <a:cxn ang="0">
                  <a:pos x="65" y="2"/>
                </a:cxn>
                <a:cxn ang="0">
                  <a:pos x="62" y="0"/>
                </a:cxn>
                <a:cxn ang="0">
                  <a:pos x="60" y="0"/>
                </a:cxn>
                <a:cxn ang="0">
                  <a:pos x="58" y="0"/>
                </a:cxn>
                <a:cxn ang="0">
                  <a:pos x="55" y="2"/>
                </a:cxn>
              </a:cxnLst>
              <a:rect l="0" t="0" r="r" b="b"/>
              <a:pathLst>
                <a:path w="1571" h="355">
                  <a:moveTo>
                    <a:pt x="55" y="2"/>
                  </a:moveTo>
                  <a:lnTo>
                    <a:pt x="51" y="3"/>
                  </a:lnTo>
                  <a:lnTo>
                    <a:pt x="46" y="4"/>
                  </a:lnTo>
                  <a:lnTo>
                    <a:pt x="38" y="8"/>
                  </a:lnTo>
                  <a:lnTo>
                    <a:pt x="30" y="12"/>
                  </a:lnTo>
                  <a:lnTo>
                    <a:pt x="20" y="19"/>
                  </a:lnTo>
                  <a:lnTo>
                    <a:pt x="12" y="26"/>
                  </a:lnTo>
                  <a:lnTo>
                    <a:pt x="5" y="35"/>
                  </a:lnTo>
                  <a:lnTo>
                    <a:pt x="1" y="46"/>
                  </a:lnTo>
                  <a:lnTo>
                    <a:pt x="0" y="61"/>
                  </a:lnTo>
                  <a:lnTo>
                    <a:pt x="4" y="76"/>
                  </a:lnTo>
                  <a:lnTo>
                    <a:pt x="12" y="92"/>
                  </a:lnTo>
                  <a:lnTo>
                    <a:pt x="26" y="107"/>
                  </a:lnTo>
                  <a:lnTo>
                    <a:pt x="28" y="108"/>
                  </a:lnTo>
                  <a:lnTo>
                    <a:pt x="31" y="111"/>
                  </a:lnTo>
                  <a:lnTo>
                    <a:pt x="34" y="112"/>
                  </a:lnTo>
                  <a:lnTo>
                    <a:pt x="38" y="114"/>
                  </a:lnTo>
                  <a:lnTo>
                    <a:pt x="1497" y="355"/>
                  </a:lnTo>
                  <a:lnTo>
                    <a:pt x="1498" y="355"/>
                  </a:lnTo>
                  <a:lnTo>
                    <a:pt x="1501" y="355"/>
                  </a:lnTo>
                  <a:lnTo>
                    <a:pt x="1502" y="355"/>
                  </a:lnTo>
                  <a:lnTo>
                    <a:pt x="1504" y="355"/>
                  </a:lnTo>
                  <a:lnTo>
                    <a:pt x="1508" y="353"/>
                  </a:lnTo>
                  <a:lnTo>
                    <a:pt x="1515" y="352"/>
                  </a:lnTo>
                  <a:lnTo>
                    <a:pt x="1524" y="351"/>
                  </a:lnTo>
                  <a:lnTo>
                    <a:pt x="1533" y="346"/>
                  </a:lnTo>
                  <a:lnTo>
                    <a:pt x="1544" y="341"/>
                  </a:lnTo>
                  <a:lnTo>
                    <a:pt x="1554" y="334"/>
                  </a:lnTo>
                  <a:lnTo>
                    <a:pt x="1563" y="325"/>
                  </a:lnTo>
                  <a:lnTo>
                    <a:pt x="1569" y="313"/>
                  </a:lnTo>
                  <a:lnTo>
                    <a:pt x="1571" y="295"/>
                  </a:lnTo>
                  <a:lnTo>
                    <a:pt x="1567" y="276"/>
                  </a:lnTo>
                  <a:lnTo>
                    <a:pt x="1555" y="256"/>
                  </a:lnTo>
                  <a:lnTo>
                    <a:pt x="1538" y="236"/>
                  </a:lnTo>
                  <a:lnTo>
                    <a:pt x="1535" y="233"/>
                  </a:lnTo>
                  <a:lnTo>
                    <a:pt x="1532" y="231"/>
                  </a:lnTo>
                  <a:lnTo>
                    <a:pt x="1528" y="230"/>
                  </a:lnTo>
                  <a:lnTo>
                    <a:pt x="1525" y="229"/>
                  </a:lnTo>
                  <a:lnTo>
                    <a:pt x="65" y="2"/>
                  </a:lnTo>
                  <a:lnTo>
                    <a:pt x="62" y="0"/>
                  </a:lnTo>
                  <a:lnTo>
                    <a:pt x="60" y="0"/>
                  </a:lnTo>
                  <a:lnTo>
                    <a:pt x="58" y="0"/>
                  </a:lnTo>
                  <a:lnTo>
                    <a:pt x="55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40" y="439"/>
              <a:ext cx="493" cy="87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0" y="11"/>
                </a:cxn>
                <a:cxn ang="0">
                  <a:pos x="1" y="8"/>
                </a:cxn>
                <a:cxn ang="0">
                  <a:pos x="11" y="3"/>
                </a:cxn>
                <a:cxn ang="0">
                  <a:pos x="23" y="2"/>
                </a:cxn>
                <a:cxn ang="0">
                  <a:pos x="55" y="6"/>
                </a:cxn>
                <a:cxn ang="0">
                  <a:pos x="115" y="15"/>
                </a:cxn>
                <a:cxn ang="0">
                  <a:pos x="197" y="29"/>
                </a:cxn>
                <a:cxn ang="0">
                  <a:pos x="299" y="43"/>
                </a:cxn>
                <a:cxn ang="0">
                  <a:pos x="415" y="62"/>
                </a:cxn>
                <a:cxn ang="0">
                  <a:pos x="541" y="81"/>
                </a:cxn>
                <a:cxn ang="0">
                  <a:pos x="672" y="103"/>
                </a:cxn>
                <a:cxn ang="0">
                  <a:pos x="806" y="123"/>
                </a:cxn>
                <a:cxn ang="0">
                  <a:pos x="938" y="145"/>
                </a:cxn>
                <a:cxn ang="0">
                  <a:pos x="1064" y="164"/>
                </a:cxn>
                <a:cxn ang="0">
                  <a:pos x="1181" y="183"/>
                </a:cxn>
                <a:cxn ang="0">
                  <a:pos x="1282" y="198"/>
                </a:cxn>
                <a:cxn ang="0">
                  <a:pos x="1364" y="211"/>
                </a:cxn>
                <a:cxn ang="0">
                  <a:pos x="1425" y="221"/>
                </a:cxn>
                <a:cxn ang="0">
                  <a:pos x="1459" y="225"/>
                </a:cxn>
                <a:cxn ang="0">
                  <a:pos x="1473" y="236"/>
                </a:cxn>
                <a:cxn ang="0">
                  <a:pos x="1479" y="249"/>
                </a:cxn>
                <a:cxn ang="0">
                  <a:pos x="1479" y="252"/>
                </a:cxn>
                <a:cxn ang="0">
                  <a:pos x="1479" y="252"/>
                </a:cxn>
                <a:cxn ang="0">
                  <a:pos x="1477" y="254"/>
                </a:cxn>
                <a:cxn ang="0">
                  <a:pos x="1463" y="260"/>
                </a:cxn>
                <a:cxn ang="0">
                  <a:pos x="1450" y="261"/>
                </a:cxn>
                <a:cxn ang="0">
                  <a:pos x="1417" y="256"/>
                </a:cxn>
                <a:cxn ang="0">
                  <a:pos x="1358" y="246"/>
                </a:cxn>
                <a:cxn ang="0">
                  <a:pos x="1277" y="233"/>
                </a:cxn>
                <a:cxn ang="0">
                  <a:pos x="1175" y="217"/>
                </a:cxn>
                <a:cxn ang="0">
                  <a:pos x="1059" y="198"/>
                </a:cxn>
                <a:cxn ang="0">
                  <a:pos x="933" y="176"/>
                </a:cxn>
                <a:cxn ang="0">
                  <a:pos x="801" y="154"/>
                </a:cxn>
                <a:cxn ang="0">
                  <a:pos x="667" y="133"/>
                </a:cxn>
                <a:cxn ang="0">
                  <a:pos x="534" y="110"/>
                </a:cxn>
                <a:cxn ang="0">
                  <a:pos x="408" y="89"/>
                </a:cxn>
                <a:cxn ang="0">
                  <a:pos x="292" y="70"/>
                </a:cxn>
                <a:cxn ang="0">
                  <a:pos x="189" y="53"/>
                </a:cxn>
                <a:cxn ang="0">
                  <a:pos x="107" y="39"/>
                </a:cxn>
                <a:cxn ang="0">
                  <a:pos x="46" y="30"/>
                </a:cxn>
                <a:cxn ang="0">
                  <a:pos x="12" y="25"/>
                </a:cxn>
                <a:cxn ang="0">
                  <a:pos x="4" y="19"/>
                </a:cxn>
                <a:cxn ang="0">
                  <a:pos x="0" y="14"/>
                </a:cxn>
              </a:cxnLst>
              <a:rect l="0" t="0" r="r" b="b"/>
              <a:pathLst>
                <a:path w="1479" h="263">
                  <a:moveTo>
                    <a:pt x="0" y="12"/>
                  </a:moveTo>
                  <a:lnTo>
                    <a:pt x="0" y="12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1" y="8"/>
                  </a:lnTo>
                  <a:lnTo>
                    <a:pt x="5" y="6"/>
                  </a:lnTo>
                  <a:lnTo>
                    <a:pt x="11" y="3"/>
                  </a:lnTo>
                  <a:lnTo>
                    <a:pt x="18" y="0"/>
                  </a:lnTo>
                  <a:lnTo>
                    <a:pt x="23" y="2"/>
                  </a:lnTo>
                  <a:lnTo>
                    <a:pt x="35" y="3"/>
                  </a:lnTo>
                  <a:lnTo>
                    <a:pt x="55" y="6"/>
                  </a:lnTo>
                  <a:lnTo>
                    <a:pt x="82" y="10"/>
                  </a:lnTo>
                  <a:lnTo>
                    <a:pt x="115" y="15"/>
                  </a:lnTo>
                  <a:lnTo>
                    <a:pt x="154" y="22"/>
                  </a:lnTo>
                  <a:lnTo>
                    <a:pt x="197" y="29"/>
                  </a:lnTo>
                  <a:lnTo>
                    <a:pt x="246" y="35"/>
                  </a:lnTo>
                  <a:lnTo>
                    <a:pt x="299" y="43"/>
                  </a:lnTo>
                  <a:lnTo>
                    <a:pt x="356" y="53"/>
                  </a:lnTo>
                  <a:lnTo>
                    <a:pt x="415" y="62"/>
                  </a:lnTo>
                  <a:lnTo>
                    <a:pt x="476" y="72"/>
                  </a:lnTo>
                  <a:lnTo>
                    <a:pt x="541" y="81"/>
                  </a:lnTo>
                  <a:lnTo>
                    <a:pt x="606" y="92"/>
                  </a:lnTo>
                  <a:lnTo>
                    <a:pt x="672" y="103"/>
                  </a:lnTo>
                  <a:lnTo>
                    <a:pt x="740" y="112"/>
                  </a:lnTo>
                  <a:lnTo>
                    <a:pt x="806" y="123"/>
                  </a:lnTo>
                  <a:lnTo>
                    <a:pt x="874" y="134"/>
                  </a:lnTo>
                  <a:lnTo>
                    <a:pt x="938" y="145"/>
                  </a:lnTo>
                  <a:lnTo>
                    <a:pt x="1003" y="154"/>
                  </a:lnTo>
                  <a:lnTo>
                    <a:pt x="1064" y="164"/>
                  </a:lnTo>
                  <a:lnTo>
                    <a:pt x="1124" y="173"/>
                  </a:lnTo>
                  <a:lnTo>
                    <a:pt x="1181" y="183"/>
                  </a:lnTo>
                  <a:lnTo>
                    <a:pt x="1233" y="191"/>
                  </a:lnTo>
                  <a:lnTo>
                    <a:pt x="1282" y="198"/>
                  </a:lnTo>
                  <a:lnTo>
                    <a:pt x="1327" y="204"/>
                  </a:lnTo>
                  <a:lnTo>
                    <a:pt x="1364" y="211"/>
                  </a:lnTo>
                  <a:lnTo>
                    <a:pt x="1398" y="217"/>
                  </a:lnTo>
                  <a:lnTo>
                    <a:pt x="1425" y="221"/>
                  </a:lnTo>
                  <a:lnTo>
                    <a:pt x="1446" y="223"/>
                  </a:lnTo>
                  <a:lnTo>
                    <a:pt x="1459" y="225"/>
                  </a:lnTo>
                  <a:lnTo>
                    <a:pt x="1464" y="226"/>
                  </a:lnTo>
                  <a:lnTo>
                    <a:pt x="1473" y="236"/>
                  </a:lnTo>
                  <a:lnTo>
                    <a:pt x="1477" y="242"/>
                  </a:lnTo>
                  <a:lnTo>
                    <a:pt x="1479" y="249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7" y="254"/>
                  </a:lnTo>
                  <a:lnTo>
                    <a:pt x="1471" y="257"/>
                  </a:lnTo>
                  <a:lnTo>
                    <a:pt x="1463" y="260"/>
                  </a:lnTo>
                  <a:lnTo>
                    <a:pt x="1455" y="263"/>
                  </a:lnTo>
                  <a:lnTo>
                    <a:pt x="1450" y="261"/>
                  </a:lnTo>
                  <a:lnTo>
                    <a:pt x="1437" y="260"/>
                  </a:lnTo>
                  <a:lnTo>
                    <a:pt x="1417" y="256"/>
                  </a:lnTo>
                  <a:lnTo>
                    <a:pt x="1391" y="252"/>
                  </a:lnTo>
                  <a:lnTo>
                    <a:pt x="1358" y="246"/>
                  </a:lnTo>
                  <a:lnTo>
                    <a:pt x="1320" y="240"/>
                  </a:lnTo>
                  <a:lnTo>
                    <a:pt x="1277" y="233"/>
                  </a:lnTo>
                  <a:lnTo>
                    <a:pt x="1228" y="225"/>
                  </a:lnTo>
                  <a:lnTo>
                    <a:pt x="1175" y="217"/>
                  </a:lnTo>
                  <a:lnTo>
                    <a:pt x="1118" y="207"/>
                  </a:lnTo>
                  <a:lnTo>
                    <a:pt x="1059" y="198"/>
                  </a:lnTo>
                  <a:lnTo>
                    <a:pt x="998" y="187"/>
                  </a:lnTo>
                  <a:lnTo>
                    <a:pt x="933" y="176"/>
                  </a:lnTo>
                  <a:lnTo>
                    <a:pt x="868" y="165"/>
                  </a:lnTo>
                  <a:lnTo>
                    <a:pt x="801" y="154"/>
                  </a:lnTo>
                  <a:lnTo>
                    <a:pt x="734" y="144"/>
                  </a:lnTo>
                  <a:lnTo>
                    <a:pt x="667" y="133"/>
                  </a:lnTo>
                  <a:lnTo>
                    <a:pt x="600" y="122"/>
                  </a:lnTo>
                  <a:lnTo>
                    <a:pt x="534" y="110"/>
                  </a:lnTo>
                  <a:lnTo>
                    <a:pt x="471" y="100"/>
                  </a:lnTo>
                  <a:lnTo>
                    <a:pt x="408" y="89"/>
                  </a:lnTo>
                  <a:lnTo>
                    <a:pt x="349" y="80"/>
                  </a:lnTo>
                  <a:lnTo>
                    <a:pt x="292" y="70"/>
                  </a:lnTo>
                  <a:lnTo>
                    <a:pt x="239" y="61"/>
                  </a:lnTo>
                  <a:lnTo>
                    <a:pt x="189" y="53"/>
                  </a:lnTo>
                  <a:lnTo>
                    <a:pt x="146" y="46"/>
                  </a:lnTo>
                  <a:lnTo>
                    <a:pt x="107" y="39"/>
                  </a:lnTo>
                  <a:lnTo>
                    <a:pt x="73" y="34"/>
                  </a:lnTo>
                  <a:lnTo>
                    <a:pt x="46" y="30"/>
                  </a:lnTo>
                  <a:lnTo>
                    <a:pt x="26" y="26"/>
                  </a:lnTo>
                  <a:lnTo>
                    <a:pt x="12" y="25"/>
                  </a:lnTo>
                  <a:lnTo>
                    <a:pt x="7" y="23"/>
                  </a:lnTo>
                  <a:lnTo>
                    <a:pt x="4" y="19"/>
                  </a:lnTo>
                  <a:lnTo>
                    <a:pt x="1" y="16"/>
                  </a:lnTo>
                  <a:lnTo>
                    <a:pt x="0" y="14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4CE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416" y="498"/>
              <a:ext cx="129" cy="181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3" y="11"/>
                </a:cxn>
                <a:cxn ang="0">
                  <a:pos x="0" y="18"/>
                </a:cxn>
                <a:cxn ang="0">
                  <a:pos x="0" y="27"/>
                </a:cxn>
                <a:cxn ang="0">
                  <a:pos x="4" y="36"/>
                </a:cxn>
                <a:cxn ang="0">
                  <a:pos x="346" y="533"/>
                </a:cxn>
                <a:cxn ang="0">
                  <a:pos x="353" y="540"/>
                </a:cxn>
                <a:cxn ang="0">
                  <a:pos x="361" y="543"/>
                </a:cxn>
                <a:cxn ang="0">
                  <a:pos x="369" y="543"/>
                </a:cxn>
                <a:cxn ang="0">
                  <a:pos x="377" y="539"/>
                </a:cxn>
                <a:cxn ang="0">
                  <a:pos x="384" y="532"/>
                </a:cxn>
                <a:cxn ang="0">
                  <a:pos x="387" y="524"/>
                </a:cxn>
                <a:cxn ang="0">
                  <a:pos x="387" y="516"/>
                </a:cxn>
                <a:cxn ang="0">
                  <a:pos x="384" y="508"/>
                </a:cxn>
                <a:cxn ang="0">
                  <a:pos x="41" y="10"/>
                </a:cxn>
                <a:cxn ang="0">
                  <a:pos x="34" y="3"/>
                </a:cxn>
                <a:cxn ang="0">
                  <a:pos x="27" y="0"/>
                </a:cxn>
                <a:cxn ang="0">
                  <a:pos x="18" y="0"/>
                </a:cxn>
                <a:cxn ang="0">
                  <a:pos x="10" y="4"/>
                </a:cxn>
              </a:cxnLst>
              <a:rect l="0" t="0" r="r" b="b"/>
              <a:pathLst>
                <a:path w="387" h="543">
                  <a:moveTo>
                    <a:pt x="10" y="4"/>
                  </a:moveTo>
                  <a:lnTo>
                    <a:pt x="3" y="11"/>
                  </a:lnTo>
                  <a:lnTo>
                    <a:pt x="0" y="18"/>
                  </a:lnTo>
                  <a:lnTo>
                    <a:pt x="0" y="27"/>
                  </a:lnTo>
                  <a:lnTo>
                    <a:pt x="4" y="36"/>
                  </a:lnTo>
                  <a:lnTo>
                    <a:pt x="346" y="533"/>
                  </a:lnTo>
                  <a:lnTo>
                    <a:pt x="353" y="540"/>
                  </a:lnTo>
                  <a:lnTo>
                    <a:pt x="361" y="543"/>
                  </a:lnTo>
                  <a:lnTo>
                    <a:pt x="369" y="543"/>
                  </a:lnTo>
                  <a:lnTo>
                    <a:pt x="377" y="539"/>
                  </a:lnTo>
                  <a:lnTo>
                    <a:pt x="384" y="532"/>
                  </a:lnTo>
                  <a:lnTo>
                    <a:pt x="387" y="524"/>
                  </a:lnTo>
                  <a:lnTo>
                    <a:pt x="387" y="516"/>
                  </a:lnTo>
                  <a:lnTo>
                    <a:pt x="384" y="508"/>
                  </a:lnTo>
                  <a:lnTo>
                    <a:pt x="41" y="10"/>
                  </a:lnTo>
                  <a:lnTo>
                    <a:pt x="34" y="3"/>
                  </a:lnTo>
                  <a:lnTo>
                    <a:pt x="27" y="0"/>
                  </a:lnTo>
                  <a:lnTo>
                    <a:pt x="18" y="0"/>
                  </a:lnTo>
                  <a:lnTo>
                    <a:pt x="10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195" y="868"/>
              <a:ext cx="45" cy="33"/>
            </a:xfrm>
            <a:custGeom>
              <a:avLst/>
              <a:gdLst/>
              <a:ahLst/>
              <a:cxnLst>
                <a:cxn ang="0">
                  <a:pos x="0" y="50"/>
                </a:cxn>
                <a:cxn ang="0">
                  <a:pos x="1" y="60"/>
                </a:cxn>
                <a:cxn ang="0">
                  <a:pos x="5" y="69"/>
                </a:cxn>
                <a:cxn ang="0">
                  <a:pos x="10" y="77"/>
                </a:cxn>
                <a:cxn ang="0">
                  <a:pos x="18" y="84"/>
                </a:cxn>
                <a:cxn ang="0">
                  <a:pos x="28" y="91"/>
                </a:cxn>
                <a:cxn ang="0">
                  <a:pos x="40" y="95"/>
                </a:cxn>
                <a:cxn ang="0">
                  <a:pos x="54" y="98"/>
                </a:cxn>
                <a:cxn ang="0">
                  <a:pos x="67" y="99"/>
                </a:cxn>
                <a:cxn ang="0">
                  <a:pos x="81" y="98"/>
                </a:cxn>
                <a:cxn ang="0">
                  <a:pos x="94" y="95"/>
                </a:cxn>
                <a:cxn ang="0">
                  <a:pos x="106" y="91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29" y="69"/>
                </a:cxn>
                <a:cxn ang="0">
                  <a:pos x="133" y="60"/>
                </a:cxn>
                <a:cxn ang="0">
                  <a:pos x="135" y="50"/>
                </a:cxn>
                <a:cxn ang="0">
                  <a:pos x="133" y="39"/>
                </a:cxn>
                <a:cxn ang="0">
                  <a:pos x="129" y="30"/>
                </a:cxn>
                <a:cxn ang="0">
                  <a:pos x="124" y="22"/>
                </a:cxn>
                <a:cxn ang="0">
                  <a:pos x="116" y="15"/>
                </a:cxn>
                <a:cxn ang="0">
                  <a:pos x="106" y="8"/>
                </a:cxn>
                <a:cxn ang="0">
                  <a:pos x="94" y="4"/>
                </a:cxn>
                <a:cxn ang="0">
                  <a:pos x="81" y="2"/>
                </a:cxn>
                <a:cxn ang="0">
                  <a:pos x="67" y="0"/>
                </a:cxn>
                <a:cxn ang="0">
                  <a:pos x="54" y="2"/>
                </a:cxn>
                <a:cxn ang="0">
                  <a:pos x="40" y="4"/>
                </a:cxn>
                <a:cxn ang="0">
                  <a:pos x="28" y="8"/>
                </a:cxn>
                <a:cxn ang="0">
                  <a:pos x="18" y="15"/>
                </a:cxn>
                <a:cxn ang="0">
                  <a:pos x="10" y="22"/>
                </a:cxn>
                <a:cxn ang="0">
                  <a:pos x="5" y="30"/>
                </a:cxn>
                <a:cxn ang="0">
                  <a:pos x="1" y="39"/>
                </a:cxn>
                <a:cxn ang="0">
                  <a:pos x="0" y="50"/>
                </a:cxn>
              </a:cxnLst>
              <a:rect l="0" t="0" r="r" b="b"/>
              <a:pathLst>
                <a:path w="135" h="99">
                  <a:moveTo>
                    <a:pt x="0" y="50"/>
                  </a:moveTo>
                  <a:lnTo>
                    <a:pt x="1" y="60"/>
                  </a:lnTo>
                  <a:lnTo>
                    <a:pt x="5" y="69"/>
                  </a:lnTo>
                  <a:lnTo>
                    <a:pt x="10" y="77"/>
                  </a:lnTo>
                  <a:lnTo>
                    <a:pt x="18" y="84"/>
                  </a:lnTo>
                  <a:lnTo>
                    <a:pt x="28" y="91"/>
                  </a:lnTo>
                  <a:lnTo>
                    <a:pt x="40" y="95"/>
                  </a:lnTo>
                  <a:lnTo>
                    <a:pt x="54" y="98"/>
                  </a:lnTo>
                  <a:lnTo>
                    <a:pt x="67" y="99"/>
                  </a:lnTo>
                  <a:lnTo>
                    <a:pt x="81" y="98"/>
                  </a:lnTo>
                  <a:lnTo>
                    <a:pt x="94" y="95"/>
                  </a:lnTo>
                  <a:lnTo>
                    <a:pt x="106" y="91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29" y="69"/>
                  </a:lnTo>
                  <a:lnTo>
                    <a:pt x="133" y="60"/>
                  </a:lnTo>
                  <a:lnTo>
                    <a:pt x="135" y="50"/>
                  </a:lnTo>
                  <a:lnTo>
                    <a:pt x="133" y="39"/>
                  </a:lnTo>
                  <a:lnTo>
                    <a:pt x="129" y="30"/>
                  </a:lnTo>
                  <a:lnTo>
                    <a:pt x="124" y="22"/>
                  </a:lnTo>
                  <a:lnTo>
                    <a:pt x="116" y="15"/>
                  </a:lnTo>
                  <a:lnTo>
                    <a:pt x="106" y="8"/>
                  </a:lnTo>
                  <a:lnTo>
                    <a:pt x="94" y="4"/>
                  </a:lnTo>
                  <a:lnTo>
                    <a:pt x="81" y="2"/>
                  </a:lnTo>
                  <a:lnTo>
                    <a:pt x="67" y="0"/>
                  </a:lnTo>
                  <a:lnTo>
                    <a:pt x="54" y="2"/>
                  </a:lnTo>
                  <a:lnTo>
                    <a:pt x="40" y="4"/>
                  </a:lnTo>
                  <a:lnTo>
                    <a:pt x="28" y="8"/>
                  </a:lnTo>
                  <a:lnTo>
                    <a:pt x="18" y="15"/>
                  </a:lnTo>
                  <a:lnTo>
                    <a:pt x="10" y="22"/>
                  </a:lnTo>
                  <a:lnTo>
                    <a:pt x="5" y="30"/>
                  </a:lnTo>
                  <a:lnTo>
                    <a:pt x="1" y="39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728" y="868"/>
              <a:ext cx="45" cy="33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1" y="60"/>
                </a:cxn>
                <a:cxn ang="0">
                  <a:pos x="5" y="68"/>
                </a:cxn>
                <a:cxn ang="0">
                  <a:pos x="11" y="77"/>
                </a:cxn>
                <a:cxn ang="0">
                  <a:pos x="19" y="84"/>
                </a:cxn>
                <a:cxn ang="0">
                  <a:pos x="28" y="90"/>
                </a:cxn>
                <a:cxn ang="0">
                  <a:pos x="40" y="94"/>
                </a:cxn>
                <a:cxn ang="0">
                  <a:pos x="54" y="96"/>
                </a:cxn>
                <a:cxn ang="0">
                  <a:pos x="68" y="98"/>
                </a:cxn>
                <a:cxn ang="0">
                  <a:pos x="81" y="96"/>
                </a:cxn>
                <a:cxn ang="0">
                  <a:pos x="95" y="94"/>
                </a:cxn>
                <a:cxn ang="0">
                  <a:pos x="105" y="90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30" y="68"/>
                </a:cxn>
                <a:cxn ang="0">
                  <a:pos x="134" y="60"/>
                </a:cxn>
                <a:cxn ang="0">
                  <a:pos x="135" y="49"/>
                </a:cxn>
                <a:cxn ang="0">
                  <a:pos x="134" y="38"/>
                </a:cxn>
                <a:cxn ang="0">
                  <a:pos x="130" y="30"/>
                </a:cxn>
                <a:cxn ang="0">
                  <a:pos x="124" y="21"/>
                </a:cxn>
                <a:cxn ang="0">
                  <a:pos x="116" y="14"/>
                </a:cxn>
                <a:cxn ang="0">
                  <a:pos x="105" y="8"/>
                </a:cxn>
                <a:cxn ang="0">
                  <a:pos x="95" y="4"/>
                </a:cxn>
                <a:cxn ang="0">
                  <a:pos x="81" y="2"/>
                </a:cxn>
                <a:cxn ang="0">
                  <a:pos x="68" y="0"/>
                </a:cxn>
                <a:cxn ang="0">
                  <a:pos x="54" y="2"/>
                </a:cxn>
                <a:cxn ang="0">
                  <a:pos x="40" y="4"/>
                </a:cxn>
                <a:cxn ang="0">
                  <a:pos x="28" y="8"/>
                </a:cxn>
                <a:cxn ang="0">
                  <a:pos x="19" y="14"/>
                </a:cxn>
                <a:cxn ang="0">
                  <a:pos x="11" y="21"/>
                </a:cxn>
                <a:cxn ang="0">
                  <a:pos x="5" y="30"/>
                </a:cxn>
                <a:cxn ang="0">
                  <a:pos x="1" y="38"/>
                </a:cxn>
                <a:cxn ang="0">
                  <a:pos x="0" y="49"/>
                </a:cxn>
              </a:cxnLst>
              <a:rect l="0" t="0" r="r" b="b"/>
              <a:pathLst>
                <a:path w="135" h="98">
                  <a:moveTo>
                    <a:pt x="0" y="49"/>
                  </a:moveTo>
                  <a:lnTo>
                    <a:pt x="1" y="60"/>
                  </a:lnTo>
                  <a:lnTo>
                    <a:pt x="5" y="68"/>
                  </a:lnTo>
                  <a:lnTo>
                    <a:pt x="11" y="77"/>
                  </a:lnTo>
                  <a:lnTo>
                    <a:pt x="19" y="84"/>
                  </a:lnTo>
                  <a:lnTo>
                    <a:pt x="28" y="90"/>
                  </a:lnTo>
                  <a:lnTo>
                    <a:pt x="40" y="94"/>
                  </a:lnTo>
                  <a:lnTo>
                    <a:pt x="54" y="96"/>
                  </a:lnTo>
                  <a:lnTo>
                    <a:pt x="68" y="98"/>
                  </a:lnTo>
                  <a:lnTo>
                    <a:pt x="81" y="96"/>
                  </a:lnTo>
                  <a:lnTo>
                    <a:pt x="95" y="94"/>
                  </a:lnTo>
                  <a:lnTo>
                    <a:pt x="105" y="90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30" y="68"/>
                  </a:lnTo>
                  <a:lnTo>
                    <a:pt x="134" y="60"/>
                  </a:lnTo>
                  <a:lnTo>
                    <a:pt x="135" y="49"/>
                  </a:lnTo>
                  <a:lnTo>
                    <a:pt x="134" y="38"/>
                  </a:lnTo>
                  <a:lnTo>
                    <a:pt x="130" y="30"/>
                  </a:lnTo>
                  <a:lnTo>
                    <a:pt x="124" y="21"/>
                  </a:lnTo>
                  <a:lnTo>
                    <a:pt x="116" y="14"/>
                  </a:lnTo>
                  <a:lnTo>
                    <a:pt x="105" y="8"/>
                  </a:lnTo>
                  <a:lnTo>
                    <a:pt x="95" y="4"/>
                  </a:lnTo>
                  <a:lnTo>
                    <a:pt x="81" y="2"/>
                  </a:lnTo>
                  <a:lnTo>
                    <a:pt x="68" y="0"/>
                  </a:lnTo>
                  <a:lnTo>
                    <a:pt x="54" y="2"/>
                  </a:lnTo>
                  <a:lnTo>
                    <a:pt x="40" y="4"/>
                  </a:lnTo>
                  <a:lnTo>
                    <a:pt x="28" y="8"/>
                  </a:lnTo>
                  <a:lnTo>
                    <a:pt x="19" y="14"/>
                  </a:lnTo>
                  <a:lnTo>
                    <a:pt x="11" y="21"/>
                  </a:lnTo>
                  <a:lnTo>
                    <a:pt x="5" y="30"/>
                  </a:lnTo>
                  <a:lnTo>
                    <a:pt x="1" y="38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0" y="870"/>
              <a:ext cx="45" cy="33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1" y="60"/>
                </a:cxn>
                <a:cxn ang="0">
                  <a:pos x="5" y="69"/>
                </a:cxn>
                <a:cxn ang="0">
                  <a:pos x="11" y="77"/>
                </a:cxn>
                <a:cxn ang="0">
                  <a:pos x="19" y="84"/>
                </a:cxn>
                <a:cxn ang="0">
                  <a:pos x="28" y="91"/>
                </a:cxn>
                <a:cxn ang="0">
                  <a:pos x="41" y="95"/>
                </a:cxn>
                <a:cxn ang="0">
                  <a:pos x="54" y="98"/>
                </a:cxn>
                <a:cxn ang="0">
                  <a:pos x="68" y="99"/>
                </a:cxn>
                <a:cxn ang="0">
                  <a:pos x="81" y="98"/>
                </a:cxn>
                <a:cxn ang="0">
                  <a:pos x="95" y="95"/>
                </a:cxn>
                <a:cxn ang="0">
                  <a:pos x="105" y="91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30" y="69"/>
                </a:cxn>
                <a:cxn ang="0">
                  <a:pos x="134" y="60"/>
                </a:cxn>
                <a:cxn ang="0">
                  <a:pos x="135" y="49"/>
                </a:cxn>
                <a:cxn ang="0">
                  <a:pos x="134" y="40"/>
                </a:cxn>
                <a:cxn ang="0">
                  <a:pos x="130" y="30"/>
                </a:cxn>
                <a:cxn ang="0">
                  <a:pos x="124" y="22"/>
                </a:cxn>
                <a:cxn ang="0">
                  <a:pos x="116" y="14"/>
                </a:cxn>
                <a:cxn ang="0">
                  <a:pos x="105" y="8"/>
                </a:cxn>
                <a:cxn ang="0">
                  <a:pos x="95" y="4"/>
                </a:cxn>
                <a:cxn ang="0">
                  <a:pos x="81" y="2"/>
                </a:cxn>
                <a:cxn ang="0">
                  <a:pos x="68" y="0"/>
                </a:cxn>
                <a:cxn ang="0">
                  <a:pos x="54" y="2"/>
                </a:cxn>
                <a:cxn ang="0">
                  <a:pos x="41" y="4"/>
                </a:cxn>
                <a:cxn ang="0">
                  <a:pos x="28" y="8"/>
                </a:cxn>
                <a:cxn ang="0">
                  <a:pos x="19" y="14"/>
                </a:cxn>
                <a:cxn ang="0">
                  <a:pos x="11" y="22"/>
                </a:cxn>
                <a:cxn ang="0">
                  <a:pos x="5" y="30"/>
                </a:cxn>
                <a:cxn ang="0">
                  <a:pos x="1" y="40"/>
                </a:cxn>
                <a:cxn ang="0">
                  <a:pos x="0" y="49"/>
                </a:cxn>
              </a:cxnLst>
              <a:rect l="0" t="0" r="r" b="b"/>
              <a:pathLst>
                <a:path w="135" h="99">
                  <a:moveTo>
                    <a:pt x="0" y="49"/>
                  </a:moveTo>
                  <a:lnTo>
                    <a:pt x="1" y="60"/>
                  </a:lnTo>
                  <a:lnTo>
                    <a:pt x="5" y="69"/>
                  </a:lnTo>
                  <a:lnTo>
                    <a:pt x="11" y="77"/>
                  </a:lnTo>
                  <a:lnTo>
                    <a:pt x="19" y="84"/>
                  </a:lnTo>
                  <a:lnTo>
                    <a:pt x="28" y="91"/>
                  </a:lnTo>
                  <a:lnTo>
                    <a:pt x="41" y="95"/>
                  </a:lnTo>
                  <a:lnTo>
                    <a:pt x="54" y="98"/>
                  </a:lnTo>
                  <a:lnTo>
                    <a:pt x="68" y="99"/>
                  </a:lnTo>
                  <a:lnTo>
                    <a:pt x="81" y="98"/>
                  </a:lnTo>
                  <a:lnTo>
                    <a:pt x="95" y="95"/>
                  </a:lnTo>
                  <a:lnTo>
                    <a:pt x="105" y="91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30" y="69"/>
                  </a:lnTo>
                  <a:lnTo>
                    <a:pt x="134" y="60"/>
                  </a:lnTo>
                  <a:lnTo>
                    <a:pt x="135" y="49"/>
                  </a:lnTo>
                  <a:lnTo>
                    <a:pt x="134" y="40"/>
                  </a:lnTo>
                  <a:lnTo>
                    <a:pt x="130" y="30"/>
                  </a:lnTo>
                  <a:lnTo>
                    <a:pt x="124" y="22"/>
                  </a:lnTo>
                  <a:lnTo>
                    <a:pt x="116" y="14"/>
                  </a:lnTo>
                  <a:lnTo>
                    <a:pt x="105" y="8"/>
                  </a:lnTo>
                  <a:lnTo>
                    <a:pt x="95" y="4"/>
                  </a:lnTo>
                  <a:lnTo>
                    <a:pt x="81" y="2"/>
                  </a:lnTo>
                  <a:lnTo>
                    <a:pt x="68" y="0"/>
                  </a:lnTo>
                  <a:lnTo>
                    <a:pt x="54" y="2"/>
                  </a:lnTo>
                  <a:lnTo>
                    <a:pt x="41" y="4"/>
                  </a:lnTo>
                  <a:lnTo>
                    <a:pt x="28" y="8"/>
                  </a:lnTo>
                  <a:lnTo>
                    <a:pt x="19" y="14"/>
                  </a:lnTo>
                  <a:lnTo>
                    <a:pt x="11" y="22"/>
                  </a:lnTo>
                  <a:lnTo>
                    <a:pt x="5" y="30"/>
                  </a:lnTo>
                  <a:lnTo>
                    <a:pt x="1" y="40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681" y="692"/>
              <a:ext cx="75" cy="202"/>
            </a:xfrm>
            <a:custGeom>
              <a:avLst/>
              <a:gdLst/>
              <a:ahLst/>
              <a:cxnLst>
                <a:cxn ang="0">
                  <a:pos x="16" y="2"/>
                </a:cxn>
                <a:cxn ang="0">
                  <a:pos x="8" y="6"/>
                </a:cxn>
                <a:cxn ang="0">
                  <a:pos x="3" y="14"/>
                </a:cxn>
                <a:cxn ang="0">
                  <a:pos x="0" y="22"/>
                </a:cxn>
                <a:cxn ang="0">
                  <a:pos x="1" y="30"/>
                </a:cxn>
                <a:cxn ang="0">
                  <a:pos x="182" y="589"/>
                </a:cxn>
                <a:cxn ang="0">
                  <a:pos x="187" y="597"/>
                </a:cxn>
                <a:cxn ang="0">
                  <a:pos x="195" y="602"/>
                </a:cxn>
                <a:cxn ang="0">
                  <a:pos x="203" y="605"/>
                </a:cxn>
                <a:cxn ang="0">
                  <a:pos x="212" y="604"/>
                </a:cxn>
                <a:cxn ang="0">
                  <a:pos x="219" y="600"/>
                </a:cxn>
                <a:cxn ang="0">
                  <a:pos x="224" y="593"/>
                </a:cxn>
                <a:cxn ang="0">
                  <a:pos x="227" y="585"/>
                </a:cxn>
                <a:cxn ang="0">
                  <a:pos x="226" y="575"/>
                </a:cxn>
                <a:cxn ang="0">
                  <a:pos x="45" y="17"/>
                </a:cxn>
                <a:cxn ang="0">
                  <a:pos x="40" y="8"/>
                </a:cxn>
                <a:cxn ang="0">
                  <a:pos x="34" y="3"/>
                </a:cxn>
                <a:cxn ang="0">
                  <a:pos x="26" y="0"/>
                </a:cxn>
                <a:cxn ang="0">
                  <a:pos x="16" y="2"/>
                </a:cxn>
              </a:cxnLst>
              <a:rect l="0" t="0" r="r" b="b"/>
              <a:pathLst>
                <a:path w="227" h="605">
                  <a:moveTo>
                    <a:pt x="16" y="2"/>
                  </a:moveTo>
                  <a:lnTo>
                    <a:pt x="8" y="6"/>
                  </a:lnTo>
                  <a:lnTo>
                    <a:pt x="3" y="14"/>
                  </a:lnTo>
                  <a:lnTo>
                    <a:pt x="0" y="22"/>
                  </a:lnTo>
                  <a:lnTo>
                    <a:pt x="1" y="30"/>
                  </a:lnTo>
                  <a:lnTo>
                    <a:pt x="182" y="589"/>
                  </a:lnTo>
                  <a:lnTo>
                    <a:pt x="187" y="597"/>
                  </a:lnTo>
                  <a:lnTo>
                    <a:pt x="195" y="602"/>
                  </a:lnTo>
                  <a:lnTo>
                    <a:pt x="203" y="605"/>
                  </a:lnTo>
                  <a:lnTo>
                    <a:pt x="212" y="604"/>
                  </a:lnTo>
                  <a:lnTo>
                    <a:pt x="219" y="600"/>
                  </a:lnTo>
                  <a:lnTo>
                    <a:pt x="224" y="593"/>
                  </a:lnTo>
                  <a:lnTo>
                    <a:pt x="227" y="585"/>
                  </a:lnTo>
                  <a:lnTo>
                    <a:pt x="226" y="575"/>
                  </a:lnTo>
                  <a:lnTo>
                    <a:pt x="45" y="17"/>
                  </a:lnTo>
                  <a:lnTo>
                    <a:pt x="40" y="8"/>
                  </a:lnTo>
                  <a:lnTo>
                    <a:pt x="34" y="3"/>
                  </a:lnTo>
                  <a:lnTo>
                    <a:pt x="26" y="0"/>
                  </a:lnTo>
                  <a:lnTo>
                    <a:pt x="16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560" y="713"/>
              <a:ext cx="74" cy="80"/>
            </a:xfrm>
            <a:custGeom>
              <a:avLst/>
              <a:gdLst/>
              <a:ahLst/>
              <a:cxnLst>
                <a:cxn ang="0">
                  <a:pos x="36" y="35"/>
                </a:cxn>
                <a:cxn ang="0">
                  <a:pos x="14" y="70"/>
                </a:cxn>
                <a:cxn ang="0">
                  <a:pos x="3" y="117"/>
                </a:cxn>
                <a:cxn ang="0">
                  <a:pos x="0" y="175"/>
                </a:cxn>
                <a:cxn ang="0">
                  <a:pos x="5" y="217"/>
                </a:cxn>
                <a:cxn ang="0">
                  <a:pos x="18" y="228"/>
                </a:cxn>
                <a:cxn ang="0">
                  <a:pos x="36" y="227"/>
                </a:cxn>
                <a:cxn ang="0">
                  <a:pos x="46" y="213"/>
                </a:cxn>
                <a:cxn ang="0">
                  <a:pos x="46" y="144"/>
                </a:cxn>
                <a:cxn ang="0">
                  <a:pos x="64" y="74"/>
                </a:cxn>
                <a:cxn ang="0">
                  <a:pos x="86" y="52"/>
                </a:cxn>
                <a:cxn ang="0">
                  <a:pos x="103" y="46"/>
                </a:cxn>
                <a:cxn ang="0">
                  <a:pos x="118" y="46"/>
                </a:cxn>
                <a:cxn ang="0">
                  <a:pos x="128" y="47"/>
                </a:cxn>
                <a:cxn ang="0">
                  <a:pos x="130" y="47"/>
                </a:cxn>
                <a:cxn ang="0">
                  <a:pos x="132" y="48"/>
                </a:cxn>
                <a:cxn ang="0">
                  <a:pos x="140" y="50"/>
                </a:cxn>
                <a:cxn ang="0">
                  <a:pos x="152" y="56"/>
                </a:cxn>
                <a:cxn ang="0">
                  <a:pos x="172" y="97"/>
                </a:cxn>
                <a:cxn ang="0">
                  <a:pos x="176" y="182"/>
                </a:cxn>
                <a:cxn ang="0">
                  <a:pos x="174" y="221"/>
                </a:cxn>
                <a:cxn ang="0">
                  <a:pos x="183" y="235"/>
                </a:cxn>
                <a:cxn ang="0">
                  <a:pos x="201" y="238"/>
                </a:cxn>
                <a:cxn ang="0">
                  <a:pos x="214" y="228"/>
                </a:cxn>
                <a:cxn ang="0">
                  <a:pos x="220" y="211"/>
                </a:cxn>
                <a:cxn ang="0">
                  <a:pos x="222" y="171"/>
                </a:cxn>
                <a:cxn ang="0">
                  <a:pos x="221" y="116"/>
                </a:cxn>
                <a:cxn ang="0">
                  <a:pos x="207" y="59"/>
                </a:cxn>
                <a:cxn ang="0">
                  <a:pos x="188" y="28"/>
                </a:cxn>
                <a:cxn ang="0">
                  <a:pos x="176" y="17"/>
                </a:cxn>
                <a:cxn ang="0">
                  <a:pos x="161" y="9"/>
                </a:cxn>
                <a:cxn ang="0">
                  <a:pos x="145" y="4"/>
                </a:cxn>
                <a:cxn ang="0">
                  <a:pos x="138" y="2"/>
                </a:cxn>
                <a:cxn ang="0">
                  <a:pos x="140" y="4"/>
                </a:cxn>
                <a:cxn ang="0">
                  <a:pos x="138" y="2"/>
                </a:cxn>
                <a:cxn ang="0">
                  <a:pos x="122" y="0"/>
                </a:cxn>
                <a:cxn ang="0">
                  <a:pos x="95" y="1"/>
                </a:cxn>
                <a:cxn ang="0">
                  <a:pos x="64" y="10"/>
                </a:cxn>
              </a:cxnLst>
              <a:rect l="0" t="0" r="r" b="b"/>
              <a:pathLst>
                <a:path w="222" h="239">
                  <a:moveTo>
                    <a:pt x="49" y="21"/>
                  </a:moveTo>
                  <a:lnTo>
                    <a:pt x="36" y="35"/>
                  </a:lnTo>
                  <a:lnTo>
                    <a:pt x="23" y="51"/>
                  </a:lnTo>
                  <a:lnTo>
                    <a:pt x="14" y="70"/>
                  </a:lnTo>
                  <a:lnTo>
                    <a:pt x="7" y="92"/>
                  </a:lnTo>
                  <a:lnTo>
                    <a:pt x="3" y="117"/>
                  </a:lnTo>
                  <a:lnTo>
                    <a:pt x="0" y="144"/>
                  </a:lnTo>
                  <a:lnTo>
                    <a:pt x="0" y="175"/>
                  </a:lnTo>
                  <a:lnTo>
                    <a:pt x="2" y="208"/>
                  </a:lnTo>
                  <a:lnTo>
                    <a:pt x="5" y="217"/>
                  </a:lnTo>
                  <a:lnTo>
                    <a:pt x="10" y="224"/>
                  </a:lnTo>
                  <a:lnTo>
                    <a:pt x="18" y="228"/>
                  </a:lnTo>
                  <a:lnTo>
                    <a:pt x="26" y="230"/>
                  </a:lnTo>
                  <a:lnTo>
                    <a:pt x="36" y="227"/>
                  </a:lnTo>
                  <a:lnTo>
                    <a:pt x="42" y="221"/>
                  </a:lnTo>
                  <a:lnTo>
                    <a:pt x="46" y="213"/>
                  </a:lnTo>
                  <a:lnTo>
                    <a:pt x="48" y="204"/>
                  </a:lnTo>
                  <a:lnTo>
                    <a:pt x="46" y="144"/>
                  </a:lnTo>
                  <a:lnTo>
                    <a:pt x="52" y="101"/>
                  </a:lnTo>
                  <a:lnTo>
                    <a:pt x="64" y="74"/>
                  </a:lnTo>
                  <a:lnTo>
                    <a:pt x="78" y="58"/>
                  </a:lnTo>
                  <a:lnTo>
                    <a:pt x="86" y="52"/>
                  </a:lnTo>
                  <a:lnTo>
                    <a:pt x="95" y="48"/>
                  </a:lnTo>
                  <a:lnTo>
                    <a:pt x="103" y="46"/>
                  </a:lnTo>
                  <a:lnTo>
                    <a:pt x="111" y="46"/>
                  </a:lnTo>
                  <a:lnTo>
                    <a:pt x="118" y="46"/>
                  </a:lnTo>
                  <a:lnTo>
                    <a:pt x="124" y="46"/>
                  </a:lnTo>
                  <a:lnTo>
                    <a:pt x="128" y="47"/>
                  </a:lnTo>
                  <a:lnTo>
                    <a:pt x="129" y="47"/>
                  </a:lnTo>
                  <a:lnTo>
                    <a:pt x="130" y="47"/>
                  </a:lnTo>
                  <a:lnTo>
                    <a:pt x="132" y="47"/>
                  </a:lnTo>
                  <a:lnTo>
                    <a:pt x="132" y="48"/>
                  </a:lnTo>
                  <a:lnTo>
                    <a:pt x="133" y="48"/>
                  </a:lnTo>
                  <a:lnTo>
                    <a:pt x="140" y="50"/>
                  </a:lnTo>
                  <a:lnTo>
                    <a:pt x="147" y="52"/>
                  </a:lnTo>
                  <a:lnTo>
                    <a:pt x="152" y="56"/>
                  </a:lnTo>
                  <a:lnTo>
                    <a:pt x="157" y="62"/>
                  </a:lnTo>
                  <a:lnTo>
                    <a:pt x="172" y="97"/>
                  </a:lnTo>
                  <a:lnTo>
                    <a:pt x="178" y="140"/>
                  </a:lnTo>
                  <a:lnTo>
                    <a:pt x="176" y="182"/>
                  </a:lnTo>
                  <a:lnTo>
                    <a:pt x="174" y="212"/>
                  </a:lnTo>
                  <a:lnTo>
                    <a:pt x="174" y="221"/>
                  </a:lnTo>
                  <a:lnTo>
                    <a:pt x="176" y="230"/>
                  </a:lnTo>
                  <a:lnTo>
                    <a:pt x="183" y="235"/>
                  </a:lnTo>
                  <a:lnTo>
                    <a:pt x="191" y="239"/>
                  </a:lnTo>
                  <a:lnTo>
                    <a:pt x="201" y="238"/>
                  </a:lnTo>
                  <a:lnTo>
                    <a:pt x="209" y="235"/>
                  </a:lnTo>
                  <a:lnTo>
                    <a:pt x="214" y="228"/>
                  </a:lnTo>
                  <a:lnTo>
                    <a:pt x="218" y="220"/>
                  </a:lnTo>
                  <a:lnTo>
                    <a:pt x="220" y="211"/>
                  </a:lnTo>
                  <a:lnTo>
                    <a:pt x="221" y="193"/>
                  </a:lnTo>
                  <a:lnTo>
                    <a:pt x="222" y="171"/>
                  </a:lnTo>
                  <a:lnTo>
                    <a:pt x="222" y="144"/>
                  </a:lnTo>
                  <a:lnTo>
                    <a:pt x="221" y="116"/>
                  </a:lnTo>
                  <a:lnTo>
                    <a:pt x="216" y="86"/>
                  </a:lnTo>
                  <a:lnTo>
                    <a:pt x="207" y="59"/>
                  </a:lnTo>
                  <a:lnTo>
                    <a:pt x="194" y="35"/>
                  </a:lnTo>
                  <a:lnTo>
                    <a:pt x="188" y="28"/>
                  </a:lnTo>
                  <a:lnTo>
                    <a:pt x="183" y="23"/>
                  </a:lnTo>
                  <a:lnTo>
                    <a:pt x="176" y="17"/>
                  </a:lnTo>
                  <a:lnTo>
                    <a:pt x="170" y="12"/>
                  </a:lnTo>
                  <a:lnTo>
                    <a:pt x="161" y="9"/>
                  </a:lnTo>
                  <a:lnTo>
                    <a:pt x="153" y="6"/>
                  </a:lnTo>
                  <a:lnTo>
                    <a:pt x="145" y="4"/>
                  </a:lnTo>
                  <a:lnTo>
                    <a:pt x="137" y="2"/>
                  </a:lnTo>
                  <a:lnTo>
                    <a:pt x="138" y="2"/>
                  </a:lnTo>
                  <a:lnTo>
                    <a:pt x="140" y="2"/>
                  </a:lnTo>
                  <a:lnTo>
                    <a:pt x="140" y="4"/>
                  </a:lnTo>
                  <a:lnTo>
                    <a:pt x="141" y="4"/>
                  </a:lnTo>
                  <a:lnTo>
                    <a:pt x="138" y="2"/>
                  </a:lnTo>
                  <a:lnTo>
                    <a:pt x="132" y="1"/>
                  </a:lnTo>
                  <a:lnTo>
                    <a:pt x="122" y="0"/>
                  </a:lnTo>
                  <a:lnTo>
                    <a:pt x="110" y="0"/>
                  </a:lnTo>
                  <a:lnTo>
                    <a:pt x="95" y="1"/>
                  </a:lnTo>
                  <a:lnTo>
                    <a:pt x="80" y="4"/>
                  </a:lnTo>
                  <a:lnTo>
                    <a:pt x="64" y="10"/>
                  </a:lnTo>
                  <a:lnTo>
                    <a:pt x="49" y="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215" y="779"/>
              <a:ext cx="270" cy="99"/>
            </a:xfrm>
            <a:custGeom>
              <a:avLst/>
              <a:gdLst/>
              <a:ahLst/>
              <a:cxnLst>
                <a:cxn ang="0">
                  <a:pos x="4" y="271"/>
                </a:cxn>
                <a:cxn ang="0">
                  <a:pos x="0" y="298"/>
                </a:cxn>
                <a:cxn ang="0">
                  <a:pos x="809" y="298"/>
                </a:cxn>
                <a:cxn ang="0">
                  <a:pos x="805" y="271"/>
                </a:cxn>
                <a:cxn ang="0">
                  <a:pos x="798" y="242"/>
                </a:cxn>
                <a:cxn ang="0">
                  <a:pos x="787" y="214"/>
                </a:cxn>
                <a:cxn ang="0">
                  <a:pos x="774" y="187"/>
                </a:cxn>
                <a:cxn ang="0">
                  <a:pos x="759" y="162"/>
                </a:cxn>
                <a:cxn ang="0">
                  <a:pos x="740" y="138"/>
                </a:cxn>
                <a:cxn ang="0">
                  <a:pos x="718" y="116"/>
                </a:cxn>
                <a:cxn ang="0">
                  <a:pos x="695" y="95"/>
                </a:cxn>
                <a:cxn ang="0">
                  <a:pos x="670" y="76"/>
                </a:cxn>
                <a:cxn ang="0">
                  <a:pos x="643" y="60"/>
                </a:cxn>
                <a:cxn ang="0">
                  <a:pos x="613" y="45"/>
                </a:cxn>
                <a:cxn ang="0">
                  <a:pos x="582" y="31"/>
                </a:cxn>
                <a:cxn ang="0">
                  <a:pos x="549" y="20"/>
                </a:cxn>
                <a:cxn ang="0">
                  <a:pos x="516" y="12"/>
                </a:cxn>
                <a:cxn ang="0">
                  <a:pos x="480" y="5"/>
                </a:cxn>
                <a:cxn ang="0">
                  <a:pos x="444" y="1"/>
                </a:cxn>
                <a:cxn ang="0">
                  <a:pos x="406" y="0"/>
                </a:cxn>
                <a:cxn ang="0">
                  <a:pos x="370" y="1"/>
                </a:cxn>
                <a:cxn ang="0">
                  <a:pos x="333" y="5"/>
                </a:cxn>
                <a:cxn ang="0">
                  <a:pos x="297" y="12"/>
                </a:cxn>
                <a:cxn ang="0">
                  <a:pos x="263" y="20"/>
                </a:cxn>
                <a:cxn ang="0">
                  <a:pos x="230" y="31"/>
                </a:cxn>
                <a:cxn ang="0">
                  <a:pos x="199" y="45"/>
                </a:cxn>
                <a:cxn ang="0">
                  <a:pos x="169" y="61"/>
                </a:cxn>
                <a:cxn ang="0">
                  <a:pos x="141" y="77"/>
                </a:cxn>
                <a:cxn ang="0">
                  <a:pos x="115" y="96"/>
                </a:cxn>
                <a:cxn ang="0">
                  <a:pos x="91" y="118"/>
                </a:cxn>
                <a:cxn ang="0">
                  <a:pos x="69" y="139"/>
                </a:cxn>
                <a:cxn ang="0">
                  <a:pos x="50" y="164"/>
                </a:cxn>
                <a:cxn ang="0">
                  <a:pos x="36" y="188"/>
                </a:cxn>
                <a:cxn ang="0">
                  <a:pos x="22" y="215"/>
                </a:cxn>
                <a:cxn ang="0">
                  <a:pos x="11" y="242"/>
                </a:cxn>
                <a:cxn ang="0">
                  <a:pos x="4" y="271"/>
                </a:cxn>
              </a:cxnLst>
              <a:rect l="0" t="0" r="r" b="b"/>
              <a:pathLst>
                <a:path w="809" h="298">
                  <a:moveTo>
                    <a:pt x="4" y="271"/>
                  </a:moveTo>
                  <a:lnTo>
                    <a:pt x="0" y="298"/>
                  </a:lnTo>
                  <a:lnTo>
                    <a:pt x="809" y="298"/>
                  </a:lnTo>
                  <a:lnTo>
                    <a:pt x="805" y="271"/>
                  </a:lnTo>
                  <a:lnTo>
                    <a:pt x="798" y="242"/>
                  </a:lnTo>
                  <a:lnTo>
                    <a:pt x="787" y="214"/>
                  </a:lnTo>
                  <a:lnTo>
                    <a:pt x="774" y="187"/>
                  </a:lnTo>
                  <a:lnTo>
                    <a:pt x="759" y="162"/>
                  </a:lnTo>
                  <a:lnTo>
                    <a:pt x="740" y="138"/>
                  </a:lnTo>
                  <a:lnTo>
                    <a:pt x="718" y="116"/>
                  </a:lnTo>
                  <a:lnTo>
                    <a:pt x="695" y="95"/>
                  </a:lnTo>
                  <a:lnTo>
                    <a:pt x="670" y="76"/>
                  </a:lnTo>
                  <a:lnTo>
                    <a:pt x="643" y="60"/>
                  </a:lnTo>
                  <a:lnTo>
                    <a:pt x="613" y="45"/>
                  </a:lnTo>
                  <a:lnTo>
                    <a:pt x="582" y="31"/>
                  </a:lnTo>
                  <a:lnTo>
                    <a:pt x="549" y="20"/>
                  </a:lnTo>
                  <a:lnTo>
                    <a:pt x="516" y="12"/>
                  </a:lnTo>
                  <a:lnTo>
                    <a:pt x="480" y="5"/>
                  </a:lnTo>
                  <a:lnTo>
                    <a:pt x="444" y="1"/>
                  </a:lnTo>
                  <a:lnTo>
                    <a:pt x="406" y="0"/>
                  </a:lnTo>
                  <a:lnTo>
                    <a:pt x="370" y="1"/>
                  </a:lnTo>
                  <a:lnTo>
                    <a:pt x="333" y="5"/>
                  </a:lnTo>
                  <a:lnTo>
                    <a:pt x="297" y="12"/>
                  </a:lnTo>
                  <a:lnTo>
                    <a:pt x="263" y="20"/>
                  </a:lnTo>
                  <a:lnTo>
                    <a:pt x="230" y="31"/>
                  </a:lnTo>
                  <a:lnTo>
                    <a:pt x="199" y="45"/>
                  </a:lnTo>
                  <a:lnTo>
                    <a:pt x="169" y="61"/>
                  </a:lnTo>
                  <a:lnTo>
                    <a:pt x="141" y="77"/>
                  </a:lnTo>
                  <a:lnTo>
                    <a:pt x="115" y="96"/>
                  </a:lnTo>
                  <a:lnTo>
                    <a:pt x="91" y="118"/>
                  </a:lnTo>
                  <a:lnTo>
                    <a:pt x="69" y="139"/>
                  </a:lnTo>
                  <a:lnTo>
                    <a:pt x="50" y="164"/>
                  </a:lnTo>
                  <a:lnTo>
                    <a:pt x="36" y="188"/>
                  </a:lnTo>
                  <a:lnTo>
                    <a:pt x="22" y="215"/>
                  </a:lnTo>
                  <a:lnTo>
                    <a:pt x="11" y="242"/>
                  </a:lnTo>
                  <a:lnTo>
                    <a:pt x="4" y="27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235" y="794"/>
              <a:ext cx="231" cy="69"/>
            </a:xfrm>
            <a:custGeom>
              <a:avLst/>
              <a:gdLst/>
              <a:ahLst/>
              <a:cxnLst>
                <a:cxn ang="0">
                  <a:pos x="347" y="0"/>
                </a:cxn>
                <a:cxn ang="0">
                  <a:pos x="377" y="1"/>
                </a:cxn>
                <a:cxn ang="0">
                  <a:pos x="408" y="4"/>
                </a:cxn>
                <a:cxn ang="0">
                  <a:pos x="436" y="8"/>
                </a:cxn>
                <a:cxn ang="0">
                  <a:pos x="465" y="15"/>
                </a:cxn>
                <a:cxn ang="0">
                  <a:pos x="492" y="24"/>
                </a:cxn>
                <a:cxn ang="0">
                  <a:pos x="517" y="34"/>
                </a:cxn>
                <a:cxn ang="0">
                  <a:pos x="543" y="45"/>
                </a:cxn>
                <a:cxn ang="0">
                  <a:pos x="566" y="58"/>
                </a:cxn>
                <a:cxn ang="0">
                  <a:pos x="589" y="73"/>
                </a:cxn>
                <a:cxn ang="0">
                  <a:pos x="609" y="88"/>
                </a:cxn>
                <a:cxn ang="0">
                  <a:pos x="628" y="106"/>
                </a:cxn>
                <a:cxn ang="0">
                  <a:pos x="645" y="123"/>
                </a:cxn>
                <a:cxn ang="0">
                  <a:pos x="659" y="142"/>
                </a:cxn>
                <a:cxn ang="0">
                  <a:pos x="673" y="162"/>
                </a:cxn>
                <a:cxn ang="0">
                  <a:pos x="684" y="184"/>
                </a:cxn>
                <a:cxn ang="0">
                  <a:pos x="692" y="206"/>
                </a:cxn>
                <a:cxn ang="0">
                  <a:pos x="676" y="206"/>
                </a:cxn>
                <a:cxn ang="0">
                  <a:pos x="649" y="206"/>
                </a:cxn>
                <a:cxn ang="0">
                  <a:pos x="612" y="206"/>
                </a:cxn>
                <a:cxn ang="0">
                  <a:pos x="569" y="206"/>
                </a:cxn>
                <a:cxn ang="0">
                  <a:pos x="519" y="206"/>
                </a:cxn>
                <a:cxn ang="0">
                  <a:pos x="463" y="206"/>
                </a:cxn>
                <a:cxn ang="0">
                  <a:pos x="405" y="206"/>
                </a:cxn>
                <a:cxn ang="0">
                  <a:pos x="346" y="206"/>
                </a:cxn>
                <a:cxn ang="0">
                  <a:pos x="286" y="206"/>
                </a:cxn>
                <a:cxn ang="0">
                  <a:pos x="228" y="206"/>
                </a:cxn>
                <a:cxn ang="0">
                  <a:pos x="173" y="206"/>
                </a:cxn>
                <a:cxn ang="0">
                  <a:pos x="123" y="206"/>
                </a:cxn>
                <a:cxn ang="0">
                  <a:pos x="79" y="206"/>
                </a:cxn>
                <a:cxn ang="0">
                  <a:pos x="43" y="206"/>
                </a:cxn>
                <a:cxn ang="0">
                  <a:pos x="16" y="206"/>
                </a:cxn>
                <a:cxn ang="0">
                  <a:pos x="0" y="206"/>
                </a:cxn>
                <a:cxn ang="0">
                  <a:pos x="8" y="184"/>
                </a:cxn>
                <a:cxn ang="0">
                  <a:pos x="18" y="162"/>
                </a:cxn>
                <a:cxn ang="0">
                  <a:pos x="32" y="142"/>
                </a:cxn>
                <a:cxn ang="0">
                  <a:pos x="47" y="123"/>
                </a:cxn>
                <a:cxn ang="0">
                  <a:pos x="64" y="106"/>
                </a:cxn>
                <a:cxn ang="0">
                  <a:pos x="83" y="88"/>
                </a:cxn>
                <a:cxn ang="0">
                  <a:pos x="104" y="73"/>
                </a:cxn>
                <a:cxn ang="0">
                  <a:pos x="125" y="58"/>
                </a:cxn>
                <a:cxn ang="0">
                  <a:pos x="150" y="45"/>
                </a:cxn>
                <a:cxn ang="0">
                  <a:pos x="174" y="34"/>
                </a:cxn>
                <a:cxn ang="0">
                  <a:pos x="201" y="24"/>
                </a:cxn>
                <a:cxn ang="0">
                  <a:pos x="228" y="15"/>
                </a:cxn>
                <a:cxn ang="0">
                  <a:pos x="256" y="8"/>
                </a:cxn>
                <a:cxn ang="0">
                  <a:pos x="286" y="4"/>
                </a:cxn>
                <a:cxn ang="0">
                  <a:pos x="316" y="1"/>
                </a:cxn>
                <a:cxn ang="0">
                  <a:pos x="347" y="0"/>
                </a:cxn>
              </a:cxnLst>
              <a:rect l="0" t="0" r="r" b="b"/>
              <a:pathLst>
                <a:path w="692" h="206">
                  <a:moveTo>
                    <a:pt x="347" y="0"/>
                  </a:moveTo>
                  <a:lnTo>
                    <a:pt x="377" y="1"/>
                  </a:lnTo>
                  <a:lnTo>
                    <a:pt x="408" y="4"/>
                  </a:lnTo>
                  <a:lnTo>
                    <a:pt x="436" y="8"/>
                  </a:lnTo>
                  <a:lnTo>
                    <a:pt x="465" y="15"/>
                  </a:lnTo>
                  <a:lnTo>
                    <a:pt x="492" y="24"/>
                  </a:lnTo>
                  <a:lnTo>
                    <a:pt x="517" y="34"/>
                  </a:lnTo>
                  <a:lnTo>
                    <a:pt x="543" y="45"/>
                  </a:lnTo>
                  <a:lnTo>
                    <a:pt x="566" y="58"/>
                  </a:lnTo>
                  <a:lnTo>
                    <a:pt x="589" y="73"/>
                  </a:lnTo>
                  <a:lnTo>
                    <a:pt x="609" y="88"/>
                  </a:lnTo>
                  <a:lnTo>
                    <a:pt x="628" y="106"/>
                  </a:lnTo>
                  <a:lnTo>
                    <a:pt x="645" y="123"/>
                  </a:lnTo>
                  <a:lnTo>
                    <a:pt x="659" y="142"/>
                  </a:lnTo>
                  <a:lnTo>
                    <a:pt x="673" y="162"/>
                  </a:lnTo>
                  <a:lnTo>
                    <a:pt x="684" y="184"/>
                  </a:lnTo>
                  <a:lnTo>
                    <a:pt x="692" y="206"/>
                  </a:lnTo>
                  <a:lnTo>
                    <a:pt x="676" y="206"/>
                  </a:lnTo>
                  <a:lnTo>
                    <a:pt x="649" y="206"/>
                  </a:lnTo>
                  <a:lnTo>
                    <a:pt x="612" y="206"/>
                  </a:lnTo>
                  <a:lnTo>
                    <a:pt x="569" y="206"/>
                  </a:lnTo>
                  <a:lnTo>
                    <a:pt x="519" y="206"/>
                  </a:lnTo>
                  <a:lnTo>
                    <a:pt x="463" y="206"/>
                  </a:lnTo>
                  <a:lnTo>
                    <a:pt x="405" y="206"/>
                  </a:lnTo>
                  <a:lnTo>
                    <a:pt x="346" y="206"/>
                  </a:lnTo>
                  <a:lnTo>
                    <a:pt x="286" y="206"/>
                  </a:lnTo>
                  <a:lnTo>
                    <a:pt x="228" y="206"/>
                  </a:lnTo>
                  <a:lnTo>
                    <a:pt x="173" y="206"/>
                  </a:lnTo>
                  <a:lnTo>
                    <a:pt x="123" y="206"/>
                  </a:lnTo>
                  <a:lnTo>
                    <a:pt x="79" y="206"/>
                  </a:lnTo>
                  <a:lnTo>
                    <a:pt x="43" y="206"/>
                  </a:lnTo>
                  <a:lnTo>
                    <a:pt x="16" y="206"/>
                  </a:lnTo>
                  <a:lnTo>
                    <a:pt x="0" y="206"/>
                  </a:lnTo>
                  <a:lnTo>
                    <a:pt x="8" y="184"/>
                  </a:lnTo>
                  <a:lnTo>
                    <a:pt x="18" y="162"/>
                  </a:lnTo>
                  <a:lnTo>
                    <a:pt x="32" y="142"/>
                  </a:lnTo>
                  <a:lnTo>
                    <a:pt x="47" y="123"/>
                  </a:lnTo>
                  <a:lnTo>
                    <a:pt x="64" y="106"/>
                  </a:lnTo>
                  <a:lnTo>
                    <a:pt x="83" y="88"/>
                  </a:lnTo>
                  <a:lnTo>
                    <a:pt x="104" y="73"/>
                  </a:lnTo>
                  <a:lnTo>
                    <a:pt x="125" y="58"/>
                  </a:lnTo>
                  <a:lnTo>
                    <a:pt x="150" y="45"/>
                  </a:lnTo>
                  <a:lnTo>
                    <a:pt x="174" y="34"/>
                  </a:lnTo>
                  <a:lnTo>
                    <a:pt x="201" y="24"/>
                  </a:lnTo>
                  <a:lnTo>
                    <a:pt x="228" y="15"/>
                  </a:lnTo>
                  <a:lnTo>
                    <a:pt x="256" y="8"/>
                  </a:lnTo>
                  <a:lnTo>
                    <a:pt x="286" y="4"/>
                  </a:lnTo>
                  <a:lnTo>
                    <a:pt x="316" y="1"/>
                  </a:lnTo>
                  <a:lnTo>
                    <a:pt x="34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215" y="862"/>
              <a:ext cx="270" cy="47"/>
            </a:xfrm>
            <a:custGeom>
              <a:avLst/>
              <a:gdLst/>
              <a:ahLst/>
              <a:cxnLst>
                <a:cxn ang="0">
                  <a:pos x="782" y="2"/>
                </a:cxn>
                <a:cxn ang="0">
                  <a:pos x="7" y="2"/>
                </a:cxn>
                <a:cxn ang="0">
                  <a:pos x="4" y="21"/>
                </a:cxn>
                <a:cxn ang="0">
                  <a:pos x="0" y="65"/>
                </a:cxn>
                <a:cxn ang="0">
                  <a:pos x="0" y="80"/>
                </a:cxn>
                <a:cxn ang="0">
                  <a:pos x="2" y="94"/>
                </a:cxn>
                <a:cxn ang="0">
                  <a:pos x="4" y="109"/>
                </a:cxn>
                <a:cxn ang="0">
                  <a:pos x="7" y="123"/>
                </a:cxn>
                <a:cxn ang="0">
                  <a:pos x="11" y="141"/>
                </a:cxn>
                <a:cxn ang="0">
                  <a:pos x="798" y="141"/>
                </a:cxn>
                <a:cxn ang="0">
                  <a:pos x="802" y="123"/>
                </a:cxn>
                <a:cxn ang="0">
                  <a:pos x="805" y="109"/>
                </a:cxn>
                <a:cxn ang="0">
                  <a:pos x="808" y="94"/>
                </a:cxn>
                <a:cxn ang="0">
                  <a:pos x="809" y="80"/>
                </a:cxn>
                <a:cxn ang="0">
                  <a:pos x="809" y="65"/>
                </a:cxn>
                <a:cxn ang="0">
                  <a:pos x="802" y="0"/>
                </a:cxn>
                <a:cxn ang="0">
                  <a:pos x="782" y="2"/>
                </a:cxn>
              </a:cxnLst>
              <a:rect l="0" t="0" r="r" b="b"/>
              <a:pathLst>
                <a:path w="809" h="141">
                  <a:moveTo>
                    <a:pt x="782" y="2"/>
                  </a:moveTo>
                  <a:lnTo>
                    <a:pt x="7" y="2"/>
                  </a:lnTo>
                  <a:lnTo>
                    <a:pt x="4" y="21"/>
                  </a:lnTo>
                  <a:lnTo>
                    <a:pt x="0" y="65"/>
                  </a:lnTo>
                  <a:lnTo>
                    <a:pt x="0" y="80"/>
                  </a:lnTo>
                  <a:lnTo>
                    <a:pt x="2" y="94"/>
                  </a:lnTo>
                  <a:lnTo>
                    <a:pt x="4" y="109"/>
                  </a:lnTo>
                  <a:lnTo>
                    <a:pt x="7" y="123"/>
                  </a:lnTo>
                  <a:lnTo>
                    <a:pt x="11" y="141"/>
                  </a:lnTo>
                  <a:lnTo>
                    <a:pt x="798" y="141"/>
                  </a:lnTo>
                  <a:lnTo>
                    <a:pt x="802" y="123"/>
                  </a:lnTo>
                  <a:lnTo>
                    <a:pt x="805" y="109"/>
                  </a:lnTo>
                  <a:lnTo>
                    <a:pt x="808" y="94"/>
                  </a:lnTo>
                  <a:lnTo>
                    <a:pt x="809" y="80"/>
                  </a:lnTo>
                  <a:lnTo>
                    <a:pt x="809" y="65"/>
                  </a:lnTo>
                  <a:lnTo>
                    <a:pt x="802" y="0"/>
                  </a:lnTo>
                  <a:lnTo>
                    <a:pt x="782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231" y="878"/>
              <a:ext cx="239" cy="16"/>
            </a:xfrm>
            <a:custGeom>
              <a:avLst/>
              <a:gdLst/>
              <a:ahLst/>
              <a:cxnLst>
                <a:cxn ang="0">
                  <a:pos x="716" y="0"/>
                </a:cxn>
                <a:cxn ang="0">
                  <a:pos x="717" y="6"/>
                </a:cxn>
                <a:cxn ang="0">
                  <a:pos x="717" y="12"/>
                </a:cxn>
                <a:cxn ang="0">
                  <a:pos x="717" y="16"/>
                </a:cxn>
                <a:cxn ang="0">
                  <a:pos x="717" y="17"/>
                </a:cxn>
                <a:cxn ang="0">
                  <a:pos x="717" y="25"/>
                </a:cxn>
                <a:cxn ang="0">
                  <a:pos x="716" y="32"/>
                </a:cxn>
                <a:cxn ang="0">
                  <a:pos x="716" y="40"/>
                </a:cxn>
                <a:cxn ang="0">
                  <a:pos x="714" y="47"/>
                </a:cxn>
                <a:cxn ang="0">
                  <a:pos x="701" y="47"/>
                </a:cxn>
                <a:cxn ang="0">
                  <a:pos x="675" y="47"/>
                </a:cxn>
                <a:cxn ang="0">
                  <a:pos x="637" y="47"/>
                </a:cxn>
                <a:cxn ang="0">
                  <a:pos x="593" y="47"/>
                </a:cxn>
                <a:cxn ang="0">
                  <a:pos x="540" y="47"/>
                </a:cxn>
                <a:cxn ang="0">
                  <a:pos x="483" y="47"/>
                </a:cxn>
                <a:cxn ang="0">
                  <a:pos x="421" y="47"/>
                </a:cxn>
                <a:cxn ang="0">
                  <a:pos x="359" y="47"/>
                </a:cxn>
                <a:cxn ang="0">
                  <a:pos x="296" y="47"/>
                </a:cxn>
                <a:cxn ang="0">
                  <a:pos x="234" y="47"/>
                </a:cxn>
                <a:cxn ang="0">
                  <a:pos x="177" y="47"/>
                </a:cxn>
                <a:cxn ang="0">
                  <a:pos x="125" y="47"/>
                </a:cxn>
                <a:cxn ang="0">
                  <a:pos x="80" y="47"/>
                </a:cxn>
                <a:cxn ang="0">
                  <a:pos x="42" y="47"/>
                </a:cxn>
                <a:cxn ang="0">
                  <a:pos x="17" y="47"/>
                </a:cxn>
                <a:cxn ang="0">
                  <a:pos x="3" y="47"/>
                </a:cxn>
                <a:cxn ang="0">
                  <a:pos x="2" y="40"/>
                </a:cxn>
                <a:cxn ang="0">
                  <a:pos x="2" y="32"/>
                </a:cxn>
                <a:cxn ang="0">
                  <a:pos x="0" y="24"/>
                </a:cxn>
                <a:cxn ang="0">
                  <a:pos x="0" y="17"/>
                </a:cxn>
                <a:cxn ang="0">
                  <a:pos x="0" y="16"/>
                </a:cxn>
                <a:cxn ang="0">
                  <a:pos x="0" y="12"/>
                </a:cxn>
                <a:cxn ang="0">
                  <a:pos x="0" y="6"/>
                </a:cxn>
                <a:cxn ang="0">
                  <a:pos x="2" y="0"/>
                </a:cxn>
                <a:cxn ang="0">
                  <a:pos x="15" y="0"/>
                </a:cxn>
                <a:cxn ang="0">
                  <a:pos x="42" y="0"/>
                </a:cxn>
                <a:cxn ang="0">
                  <a:pos x="79" y="0"/>
                </a:cxn>
                <a:cxn ang="0">
                  <a:pos x="123" y="0"/>
                </a:cxn>
                <a:cxn ang="0">
                  <a:pos x="176" y="0"/>
                </a:cxn>
                <a:cxn ang="0">
                  <a:pos x="234" y="0"/>
                </a:cxn>
                <a:cxn ang="0">
                  <a:pos x="295" y="0"/>
                </a:cxn>
                <a:cxn ang="0">
                  <a:pos x="359" y="0"/>
                </a:cxn>
                <a:cxn ang="0">
                  <a:pos x="422" y="0"/>
                </a:cxn>
                <a:cxn ang="0">
                  <a:pos x="483" y="0"/>
                </a:cxn>
                <a:cxn ang="0">
                  <a:pos x="541" y="0"/>
                </a:cxn>
                <a:cxn ang="0">
                  <a:pos x="594" y="0"/>
                </a:cxn>
                <a:cxn ang="0">
                  <a:pos x="639" y="0"/>
                </a:cxn>
                <a:cxn ang="0">
                  <a:pos x="675" y="0"/>
                </a:cxn>
                <a:cxn ang="0">
                  <a:pos x="702" y="0"/>
                </a:cxn>
                <a:cxn ang="0">
                  <a:pos x="716" y="0"/>
                </a:cxn>
              </a:cxnLst>
              <a:rect l="0" t="0" r="r" b="b"/>
              <a:pathLst>
                <a:path w="717" h="47">
                  <a:moveTo>
                    <a:pt x="716" y="0"/>
                  </a:moveTo>
                  <a:lnTo>
                    <a:pt x="717" y="6"/>
                  </a:lnTo>
                  <a:lnTo>
                    <a:pt x="717" y="12"/>
                  </a:lnTo>
                  <a:lnTo>
                    <a:pt x="717" y="16"/>
                  </a:lnTo>
                  <a:lnTo>
                    <a:pt x="717" y="17"/>
                  </a:lnTo>
                  <a:lnTo>
                    <a:pt x="717" y="25"/>
                  </a:lnTo>
                  <a:lnTo>
                    <a:pt x="716" y="32"/>
                  </a:lnTo>
                  <a:lnTo>
                    <a:pt x="716" y="40"/>
                  </a:lnTo>
                  <a:lnTo>
                    <a:pt x="714" y="47"/>
                  </a:lnTo>
                  <a:lnTo>
                    <a:pt x="701" y="47"/>
                  </a:lnTo>
                  <a:lnTo>
                    <a:pt x="675" y="47"/>
                  </a:lnTo>
                  <a:lnTo>
                    <a:pt x="637" y="47"/>
                  </a:lnTo>
                  <a:lnTo>
                    <a:pt x="593" y="47"/>
                  </a:lnTo>
                  <a:lnTo>
                    <a:pt x="540" y="47"/>
                  </a:lnTo>
                  <a:lnTo>
                    <a:pt x="483" y="47"/>
                  </a:lnTo>
                  <a:lnTo>
                    <a:pt x="421" y="47"/>
                  </a:lnTo>
                  <a:lnTo>
                    <a:pt x="359" y="47"/>
                  </a:lnTo>
                  <a:lnTo>
                    <a:pt x="296" y="47"/>
                  </a:lnTo>
                  <a:lnTo>
                    <a:pt x="234" y="47"/>
                  </a:lnTo>
                  <a:lnTo>
                    <a:pt x="177" y="47"/>
                  </a:lnTo>
                  <a:lnTo>
                    <a:pt x="125" y="47"/>
                  </a:lnTo>
                  <a:lnTo>
                    <a:pt x="80" y="47"/>
                  </a:lnTo>
                  <a:lnTo>
                    <a:pt x="42" y="47"/>
                  </a:lnTo>
                  <a:lnTo>
                    <a:pt x="17" y="47"/>
                  </a:lnTo>
                  <a:lnTo>
                    <a:pt x="3" y="47"/>
                  </a:lnTo>
                  <a:lnTo>
                    <a:pt x="2" y="40"/>
                  </a:lnTo>
                  <a:lnTo>
                    <a:pt x="2" y="32"/>
                  </a:lnTo>
                  <a:lnTo>
                    <a:pt x="0" y="24"/>
                  </a:lnTo>
                  <a:lnTo>
                    <a:pt x="0" y="17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6"/>
                  </a:lnTo>
                  <a:lnTo>
                    <a:pt x="2" y="0"/>
                  </a:lnTo>
                  <a:lnTo>
                    <a:pt x="15" y="0"/>
                  </a:lnTo>
                  <a:lnTo>
                    <a:pt x="42" y="0"/>
                  </a:lnTo>
                  <a:lnTo>
                    <a:pt x="79" y="0"/>
                  </a:lnTo>
                  <a:lnTo>
                    <a:pt x="123" y="0"/>
                  </a:lnTo>
                  <a:lnTo>
                    <a:pt x="176" y="0"/>
                  </a:lnTo>
                  <a:lnTo>
                    <a:pt x="234" y="0"/>
                  </a:lnTo>
                  <a:lnTo>
                    <a:pt x="295" y="0"/>
                  </a:lnTo>
                  <a:lnTo>
                    <a:pt x="359" y="0"/>
                  </a:lnTo>
                  <a:lnTo>
                    <a:pt x="422" y="0"/>
                  </a:lnTo>
                  <a:lnTo>
                    <a:pt x="483" y="0"/>
                  </a:lnTo>
                  <a:lnTo>
                    <a:pt x="541" y="0"/>
                  </a:lnTo>
                  <a:lnTo>
                    <a:pt x="594" y="0"/>
                  </a:lnTo>
                  <a:lnTo>
                    <a:pt x="639" y="0"/>
                  </a:lnTo>
                  <a:lnTo>
                    <a:pt x="675" y="0"/>
                  </a:lnTo>
                  <a:lnTo>
                    <a:pt x="702" y="0"/>
                  </a:lnTo>
                  <a:lnTo>
                    <a:pt x="716" y="0"/>
                  </a:lnTo>
                  <a:close/>
                </a:path>
              </a:pathLst>
            </a:custGeom>
            <a:solidFill>
              <a:srgbClr val="FCBC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293" y="527"/>
              <a:ext cx="349" cy="361"/>
            </a:xfrm>
            <a:custGeom>
              <a:avLst/>
              <a:gdLst/>
              <a:ahLst/>
              <a:cxnLst>
                <a:cxn ang="0">
                  <a:pos x="756" y="10"/>
                </a:cxn>
                <a:cxn ang="0">
                  <a:pos x="754" y="23"/>
                </a:cxn>
                <a:cxn ang="0">
                  <a:pos x="754" y="77"/>
                </a:cxn>
                <a:cxn ang="0">
                  <a:pos x="676" y="86"/>
                </a:cxn>
                <a:cxn ang="0">
                  <a:pos x="554" y="98"/>
                </a:cxn>
                <a:cxn ang="0">
                  <a:pos x="415" y="113"/>
                </a:cxn>
                <a:cxn ang="0">
                  <a:pos x="289" y="125"/>
                </a:cxn>
                <a:cxn ang="0">
                  <a:pos x="204" y="131"/>
                </a:cxn>
                <a:cxn ang="0">
                  <a:pos x="144" y="141"/>
                </a:cxn>
                <a:cxn ang="0">
                  <a:pos x="98" y="182"/>
                </a:cxn>
                <a:cxn ang="0">
                  <a:pos x="82" y="240"/>
                </a:cxn>
                <a:cxn ang="0">
                  <a:pos x="62" y="393"/>
                </a:cxn>
                <a:cxn ang="0">
                  <a:pos x="23" y="648"/>
                </a:cxn>
                <a:cxn ang="0">
                  <a:pos x="0" y="788"/>
                </a:cxn>
                <a:cxn ang="0">
                  <a:pos x="0" y="790"/>
                </a:cxn>
                <a:cxn ang="0">
                  <a:pos x="2" y="798"/>
                </a:cxn>
                <a:cxn ang="0">
                  <a:pos x="9" y="805"/>
                </a:cxn>
                <a:cxn ang="0">
                  <a:pos x="44" y="809"/>
                </a:cxn>
                <a:cxn ang="0">
                  <a:pos x="156" y="848"/>
                </a:cxn>
                <a:cxn ang="0">
                  <a:pos x="293" y="917"/>
                </a:cxn>
                <a:cxn ang="0">
                  <a:pos x="426" y="993"/>
                </a:cxn>
                <a:cxn ang="0">
                  <a:pos x="527" y="1055"/>
                </a:cxn>
                <a:cxn ang="0">
                  <a:pos x="568" y="1081"/>
                </a:cxn>
                <a:cxn ang="0">
                  <a:pos x="582" y="1084"/>
                </a:cxn>
                <a:cxn ang="0">
                  <a:pos x="592" y="1076"/>
                </a:cxn>
                <a:cxn ang="0">
                  <a:pos x="593" y="1066"/>
                </a:cxn>
                <a:cxn ang="0">
                  <a:pos x="593" y="1065"/>
                </a:cxn>
                <a:cxn ang="0">
                  <a:pos x="561" y="919"/>
                </a:cxn>
                <a:cxn ang="0">
                  <a:pos x="511" y="762"/>
                </a:cxn>
                <a:cxn ang="0">
                  <a:pos x="457" y="610"/>
                </a:cxn>
                <a:cxn ang="0">
                  <a:pos x="404" y="478"/>
                </a:cxn>
                <a:cxn ang="0">
                  <a:pos x="365" y="383"/>
                </a:cxn>
                <a:cxn ang="0">
                  <a:pos x="407" y="359"/>
                </a:cxn>
                <a:cxn ang="0">
                  <a:pos x="522" y="351"/>
                </a:cxn>
                <a:cxn ang="0">
                  <a:pos x="660" y="337"/>
                </a:cxn>
                <a:cxn ang="0">
                  <a:pos x="796" y="321"/>
                </a:cxn>
                <a:cxn ang="0">
                  <a:pos x="908" y="301"/>
                </a:cxn>
                <a:cxn ang="0">
                  <a:pos x="983" y="271"/>
                </a:cxn>
                <a:cxn ang="0">
                  <a:pos x="1031" y="199"/>
                </a:cxn>
                <a:cxn ang="0">
                  <a:pos x="1046" y="114"/>
                </a:cxn>
                <a:cxn ang="0">
                  <a:pos x="1046" y="42"/>
                </a:cxn>
                <a:cxn ang="0">
                  <a:pos x="1042" y="17"/>
                </a:cxn>
                <a:cxn ang="0">
                  <a:pos x="1027" y="8"/>
                </a:cxn>
                <a:cxn ang="0">
                  <a:pos x="766" y="2"/>
                </a:cxn>
              </a:cxnLst>
              <a:rect l="0" t="0" r="r" b="b"/>
              <a:pathLst>
                <a:path w="1048" h="1084">
                  <a:moveTo>
                    <a:pt x="760" y="4"/>
                  </a:moveTo>
                  <a:lnTo>
                    <a:pt x="758" y="7"/>
                  </a:lnTo>
                  <a:lnTo>
                    <a:pt x="756" y="10"/>
                  </a:lnTo>
                  <a:lnTo>
                    <a:pt x="754" y="14"/>
                  </a:lnTo>
                  <a:lnTo>
                    <a:pt x="754" y="17"/>
                  </a:lnTo>
                  <a:lnTo>
                    <a:pt x="754" y="23"/>
                  </a:lnTo>
                  <a:lnTo>
                    <a:pt x="754" y="40"/>
                  </a:lnTo>
                  <a:lnTo>
                    <a:pt x="754" y="60"/>
                  </a:lnTo>
                  <a:lnTo>
                    <a:pt x="754" y="77"/>
                  </a:lnTo>
                  <a:lnTo>
                    <a:pt x="735" y="79"/>
                  </a:lnTo>
                  <a:lnTo>
                    <a:pt x="708" y="81"/>
                  </a:lnTo>
                  <a:lnTo>
                    <a:pt x="676" y="86"/>
                  </a:lnTo>
                  <a:lnTo>
                    <a:pt x="639" y="90"/>
                  </a:lnTo>
                  <a:lnTo>
                    <a:pt x="597" y="94"/>
                  </a:lnTo>
                  <a:lnTo>
                    <a:pt x="554" y="98"/>
                  </a:lnTo>
                  <a:lnTo>
                    <a:pt x="508" y="103"/>
                  </a:lnTo>
                  <a:lnTo>
                    <a:pt x="461" y="107"/>
                  </a:lnTo>
                  <a:lnTo>
                    <a:pt x="415" y="113"/>
                  </a:lnTo>
                  <a:lnTo>
                    <a:pt x="370" y="117"/>
                  </a:lnTo>
                  <a:lnTo>
                    <a:pt x="328" y="121"/>
                  </a:lnTo>
                  <a:lnTo>
                    <a:pt x="289" y="125"/>
                  </a:lnTo>
                  <a:lnTo>
                    <a:pt x="255" y="127"/>
                  </a:lnTo>
                  <a:lnTo>
                    <a:pt x="227" y="130"/>
                  </a:lnTo>
                  <a:lnTo>
                    <a:pt x="204" y="131"/>
                  </a:lnTo>
                  <a:lnTo>
                    <a:pt x="190" y="131"/>
                  </a:lnTo>
                  <a:lnTo>
                    <a:pt x="166" y="134"/>
                  </a:lnTo>
                  <a:lnTo>
                    <a:pt x="144" y="141"/>
                  </a:lnTo>
                  <a:lnTo>
                    <a:pt x="125" y="152"/>
                  </a:lnTo>
                  <a:lnTo>
                    <a:pt x="110" y="165"/>
                  </a:lnTo>
                  <a:lnTo>
                    <a:pt x="98" y="182"/>
                  </a:lnTo>
                  <a:lnTo>
                    <a:pt x="89" y="200"/>
                  </a:lnTo>
                  <a:lnTo>
                    <a:pt x="83" y="219"/>
                  </a:lnTo>
                  <a:lnTo>
                    <a:pt x="82" y="240"/>
                  </a:lnTo>
                  <a:lnTo>
                    <a:pt x="79" y="268"/>
                  </a:lnTo>
                  <a:lnTo>
                    <a:pt x="73" y="321"/>
                  </a:lnTo>
                  <a:lnTo>
                    <a:pt x="62" y="393"/>
                  </a:lnTo>
                  <a:lnTo>
                    <a:pt x="50" y="475"/>
                  </a:lnTo>
                  <a:lnTo>
                    <a:pt x="36" y="562"/>
                  </a:lnTo>
                  <a:lnTo>
                    <a:pt x="23" y="648"/>
                  </a:lnTo>
                  <a:lnTo>
                    <a:pt x="10" y="725"/>
                  </a:lnTo>
                  <a:lnTo>
                    <a:pt x="0" y="788"/>
                  </a:lnTo>
                  <a:lnTo>
                    <a:pt x="0" y="788"/>
                  </a:lnTo>
                  <a:lnTo>
                    <a:pt x="0" y="789"/>
                  </a:lnTo>
                  <a:lnTo>
                    <a:pt x="0" y="789"/>
                  </a:lnTo>
                  <a:lnTo>
                    <a:pt x="0" y="790"/>
                  </a:lnTo>
                  <a:lnTo>
                    <a:pt x="0" y="793"/>
                  </a:lnTo>
                  <a:lnTo>
                    <a:pt x="1" y="796"/>
                  </a:lnTo>
                  <a:lnTo>
                    <a:pt x="2" y="798"/>
                  </a:lnTo>
                  <a:lnTo>
                    <a:pt x="4" y="801"/>
                  </a:lnTo>
                  <a:lnTo>
                    <a:pt x="6" y="802"/>
                  </a:lnTo>
                  <a:lnTo>
                    <a:pt x="9" y="805"/>
                  </a:lnTo>
                  <a:lnTo>
                    <a:pt x="13" y="806"/>
                  </a:lnTo>
                  <a:lnTo>
                    <a:pt x="16" y="806"/>
                  </a:lnTo>
                  <a:lnTo>
                    <a:pt x="44" y="809"/>
                  </a:lnTo>
                  <a:lnTo>
                    <a:pt x="77" y="819"/>
                  </a:lnTo>
                  <a:lnTo>
                    <a:pt x="115" y="832"/>
                  </a:lnTo>
                  <a:lnTo>
                    <a:pt x="156" y="848"/>
                  </a:lnTo>
                  <a:lnTo>
                    <a:pt x="201" y="870"/>
                  </a:lnTo>
                  <a:lnTo>
                    <a:pt x="247" y="893"/>
                  </a:lnTo>
                  <a:lnTo>
                    <a:pt x="293" y="917"/>
                  </a:lnTo>
                  <a:lnTo>
                    <a:pt x="339" y="943"/>
                  </a:lnTo>
                  <a:lnTo>
                    <a:pt x="384" y="969"/>
                  </a:lnTo>
                  <a:lnTo>
                    <a:pt x="426" y="993"/>
                  </a:lnTo>
                  <a:lnTo>
                    <a:pt x="465" y="1016"/>
                  </a:lnTo>
                  <a:lnTo>
                    <a:pt x="499" y="1036"/>
                  </a:lnTo>
                  <a:lnTo>
                    <a:pt x="527" y="1055"/>
                  </a:lnTo>
                  <a:lnTo>
                    <a:pt x="549" y="1069"/>
                  </a:lnTo>
                  <a:lnTo>
                    <a:pt x="562" y="1077"/>
                  </a:lnTo>
                  <a:lnTo>
                    <a:pt x="568" y="1081"/>
                  </a:lnTo>
                  <a:lnTo>
                    <a:pt x="572" y="1084"/>
                  </a:lnTo>
                  <a:lnTo>
                    <a:pt x="577" y="1084"/>
                  </a:lnTo>
                  <a:lnTo>
                    <a:pt x="582" y="1084"/>
                  </a:lnTo>
                  <a:lnTo>
                    <a:pt x="586" y="1081"/>
                  </a:lnTo>
                  <a:lnTo>
                    <a:pt x="589" y="1078"/>
                  </a:lnTo>
                  <a:lnTo>
                    <a:pt x="592" y="1076"/>
                  </a:lnTo>
                  <a:lnTo>
                    <a:pt x="593" y="1072"/>
                  </a:lnTo>
                  <a:lnTo>
                    <a:pt x="593" y="1068"/>
                  </a:lnTo>
                  <a:lnTo>
                    <a:pt x="593" y="1066"/>
                  </a:lnTo>
                  <a:lnTo>
                    <a:pt x="593" y="1066"/>
                  </a:lnTo>
                  <a:lnTo>
                    <a:pt x="593" y="1065"/>
                  </a:lnTo>
                  <a:lnTo>
                    <a:pt x="593" y="1065"/>
                  </a:lnTo>
                  <a:lnTo>
                    <a:pt x="585" y="1019"/>
                  </a:lnTo>
                  <a:lnTo>
                    <a:pt x="573" y="970"/>
                  </a:lnTo>
                  <a:lnTo>
                    <a:pt x="561" y="919"/>
                  </a:lnTo>
                  <a:lnTo>
                    <a:pt x="545" y="867"/>
                  </a:lnTo>
                  <a:lnTo>
                    <a:pt x="528" y="815"/>
                  </a:lnTo>
                  <a:lnTo>
                    <a:pt x="511" y="762"/>
                  </a:lnTo>
                  <a:lnTo>
                    <a:pt x="493" y="710"/>
                  </a:lnTo>
                  <a:lnTo>
                    <a:pt x="474" y="659"/>
                  </a:lnTo>
                  <a:lnTo>
                    <a:pt x="457" y="610"/>
                  </a:lnTo>
                  <a:lnTo>
                    <a:pt x="438" y="563"/>
                  </a:lnTo>
                  <a:lnTo>
                    <a:pt x="420" y="518"/>
                  </a:lnTo>
                  <a:lnTo>
                    <a:pt x="404" y="478"/>
                  </a:lnTo>
                  <a:lnTo>
                    <a:pt x="389" y="441"/>
                  </a:lnTo>
                  <a:lnTo>
                    <a:pt x="376" y="410"/>
                  </a:lnTo>
                  <a:lnTo>
                    <a:pt x="365" y="383"/>
                  </a:lnTo>
                  <a:lnTo>
                    <a:pt x="355" y="363"/>
                  </a:lnTo>
                  <a:lnTo>
                    <a:pt x="378" y="361"/>
                  </a:lnTo>
                  <a:lnTo>
                    <a:pt x="407" y="359"/>
                  </a:lnTo>
                  <a:lnTo>
                    <a:pt x="440" y="356"/>
                  </a:lnTo>
                  <a:lnTo>
                    <a:pt x="480" y="353"/>
                  </a:lnTo>
                  <a:lnTo>
                    <a:pt x="522" y="351"/>
                  </a:lnTo>
                  <a:lnTo>
                    <a:pt x="566" y="347"/>
                  </a:lnTo>
                  <a:lnTo>
                    <a:pt x="612" y="341"/>
                  </a:lnTo>
                  <a:lnTo>
                    <a:pt x="660" y="337"/>
                  </a:lnTo>
                  <a:lnTo>
                    <a:pt x="705" y="332"/>
                  </a:lnTo>
                  <a:lnTo>
                    <a:pt x="751" y="326"/>
                  </a:lnTo>
                  <a:lnTo>
                    <a:pt x="796" y="321"/>
                  </a:lnTo>
                  <a:lnTo>
                    <a:pt x="838" y="314"/>
                  </a:lnTo>
                  <a:lnTo>
                    <a:pt x="875" y="307"/>
                  </a:lnTo>
                  <a:lnTo>
                    <a:pt x="908" y="301"/>
                  </a:lnTo>
                  <a:lnTo>
                    <a:pt x="935" y="294"/>
                  </a:lnTo>
                  <a:lnTo>
                    <a:pt x="957" y="286"/>
                  </a:lnTo>
                  <a:lnTo>
                    <a:pt x="983" y="271"/>
                  </a:lnTo>
                  <a:lnTo>
                    <a:pt x="1004" y="251"/>
                  </a:lnTo>
                  <a:lnTo>
                    <a:pt x="1019" y="226"/>
                  </a:lnTo>
                  <a:lnTo>
                    <a:pt x="1031" y="199"/>
                  </a:lnTo>
                  <a:lnTo>
                    <a:pt x="1039" y="171"/>
                  </a:lnTo>
                  <a:lnTo>
                    <a:pt x="1045" y="142"/>
                  </a:lnTo>
                  <a:lnTo>
                    <a:pt x="1046" y="114"/>
                  </a:lnTo>
                  <a:lnTo>
                    <a:pt x="1048" y="88"/>
                  </a:lnTo>
                  <a:lnTo>
                    <a:pt x="1048" y="63"/>
                  </a:lnTo>
                  <a:lnTo>
                    <a:pt x="1046" y="42"/>
                  </a:lnTo>
                  <a:lnTo>
                    <a:pt x="1044" y="29"/>
                  </a:lnTo>
                  <a:lnTo>
                    <a:pt x="1044" y="22"/>
                  </a:lnTo>
                  <a:lnTo>
                    <a:pt x="1042" y="17"/>
                  </a:lnTo>
                  <a:lnTo>
                    <a:pt x="1038" y="12"/>
                  </a:lnTo>
                  <a:lnTo>
                    <a:pt x="1033" y="10"/>
                  </a:lnTo>
                  <a:lnTo>
                    <a:pt x="1027" y="8"/>
                  </a:lnTo>
                  <a:lnTo>
                    <a:pt x="772" y="0"/>
                  </a:lnTo>
                  <a:lnTo>
                    <a:pt x="769" y="0"/>
                  </a:lnTo>
                  <a:lnTo>
                    <a:pt x="766" y="2"/>
                  </a:lnTo>
                  <a:lnTo>
                    <a:pt x="762" y="3"/>
                  </a:lnTo>
                  <a:lnTo>
                    <a:pt x="760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305" y="538"/>
              <a:ext cx="326" cy="333"/>
            </a:xfrm>
            <a:custGeom>
              <a:avLst/>
              <a:gdLst/>
              <a:ahLst/>
              <a:cxnLst>
                <a:cxn ang="0">
                  <a:pos x="84" y="179"/>
                </a:cxn>
                <a:cxn ang="0">
                  <a:pos x="108" y="145"/>
                </a:cxn>
                <a:cxn ang="0">
                  <a:pos x="154" y="131"/>
                </a:cxn>
                <a:cxn ang="0">
                  <a:pos x="229" y="126"/>
                </a:cxn>
                <a:cxn ang="0">
                  <a:pos x="360" y="114"/>
                </a:cxn>
                <a:cxn ang="0">
                  <a:pos x="511" y="99"/>
                </a:cxn>
                <a:cxn ang="0">
                  <a:pos x="647" y="84"/>
                </a:cxn>
                <a:cxn ang="0">
                  <a:pos x="728" y="76"/>
                </a:cxn>
                <a:cxn ang="0">
                  <a:pos x="748" y="69"/>
                </a:cxn>
                <a:cxn ang="0">
                  <a:pos x="752" y="53"/>
                </a:cxn>
                <a:cxn ang="0">
                  <a:pos x="752" y="0"/>
                </a:cxn>
                <a:cxn ang="0">
                  <a:pos x="782" y="1"/>
                </a:cxn>
                <a:cxn ang="0">
                  <a:pos x="829" y="3"/>
                </a:cxn>
                <a:cxn ang="0">
                  <a:pos x="884" y="4"/>
                </a:cxn>
                <a:cxn ang="0">
                  <a:pos x="935" y="6"/>
                </a:cxn>
                <a:cxn ang="0">
                  <a:pos x="970" y="7"/>
                </a:cxn>
                <a:cxn ang="0">
                  <a:pos x="976" y="27"/>
                </a:cxn>
                <a:cxn ang="0">
                  <a:pos x="978" y="77"/>
                </a:cxn>
                <a:cxn ang="0">
                  <a:pos x="966" y="149"/>
                </a:cxn>
                <a:cxn ang="0">
                  <a:pos x="929" y="208"/>
                </a:cxn>
                <a:cxn ang="0">
                  <a:pos x="853" y="237"/>
                </a:cxn>
                <a:cxn ang="0">
                  <a:pos x="721" y="257"/>
                </a:cxn>
                <a:cxn ang="0">
                  <a:pos x="564" y="275"/>
                </a:cxn>
                <a:cxn ang="0">
                  <a:pos x="417" y="287"/>
                </a:cxn>
                <a:cxn ang="0">
                  <a:pos x="317" y="295"/>
                </a:cxn>
                <a:cxn ang="0">
                  <a:pos x="288" y="296"/>
                </a:cxn>
                <a:cxn ang="0">
                  <a:pos x="279" y="304"/>
                </a:cxn>
                <a:cxn ang="0">
                  <a:pos x="276" y="310"/>
                </a:cxn>
                <a:cxn ang="0">
                  <a:pos x="277" y="317"/>
                </a:cxn>
                <a:cxn ang="0">
                  <a:pos x="280" y="326"/>
                </a:cxn>
                <a:cxn ang="0">
                  <a:pos x="308" y="390"/>
                </a:cxn>
                <a:cxn ang="0">
                  <a:pos x="358" y="510"/>
                </a:cxn>
                <a:cxn ang="0">
                  <a:pos x="418" y="666"/>
                </a:cxn>
                <a:cxn ang="0">
                  <a:pos x="475" y="835"/>
                </a:cxn>
                <a:cxn ang="0">
                  <a:pos x="517" y="997"/>
                </a:cxn>
                <a:cxn ang="0">
                  <a:pos x="444" y="952"/>
                </a:cxn>
                <a:cxn ang="0">
                  <a:pos x="344" y="893"/>
                </a:cxn>
                <a:cxn ang="0">
                  <a:pos x="233" y="832"/>
                </a:cxn>
                <a:cxn ang="0">
                  <a:pos x="122" y="779"/>
                </a:cxn>
                <a:cxn ang="0">
                  <a:pos x="26" y="747"/>
                </a:cxn>
                <a:cxn ang="0">
                  <a:pos x="18" y="626"/>
                </a:cxn>
                <a:cxn ang="0">
                  <a:pos x="58" y="371"/>
                </a:cxn>
                <a:cxn ang="0">
                  <a:pos x="80" y="206"/>
                </a:cxn>
              </a:cxnLst>
              <a:rect l="0" t="0" r="r" b="b"/>
              <a:pathLst>
                <a:path w="978" h="997">
                  <a:moveTo>
                    <a:pt x="80" y="206"/>
                  </a:moveTo>
                  <a:lnTo>
                    <a:pt x="81" y="192"/>
                  </a:lnTo>
                  <a:lnTo>
                    <a:pt x="84" y="179"/>
                  </a:lnTo>
                  <a:lnTo>
                    <a:pt x="89" y="165"/>
                  </a:lnTo>
                  <a:lnTo>
                    <a:pt x="97" y="154"/>
                  </a:lnTo>
                  <a:lnTo>
                    <a:pt x="108" y="145"/>
                  </a:lnTo>
                  <a:lnTo>
                    <a:pt x="120" y="138"/>
                  </a:lnTo>
                  <a:lnTo>
                    <a:pt x="137" y="133"/>
                  </a:lnTo>
                  <a:lnTo>
                    <a:pt x="154" y="131"/>
                  </a:lnTo>
                  <a:lnTo>
                    <a:pt x="171" y="131"/>
                  </a:lnTo>
                  <a:lnTo>
                    <a:pt x="196" y="129"/>
                  </a:lnTo>
                  <a:lnTo>
                    <a:pt x="229" y="126"/>
                  </a:lnTo>
                  <a:lnTo>
                    <a:pt x="268" y="123"/>
                  </a:lnTo>
                  <a:lnTo>
                    <a:pt x="312" y="119"/>
                  </a:lnTo>
                  <a:lnTo>
                    <a:pt x="360" y="114"/>
                  </a:lnTo>
                  <a:lnTo>
                    <a:pt x="410" y="110"/>
                  </a:lnTo>
                  <a:lnTo>
                    <a:pt x="461" y="104"/>
                  </a:lnTo>
                  <a:lnTo>
                    <a:pt x="511" y="99"/>
                  </a:lnTo>
                  <a:lnTo>
                    <a:pt x="560" y="93"/>
                  </a:lnTo>
                  <a:lnTo>
                    <a:pt x="605" y="89"/>
                  </a:lnTo>
                  <a:lnTo>
                    <a:pt x="647" y="84"/>
                  </a:lnTo>
                  <a:lnTo>
                    <a:pt x="682" y="81"/>
                  </a:lnTo>
                  <a:lnTo>
                    <a:pt x="709" y="77"/>
                  </a:lnTo>
                  <a:lnTo>
                    <a:pt x="728" y="76"/>
                  </a:lnTo>
                  <a:lnTo>
                    <a:pt x="737" y="74"/>
                  </a:lnTo>
                  <a:lnTo>
                    <a:pt x="744" y="73"/>
                  </a:lnTo>
                  <a:lnTo>
                    <a:pt x="748" y="69"/>
                  </a:lnTo>
                  <a:lnTo>
                    <a:pt x="751" y="64"/>
                  </a:lnTo>
                  <a:lnTo>
                    <a:pt x="752" y="58"/>
                  </a:lnTo>
                  <a:lnTo>
                    <a:pt x="752" y="53"/>
                  </a:lnTo>
                  <a:lnTo>
                    <a:pt x="752" y="37"/>
                  </a:lnTo>
                  <a:lnTo>
                    <a:pt x="752" y="18"/>
                  </a:lnTo>
                  <a:lnTo>
                    <a:pt x="752" y="0"/>
                  </a:lnTo>
                  <a:lnTo>
                    <a:pt x="759" y="0"/>
                  </a:lnTo>
                  <a:lnTo>
                    <a:pt x="768" y="1"/>
                  </a:lnTo>
                  <a:lnTo>
                    <a:pt x="782" y="1"/>
                  </a:lnTo>
                  <a:lnTo>
                    <a:pt x="795" y="1"/>
                  </a:lnTo>
                  <a:lnTo>
                    <a:pt x="811" y="3"/>
                  </a:lnTo>
                  <a:lnTo>
                    <a:pt x="829" y="3"/>
                  </a:lnTo>
                  <a:lnTo>
                    <a:pt x="847" y="3"/>
                  </a:lnTo>
                  <a:lnTo>
                    <a:pt x="866" y="4"/>
                  </a:lnTo>
                  <a:lnTo>
                    <a:pt x="884" y="4"/>
                  </a:lnTo>
                  <a:lnTo>
                    <a:pt x="902" y="6"/>
                  </a:lnTo>
                  <a:lnTo>
                    <a:pt x="918" y="6"/>
                  </a:lnTo>
                  <a:lnTo>
                    <a:pt x="935" y="6"/>
                  </a:lnTo>
                  <a:lnTo>
                    <a:pt x="948" y="7"/>
                  </a:lnTo>
                  <a:lnTo>
                    <a:pt x="960" y="7"/>
                  </a:lnTo>
                  <a:lnTo>
                    <a:pt x="970" y="7"/>
                  </a:lnTo>
                  <a:lnTo>
                    <a:pt x="975" y="7"/>
                  </a:lnTo>
                  <a:lnTo>
                    <a:pt x="976" y="16"/>
                  </a:lnTo>
                  <a:lnTo>
                    <a:pt x="976" y="27"/>
                  </a:lnTo>
                  <a:lnTo>
                    <a:pt x="978" y="39"/>
                  </a:lnTo>
                  <a:lnTo>
                    <a:pt x="978" y="54"/>
                  </a:lnTo>
                  <a:lnTo>
                    <a:pt x="978" y="77"/>
                  </a:lnTo>
                  <a:lnTo>
                    <a:pt x="975" y="102"/>
                  </a:lnTo>
                  <a:lnTo>
                    <a:pt x="971" y="126"/>
                  </a:lnTo>
                  <a:lnTo>
                    <a:pt x="966" y="149"/>
                  </a:lnTo>
                  <a:lnTo>
                    <a:pt x="956" y="172"/>
                  </a:lnTo>
                  <a:lnTo>
                    <a:pt x="944" y="192"/>
                  </a:lnTo>
                  <a:lnTo>
                    <a:pt x="929" y="208"/>
                  </a:lnTo>
                  <a:lnTo>
                    <a:pt x="909" y="221"/>
                  </a:lnTo>
                  <a:lnTo>
                    <a:pt x="884" y="229"/>
                  </a:lnTo>
                  <a:lnTo>
                    <a:pt x="853" y="237"/>
                  </a:lnTo>
                  <a:lnTo>
                    <a:pt x="814" y="244"/>
                  </a:lnTo>
                  <a:lnTo>
                    <a:pt x="770" y="250"/>
                  </a:lnTo>
                  <a:lnTo>
                    <a:pt x="721" y="257"/>
                  </a:lnTo>
                  <a:lnTo>
                    <a:pt x="669" y="264"/>
                  </a:lnTo>
                  <a:lnTo>
                    <a:pt x="617" y="269"/>
                  </a:lnTo>
                  <a:lnTo>
                    <a:pt x="564" y="275"/>
                  </a:lnTo>
                  <a:lnTo>
                    <a:pt x="513" y="280"/>
                  </a:lnTo>
                  <a:lnTo>
                    <a:pt x="463" y="284"/>
                  </a:lnTo>
                  <a:lnTo>
                    <a:pt x="417" y="287"/>
                  </a:lnTo>
                  <a:lnTo>
                    <a:pt x="376" y="291"/>
                  </a:lnTo>
                  <a:lnTo>
                    <a:pt x="342" y="294"/>
                  </a:lnTo>
                  <a:lnTo>
                    <a:pt x="317" y="295"/>
                  </a:lnTo>
                  <a:lnTo>
                    <a:pt x="299" y="296"/>
                  </a:lnTo>
                  <a:lnTo>
                    <a:pt x="292" y="296"/>
                  </a:lnTo>
                  <a:lnTo>
                    <a:pt x="288" y="296"/>
                  </a:lnTo>
                  <a:lnTo>
                    <a:pt x="284" y="298"/>
                  </a:lnTo>
                  <a:lnTo>
                    <a:pt x="281" y="300"/>
                  </a:lnTo>
                  <a:lnTo>
                    <a:pt x="279" y="304"/>
                  </a:lnTo>
                  <a:lnTo>
                    <a:pt x="277" y="306"/>
                  </a:lnTo>
                  <a:lnTo>
                    <a:pt x="277" y="309"/>
                  </a:lnTo>
                  <a:lnTo>
                    <a:pt x="276" y="310"/>
                  </a:lnTo>
                  <a:lnTo>
                    <a:pt x="276" y="313"/>
                  </a:lnTo>
                  <a:lnTo>
                    <a:pt x="276" y="314"/>
                  </a:lnTo>
                  <a:lnTo>
                    <a:pt x="277" y="317"/>
                  </a:lnTo>
                  <a:lnTo>
                    <a:pt x="277" y="318"/>
                  </a:lnTo>
                  <a:lnTo>
                    <a:pt x="277" y="321"/>
                  </a:lnTo>
                  <a:lnTo>
                    <a:pt x="280" y="326"/>
                  </a:lnTo>
                  <a:lnTo>
                    <a:pt x="285" y="340"/>
                  </a:lnTo>
                  <a:lnTo>
                    <a:pt x="296" y="361"/>
                  </a:lnTo>
                  <a:lnTo>
                    <a:pt x="308" y="390"/>
                  </a:lnTo>
                  <a:lnTo>
                    <a:pt x="323" y="425"/>
                  </a:lnTo>
                  <a:lnTo>
                    <a:pt x="340" y="465"/>
                  </a:lnTo>
                  <a:lnTo>
                    <a:pt x="358" y="510"/>
                  </a:lnTo>
                  <a:lnTo>
                    <a:pt x="377" y="559"/>
                  </a:lnTo>
                  <a:lnTo>
                    <a:pt x="398" y="612"/>
                  </a:lnTo>
                  <a:lnTo>
                    <a:pt x="418" y="666"/>
                  </a:lnTo>
                  <a:lnTo>
                    <a:pt x="437" y="721"/>
                  </a:lnTo>
                  <a:lnTo>
                    <a:pt x="456" y="778"/>
                  </a:lnTo>
                  <a:lnTo>
                    <a:pt x="475" y="835"/>
                  </a:lnTo>
                  <a:lnTo>
                    <a:pt x="491" y="890"/>
                  </a:lnTo>
                  <a:lnTo>
                    <a:pt x="505" y="944"/>
                  </a:lnTo>
                  <a:lnTo>
                    <a:pt x="517" y="997"/>
                  </a:lnTo>
                  <a:lnTo>
                    <a:pt x="496" y="983"/>
                  </a:lnTo>
                  <a:lnTo>
                    <a:pt x="472" y="969"/>
                  </a:lnTo>
                  <a:lnTo>
                    <a:pt x="444" y="952"/>
                  </a:lnTo>
                  <a:lnTo>
                    <a:pt x="413" y="933"/>
                  </a:lnTo>
                  <a:lnTo>
                    <a:pt x="379" y="913"/>
                  </a:lnTo>
                  <a:lnTo>
                    <a:pt x="344" y="893"/>
                  </a:lnTo>
                  <a:lnTo>
                    <a:pt x="307" y="873"/>
                  </a:lnTo>
                  <a:lnTo>
                    <a:pt x="271" y="852"/>
                  </a:lnTo>
                  <a:lnTo>
                    <a:pt x="233" y="832"/>
                  </a:lnTo>
                  <a:lnTo>
                    <a:pt x="195" y="813"/>
                  </a:lnTo>
                  <a:lnTo>
                    <a:pt x="157" y="795"/>
                  </a:lnTo>
                  <a:lnTo>
                    <a:pt x="122" y="779"/>
                  </a:lnTo>
                  <a:lnTo>
                    <a:pt x="88" y="766"/>
                  </a:lnTo>
                  <a:lnTo>
                    <a:pt x="56" y="755"/>
                  </a:lnTo>
                  <a:lnTo>
                    <a:pt x="26" y="747"/>
                  </a:lnTo>
                  <a:lnTo>
                    <a:pt x="0" y="741"/>
                  </a:lnTo>
                  <a:lnTo>
                    <a:pt x="7" y="694"/>
                  </a:lnTo>
                  <a:lnTo>
                    <a:pt x="18" y="626"/>
                  </a:lnTo>
                  <a:lnTo>
                    <a:pt x="31" y="544"/>
                  </a:lnTo>
                  <a:lnTo>
                    <a:pt x="45" y="456"/>
                  </a:lnTo>
                  <a:lnTo>
                    <a:pt x="58" y="371"/>
                  </a:lnTo>
                  <a:lnTo>
                    <a:pt x="69" y="295"/>
                  </a:lnTo>
                  <a:lnTo>
                    <a:pt x="77" y="237"/>
                  </a:lnTo>
                  <a:lnTo>
                    <a:pt x="80" y="206"/>
                  </a:lnTo>
                  <a:close/>
                </a:path>
              </a:pathLst>
            </a:custGeom>
            <a:solidFill>
              <a:srgbClr val="44A8B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517" y="266"/>
              <a:ext cx="124" cy="287"/>
            </a:xfrm>
            <a:custGeom>
              <a:avLst/>
              <a:gdLst/>
              <a:ahLst/>
              <a:cxnLst>
                <a:cxn ang="0">
                  <a:pos x="50" y="11"/>
                </a:cxn>
                <a:cxn ang="0">
                  <a:pos x="38" y="19"/>
                </a:cxn>
                <a:cxn ang="0">
                  <a:pos x="27" y="31"/>
                </a:cxn>
                <a:cxn ang="0">
                  <a:pos x="19" y="45"/>
                </a:cxn>
                <a:cxn ang="0">
                  <a:pos x="8" y="87"/>
                </a:cxn>
                <a:cxn ang="0">
                  <a:pos x="0" y="180"/>
                </a:cxn>
                <a:cxn ang="0">
                  <a:pos x="4" y="292"/>
                </a:cxn>
                <a:cxn ang="0">
                  <a:pos x="24" y="407"/>
                </a:cxn>
                <a:cxn ang="0">
                  <a:pos x="44" y="467"/>
                </a:cxn>
                <a:cxn ang="0">
                  <a:pos x="59" y="520"/>
                </a:cxn>
                <a:cxn ang="0">
                  <a:pos x="77" y="611"/>
                </a:cxn>
                <a:cxn ang="0">
                  <a:pos x="85" y="732"/>
                </a:cxn>
                <a:cxn ang="0">
                  <a:pos x="82" y="801"/>
                </a:cxn>
                <a:cxn ang="0">
                  <a:pos x="85" y="808"/>
                </a:cxn>
                <a:cxn ang="0">
                  <a:pos x="88" y="812"/>
                </a:cxn>
                <a:cxn ang="0">
                  <a:pos x="97" y="821"/>
                </a:cxn>
                <a:cxn ang="0">
                  <a:pos x="113" y="833"/>
                </a:cxn>
                <a:cxn ang="0">
                  <a:pos x="138" y="847"/>
                </a:cxn>
                <a:cxn ang="0">
                  <a:pos x="171" y="856"/>
                </a:cxn>
                <a:cxn ang="0">
                  <a:pos x="213" y="860"/>
                </a:cxn>
                <a:cxn ang="0">
                  <a:pos x="266" y="855"/>
                </a:cxn>
                <a:cxn ang="0">
                  <a:pos x="327" y="837"/>
                </a:cxn>
                <a:cxn ang="0">
                  <a:pos x="366" y="820"/>
                </a:cxn>
                <a:cxn ang="0">
                  <a:pos x="370" y="813"/>
                </a:cxn>
                <a:cxn ang="0">
                  <a:pos x="370" y="774"/>
                </a:cxn>
                <a:cxn ang="0">
                  <a:pos x="357" y="594"/>
                </a:cxn>
                <a:cxn ang="0">
                  <a:pos x="313" y="341"/>
                </a:cxn>
                <a:cxn ang="0">
                  <a:pos x="230" y="104"/>
                </a:cxn>
                <a:cxn ang="0">
                  <a:pos x="166" y="20"/>
                </a:cxn>
                <a:cxn ang="0">
                  <a:pos x="165" y="19"/>
                </a:cxn>
                <a:cxn ang="0">
                  <a:pos x="159" y="18"/>
                </a:cxn>
                <a:cxn ang="0">
                  <a:pos x="140" y="10"/>
                </a:cxn>
                <a:cxn ang="0">
                  <a:pos x="109" y="1"/>
                </a:cxn>
                <a:cxn ang="0">
                  <a:pos x="74" y="1"/>
                </a:cxn>
              </a:cxnLst>
              <a:rect l="0" t="0" r="r" b="b"/>
              <a:pathLst>
                <a:path w="372" h="860">
                  <a:moveTo>
                    <a:pt x="56" y="7"/>
                  </a:moveTo>
                  <a:lnTo>
                    <a:pt x="50" y="11"/>
                  </a:lnTo>
                  <a:lnTo>
                    <a:pt x="43" y="15"/>
                  </a:lnTo>
                  <a:lnTo>
                    <a:pt x="38" y="19"/>
                  </a:lnTo>
                  <a:lnTo>
                    <a:pt x="32" y="24"/>
                  </a:lnTo>
                  <a:lnTo>
                    <a:pt x="27" y="31"/>
                  </a:lnTo>
                  <a:lnTo>
                    <a:pt x="23" y="38"/>
                  </a:lnTo>
                  <a:lnTo>
                    <a:pt x="19" y="45"/>
                  </a:lnTo>
                  <a:lnTo>
                    <a:pt x="16" y="53"/>
                  </a:lnTo>
                  <a:lnTo>
                    <a:pt x="8" y="87"/>
                  </a:lnTo>
                  <a:lnTo>
                    <a:pt x="2" y="129"/>
                  </a:lnTo>
                  <a:lnTo>
                    <a:pt x="0" y="180"/>
                  </a:lnTo>
                  <a:lnTo>
                    <a:pt x="0" y="234"/>
                  </a:lnTo>
                  <a:lnTo>
                    <a:pt x="4" y="292"/>
                  </a:lnTo>
                  <a:lnTo>
                    <a:pt x="12" y="350"/>
                  </a:lnTo>
                  <a:lnTo>
                    <a:pt x="24" y="407"/>
                  </a:lnTo>
                  <a:lnTo>
                    <a:pt x="42" y="460"/>
                  </a:lnTo>
                  <a:lnTo>
                    <a:pt x="44" y="467"/>
                  </a:lnTo>
                  <a:lnTo>
                    <a:pt x="51" y="487"/>
                  </a:lnTo>
                  <a:lnTo>
                    <a:pt x="59" y="520"/>
                  </a:lnTo>
                  <a:lnTo>
                    <a:pt x="69" y="561"/>
                  </a:lnTo>
                  <a:lnTo>
                    <a:pt x="77" y="611"/>
                  </a:lnTo>
                  <a:lnTo>
                    <a:pt x="84" y="670"/>
                  </a:lnTo>
                  <a:lnTo>
                    <a:pt x="85" y="732"/>
                  </a:lnTo>
                  <a:lnTo>
                    <a:pt x="82" y="798"/>
                  </a:lnTo>
                  <a:lnTo>
                    <a:pt x="82" y="801"/>
                  </a:lnTo>
                  <a:lnTo>
                    <a:pt x="84" y="805"/>
                  </a:lnTo>
                  <a:lnTo>
                    <a:pt x="85" y="808"/>
                  </a:lnTo>
                  <a:lnTo>
                    <a:pt x="86" y="810"/>
                  </a:lnTo>
                  <a:lnTo>
                    <a:pt x="88" y="812"/>
                  </a:lnTo>
                  <a:lnTo>
                    <a:pt x="92" y="816"/>
                  </a:lnTo>
                  <a:lnTo>
                    <a:pt x="97" y="821"/>
                  </a:lnTo>
                  <a:lnTo>
                    <a:pt x="104" y="827"/>
                  </a:lnTo>
                  <a:lnTo>
                    <a:pt x="113" y="833"/>
                  </a:lnTo>
                  <a:lnTo>
                    <a:pt x="124" y="840"/>
                  </a:lnTo>
                  <a:lnTo>
                    <a:pt x="138" y="847"/>
                  </a:lnTo>
                  <a:lnTo>
                    <a:pt x="154" y="852"/>
                  </a:lnTo>
                  <a:lnTo>
                    <a:pt x="171" y="856"/>
                  </a:lnTo>
                  <a:lnTo>
                    <a:pt x="192" y="859"/>
                  </a:lnTo>
                  <a:lnTo>
                    <a:pt x="213" y="860"/>
                  </a:lnTo>
                  <a:lnTo>
                    <a:pt x="239" y="859"/>
                  </a:lnTo>
                  <a:lnTo>
                    <a:pt x="266" y="855"/>
                  </a:lnTo>
                  <a:lnTo>
                    <a:pt x="296" y="848"/>
                  </a:lnTo>
                  <a:lnTo>
                    <a:pt x="327" y="837"/>
                  </a:lnTo>
                  <a:lnTo>
                    <a:pt x="362" y="823"/>
                  </a:lnTo>
                  <a:lnTo>
                    <a:pt x="366" y="820"/>
                  </a:lnTo>
                  <a:lnTo>
                    <a:pt x="369" y="817"/>
                  </a:lnTo>
                  <a:lnTo>
                    <a:pt x="370" y="813"/>
                  </a:lnTo>
                  <a:lnTo>
                    <a:pt x="372" y="808"/>
                  </a:lnTo>
                  <a:lnTo>
                    <a:pt x="370" y="774"/>
                  </a:lnTo>
                  <a:lnTo>
                    <a:pt x="366" y="698"/>
                  </a:lnTo>
                  <a:lnTo>
                    <a:pt x="357" y="594"/>
                  </a:lnTo>
                  <a:lnTo>
                    <a:pt x="339" y="471"/>
                  </a:lnTo>
                  <a:lnTo>
                    <a:pt x="313" y="341"/>
                  </a:lnTo>
                  <a:lnTo>
                    <a:pt x="278" y="215"/>
                  </a:lnTo>
                  <a:lnTo>
                    <a:pt x="230" y="104"/>
                  </a:lnTo>
                  <a:lnTo>
                    <a:pt x="167" y="22"/>
                  </a:lnTo>
                  <a:lnTo>
                    <a:pt x="166" y="20"/>
                  </a:lnTo>
                  <a:lnTo>
                    <a:pt x="166" y="20"/>
                  </a:lnTo>
                  <a:lnTo>
                    <a:pt x="165" y="19"/>
                  </a:lnTo>
                  <a:lnTo>
                    <a:pt x="163" y="19"/>
                  </a:lnTo>
                  <a:lnTo>
                    <a:pt x="159" y="18"/>
                  </a:lnTo>
                  <a:lnTo>
                    <a:pt x="151" y="14"/>
                  </a:lnTo>
                  <a:lnTo>
                    <a:pt x="140" y="10"/>
                  </a:lnTo>
                  <a:lnTo>
                    <a:pt x="125" y="5"/>
                  </a:lnTo>
                  <a:lnTo>
                    <a:pt x="109" y="1"/>
                  </a:lnTo>
                  <a:lnTo>
                    <a:pt x="92" y="0"/>
                  </a:lnTo>
                  <a:lnTo>
                    <a:pt x="74" y="1"/>
                  </a:lnTo>
                  <a:lnTo>
                    <a:pt x="56" y="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555" y="533"/>
              <a:ext cx="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</a:cxnLst>
              <a:rect l="0" t="0" r="r" b="b"/>
              <a:pathLst>
                <a:path h="2">
                  <a:moveTo>
                    <a:pt x="0" y="0"/>
                  </a:moveTo>
                  <a:lnTo>
                    <a:pt x="0" y="0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528" y="277"/>
              <a:ext cx="101" cy="265"/>
            </a:xfrm>
            <a:custGeom>
              <a:avLst/>
              <a:gdLst/>
              <a:ahLst/>
              <a:cxnLst>
                <a:cxn ang="0">
                  <a:pos x="87" y="697"/>
                </a:cxn>
                <a:cxn ang="0">
                  <a:pos x="86" y="640"/>
                </a:cxn>
                <a:cxn ang="0">
                  <a:pos x="80" y="587"/>
                </a:cxn>
                <a:cxn ang="0">
                  <a:pos x="72" y="540"/>
                </a:cxn>
                <a:cxn ang="0">
                  <a:pos x="64" y="499"/>
                </a:cxn>
                <a:cxn ang="0">
                  <a:pos x="56" y="465"/>
                </a:cxn>
                <a:cxn ang="0">
                  <a:pos x="48" y="438"/>
                </a:cxn>
                <a:cxn ang="0">
                  <a:pos x="42" y="421"/>
                </a:cxn>
                <a:cxn ang="0">
                  <a:pos x="40" y="414"/>
                </a:cxn>
                <a:cxn ang="0">
                  <a:pos x="22" y="356"/>
                </a:cxn>
                <a:cxn ang="0">
                  <a:pos x="10" y="293"/>
                </a:cxn>
                <a:cxn ang="0">
                  <a:pos x="3" y="229"/>
                </a:cxn>
                <a:cxn ang="0">
                  <a:pos x="0" y="166"/>
                </a:cxn>
                <a:cxn ang="0">
                  <a:pos x="2" y="126"/>
                </a:cxn>
                <a:cxn ang="0">
                  <a:pos x="5" y="88"/>
                </a:cxn>
                <a:cxn ang="0">
                  <a:pos x="9" y="55"/>
                </a:cxn>
                <a:cxn ang="0">
                  <a:pos x="15" y="30"/>
                </a:cxn>
                <a:cxn ang="0">
                  <a:pos x="19" y="22"/>
                </a:cxn>
                <a:cxn ang="0">
                  <a:pos x="23" y="13"/>
                </a:cxn>
                <a:cxn ang="0">
                  <a:pos x="30" y="8"/>
                </a:cxn>
                <a:cxn ang="0">
                  <a:pos x="37" y="4"/>
                </a:cxn>
                <a:cxn ang="0">
                  <a:pos x="46" y="1"/>
                </a:cxn>
                <a:cxn ang="0">
                  <a:pos x="57" y="0"/>
                </a:cxn>
                <a:cxn ang="0">
                  <a:pos x="68" y="1"/>
                </a:cxn>
                <a:cxn ang="0">
                  <a:pos x="79" y="3"/>
                </a:cxn>
                <a:cxn ang="0">
                  <a:pos x="88" y="5"/>
                </a:cxn>
                <a:cxn ang="0">
                  <a:pos x="98" y="8"/>
                </a:cxn>
                <a:cxn ang="0">
                  <a:pos x="106" y="11"/>
                </a:cxn>
                <a:cxn ang="0">
                  <a:pos x="113" y="13"/>
                </a:cxn>
                <a:cxn ang="0">
                  <a:pos x="167" y="86"/>
                </a:cxn>
                <a:cxn ang="0">
                  <a:pos x="210" y="185"/>
                </a:cxn>
                <a:cxn ang="0">
                  <a:pos x="244" y="297"/>
                </a:cxn>
                <a:cxn ang="0">
                  <a:pos x="268" y="417"/>
                </a:cxn>
                <a:cxn ang="0">
                  <a:pos x="284" y="532"/>
                </a:cxn>
                <a:cxn ang="0">
                  <a:pos x="295" y="633"/>
                </a:cxn>
                <a:cxn ang="0">
                  <a:pos x="302" y="714"/>
                </a:cxn>
                <a:cxn ang="0">
                  <a:pos x="305" y="763"/>
                </a:cxn>
                <a:cxn ang="0">
                  <a:pos x="279" y="774"/>
                </a:cxn>
                <a:cxn ang="0">
                  <a:pos x="256" y="782"/>
                </a:cxn>
                <a:cxn ang="0">
                  <a:pos x="234" y="787"/>
                </a:cxn>
                <a:cxn ang="0">
                  <a:pos x="214" y="791"/>
                </a:cxn>
                <a:cxn ang="0">
                  <a:pos x="195" y="793"/>
                </a:cxn>
                <a:cxn ang="0">
                  <a:pos x="178" y="793"/>
                </a:cxn>
                <a:cxn ang="0">
                  <a:pos x="161" y="793"/>
                </a:cxn>
                <a:cxn ang="0">
                  <a:pos x="148" y="790"/>
                </a:cxn>
                <a:cxn ang="0">
                  <a:pos x="136" y="787"/>
                </a:cxn>
                <a:cxn ang="0">
                  <a:pos x="124" y="784"/>
                </a:cxn>
                <a:cxn ang="0">
                  <a:pos x="114" y="780"/>
                </a:cxn>
                <a:cxn ang="0">
                  <a:pos x="106" y="775"/>
                </a:cxn>
                <a:cxn ang="0">
                  <a:pos x="98" y="771"/>
                </a:cxn>
                <a:cxn ang="0">
                  <a:pos x="92" y="767"/>
                </a:cxn>
                <a:cxn ang="0">
                  <a:pos x="88" y="763"/>
                </a:cxn>
                <a:cxn ang="0">
                  <a:pos x="84" y="760"/>
                </a:cxn>
                <a:cxn ang="0">
                  <a:pos x="86" y="744"/>
                </a:cxn>
                <a:cxn ang="0">
                  <a:pos x="86" y="728"/>
                </a:cxn>
                <a:cxn ang="0">
                  <a:pos x="87" y="711"/>
                </a:cxn>
                <a:cxn ang="0">
                  <a:pos x="87" y="697"/>
                </a:cxn>
              </a:cxnLst>
              <a:rect l="0" t="0" r="r" b="b"/>
              <a:pathLst>
                <a:path w="305" h="793">
                  <a:moveTo>
                    <a:pt x="87" y="697"/>
                  </a:moveTo>
                  <a:lnTo>
                    <a:pt x="86" y="640"/>
                  </a:lnTo>
                  <a:lnTo>
                    <a:pt x="80" y="587"/>
                  </a:lnTo>
                  <a:lnTo>
                    <a:pt x="72" y="540"/>
                  </a:lnTo>
                  <a:lnTo>
                    <a:pt x="64" y="499"/>
                  </a:lnTo>
                  <a:lnTo>
                    <a:pt x="56" y="465"/>
                  </a:lnTo>
                  <a:lnTo>
                    <a:pt x="48" y="438"/>
                  </a:lnTo>
                  <a:lnTo>
                    <a:pt x="42" y="421"/>
                  </a:lnTo>
                  <a:lnTo>
                    <a:pt x="40" y="414"/>
                  </a:lnTo>
                  <a:lnTo>
                    <a:pt x="22" y="356"/>
                  </a:lnTo>
                  <a:lnTo>
                    <a:pt x="10" y="293"/>
                  </a:lnTo>
                  <a:lnTo>
                    <a:pt x="3" y="229"/>
                  </a:lnTo>
                  <a:lnTo>
                    <a:pt x="0" y="166"/>
                  </a:lnTo>
                  <a:lnTo>
                    <a:pt x="2" y="126"/>
                  </a:lnTo>
                  <a:lnTo>
                    <a:pt x="5" y="88"/>
                  </a:lnTo>
                  <a:lnTo>
                    <a:pt x="9" y="55"/>
                  </a:lnTo>
                  <a:lnTo>
                    <a:pt x="15" y="30"/>
                  </a:lnTo>
                  <a:lnTo>
                    <a:pt x="19" y="22"/>
                  </a:lnTo>
                  <a:lnTo>
                    <a:pt x="23" y="13"/>
                  </a:lnTo>
                  <a:lnTo>
                    <a:pt x="30" y="8"/>
                  </a:lnTo>
                  <a:lnTo>
                    <a:pt x="37" y="4"/>
                  </a:lnTo>
                  <a:lnTo>
                    <a:pt x="46" y="1"/>
                  </a:lnTo>
                  <a:lnTo>
                    <a:pt x="57" y="0"/>
                  </a:lnTo>
                  <a:lnTo>
                    <a:pt x="68" y="1"/>
                  </a:lnTo>
                  <a:lnTo>
                    <a:pt x="79" y="3"/>
                  </a:lnTo>
                  <a:lnTo>
                    <a:pt x="88" y="5"/>
                  </a:lnTo>
                  <a:lnTo>
                    <a:pt x="98" y="8"/>
                  </a:lnTo>
                  <a:lnTo>
                    <a:pt x="106" y="11"/>
                  </a:lnTo>
                  <a:lnTo>
                    <a:pt x="113" y="13"/>
                  </a:lnTo>
                  <a:lnTo>
                    <a:pt x="167" y="86"/>
                  </a:lnTo>
                  <a:lnTo>
                    <a:pt x="210" y="185"/>
                  </a:lnTo>
                  <a:lnTo>
                    <a:pt x="244" y="297"/>
                  </a:lnTo>
                  <a:lnTo>
                    <a:pt x="268" y="417"/>
                  </a:lnTo>
                  <a:lnTo>
                    <a:pt x="284" y="532"/>
                  </a:lnTo>
                  <a:lnTo>
                    <a:pt x="295" y="633"/>
                  </a:lnTo>
                  <a:lnTo>
                    <a:pt x="302" y="714"/>
                  </a:lnTo>
                  <a:lnTo>
                    <a:pt x="305" y="763"/>
                  </a:lnTo>
                  <a:lnTo>
                    <a:pt x="279" y="774"/>
                  </a:lnTo>
                  <a:lnTo>
                    <a:pt x="256" y="782"/>
                  </a:lnTo>
                  <a:lnTo>
                    <a:pt x="234" y="787"/>
                  </a:lnTo>
                  <a:lnTo>
                    <a:pt x="214" y="791"/>
                  </a:lnTo>
                  <a:lnTo>
                    <a:pt x="195" y="793"/>
                  </a:lnTo>
                  <a:lnTo>
                    <a:pt x="178" y="793"/>
                  </a:lnTo>
                  <a:lnTo>
                    <a:pt x="161" y="793"/>
                  </a:lnTo>
                  <a:lnTo>
                    <a:pt x="148" y="790"/>
                  </a:lnTo>
                  <a:lnTo>
                    <a:pt x="136" y="787"/>
                  </a:lnTo>
                  <a:lnTo>
                    <a:pt x="124" y="784"/>
                  </a:lnTo>
                  <a:lnTo>
                    <a:pt x="114" y="780"/>
                  </a:lnTo>
                  <a:lnTo>
                    <a:pt x="106" y="775"/>
                  </a:lnTo>
                  <a:lnTo>
                    <a:pt x="98" y="771"/>
                  </a:lnTo>
                  <a:lnTo>
                    <a:pt x="92" y="767"/>
                  </a:lnTo>
                  <a:lnTo>
                    <a:pt x="88" y="763"/>
                  </a:lnTo>
                  <a:lnTo>
                    <a:pt x="84" y="760"/>
                  </a:lnTo>
                  <a:lnTo>
                    <a:pt x="86" y="744"/>
                  </a:lnTo>
                  <a:lnTo>
                    <a:pt x="86" y="728"/>
                  </a:lnTo>
                  <a:lnTo>
                    <a:pt x="87" y="711"/>
                  </a:lnTo>
                  <a:lnTo>
                    <a:pt x="87" y="697"/>
                  </a:lnTo>
                  <a:close/>
                </a:path>
              </a:pathLst>
            </a:custGeom>
            <a:solidFill>
              <a:srgbClr val="0A3A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526" y="233"/>
              <a:ext cx="32" cy="41"/>
            </a:xfrm>
            <a:custGeom>
              <a:avLst/>
              <a:gdLst/>
              <a:ahLst/>
              <a:cxnLst>
                <a:cxn ang="0">
                  <a:pos x="0" y="37"/>
                </a:cxn>
                <a:cxn ang="0">
                  <a:pos x="6" y="42"/>
                </a:cxn>
                <a:cxn ang="0">
                  <a:pos x="11" y="49"/>
                </a:cxn>
                <a:cxn ang="0">
                  <a:pos x="18" y="60"/>
                </a:cxn>
                <a:cxn ang="0">
                  <a:pos x="25" y="71"/>
                </a:cxn>
                <a:cxn ang="0">
                  <a:pos x="33" y="84"/>
                </a:cxn>
                <a:cxn ang="0">
                  <a:pos x="40" y="96"/>
                </a:cxn>
                <a:cxn ang="0">
                  <a:pos x="46" y="110"/>
                </a:cxn>
                <a:cxn ang="0">
                  <a:pos x="53" y="123"/>
                </a:cxn>
                <a:cxn ang="0">
                  <a:pos x="94" y="104"/>
                </a:cxn>
                <a:cxn ang="0">
                  <a:pos x="91" y="96"/>
                </a:cxn>
                <a:cxn ang="0">
                  <a:pos x="84" y="86"/>
                </a:cxn>
                <a:cxn ang="0">
                  <a:pos x="78" y="71"/>
                </a:cxn>
                <a:cxn ang="0">
                  <a:pos x="69" y="54"/>
                </a:cxn>
                <a:cxn ang="0">
                  <a:pos x="59" y="38"/>
                </a:cxn>
                <a:cxn ang="0">
                  <a:pos x="49" y="23"/>
                </a:cxn>
                <a:cxn ang="0">
                  <a:pos x="38" y="10"/>
                </a:cxn>
                <a:cxn ang="0">
                  <a:pos x="27" y="0"/>
                </a:cxn>
                <a:cxn ang="0">
                  <a:pos x="0" y="37"/>
                </a:cxn>
              </a:cxnLst>
              <a:rect l="0" t="0" r="r" b="b"/>
              <a:pathLst>
                <a:path w="94" h="123">
                  <a:moveTo>
                    <a:pt x="0" y="37"/>
                  </a:moveTo>
                  <a:lnTo>
                    <a:pt x="6" y="42"/>
                  </a:lnTo>
                  <a:lnTo>
                    <a:pt x="11" y="49"/>
                  </a:lnTo>
                  <a:lnTo>
                    <a:pt x="18" y="60"/>
                  </a:lnTo>
                  <a:lnTo>
                    <a:pt x="25" y="71"/>
                  </a:lnTo>
                  <a:lnTo>
                    <a:pt x="33" y="84"/>
                  </a:lnTo>
                  <a:lnTo>
                    <a:pt x="40" y="96"/>
                  </a:lnTo>
                  <a:lnTo>
                    <a:pt x="46" y="110"/>
                  </a:lnTo>
                  <a:lnTo>
                    <a:pt x="53" y="123"/>
                  </a:lnTo>
                  <a:lnTo>
                    <a:pt x="94" y="104"/>
                  </a:lnTo>
                  <a:lnTo>
                    <a:pt x="91" y="96"/>
                  </a:lnTo>
                  <a:lnTo>
                    <a:pt x="84" y="86"/>
                  </a:lnTo>
                  <a:lnTo>
                    <a:pt x="78" y="71"/>
                  </a:lnTo>
                  <a:lnTo>
                    <a:pt x="69" y="54"/>
                  </a:lnTo>
                  <a:lnTo>
                    <a:pt x="59" y="38"/>
                  </a:lnTo>
                  <a:lnTo>
                    <a:pt x="49" y="23"/>
                  </a:lnTo>
                  <a:lnTo>
                    <a:pt x="38" y="10"/>
                  </a:lnTo>
                  <a:lnTo>
                    <a:pt x="27" y="0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268" y="358"/>
              <a:ext cx="112" cy="109"/>
            </a:xfrm>
            <a:custGeom>
              <a:avLst/>
              <a:gdLst/>
              <a:ahLst/>
              <a:cxnLst>
                <a:cxn ang="0">
                  <a:pos x="289" y="8"/>
                </a:cxn>
                <a:cxn ang="0">
                  <a:pos x="8" y="280"/>
                </a:cxn>
                <a:cxn ang="0">
                  <a:pos x="1" y="289"/>
                </a:cxn>
                <a:cxn ang="0">
                  <a:pos x="0" y="299"/>
                </a:cxn>
                <a:cxn ang="0">
                  <a:pos x="1" y="309"/>
                </a:cxn>
                <a:cxn ang="0">
                  <a:pos x="6" y="319"/>
                </a:cxn>
                <a:cxn ang="0">
                  <a:pos x="16" y="324"/>
                </a:cxn>
                <a:cxn ang="0">
                  <a:pos x="27" y="327"/>
                </a:cxn>
                <a:cxn ang="0">
                  <a:pos x="36" y="324"/>
                </a:cxn>
                <a:cxn ang="0">
                  <a:pos x="46" y="319"/>
                </a:cxn>
                <a:cxn ang="0">
                  <a:pos x="325" y="47"/>
                </a:cxn>
                <a:cxn ang="0">
                  <a:pos x="332" y="38"/>
                </a:cxn>
                <a:cxn ang="0">
                  <a:pos x="334" y="27"/>
                </a:cxn>
                <a:cxn ang="0">
                  <a:pos x="332" y="17"/>
                </a:cxn>
                <a:cxn ang="0">
                  <a:pos x="327" y="8"/>
                </a:cxn>
                <a:cxn ang="0">
                  <a:pos x="317" y="1"/>
                </a:cxn>
                <a:cxn ang="0">
                  <a:pos x="308" y="0"/>
                </a:cxn>
                <a:cxn ang="0">
                  <a:pos x="298" y="1"/>
                </a:cxn>
                <a:cxn ang="0">
                  <a:pos x="289" y="8"/>
                </a:cxn>
              </a:cxnLst>
              <a:rect l="0" t="0" r="r" b="b"/>
              <a:pathLst>
                <a:path w="334" h="327">
                  <a:moveTo>
                    <a:pt x="289" y="8"/>
                  </a:moveTo>
                  <a:lnTo>
                    <a:pt x="8" y="280"/>
                  </a:lnTo>
                  <a:lnTo>
                    <a:pt x="1" y="289"/>
                  </a:lnTo>
                  <a:lnTo>
                    <a:pt x="0" y="299"/>
                  </a:lnTo>
                  <a:lnTo>
                    <a:pt x="1" y="309"/>
                  </a:lnTo>
                  <a:lnTo>
                    <a:pt x="6" y="319"/>
                  </a:lnTo>
                  <a:lnTo>
                    <a:pt x="16" y="324"/>
                  </a:lnTo>
                  <a:lnTo>
                    <a:pt x="27" y="327"/>
                  </a:lnTo>
                  <a:lnTo>
                    <a:pt x="36" y="324"/>
                  </a:lnTo>
                  <a:lnTo>
                    <a:pt x="46" y="319"/>
                  </a:lnTo>
                  <a:lnTo>
                    <a:pt x="325" y="47"/>
                  </a:lnTo>
                  <a:lnTo>
                    <a:pt x="332" y="38"/>
                  </a:lnTo>
                  <a:lnTo>
                    <a:pt x="334" y="27"/>
                  </a:lnTo>
                  <a:lnTo>
                    <a:pt x="332" y="17"/>
                  </a:lnTo>
                  <a:lnTo>
                    <a:pt x="327" y="8"/>
                  </a:lnTo>
                  <a:lnTo>
                    <a:pt x="317" y="1"/>
                  </a:lnTo>
                  <a:lnTo>
                    <a:pt x="308" y="0"/>
                  </a:lnTo>
                  <a:lnTo>
                    <a:pt x="298" y="1"/>
                  </a:lnTo>
                  <a:lnTo>
                    <a:pt x="289" y="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317" y="339"/>
              <a:ext cx="246" cy="137"/>
            </a:xfrm>
            <a:custGeom>
              <a:avLst/>
              <a:gdLst/>
              <a:ahLst/>
              <a:cxnLst>
                <a:cxn ang="0">
                  <a:pos x="691" y="17"/>
                </a:cxn>
                <a:cxn ang="0">
                  <a:pos x="684" y="36"/>
                </a:cxn>
                <a:cxn ang="0">
                  <a:pos x="670" y="67"/>
                </a:cxn>
                <a:cxn ang="0">
                  <a:pos x="649" y="109"/>
                </a:cxn>
                <a:cxn ang="0">
                  <a:pos x="619" y="157"/>
                </a:cxn>
                <a:cxn ang="0">
                  <a:pos x="581" y="207"/>
                </a:cxn>
                <a:cxn ang="0">
                  <a:pos x="532" y="256"/>
                </a:cxn>
                <a:cxn ang="0">
                  <a:pos x="474" y="300"/>
                </a:cxn>
                <a:cxn ang="0">
                  <a:pos x="420" y="330"/>
                </a:cxn>
                <a:cxn ang="0">
                  <a:pos x="374" y="346"/>
                </a:cxn>
                <a:cxn ang="0">
                  <a:pos x="327" y="358"/>
                </a:cxn>
                <a:cxn ang="0">
                  <a:pos x="277" y="365"/>
                </a:cxn>
                <a:cxn ang="0">
                  <a:pos x="224" y="366"/>
                </a:cxn>
                <a:cxn ang="0">
                  <a:pos x="171" y="364"/>
                </a:cxn>
                <a:cxn ang="0">
                  <a:pos x="116" y="354"/>
                </a:cxn>
                <a:cxn ang="0">
                  <a:pos x="59" y="341"/>
                </a:cxn>
                <a:cxn ang="0">
                  <a:pos x="20" y="330"/>
                </a:cxn>
                <a:cxn ang="0">
                  <a:pos x="5" y="338"/>
                </a:cxn>
                <a:cxn ang="0">
                  <a:pos x="0" y="354"/>
                </a:cxn>
                <a:cxn ang="0">
                  <a:pos x="8" y="370"/>
                </a:cxn>
                <a:cxn ang="0">
                  <a:pos x="46" y="384"/>
                </a:cxn>
                <a:cxn ang="0">
                  <a:pos x="108" y="399"/>
                </a:cxn>
                <a:cxn ang="0">
                  <a:pos x="169" y="408"/>
                </a:cxn>
                <a:cxn ang="0">
                  <a:pos x="227" y="412"/>
                </a:cxn>
                <a:cxn ang="0">
                  <a:pos x="284" y="410"/>
                </a:cxn>
                <a:cxn ang="0">
                  <a:pos x="338" y="403"/>
                </a:cxn>
                <a:cxn ang="0">
                  <a:pos x="389" y="389"/>
                </a:cxn>
                <a:cxn ang="0">
                  <a:pos x="439" y="370"/>
                </a:cxn>
                <a:cxn ang="0">
                  <a:pos x="500" y="338"/>
                </a:cxn>
                <a:cxn ang="0">
                  <a:pos x="564" y="291"/>
                </a:cxn>
                <a:cxn ang="0">
                  <a:pos x="615" y="238"/>
                </a:cxn>
                <a:cxn ang="0">
                  <a:pos x="657" y="184"/>
                </a:cxn>
                <a:cxn ang="0">
                  <a:pos x="689" y="134"/>
                </a:cxn>
                <a:cxn ang="0">
                  <a:pos x="712" y="88"/>
                </a:cxn>
                <a:cxn ang="0">
                  <a:pos x="726" y="54"/>
                </a:cxn>
                <a:cxn ang="0">
                  <a:pos x="734" y="32"/>
                </a:cxn>
                <a:cxn ang="0">
                  <a:pos x="737" y="19"/>
                </a:cxn>
                <a:cxn ang="0">
                  <a:pos x="728" y="4"/>
                </a:cxn>
                <a:cxn ang="0">
                  <a:pos x="711" y="0"/>
                </a:cxn>
                <a:cxn ang="0">
                  <a:pos x="696" y="8"/>
                </a:cxn>
              </a:cxnLst>
              <a:rect l="0" t="0" r="r" b="b"/>
              <a:pathLst>
                <a:path w="737" h="412">
                  <a:moveTo>
                    <a:pt x="692" y="15"/>
                  </a:moveTo>
                  <a:lnTo>
                    <a:pt x="691" y="17"/>
                  </a:lnTo>
                  <a:lnTo>
                    <a:pt x="688" y="24"/>
                  </a:lnTo>
                  <a:lnTo>
                    <a:pt x="684" y="36"/>
                  </a:lnTo>
                  <a:lnTo>
                    <a:pt x="678" y="50"/>
                  </a:lnTo>
                  <a:lnTo>
                    <a:pt x="670" y="67"/>
                  </a:lnTo>
                  <a:lnTo>
                    <a:pt x="661" y="88"/>
                  </a:lnTo>
                  <a:lnTo>
                    <a:pt x="649" y="109"/>
                  </a:lnTo>
                  <a:lnTo>
                    <a:pt x="635" y="132"/>
                  </a:lnTo>
                  <a:lnTo>
                    <a:pt x="619" y="157"/>
                  </a:lnTo>
                  <a:lnTo>
                    <a:pt x="601" y="182"/>
                  </a:lnTo>
                  <a:lnTo>
                    <a:pt x="581" y="207"/>
                  </a:lnTo>
                  <a:lnTo>
                    <a:pt x="558" y="233"/>
                  </a:lnTo>
                  <a:lnTo>
                    <a:pt x="532" y="256"/>
                  </a:lnTo>
                  <a:lnTo>
                    <a:pt x="505" y="279"/>
                  </a:lnTo>
                  <a:lnTo>
                    <a:pt x="474" y="300"/>
                  </a:lnTo>
                  <a:lnTo>
                    <a:pt x="442" y="319"/>
                  </a:lnTo>
                  <a:lnTo>
                    <a:pt x="420" y="330"/>
                  </a:lnTo>
                  <a:lnTo>
                    <a:pt x="397" y="339"/>
                  </a:lnTo>
                  <a:lnTo>
                    <a:pt x="374" y="346"/>
                  </a:lnTo>
                  <a:lnTo>
                    <a:pt x="350" y="353"/>
                  </a:lnTo>
                  <a:lnTo>
                    <a:pt x="327" y="358"/>
                  </a:lnTo>
                  <a:lnTo>
                    <a:pt x="301" y="362"/>
                  </a:lnTo>
                  <a:lnTo>
                    <a:pt x="277" y="365"/>
                  </a:lnTo>
                  <a:lnTo>
                    <a:pt x="251" y="366"/>
                  </a:lnTo>
                  <a:lnTo>
                    <a:pt x="224" y="366"/>
                  </a:lnTo>
                  <a:lnTo>
                    <a:pt x="198" y="365"/>
                  </a:lnTo>
                  <a:lnTo>
                    <a:pt x="171" y="364"/>
                  </a:lnTo>
                  <a:lnTo>
                    <a:pt x="144" y="360"/>
                  </a:lnTo>
                  <a:lnTo>
                    <a:pt x="116" y="354"/>
                  </a:lnTo>
                  <a:lnTo>
                    <a:pt x="88" y="348"/>
                  </a:lnTo>
                  <a:lnTo>
                    <a:pt x="59" y="341"/>
                  </a:lnTo>
                  <a:lnTo>
                    <a:pt x="29" y="331"/>
                  </a:lnTo>
                  <a:lnTo>
                    <a:pt x="20" y="330"/>
                  </a:lnTo>
                  <a:lnTo>
                    <a:pt x="12" y="333"/>
                  </a:lnTo>
                  <a:lnTo>
                    <a:pt x="5" y="338"/>
                  </a:lnTo>
                  <a:lnTo>
                    <a:pt x="1" y="345"/>
                  </a:lnTo>
                  <a:lnTo>
                    <a:pt x="0" y="354"/>
                  </a:lnTo>
                  <a:lnTo>
                    <a:pt x="2" y="362"/>
                  </a:lnTo>
                  <a:lnTo>
                    <a:pt x="8" y="370"/>
                  </a:lnTo>
                  <a:lnTo>
                    <a:pt x="15" y="375"/>
                  </a:lnTo>
                  <a:lnTo>
                    <a:pt x="46" y="384"/>
                  </a:lnTo>
                  <a:lnTo>
                    <a:pt x="78" y="392"/>
                  </a:lnTo>
                  <a:lnTo>
                    <a:pt x="108" y="399"/>
                  </a:lnTo>
                  <a:lnTo>
                    <a:pt x="139" y="404"/>
                  </a:lnTo>
                  <a:lnTo>
                    <a:pt x="169" y="408"/>
                  </a:lnTo>
                  <a:lnTo>
                    <a:pt x="198" y="411"/>
                  </a:lnTo>
                  <a:lnTo>
                    <a:pt x="227" y="412"/>
                  </a:lnTo>
                  <a:lnTo>
                    <a:pt x="255" y="412"/>
                  </a:lnTo>
                  <a:lnTo>
                    <a:pt x="284" y="410"/>
                  </a:lnTo>
                  <a:lnTo>
                    <a:pt x="311" y="407"/>
                  </a:lnTo>
                  <a:lnTo>
                    <a:pt x="338" y="403"/>
                  </a:lnTo>
                  <a:lnTo>
                    <a:pt x="363" y="396"/>
                  </a:lnTo>
                  <a:lnTo>
                    <a:pt x="389" y="389"/>
                  </a:lnTo>
                  <a:lnTo>
                    <a:pt x="415" y="380"/>
                  </a:lnTo>
                  <a:lnTo>
                    <a:pt x="439" y="370"/>
                  </a:lnTo>
                  <a:lnTo>
                    <a:pt x="463" y="358"/>
                  </a:lnTo>
                  <a:lnTo>
                    <a:pt x="500" y="338"/>
                  </a:lnTo>
                  <a:lnTo>
                    <a:pt x="532" y="315"/>
                  </a:lnTo>
                  <a:lnTo>
                    <a:pt x="564" y="291"/>
                  </a:lnTo>
                  <a:lnTo>
                    <a:pt x="591" y="265"/>
                  </a:lnTo>
                  <a:lnTo>
                    <a:pt x="615" y="238"/>
                  </a:lnTo>
                  <a:lnTo>
                    <a:pt x="638" y="211"/>
                  </a:lnTo>
                  <a:lnTo>
                    <a:pt x="657" y="184"/>
                  </a:lnTo>
                  <a:lnTo>
                    <a:pt x="674" y="158"/>
                  </a:lnTo>
                  <a:lnTo>
                    <a:pt x="689" y="134"/>
                  </a:lnTo>
                  <a:lnTo>
                    <a:pt x="701" y="109"/>
                  </a:lnTo>
                  <a:lnTo>
                    <a:pt x="712" y="88"/>
                  </a:lnTo>
                  <a:lnTo>
                    <a:pt x="720" y="69"/>
                  </a:lnTo>
                  <a:lnTo>
                    <a:pt x="726" y="54"/>
                  </a:lnTo>
                  <a:lnTo>
                    <a:pt x="731" y="40"/>
                  </a:lnTo>
                  <a:lnTo>
                    <a:pt x="734" y="32"/>
                  </a:lnTo>
                  <a:lnTo>
                    <a:pt x="735" y="28"/>
                  </a:lnTo>
                  <a:lnTo>
                    <a:pt x="737" y="19"/>
                  </a:lnTo>
                  <a:lnTo>
                    <a:pt x="734" y="11"/>
                  </a:lnTo>
                  <a:lnTo>
                    <a:pt x="728" y="4"/>
                  </a:lnTo>
                  <a:lnTo>
                    <a:pt x="720" y="0"/>
                  </a:lnTo>
                  <a:lnTo>
                    <a:pt x="711" y="0"/>
                  </a:lnTo>
                  <a:lnTo>
                    <a:pt x="703" y="3"/>
                  </a:lnTo>
                  <a:lnTo>
                    <a:pt x="696" y="8"/>
                  </a:lnTo>
                  <a:lnTo>
                    <a:pt x="692" y="1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269" y="414"/>
              <a:ext cx="74" cy="63"/>
            </a:xfrm>
            <a:custGeom>
              <a:avLst/>
              <a:gdLst/>
              <a:ahLst/>
              <a:cxnLst>
                <a:cxn ang="0">
                  <a:pos x="6" y="49"/>
                </a:cxn>
                <a:cxn ang="0">
                  <a:pos x="4" y="53"/>
                </a:cxn>
                <a:cxn ang="0">
                  <a:pos x="2" y="58"/>
                </a:cxn>
                <a:cxn ang="0">
                  <a:pos x="0" y="64"/>
                </a:cxn>
                <a:cxn ang="0">
                  <a:pos x="0" y="69"/>
                </a:cxn>
                <a:cxn ang="0">
                  <a:pos x="0" y="75"/>
                </a:cxn>
                <a:cxn ang="0">
                  <a:pos x="2" y="80"/>
                </a:cxn>
                <a:cxn ang="0">
                  <a:pos x="3" y="85"/>
                </a:cxn>
                <a:cxn ang="0">
                  <a:pos x="6" y="91"/>
                </a:cxn>
                <a:cxn ang="0">
                  <a:pos x="10" y="96"/>
                </a:cxn>
                <a:cxn ang="0">
                  <a:pos x="17" y="102"/>
                </a:cxn>
                <a:cxn ang="0">
                  <a:pos x="23" y="106"/>
                </a:cxn>
                <a:cxn ang="0">
                  <a:pos x="33" y="108"/>
                </a:cxn>
                <a:cxn ang="0">
                  <a:pos x="31" y="114"/>
                </a:cxn>
                <a:cxn ang="0">
                  <a:pos x="30" y="119"/>
                </a:cxn>
                <a:cxn ang="0">
                  <a:pos x="29" y="125"/>
                </a:cxn>
                <a:cxn ang="0">
                  <a:pos x="29" y="130"/>
                </a:cxn>
                <a:cxn ang="0">
                  <a:pos x="30" y="141"/>
                </a:cxn>
                <a:cxn ang="0">
                  <a:pos x="34" y="152"/>
                </a:cxn>
                <a:cxn ang="0">
                  <a:pos x="40" y="161"/>
                </a:cxn>
                <a:cxn ang="0">
                  <a:pos x="49" y="171"/>
                </a:cxn>
                <a:cxn ang="0">
                  <a:pos x="52" y="172"/>
                </a:cxn>
                <a:cxn ang="0">
                  <a:pos x="53" y="173"/>
                </a:cxn>
                <a:cxn ang="0">
                  <a:pos x="56" y="175"/>
                </a:cxn>
                <a:cxn ang="0">
                  <a:pos x="57" y="175"/>
                </a:cxn>
                <a:cxn ang="0">
                  <a:pos x="67" y="177"/>
                </a:cxn>
                <a:cxn ang="0">
                  <a:pos x="81" y="181"/>
                </a:cxn>
                <a:cxn ang="0">
                  <a:pos x="102" y="185"/>
                </a:cxn>
                <a:cxn ang="0">
                  <a:pos x="123" y="188"/>
                </a:cxn>
                <a:cxn ang="0">
                  <a:pos x="145" y="187"/>
                </a:cxn>
                <a:cxn ang="0">
                  <a:pos x="168" y="184"/>
                </a:cxn>
                <a:cxn ang="0">
                  <a:pos x="188" y="175"/>
                </a:cxn>
                <a:cxn ang="0">
                  <a:pos x="204" y="161"/>
                </a:cxn>
                <a:cxn ang="0">
                  <a:pos x="206" y="160"/>
                </a:cxn>
                <a:cxn ang="0">
                  <a:pos x="206" y="158"/>
                </a:cxn>
                <a:cxn ang="0">
                  <a:pos x="207" y="158"/>
                </a:cxn>
                <a:cxn ang="0">
                  <a:pos x="207" y="157"/>
                </a:cxn>
                <a:cxn ang="0">
                  <a:pos x="211" y="150"/>
                </a:cxn>
                <a:cxn ang="0">
                  <a:pos x="217" y="137"/>
                </a:cxn>
                <a:cxn ang="0">
                  <a:pos x="221" y="119"/>
                </a:cxn>
                <a:cxn ang="0">
                  <a:pos x="223" y="98"/>
                </a:cxn>
                <a:cxn ang="0">
                  <a:pos x="223" y="88"/>
                </a:cxn>
                <a:cxn ang="0">
                  <a:pos x="222" y="79"/>
                </a:cxn>
                <a:cxn ang="0">
                  <a:pos x="219" y="70"/>
                </a:cxn>
                <a:cxn ang="0">
                  <a:pos x="215" y="61"/>
                </a:cxn>
                <a:cxn ang="0">
                  <a:pos x="209" y="50"/>
                </a:cxn>
                <a:cxn ang="0">
                  <a:pos x="202" y="41"/>
                </a:cxn>
                <a:cxn ang="0">
                  <a:pos x="192" y="33"/>
                </a:cxn>
                <a:cxn ang="0">
                  <a:pos x="181" y="24"/>
                </a:cxn>
                <a:cxn ang="0">
                  <a:pos x="169" y="19"/>
                </a:cxn>
                <a:cxn ang="0">
                  <a:pos x="156" y="14"/>
                </a:cxn>
                <a:cxn ang="0">
                  <a:pos x="141" y="10"/>
                </a:cxn>
                <a:cxn ang="0">
                  <a:pos x="125" y="6"/>
                </a:cxn>
                <a:cxn ang="0">
                  <a:pos x="111" y="3"/>
                </a:cxn>
                <a:cxn ang="0">
                  <a:pos x="96" y="0"/>
                </a:cxn>
                <a:cxn ang="0">
                  <a:pos x="80" y="0"/>
                </a:cxn>
                <a:cxn ang="0">
                  <a:pos x="62" y="3"/>
                </a:cxn>
                <a:cxn ang="0">
                  <a:pos x="46" y="8"/>
                </a:cxn>
                <a:cxn ang="0">
                  <a:pos x="30" y="16"/>
                </a:cxn>
                <a:cxn ang="0">
                  <a:pos x="17" y="30"/>
                </a:cxn>
                <a:cxn ang="0">
                  <a:pos x="6" y="49"/>
                </a:cxn>
              </a:cxnLst>
              <a:rect l="0" t="0" r="r" b="b"/>
              <a:pathLst>
                <a:path w="223" h="188">
                  <a:moveTo>
                    <a:pt x="6" y="49"/>
                  </a:moveTo>
                  <a:lnTo>
                    <a:pt x="4" y="53"/>
                  </a:lnTo>
                  <a:lnTo>
                    <a:pt x="2" y="58"/>
                  </a:lnTo>
                  <a:lnTo>
                    <a:pt x="0" y="64"/>
                  </a:lnTo>
                  <a:lnTo>
                    <a:pt x="0" y="69"/>
                  </a:lnTo>
                  <a:lnTo>
                    <a:pt x="0" y="75"/>
                  </a:lnTo>
                  <a:lnTo>
                    <a:pt x="2" y="80"/>
                  </a:lnTo>
                  <a:lnTo>
                    <a:pt x="3" y="85"/>
                  </a:lnTo>
                  <a:lnTo>
                    <a:pt x="6" y="91"/>
                  </a:lnTo>
                  <a:lnTo>
                    <a:pt x="10" y="96"/>
                  </a:lnTo>
                  <a:lnTo>
                    <a:pt x="17" y="102"/>
                  </a:lnTo>
                  <a:lnTo>
                    <a:pt x="23" y="106"/>
                  </a:lnTo>
                  <a:lnTo>
                    <a:pt x="33" y="108"/>
                  </a:lnTo>
                  <a:lnTo>
                    <a:pt x="31" y="114"/>
                  </a:lnTo>
                  <a:lnTo>
                    <a:pt x="30" y="119"/>
                  </a:lnTo>
                  <a:lnTo>
                    <a:pt x="29" y="125"/>
                  </a:lnTo>
                  <a:lnTo>
                    <a:pt x="29" y="130"/>
                  </a:lnTo>
                  <a:lnTo>
                    <a:pt x="30" y="141"/>
                  </a:lnTo>
                  <a:lnTo>
                    <a:pt x="34" y="152"/>
                  </a:lnTo>
                  <a:lnTo>
                    <a:pt x="40" y="161"/>
                  </a:lnTo>
                  <a:lnTo>
                    <a:pt x="49" y="171"/>
                  </a:lnTo>
                  <a:lnTo>
                    <a:pt x="52" y="172"/>
                  </a:lnTo>
                  <a:lnTo>
                    <a:pt x="53" y="173"/>
                  </a:lnTo>
                  <a:lnTo>
                    <a:pt x="56" y="175"/>
                  </a:lnTo>
                  <a:lnTo>
                    <a:pt x="57" y="175"/>
                  </a:lnTo>
                  <a:lnTo>
                    <a:pt x="67" y="177"/>
                  </a:lnTo>
                  <a:lnTo>
                    <a:pt x="81" y="181"/>
                  </a:lnTo>
                  <a:lnTo>
                    <a:pt x="102" y="185"/>
                  </a:lnTo>
                  <a:lnTo>
                    <a:pt x="123" y="188"/>
                  </a:lnTo>
                  <a:lnTo>
                    <a:pt x="145" y="187"/>
                  </a:lnTo>
                  <a:lnTo>
                    <a:pt x="168" y="184"/>
                  </a:lnTo>
                  <a:lnTo>
                    <a:pt x="188" y="175"/>
                  </a:lnTo>
                  <a:lnTo>
                    <a:pt x="204" y="161"/>
                  </a:lnTo>
                  <a:lnTo>
                    <a:pt x="206" y="160"/>
                  </a:lnTo>
                  <a:lnTo>
                    <a:pt x="206" y="158"/>
                  </a:lnTo>
                  <a:lnTo>
                    <a:pt x="207" y="158"/>
                  </a:lnTo>
                  <a:lnTo>
                    <a:pt x="207" y="157"/>
                  </a:lnTo>
                  <a:lnTo>
                    <a:pt x="211" y="150"/>
                  </a:lnTo>
                  <a:lnTo>
                    <a:pt x="217" y="137"/>
                  </a:lnTo>
                  <a:lnTo>
                    <a:pt x="221" y="119"/>
                  </a:lnTo>
                  <a:lnTo>
                    <a:pt x="223" y="98"/>
                  </a:lnTo>
                  <a:lnTo>
                    <a:pt x="223" y="88"/>
                  </a:lnTo>
                  <a:lnTo>
                    <a:pt x="222" y="79"/>
                  </a:lnTo>
                  <a:lnTo>
                    <a:pt x="219" y="70"/>
                  </a:lnTo>
                  <a:lnTo>
                    <a:pt x="215" y="61"/>
                  </a:lnTo>
                  <a:lnTo>
                    <a:pt x="209" y="50"/>
                  </a:lnTo>
                  <a:lnTo>
                    <a:pt x="202" y="41"/>
                  </a:lnTo>
                  <a:lnTo>
                    <a:pt x="192" y="33"/>
                  </a:lnTo>
                  <a:lnTo>
                    <a:pt x="181" y="24"/>
                  </a:lnTo>
                  <a:lnTo>
                    <a:pt x="169" y="19"/>
                  </a:lnTo>
                  <a:lnTo>
                    <a:pt x="156" y="14"/>
                  </a:lnTo>
                  <a:lnTo>
                    <a:pt x="141" y="10"/>
                  </a:lnTo>
                  <a:lnTo>
                    <a:pt x="125" y="6"/>
                  </a:lnTo>
                  <a:lnTo>
                    <a:pt x="111" y="3"/>
                  </a:lnTo>
                  <a:lnTo>
                    <a:pt x="96" y="0"/>
                  </a:lnTo>
                  <a:lnTo>
                    <a:pt x="80" y="0"/>
                  </a:lnTo>
                  <a:lnTo>
                    <a:pt x="62" y="3"/>
                  </a:lnTo>
                  <a:lnTo>
                    <a:pt x="46" y="8"/>
                  </a:lnTo>
                  <a:lnTo>
                    <a:pt x="30" y="16"/>
                  </a:lnTo>
                  <a:lnTo>
                    <a:pt x="17" y="30"/>
                  </a:lnTo>
                  <a:lnTo>
                    <a:pt x="6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291" y="433"/>
              <a:ext cx="34" cy="26"/>
            </a:xfrm>
            <a:custGeom>
              <a:avLst/>
              <a:gdLst/>
              <a:ahLst/>
              <a:cxnLst>
                <a:cxn ang="0">
                  <a:pos x="45" y="2"/>
                </a:cxn>
                <a:cxn ang="0">
                  <a:pos x="46" y="4"/>
                </a:cxn>
                <a:cxn ang="0">
                  <a:pos x="48" y="4"/>
                </a:cxn>
                <a:cxn ang="0">
                  <a:pos x="48" y="4"/>
                </a:cxn>
                <a:cxn ang="0">
                  <a:pos x="49" y="4"/>
                </a:cxn>
                <a:cxn ang="0">
                  <a:pos x="56" y="5"/>
                </a:cxn>
                <a:cxn ang="0">
                  <a:pos x="64" y="6"/>
                </a:cxn>
                <a:cxn ang="0">
                  <a:pos x="72" y="8"/>
                </a:cxn>
                <a:cxn ang="0">
                  <a:pos x="79" y="10"/>
                </a:cxn>
                <a:cxn ang="0">
                  <a:pos x="85" y="14"/>
                </a:cxn>
                <a:cxn ang="0">
                  <a:pos x="92" y="17"/>
                </a:cxn>
                <a:cxn ang="0">
                  <a:pos x="96" y="23"/>
                </a:cxn>
                <a:cxn ang="0">
                  <a:pos x="100" y="28"/>
                </a:cxn>
                <a:cxn ang="0">
                  <a:pos x="102" y="31"/>
                </a:cxn>
                <a:cxn ang="0">
                  <a:pos x="103" y="35"/>
                </a:cxn>
                <a:cxn ang="0">
                  <a:pos x="103" y="39"/>
                </a:cxn>
                <a:cxn ang="0">
                  <a:pos x="103" y="42"/>
                </a:cxn>
                <a:cxn ang="0">
                  <a:pos x="103" y="51"/>
                </a:cxn>
                <a:cxn ang="0">
                  <a:pos x="100" y="58"/>
                </a:cxn>
                <a:cxn ang="0">
                  <a:pos x="99" y="65"/>
                </a:cxn>
                <a:cxn ang="0">
                  <a:pos x="96" y="70"/>
                </a:cxn>
                <a:cxn ang="0">
                  <a:pos x="91" y="73"/>
                </a:cxn>
                <a:cxn ang="0">
                  <a:pos x="84" y="75"/>
                </a:cxn>
                <a:cxn ang="0">
                  <a:pos x="76" y="77"/>
                </a:cxn>
                <a:cxn ang="0">
                  <a:pos x="65" y="77"/>
                </a:cxn>
                <a:cxn ang="0">
                  <a:pos x="54" y="75"/>
                </a:cxn>
                <a:cxn ang="0">
                  <a:pos x="43" y="75"/>
                </a:cxn>
                <a:cxn ang="0">
                  <a:pos x="31" y="73"/>
                </a:cxn>
                <a:cxn ang="0">
                  <a:pos x="20" y="70"/>
                </a:cxn>
                <a:cxn ang="0">
                  <a:pos x="22" y="66"/>
                </a:cxn>
                <a:cxn ang="0">
                  <a:pos x="23" y="60"/>
                </a:cxn>
                <a:cxn ang="0">
                  <a:pos x="26" y="55"/>
                </a:cxn>
                <a:cxn ang="0">
                  <a:pos x="29" y="50"/>
                </a:cxn>
                <a:cxn ang="0">
                  <a:pos x="31" y="47"/>
                </a:cxn>
                <a:cxn ang="0">
                  <a:pos x="33" y="43"/>
                </a:cxn>
                <a:cxn ang="0">
                  <a:pos x="34" y="39"/>
                </a:cxn>
                <a:cxn ang="0">
                  <a:pos x="34" y="33"/>
                </a:cxn>
                <a:cxn ang="0">
                  <a:pos x="34" y="31"/>
                </a:cxn>
                <a:cxn ang="0">
                  <a:pos x="34" y="29"/>
                </a:cxn>
                <a:cxn ang="0">
                  <a:pos x="34" y="27"/>
                </a:cxn>
                <a:cxn ang="0">
                  <a:pos x="33" y="25"/>
                </a:cxn>
                <a:cxn ang="0">
                  <a:pos x="30" y="20"/>
                </a:cxn>
                <a:cxn ang="0">
                  <a:pos x="26" y="14"/>
                </a:cxn>
                <a:cxn ang="0">
                  <a:pos x="20" y="10"/>
                </a:cxn>
                <a:cxn ang="0">
                  <a:pos x="15" y="8"/>
                </a:cxn>
                <a:cxn ang="0">
                  <a:pos x="14" y="8"/>
                </a:cxn>
                <a:cxn ang="0">
                  <a:pos x="10" y="6"/>
                </a:cxn>
                <a:cxn ang="0">
                  <a:pos x="6" y="6"/>
                </a:cxn>
                <a:cxn ang="0">
                  <a:pos x="0" y="5"/>
                </a:cxn>
                <a:cxn ang="0">
                  <a:pos x="7" y="2"/>
                </a:cxn>
                <a:cxn ang="0">
                  <a:pos x="14" y="0"/>
                </a:cxn>
                <a:cxn ang="0">
                  <a:pos x="20" y="0"/>
                </a:cxn>
                <a:cxn ang="0">
                  <a:pos x="27" y="0"/>
                </a:cxn>
                <a:cxn ang="0">
                  <a:pos x="33" y="0"/>
                </a:cxn>
                <a:cxn ang="0">
                  <a:pos x="38" y="1"/>
                </a:cxn>
                <a:cxn ang="0">
                  <a:pos x="42" y="1"/>
                </a:cxn>
                <a:cxn ang="0">
                  <a:pos x="45" y="2"/>
                </a:cxn>
              </a:cxnLst>
              <a:rect l="0" t="0" r="r" b="b"/>
              <a:pathLst>
                <a:path w="103" h="77">
                  <a:moveTo>
                    <a:pt x="45" y="2"/>
                  </a:moveTo>
                  <a:lnTo>
                    <a:pt x="46" y="4"/>
                  </a:lnTo>
                  <a:lnTo>
                    <a:pt x="48" y="4"/>
                  </a:lnTo>
                  <a:lnTo>
                    <a:pt x="48" y="4"/>
                  </a:lnTo>
                  <a:lnTo>
                    <a:pt x="49" y="4"/>
                  </a:lnTo>
                  <a:lnTo>
                    <a:pt x="56" y="5"/>
                  </a:lnTo>
                  <a:lnTo>
                    <a:pt x="64" y="6"/>
                  </a:lnTo>
                  <a:lnTo>
                    <a:pt x="72" y="8"/>
                  </a:lnTo>
                  <a:lnTo>
                    <a:pt x="79" y="10"/>
                  </a:lnTo>
                  <a:lnTo>
                    <a:pt x="85" y="14"/>
                  </a:lnTo>
                  <a:lnTo>
                    <a:pt x="92" y="17"/>
                  </a:lnTo>
                  <a:lnTo>
                    <a:pt x="96" y="23"/>
                  </a:lnTo>
                  <a:lnTo>
                    <a:pt x="100" y="28"/>
                  </a:lnTo>
                  <a:lnTo>
                    <a:pt x="102" y="31"/>
                  </a:lnTo>
                  <a:lnTo>
                    <a:pt x="103" y="35"/>
                  </a:lnTo>
                  <a:lnTo>
                    <a:pt x="103" y="39"/>
                  </a:lnTo>
                  <a:lnTo>
                    <a:pt x="103" y="42"/>
                  </a:lnTo>
                  <a:lnTo>
                    <a:pt x="103" y="51"/>
                  </a:lnTo>
                  <a:lnTo>
                    <a:pt x="100" y="58"/>
                  </a:lnTo>
                  <a:lnTo>
                    <a:pt x="99" y="65"/>
                  </a:lnTo>
                  <a:lnTo>
                    <a:pt x="96" y="70"/>
                  </a:lnTo>
                  <a:lnTo>
                    <a:pt x="91" y="73"/>
                  </a:lnTo>
                  <a:lnTo>
                    <a:pt x="84" y="75"/>
                  </a:lnTo>
                  <a:lnTo>
                    <a:pt x="76" y="77"/>
                  </a:lnTo>
                  <a:lnTo>
                    <a:pt x="65" y="77"/>
                  </a:lnTo>
                  <a:lnTo>
                    <a:pt x="54" y="75"/>
                  </a:lnTo>
                  <a:lnTo>
                    <a:pt x="43" y="75"/>
                  </a:lnTo>
                  <a:lnTo>
                    <a:pt x="31" y="73"/>
                  </a:lnTo>
                  <a:lnTo>
                    <a:pt x="20" y="70"/>
                  </a:lnTo>
                  <a:lnTo>
                    <a:pt x="22" y="66"/>
                  </a:lnTo>
                  <a:lnTo>
                    <a:pt x="23" y="60"/>
                  </a:lnTo>
                  <a:lnTo>
                    <a:pt x="26" y="55"/>
                  </a:lnTo>
                  <a:lnTo>
                    <a:pt x="29" y="50"/>
                  </a:lnTo>
                  <a:lnTo>
                    <a:pt x="31" y="47"/>
                  </a:lnTo>
                  <a:lnTo>
                    <a:pt x="33" y="43"/>
                  </a:lnTo>
                  <a:lnTo>
                    <a:pt x="34" y="39"/>
                  </a:lnTo>
                  <a:lnTo>
                    <a:pt x="34" y="33"/>
                  </a:lnTo>
                  <a:lnTo>
                    <a:pt x="34" y="31"/>
                  </a:lnTo>
                  <a:lnTo>
                    <a:pt x="34" y="29"/>
                  </a:lnTo>
                  <a:lnTo>
                    <a:pt x="34" y="27"/>
                  </a:lnTo>
                  <a:lnTo>
                    <a:pt x="33" y="25"/>
                  </a:lnTo>
                  <a:lnTo>
                    <a:pt x="30" y="20"/>
                  </a:lnTo>
                  <a:lnTo>
                    <a:pt x="26" y="14"/>
                  </a:lnTo>
                  <a:lnTo>
                    <a:pt x="20" y="10"/>
                  </a:lnTo>
                  <a:lnTo>
                    <a:pt x="15" y="8"/>
                  </a:lnTo>
                  <a:lnTo>
                    <a:pt x="14" y="8"/>
                  </a:lnTo>
                  <a:lnTo>
                    <a:pt x="10" y="6"/>
                  </a:lnTo>
                  <a:lnTo>
                    <a:pt x="6" y="6"/>
                  </a:lnTo>
                  <a:lnTo>
                    <a:pt x="0" y="5"/>
                  </a:lnTo>
                  <a:lnTo>
                    <a:pt x="7" y="2"/>
                  </a:lnTo>
                  <a:lnTo>
                    <a:pt x="14" y="0"/>
                  </a:lnTo>
                  <a:lnTo>
                    <a:pt x="20" y="0"/>
                  </a:lnTo>
                  <a:lnTo>
                    <a:pt x="27" y="0"/>
                  </a:lnTo>
                  <a:lnTo>
                    <a:pt x="33" y="0"/>
                  </a:lnTo>
                  <a:lnTo>
                    <a:pt x="38" y="1"/>
                  </a:lnTo>
                  <a:lnTo>
                    <a:pt x="42" y="1"/>
                  </a:lnTo>
                  <a:lnTo>
                    <a:pt x="45" y="2"/>
                  </a:lnTo>
                  <a:close/>
                </a:path>
              </a:pathLst>
            </a:custGeom>
            <a:solidFill>
              <a:srgbClr val="F2BF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507" y="321"/>
              <a:ext cx="84" cy="88"/>
            </a:xfrm>
            <a:custGeom>
              <a:avLst/>
              <a:gdLst/>
              <a:ahLst/>
              <a:cxnLst>
                <a:cxn ang="0">
                  <a:pos x="122" y="0"/>
                </a:cxn>
                <a:cxn ang="0">
                  <a:pos x="0" y="162"/>
                </a:cxn>
                <a:cxn ang="0">
                  <a:pos x="132" y="265"/>
                </a:cxn>
                <a:cxn ang="0">
                  <a:pos x="254" y="92"/>
                </a:cxn>
                <a:cxn ang="0">
                  <a:pos x="122" y="0"/>
                </a:cxn>
              </a:cxnLst>
              <a:rect l="0" t="0" r="r" b="b"/>
              <a:pathLst>
                <a:path w="254" h="265">
                  <a:moveTo>
                    <a:pt x="122" y="0"/>
                  </a:moveTo>
                  <a:lnTo>
                    <a:pt x="0" y="162"/>
                  </a:lnTo>
                  <a:lnTo>
                    <a:pt x="132" y="265"/>
                  </a:lnTo>
                  <a:lnTo>
                    <a:pt x="254" y="92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rgbClr val="0A3A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501" y="315"/>
              <a:ext cx="96" cy="99"/>
            </a:xfrm>
            <a:custGeom>
              <a:avLst/>
              <a:gdLst/>
              <a:ahLst/>
              <a:cxnLst>
                <a:cxn ang="0">
                  <a:pos x="283" y="95"/>
                </a:cxn>
                <a:cxn ang="0">
                  <a:pos x="276" y="92"/>
                </a:cxn>
                <a:cxn ang="0">
                  <a:pos x="269" y="92"/>
                </a:cxn>
                <a:cxn ang="0">
                  <a:pos x="264" y="95"/>
                </a:cxn>
                <a:cxn ang="0">
                  <a:pos x="259" y="99"/>
                </a:cxn>
                <a:cxn ang="0">
                  <a:pos x="255" y="104"/>
                </a:cxn>
                <a:cxn ang="0">
                  <a:pos x="244" y="121"/>
                </a:cxn>
                <a:cxn ang="0">
                  <a:pos x="228" y="144"/>
                </a:cxn>
                <a:cxn ang="0">
                  <a:pos x="209" y="169"/>
                </a:cxn>
                <a:cxn ang="0">
                  <a:pos x="190" y="198"/>
                </a:cxn>
                <a:cxn ang="0">
                  <a:pos x="171" y="223"/>
                </a:cxn>
                <a:cxn ang="0">
                  <a:pos x="156" y="245"/>
                </a:cxn>
                <a:cxn ang="0">
                  <a:pos x="146" y="259"/>
                </a:cxn>
                <a:cxn ang="0">
                  <a:pos x="137" y="252"/>
                </a:cxn>
                <a:cxn ang="0">
                  <a:pos x="123" y="242"/>
                </a:cxn>
                <a:cxn ang="0">
                  <a:pos x="109" y="230"/>
                </a:cxn>
                <a:cxn ang="0">
                  <a:pos x="94" y="218"/>
                </a:cxn>
                <a:cxn ang="0">
                  <a:pos x="77" y="206"/>
                </a:cxn>
                <a:cxn ang="0">
                  <a:pos x="63" y="194"/>
                </a:cxn>
                <a:cxn ang="0">
                  <a:pos x="50" y="184"/>
                </a:cxn>
                <a:cxn ang="0">
                  <a:pos x="41" y="177"/>
                </a:cxn>
                <a:cxn ang="0">
                  <a:pos x="50" y="164"/>
                </a:cxn>
                <a:cxn ang="0">
                  <a:pos x="65" y="144"/>
                </a:cxn>
                <a:cxn ang="0">
                  <a:pos x="84" y="119"/>
                </a:cxn>
                <a:cxn ang="0">
                  <a:pos x="103" y="94"/>
                </a:cxn>
                <a:cxn ang="0">
                  <a:pos x="122" y="69"/>
                </a:cxn>
                <a:cxn ang="0">
                  <a:pos x="138" y="48"/>
                </a:cxn>
                <a:cxn ang="0">
                  <a:pos x="149" y="33"/>
                </a:cxn>
                <a:cxn ang="0">
                  <a:pos x="153" y="27"/>
                </a:cxn>
                <a:cxn ang="0">
                  <a:pos x="155" y="25"/>
                </a:cxn>
                <a:cxn ang="0">
                  <a:pos x="156" y="22"/>
                </a:cxn>
                <a:cxn ang="0">
                  <a:pos x="157" y="20"/>
                </a:cxn>
                <a:cxn ang="0">
                  <a:pos x="157" y="18"/>
                </a:cxn>
                <a:cxn ang="0">
                  <a:pos x="157" y="14"/>
                </a:cxn>
                <a:cxn ang="0">
                  <a:pos x="156" y="10"/>
                </a:cxn>
                <a:cxn ang="0">
                  <a:pos x="153" y="6"/>
                </a:cxn>
                <a:cxn ang="0">
                  <a:pos x="150" y="3"/>
                </a:cxn>
                <a:cxn ang="0">
                  <a:pos x="144" y="0"/>
                </a:cxn>
                <a:cxn ang="0">
                  <a:pos x="137" y="0"/>
                </a:cxn>
                <a:cxn ang="0">
                  <a:pos x="132" y="3"/>
                </a:cxn>
                <a:cxn ang="0">
                  <a:pos x="126" y="7"/>
                </a:cxn>
                <a:cxn ang="0">
                  <a:pos x="3" y="171"/>
                </a:cxn>
                <a:cxn ang="0">
                  <a:pos x="0" y="176"/>
                </a:cxn>
                <a:cxn ang="0">
                  <a:pos x="0" y="183"/>
                </a:cxn>
                <a:cxn ang="0">
                  <a:pos x="2" y="188"/>
                </a:cxn>
                <a:cxn ang="0">
                  <a:pos x="7" y="194"/>
                </a:cxn>
                <a:cxn ang="0">
                  <a:pos x="140" y="296"/>
                </a:cxn>
                <a:cxn ang="0">
                  <a:pos x="142" y="298"/>
                </a:cxn>
                <a:cxn ang="0">
                  <a:pos x="146" y="299"/>
                </a:cxn>
                <a:cxn ang="0">
                  <a:pos x="149" y="299"/>
                </a:cxn>
                <a:cxn ang="0">
                  <a:pos x="153" y="299"/>
                </a:cxn>
                <a:cxn ang="0">
                  <a:pos x="156" y="299"/>
                </a:cxn>
                <a:cxn ang="0">
                  <a:pos x="159" y="298"/>
                </a:cxn>
                <a:cxn ang="0">
                  <a:pos x="161" y="295"/>
                </a:cxn>
                <a:cxn ang="0">
                  <a:pos x="164" y="292"/>
                </a:cxn>
                <a:cxn ang="0">
                  <a:pos x="286" y="119"/>
                </a:cxn>
                <a:cxn ang="0">
                  <a:pos x="288" y="112"/>
                </a:cxn>
                <a:cxn ang="0">
                  <a:pos x="288" y="106"/>
                </a:cxn>
                <a:cxn ang="0">
                  <a:pos x="287" y="100"/>
                </a:cxn>
                <a:cxn ang="0">
                  <a:pos x="283" y="95"/>
                </a:cxn>
              </a:cxnLst>
              <a:rect l="0" t="0" r="r" b="b"/>
              <a:pathLst>
                <a:path w="288" h="299">
                  <a:moveTo>
                    <a:pt x="283" y="95"/>
                  </a:moveTo>
                  <a:lnTo>
                    <a:pt x="276" y="92"/>
                  </a:lnTo>
                  <a:lnTo>
                    <a:pt x="269" y="92"/>
                  </a:lnTo>
                  <a:lnTo>
                    <a:pt x="264" y="95"/>
                  </a:lnTo>
                  <a:lnTo>
                    <a:pt x="259" y="99"/>
                  </a:lnTo>
                  <a:lnTo>
                    <a:pt x="255" y="104"/>
                  </a:lnTo>
                  <a:lnTo>
                    <a:pt x="244" y="121"/>
                  </a:lnTo>
                  <a:lnTo>
                    <a:pt x="228" y="144"/>
                  </a:lnTo>
                  <a:lnTo>
                    <a:pt x="209" y="169"/>
                  </a:lnTo>
                  <a:lnTo>
                    <a:pt x="190" y="198"/>
                  </a:lnTo>
                  <a:lnTo>
                    <a:pt x="171" y="223"/>
                  </a:lnTo>
                  <a:lnTo>
                    <a:pt x="156" y="245"/>
                  </a:lnTo>
                  <a:lnTo>
                    <a:pt x="146" y="259"/>
                  </a:lnTo>
                  <a:lnTo>
                    <a:pt x="137" y="252"/>
                  </a:lnTo>
                  <a:lnTo>
                    <a:pt x="123" y="242"/>
                  </a:lnTo>
                  <a:lnTo>
                    <a:pt x="109" y="230"/>
                  </a:lnTo>
                  <a:lnTo>
                    <a:pt x="94" y="218"/>
                  </a:lnTo>
                  <a:lnTo>
                    <a:pt x="77" y="206"/>
                  </a:lnTo>
                  <a:lnTo>
                    <a:pt x="63" y="194"/>
                  </a:lnTo>
                  <a:lnTo>
                    <a:pt x="50" y="184"/>
                  </a:lnTo>
                  <a:lnTo>
                    <a:pt x="41" y="177"/>
                  </a:lnTo>
                  <a:lnTo>
                    <a:pt x="50" y="164"/>
                  </a:lnTo>
                  <a:lnTo>
                    <a:pt x="65" y="144"/>
                  </a:lnTo>
                  <a:lnTo>
                    <a:pt x="84" y="119"/>
                  </a:lnTo>
                  <a:lnTo>
                    <a:pt x="103" y="94"/>
                  </a:lnTo>
                  <a:lnTo>
                    <a:pt x="122" y="69"/>
                  </a:lnTo>
                  <a:lnTo>
                    <a:pt x="138" y="48"/>
                  </a:lnTo>
                  <a:lnTo>
                    <a:pt x="149" y="33"/>
                  </a:lnTo>
                  <a:lnTo>
                    <a:pt x="153" y="27"/>
                  </a:lnTo>
                  <a:lnTo>
                    <a:pt x="155" y="25"/>
                  </a:lnTo>
                  <a:lnTo>
                    <a:pt x="156" y="22"/>
                  </a:lnTo>
                  <a:lnTo>
                    <a:pt x="157" y="20"/>
                  </a:lnTo>
                  <a:lnTo>
                    <a:pt x="157" y="18"/>
                  </a:lnTo>
                  <a:lnTo>
                    <a:pt x="157" y="14"/>
                  </a:lnTo>
                  <a:lnTo>
                    <a:pt x="156" y="10"/>
                  </a:lnTo>
                  <a:lnTo>
                    <a:pt x="153" y="6"/>
                  </a:lnTo>
                  <a:lnTo>
                    <a:pt x="150" y="3"/>
                  </a:lnTo>
                  <a:lnTo>
                    <a:pt x="144" y="0"/>
                  </a:lnTo>
                  <a:lnTo>
                    <a:pt x="137" y="0"/>
                  </a:lnTo>
                  <a:lnTo>
                    <a:pt x="132" y="3"/>
                  </a:lnTo>
                  <a:lnTo>
                    <a:pt x="126" y="7"/>
                  </a:lnTo>
                  <a:lnTo>
                    <a:pt x="3" y="171"/>
                  </a:lnTo>
                  <a:lnTo>
                    <a:pt x="0" y="176"/>
                  </a:lnTo>
                  <a:lnTo>
                    <a:pt x="0" y="183"/>
                  </a:lnTo>
                  <a:lnTo>
                    <a:pt x="2" y="188"/>
                  </a:lnTo>
                  <a:lnTo>
                    <a:pt x="7" y="194"/>
                  </a:lnTo>
                  <a:lnTo>
                    <a:pt x="140" y="296"/>
                  </a:lnTo>
                  <a:lnTo>
                    <a:pt x="142" y="298"/>
                  </a:lnTo>
                  <a:lnTo>
                    <a:pt x="146" y="299"/>
                  </a:lnTo>
                  <a:lnTo>
                    <a:pt x="149" y="299"/>
                  </a:lnTo>
                  <a:lnTo>
                    <a:pt x="153" y="299"/>
                  </a:lnTo>
                  <a:lnTo>
                    <a:pt x="156" y="299"/>
                  </a:lnTo>
                  <a:lnTo>
                    <a:pt x="159" y="298"/>
                  </a:lnTo>
                  <a:lnTo>
                    <a:pt x="161" y="295"/>
                  </a:lnTo>
                  <a:lnTo>
                    <a:pt x="164" y="292"/>
                  </a:lnTo>
                  <a:lnTo>
                    <a:pt x="286" y="119"/>
                  </a:lnTo>
                  <a:lnTo>
                    <a:pt x="288" y="112"/>
                  </a:lnTo>
                  <a:lnTo>
                    <a:pt x="288" y="106"/>
                  </a:lnTo>
                  <a:lnTo>
                    <a:pt x="287" y="100"/>
                  </a:lnTo>
                  <a:lnTo>
                    <a:pt x="283" y="9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335" y="122"/>
              <a:ext cx="301" cy="212"/>
            </a:xfrm>
            <a:custGeom>
              <a:avLst/>
              <a:gdLst/>
              <a:ahLst/>
              <a:cxnLst>
                <a:cxn ang="0">
                  <a:pos x="780" y="12"/>
                </a:cxn>
                <a:cxn ang="0">
                  <a:pos x="746" y="31"/>
                </a:cxn>
                <a:cxn ang="0">
                  <a:pos x="702" y="55"/>
                </a:cxn>
                <a:cxn ang="0">
                  <a:pos x="668" y="73"/>
                </a:cxn>
                <a:cxn ang="0">
                  <a:pos x="658" y="79"/>
                </a:cxn>
                <a:cxn ang="0">
                  <a:pos x="653" y="88"/>
                </a:cxn>
                <a:cxn ang="0">
                  <a:pos x="652" y="102"/>
                </a:cxn>
                <a:cxn ang="0">
                  <a:pos x="653" y="148"/>
                </a:cxn>
                <a:cxn ang="0">
                  <a:pos x="647" y="171"/>
                </a:cxn>
                <a:cxn ang="0">
                  <a:pos x="631" y="185"/>
                </a:cxn>
                <a:cxn ang="0">
                  <a:pos x="615" y="179"/>
                </a:cxn>
                <a:cxn ang="0">
                  <a:pos x="601" y="148"/>
                </a:cxn>
                <a:cxn ang="0">
                  <a:pos x="588" y="119"/>
                </a:cxn>
                <a:cxn ang="0">
                  <a:pos x="578" y="100"/>
                </a:cxn>
                <a:cxn ang="0">
                  <a:pos x="574" y="93"/>
                </a:cxn>
                <a:cxn ang="0">
                  <a:pos x="568" y="88"/>
                </a:cxn>
                <a:cxn ang="0">
                  <a:pos x="443" y="65"/>
                </a:cxn>
                <a:cxn ang="0">
                  <a:pos x="442" y="65"/>
                </a:cxn>
                <a:cxn ang="0">
                  <a:pos x="439" y="65"/>
                </a:cxn>
                <a:cxn ang="0">
                  <a:pos x="388" y="73"/>
                </a:cxn>
                <a:cxn ang="0">
                  <a:pos x="331" y="90"/>
                </a:cxn>
                <a:cxn ang="0">
                  <a:pos x="274" y="116"/>
                </a:cxn>
                <a:cxn ang="0">
                  <a:pos x="220" y="144"/>
                </a:cxn>
                <a:cxn ang="0">
                  <a:pos x="171" y="173"/>
                </a:cxn>
                <a:cxn ang="0">
                  <a:pos x="131" y="198"/>
                </a:cxn>
                <a:cxn ang="0">
                  <a:pos x="104" y="217"/>
                </a:cxn>
                <a:cxn ang="0">
                  <a:pos x="92" y="225"/>
                </a:cxn>
                <a:cxn ang="0">
                  <a:pos x="93" y="224"/>
                </a:cxn>
                <a:cxn ang="0">
                  <a:pos x="94" y="224"/>
                </a:cxn>
                <a:cxn ang="0">
                  <a:pos x="55" y="253"/>
                </a:cxn>
                <a:cxn ang="0">
                  <a:pos x="27" y="290"/>
                </a:cxn>
                <a:cxn ang="0">
                  <a:pos x="8" y="326"/>
                </a:cxn>
                <a:cxn ang="0">
                  <a:pos x="1" y="342"/>
                </a:cxn>
                <a:cxn ang="0">
                  <a:pos x="0" y="351"/>
                </a:cxn>
                <a:cxn ang="0">
                  <a:pos x="4" y="361"/>
                </a:cxn>
                <a:cxn ang="0">
                  <a:pos x="203" y="629"/>
                </a:cxn>
                <a:cxn ang="0">
                  <a:pos x="215" y="634"/>
                </a:cxn>
                <a:cxn ang="0">
                  <a:pos x="228" y="630"/>
                </a:cxn>
                <a:cxn ang="0">
                  <a:pos x="265" y="618"/>
                </a:cxn>
                <a:cxn ang="0">
                  <a:pos x="327" y="592"/>
                </a:cxn>
                <a:cxn ang="0">
                  <a:pos x="404" y="556"/>
                </a:cxn>
                <a:cxn ang="0">
                  <a:pos x="491" y="504"/>
                </a:cxn>
                <a:cxn ang="0">
                  <a:pos x="577" y="439"/>
                </a:cxn>
                <a:cxn ang="0">
                  <a:pos x="657" y="358"/>
                </a:cxn>
                <a:cxn ang="0">
                  <a:pos x="723" y="262"/>
                </a:cxn>
                <a:cxn ang="0">
                  <a:pos x="756" y="204"/>
                </a:cxn>
                <a:cxn ang="0">
                  <a:pos x="785" y="185"/>
                </a:cxn>
                <a:cxn ang="0">
                  <a:pos x="822" y="163"/>
                </a:cxn>
                <a:cxn ang="0">
                  <a:pos x="848" y="147"/>
                </a:cxn>
                <a:cxn ang="0">
                  <a:pos x="860" y="139"/>
                </a:cxn>
                <a:cxn ang="0">
                  <a:pos x="876" y="124"/>
                </a:cxn>
                <a:cxn ang="0">
                  <a:pos x="891" y="105"/>
                </a:cxn>
                <a:cxn ang="0">
                  <a:pos x="900" y="82"/>
                </a:cxn>
                <a:cxn ang="0">
                  <a:pos x="902" y="60"/>
                </a:cxn>
                <a:cxn ang="0">
                  <a:pos x="898" y="46"/>
                </a:cxn>
                <a:cxn ang="0">
                  <a:pos x="888" y="29"/>
                </a:cxn>
                <a:cxn ang="0">
                  <a:pos x="869" y="12"/>
                </a:cxn>
                <a:cxn ang="0">
                  <a:pos x="842" y="1"/>
                </a:cxn>
                <a:cxn ang="0">
                  <a:pos x="807" y="2"/>
                </a:cxn>
              </a:cxnLst>
              <a:rect l="0" t="0" r="r" b="b"/>
              <a:pathLst>
                <a:path w="902" h="634">
                  <a:moveTo>
                    <a:pt x="785" y="9"/>
                  </a:moveTo>
                  <a:lnTo>
                    <a:pt x="780" y="12"/>
                  </a:lnTo>
                  <a:lnTo>
                    <a:pt x="765" y="20"/>
                  </a:lnTo>
                  <a:lnTo>
                    <a:pt x="746" y="31"/>
                  </a:lnTo>
                  <a:lnTo>
                    <a:pt x="723" y="43"/>
                  </a:lnTo>
                  <a:lnTo>
                    <a:pt x="702" y="55"/>
                  </a:lnTo>
                  <a:lnTo>
                    <a:pt x="681" y="65"/>
                  </a:lnTo>
                  <a:lnTo>
                    <a:pt x="668" y="73"/>
                  </a:lnTo>
                  <a:lnTo>
                    <a:pt x="662" y="75"/>
                  </a:lnTo>
                  <a:lnTo>
                    <a:pt x="658" y="79"/>
                  </a:lnTo>
                  <a:lnTo>
                    <a:pt x="654" y="83"/>
                  </a:lnTo>
                  <a:lnTo>
                    <a:pt x="653" y="88"/>
                  </a:lnTo>
                  <a:lnTo>
                    <a:pt x="652" y="93"/>
                  </a:lnTo>
                  <a:lnTo>
                    <a:pt x="652" y="102"/>
                  </a:lnTo>
                  <a:lnTo>
                    <a:pt x="653" y="124"/>
                  </a:lnTo>
                  <a:lnTo>
                    <a:pt x="653" y="148"/>
                  </a:lnTo>
                  <a:lnTo>
                    <a:pt x="653" y="166"/>
                  </a:lnTo>
                  <a:lnTo>
                    <a:pt x="647" y="171"/>
                  </a:lnTo>
                  <a:lnTo>
                    <a:pt x="639" y="177"/>
                  </a:lnTo>
                  <a:lnTo>
                    <a:pt x="631" y="185"/>
                  </a:lnTo>
                  <a:lnTo>
                    <a:pt x="622" y="193"/>
                  </a:lnTo>
                  <a:lnTo>
                    <a:pt x="615" y="179"/>
                  </a:lnTo>
                  <a:lnTo>
                    <a:pt x="608" y="165"/>
                  </a:lnTo>
                  <a:lnTo>
                    <a:pt x="601" y="148"/>
                  </a:lnTo>
                  <a:lnTo>
                    <a:pt x="593" y="133"/>
                  </a:lnTo>
                  <a:lnTo>
                    <a:pt x="588" y="119"/>
                  </a:lnTo>
                  <a:lnTo>
                    <a:pt x="583" y="108"/>
                  </a:lnTo>
                  <a:lnTo>
                    <a:pt x="578" y="100"/>
                  </a:lnTo>
                  <a:lnTo>
                    <a:pt x="577" y="97"/>
                  </a:lnTo>
                  <a:lnTo>
                    <a:pt x="574" y="93"/>
                  </a:lnTo>
                  <a:lnTo>
                    <a:pt x="572" y="90"/>
                  </a:lnTo>
                  <a:lnTo>
                    <a:pt x="568" y="88"/>
                  </a:lnTo>
                  <a:lnTo>
                    <a:pt x="562" y="86"/>
                  </a:lnTo>
                  <a:lnTo>
                    <a:pt x="443" y="65"/>
                  </a:lnTo>
                  <a:lnTo>
                    <a:pt x="442" y="65"/>
                  </a:lnTo>
                  <a:lnTo>
                    <a:pt x="442" y="65"/>
                  </a:lnTo>
                  <a:lnTo>
                    <a:pt x="441" y="65"/>
                  </a:lnTo>
                  <a:lnTo>
                    <a:pt x="439" y="65"/>
                  </a:lnTo>
                  <a:lnTo>
                    <a:pt x="414" y="67"/>
                  </a:lnTo>
                  <a:lnTo>
                    <a:pt x="388" y="73"/>
                  </a:lnTo>
                  <a:lnTo>
                    <a:pt x="359" y="81"/>
                  </a:lnTo>
                  <a:lnTo>
                    <a:pt x="331" y="90"/>
                  </a:lnTo>
                  <a:lnTo>
                    <a:pt x="303" y="102"/>
                  </a:lnTo>
                  <a:lnTo>
                    <a:pt x="274" y="116"/>
                  </a:lnTo>
                  <a:lnTo>
                    <a:pt x="247" y="129"/>
                  </a:lnTo>
                  <a:lnTo>
                    <a:pt x="220" y="144"/>
                  </a:lnTo>
                  <a:lnTo>
                    <a:pt x="194" y="159"/>
                  </a:lnTo>
                  <a:lnTo>
                    <a:pt x="171" y="173"/>
                  </a:lnTo>
                  <a:lnTo>
                    <a:pt x="150" y="186"/>
                  </a:lnTo>
                  <a:lnTo>
                    <a:pt x="131" y="198"/>
                  </a:lnTo>
                  <a:lnTo>
                    <a:pt x="116" y="209"/>
                  </a:lnTo>
                  <a:lnTo>
                    <a:pt x="104" y="217"/>
                  </a:lnTo>
                  <a:lnTo>
                    <a:pt x="96" y="223"/>
                  </a:lnTo>
                  <a:lnTo>
                    <a:pt x="92" y="225"/>
                  </a:lnTo>
                  <a:lnTo>
                    <a:pt x="92" y="225"/>
                  </a:lnTo>
                  <a:lnTo>
                    <a:pt x="93" y="224"/>
                  </a:lnTo>
                  <a:lnTo>
                    <a:pt x="93" y="224"/>
                  </a:lnTo>
                  <a:lnTo>
                    <a:pt x="94" y="224"/>
                  </a:lnTo>
                  <a:lnTo>
                    <a:pt x="74" y="236"/>
                  </a:lnTo>
                  <a:lnTo>
                    <a:pt x="55" y="253"/>
                  </a:lnTo>
                  <a:lnTo>
                    <a:pt x="40" y="271"/>
                  </a:lnTo>
                  <a:lnTo>
                    <a:pt x="27" y="290"/>
                  </a:lnTo>
                  <a:lnTo>
                    <a:pt x="16" y="309"/>
                  </a:lnTo>
                  <a:lnTo>
                    <a:pt x="8" y="326"/>
                  </a:lnTo>
                  <a:lnTo>
                    <a:pt x="2" y="336"/>
                  </a:lnTo>
                  <a:lnTo>
                    <a:pt x="1" y="342"/>
                  </a:lnTo>
                  <a:lnTo>
                    <a:pt x="0" y="346"/>
                  </a:lnTo>
                  <a:lnTo>
                    <a:pt x="0" y="351"/>
                  </a:lnTo>
                  <a:lnTo>
                    <a:pt x="1" y="357"/>
                  </a:lnTo>
                  <a:lnTo>
                    <a:pt x="4" y="361"/>
                  </a:lnTo>
                  <a:lnTo>
                    <a:pt x="199" y="625"/>
                  </a:lnTo>
                  <a:lnTo>
                    <a:pt x="203" y="629"/>
                  </a:lnTo>
                  <a:lnTo>
                    <a:pt x="208" y="633"/>
                  </a:lnTo>
                  <a:lnTo>
                    <a:pt x="215" y="634"/>
                  </a:lnTo>
                  <a:lnTo>
                    <a:pt x="220" y="633"/>
                  </a:lnTo>
                  <a:lnTo>
                    <a:pt x="228" y="630"/>
                  </a:lnTo>
                  <a:lnTo>
                    <a:pt x="243" y="626"/>
                  </a:lnTo>
                  <a:lnTo>
                    <a:pt x="265" y="618"/>
                  </a:lnTo>
                  <a:lnTo>
                    <a:pt x="293" y="607"/>
                  </a:lnTo>
                  <a:lnTo>
                    <a:pt x="327" y="592"/>
                  </a:lnTo>
                  <a:lnTo>
                    <a:pt x="363" y="576"/>
                  </a:lnTo>
                  <a:lnTo>
                    <a:pt x="404" y="556"/>
                  </a:lnTo>
                  <a:lnTo>
                    <a:pt x="446" y="531"/>
                  </a:lnTo>
                  <a:lnTo>
                    <a:pt x="491" y="504"/>
                  </a:lnTo>
                  <a:lnTo>
                    <a:pt x="534" y="473"/>
                  </a:lnTo>
                  <a:lnTo>
                    <a:pt x="577" y="439"/>
                  </a:lnTo>
                  <a:lnTo>
                    <a:pt x="619" y="401"/>
                  </a:lnTo>
                  <a:lnTo>
                    <a:pt x="657" y="358"/>
                  </a:lnTo>
                  <a:lnTo>
                    <a:pt x="692" y="312"/>
                  </a:lnTo>
                  <a:lnTo>
                    <a:pt x="723" y="262"/>
                  </a:lnTo>
                  <a:lnTo>
                    <a:pt x="749" y="208"/>
                  </a:lnTo>
                  <a:lnTo>
                    <a:pt x="756" y="204"/>
                  </a:lnTo>
                  <a:lnTo>
                    <a:pt x="769" y="196"/>
                  </a:lnTo>
                  <a:lnTo>
                    <a:pt x="785" y="185"/>
                  </a:lnTo>
                  <a:lnTo>
                    <a:pt x="804" y="174"/>
                  </a:lnTo>
                  <a:lnTo>
                    <a:pt x="822" y="163"/>
                  </a:lnTo>
                  <a:lnTo>
                    <a:pt x="837" y="154"/>
                  </a:lnTo>
                  <a:lnTo>
                    <a:pt x="848" y="147"/>
                  </a:lnTo>
                  <a:lnTo>
                    <a:pt x="852" y="144"/>
                  </a:lnTo>
                  <a:lnTo>
                    <a:pt x="860" y="139"/>
                  </a:lnTo>
                  <a:lnTo>
                    <a:pt x="868" y="132"/>
                  </a:lnTo>
                  <a:lnTo>
                    <a:pt x="876" y="124"/>
                  </a:lnTo>
                  <a:lnTo>
                    <a:pt x="884" y="115"/>
                  </a:lnTo>
                  <a:lnTo>
                    <a:pt x="891" y="105"/>
                  </a:lnTo>
                  <a:lnTo>
                    <a:pt x="896" y="93"/>
                  </a:lnTo>
                  <a:lnTo>
                    <a:pt x="900" y="82"/>
                  </a:lnTo>
                  <a:lnTo>
                    <a:pt x="902" y="69"/>
                  </a:lnTo>
                  <a:lnTo>
                    <a:pt x="902" y="60"/>
                  </a:lnTo>
                  <a:lnTo>
                    <a:pt x="900" y="52"/>
                  </a:lnTo>
                  <a:lnTo>
                    <a:pt x="898" y="46"/>
                  </a:lnTo>
                  <a:lnTo>
                    <a:pt x="894" y="37"/>
                  </a:lnTo>
                  <a:lnTo>
                    <a:pt x="888" y="29"/>
                  </a:lnTo>
                  <a:lnTo>
                    <a:pt x="880" y="20"/>
                  </a:lnTo>
                  <a:lnTo>
                    <a:pt x="869" y="12"/>
                  </a:lnTo>
                  <a:lnTo>
                    <a:pt x="857" y="5"/>
                  </a:lnTo>
                  <a:lnTo>
                    <a:pt x="842" y="1"/>
                  </a:lnTo>
                  <a:lnTo>
                    <a:pt x="826" y="0"/>
                  </a:lnTo>
                  <a:lnTo>
                    <a:pt x="807" y="2"/>
                  </a:lnTo>
                  <a:lnTo>
                    <a:pt x="785" y="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349" y="136"/>
              <a:ext cx="273" cy="183"/>
            </a:xfrm>
            <a:custGeom>
              <a:avLst/>
              <a:gdLst/>
              <a:ahLst/>
              <a:cxnLst>
                <a:cxn ang="0">
                  <a:pos x="772" y="2"/>
                </a:cxn>
                <a:cxn ang="0">
                  <a:pos x="792" y="2"/>
                </a:cxn>
                <a:cxn ang="0">
                  <a:pos x="806" y="7"/>
                </a:cxn>
                <a:cxn ang="0">
                  <a:pos x="813" y="15"/>
                </a:cxn>
                <a:cxn ang="0">
                  <a:pos x="817" y="27"/>
                </a:cxn>
                <a:cxn ang="0">
                  <a:pos x="813" y="46"/>
                </a:cxn>
                <a:cxn ang="0">
                  <a:pos x="799" y="61"/>
                </a:cxn>
                <a:cxn ang="0">
                  <a:pos x="788" y="69"/>
                </a:cxn>
                <a:cxn ang="0">
                  <a:pos x="783" y="73"/>
                </a:cxn>
                <a:cxn ang="0">
                  <a:pos x="753" y="92"/>
                </a:cxn>
                <a:cxn ang="0">
                  <a:pos x="713" y="115"/>
                </a:cxn>
                <a:cxn ang="0">
                  <a:pos x="683" y="134"/>
                </a:cxn>
                <a:cxn ang="0">
                  <a:pos x="676" y="139"/>
                </a:cxn>
                <a:cxn ang="0">
                  <a:pos x="672" y="144"/>
                </a:cxn>
                <a:cxn ang="0">
                  <a:pos x="650" y="194"/>
                </a:cxn>
                <a:cxn ang="0">
                  <a:pos x="595" y="277"/>
                </a:cxn>
                <a:cxn ang="0">
                  <a:pos x="527" y="349"/>
                </a:cxn>
                <a:cxn ang="0">
                  <a:pos x="453" y="410"/>
                </a:cxn>
                <a:cxn ang="0">
                  <a:pos x="376" y="459"/>
                </a:cxn>
                <a:cxn ang="0">
                  <a:pos x="304" y="498"/>
                </a:cxn>
                <a:cxn ang="0">
                  <a:pos x="242" y="526"/>
                </a:cxn>
                <a:cxn ang="0">
                  <a:pos x="196" y="544"/>
                </a:cxn>
                <a:cxn ang="0">
                  <a:pos x="168" y="533"/>
                </a:cxn>
                <a:cxn ang="0">
                  <a:pos x="119" y="467"/>
                </a:cxn>
                <a:cxn ang="0">
                  <a:pos x="58" y="384"/>
                </a:cxn>
                <a:cxn ang="0">
                  <a:pos x="11" y="321"/>
                </a:cxn>
                <a:cxn ang="0">
                  <a:pos x="5" y="296"/>
                </a:cxn>
                <a:cxn ang="0">
                  <a:pos x="19" y="272"/>
                </a:cxn>
                <a:cxn ang="0">
                  <a:pos x="37" y="248"/>
                </a:cxn>
                <a:cxn ang="0">
                  <a:pos x="57" y="227"/>
                </a:cxn>
                <a:cxn ang="0">
                  <a:pos x="70" y="221"/>
                </a:cxn>
                <a:cxn ang="0">
                  <a:pos x="70" y="221"/>
                </a:cxn>
                <a:cxn ang="0">
                  <a:pos x="73" y="218"/>
                </a:cxn>
                <a:cxn ang="0">
                  <a:pos x="92" y="204"/>
                </a:cxn>
                <a:cxn ang="0">
                  <a:pos x="123" y="184"/>
                </a:cxn>
                <a:cxn ang="0">
                  <a:pos x="166" y="158"/>
                </a:cxn>
                <a:cxn ang="0">
                  <a:pos x="215" y="130"/>
                </a:cxn>
                <a:cxn ang="0">
                  <a:pos x="269" y="103"/>
                </a:cxn>
                <a:cxn ang="0">
                  <a:pos x="323" y="81"/>
                </a:cxn>
                <a:cxn ang="0">
                  <a:pos x="373" y="69"/>
                </a:cxn>
                <a:cxn ang="0">
                  <a:pos x="402" y="66"/>
                </a:cxn>
                <a:cxn ang="0">
                  <a:pos x="427" y="72"/>
                </a:cxn>
                <a:cxn ang="0">
                  <a:pos x="461" y="77"/>
                </a:cxn>
                <a:cxn ang="0">
                  <a:pos x="492" y="83"/>
                </a:cxn>
                <a:cxn ang="0">
                  <a:pos x="506" y="93"/>
                </a:cxn>
                <a:cxn ang="0">
                  <a:pos x="522" y="126"/>
                </a:cxn>
                <a:cxn ang="0">
                  <a:pos x="540" y="164"/>
                </a:cxn>
                <a:cxn ang="0">
                  <a:pos x="552" y="190"/>
                </a:cxn>
                <a:cxn ang="0">
                  <a:pos x="556" y="198"/>
                </a:cxn>
                <a:cxn ang="0">
                  <a:pos x="563" y="204"/>
                </a:cxn>
                <a:cxn ang="0">
                  <a:pos x="572" y="206"/>
                </a:cxn>
                <a:cxn ang="0">
                  <a:pos x="581" y="204"/>
                </a:cxn>
                <a:cxn ang="0">
                  <a:pos x="644" y="152"/>
                </a:cxn>
                <a:cxn ang="0">
                  <a:pos x="649" y="145"/>
                </a:cxn>
                <a:cxn ang="0">
                  <a:pos x="650" y="135"/>
                </a:cxn>
                <a:cxn ang="0">
                  <a:pos x="650" y="107"/>
                </a:cxn>
                <a:cxn ang="0">
                  <a:pos x="649" y="65"/>
                </a:cxn>
                <a:cxn ang="0">
                  <a:pos x="675" y="52"/>
                </a:cxn>
                <a:cxn ang="0">
                  <a:pos x="711" y="31"/>
                </a:cxn>
                <a:cxn ang="0">
                  <a:pos x="745" y="14"/>
                </a:cxn>
                <a:cxn ang="0">
                  <a:pos x="760" y="6"/>
                </a:cxn>
              </a:cxnLst>
              <a:rect l="0" t="0" r="r" b="b"/>
              <a:pathLst>
                <a:path w="817" h="549">
                  <a:moveTo>
                    <a:pt x="760" y="6"/>
                  </a:moveTo>
                  <a:lnTo>
                    <a:pt x="772" y="2"/>
                  </a:lnTo>
                  <a:lnTo>
                    <a:pt x="784" y="0"/>
                  </a:lnTo>
                  <a:lnTo>
                    <a:pt x="792" y="2"/>
                  </a:lnTo>
                  <a:lnTo>
                    <a:pt x="801" y="4"/>
                  </a:lnTo>
                  <a:lnTo>
                    <a:pt x="806" y="7"/>
                  </a:lnTo>
                  <a:lnTo>
                    <a:pt x="810" y="11"/>
                  </a:lnTo>
                  <a:lnTo>
                    <a:pt x="813" y="15"/>
                  </a:lnTo>
                  <a:lnTo>
                    <a:pt x="814" y="18"/>
                  </a:lnTo>
                  <a:lnTo>
                    <a:pt x="817" y="27"/>
                  </a:lnTo>
                  <a:lnTo>
                    <a:pt x="817" y="37"/>
                  </a:lnTo>
                  <a:lnTo>
                    <a:pt x="813" y="46"/>
                  </a:lnTo>
                  <a:lnTo>
                    <a:pt x="806" y="54"/>
                  </a:lnTo>
                  <a:lnTo>
                    <a:pt x="799" y="61"/>
                  </a:lnTo>
                  <a:lnTo>
                    <a:pt x="794" y="66"/>
                  </a:lnTo>
                  <a:lnTo>
                    <a:pt x="788" y="69"/>
                  </a:lnTo>
                  <a:lnTo>
                    <a:pt x="787" y="70"/>
                  </a:lnTo>
                  <a:lnTo>
                    <a:pt x="783" y="73"/>
                  </a:lnTo>
                  <a:lnTo>
                    <a:pt x="771" y="81"/>
                  </a:lnTo>
                  <a:lnTo>
                    <a:pt x="753" y="92"/>
                  </a:lnTo>
                  <a:lnTo>
                    <a:pt x="733" y="103"/>
                  </a:lnTo>
                  <a:lnTo>
                    <a:pt x="713" y="115"/>
                  </a:lnTo>
                  <a:lnTo>
                    <a:pt x="696" y="126"/>
                  </a:lnTo>
                  <a:lnTo>
                    <a:pt x="683" y="134"/>
                  </a:lnTo>
                  <a:lnTo>
                    <a:pt x="679" y="137"/>
                  </a:lnTo>
                  <a:lnTo>
                    <a:pt x="676" y="139"/>
                  </a:lnTo>
                  <a:lnTo>
                    <a:pt x="673" y="141"/>
                  </a:lnTo>
                  <a:lnTo>
                    <a:pt x="672" y="144"/>
                  </a:lnTo>
                  <a:lnTo>
                    <a:pt x="671" y="146"/>
                  </a:lnTo>
                  <a:lnTo>
                    <a:pt x="650" y="194"/>
                  </a:lnTo>
                  <a:lnTo>
                    <a:pt x="625" y="237"/>
                  </a:lnTo>
                  <a:lnTo>
                    <a:pt x="595" y="277"/>
                  </a:lnTo>
                  <a:lnTo>
                    <a:pt x="563" y="315"/>
                  </a:lnTo>
                  <a:lnTo>
                    <a:pt x="527" y="349"/>
                  </a:lnTo>
                  <a:lnTo>
                    <a:pt x="491" y="382"/>
                  </a:lnTo>
                  <a:lnTo>
                    <a:pt x="453" y="410"/>
                  </a:lnTo>
                  <a:lnTo>
                    <a:pt x="414" y="436"/>
                  </a:lnTo>
                  <a:lnTo>
                    <a:pt x="376" y="459"/>
                  </a:lnTo>
                  <a:lnTo>
                    <a:pt x="339" y="480"/>
                  </a:lnTo>
                  <a:lnTo>
                    <a:pt x="304" y="498"/>
                  </a:lnTo>
                  <a:lnTo>
                    <a:pt x="272" y="513"/>
                  </a:lnTo>
                  <a:lnTo>
                    <a:pt x="242" y="526"/>
                  </a:lnTo>
                  <a:lnTo>
                    <a:pt x="216" y="536"/>
                  </a:lnTo>
                  <a:lnTo>
                    <a:pt x="196" y="544"/>
                  </a:lnTo>
                  <a:lnTo>
                    <a:pt x="180" y="549"/>
                  </a:lnTo>
                  <a:lnTo>
                    <a:pt x="168" y="533"/>
                  </a:lnTo>
                  <a:lnTo>
                    <a:pt x="147" y="505"/>
                  </a:lnTo>
                  <a:lnTo>
                    <a:pt x="119" y="467"/>
                  </a:lnTo>
                  <a:lnTo>
                    <a:pt x="89" y="426"/>
                  </a:lnTo>
                  <a:lnTo>
                    <a:pt x="58" y="384"/>
                  </a:lnTo>
                  <a:lnTo>
                    <a:pt x="31" y="348"/>
                  </a:lnTo>
                  <a:lnTo>
                    <a:pt x="11" y="321"/>
                  </a:lnTo>
                  <a:lnTo>
                    <a:pt x="0" y="306"/>
                  </a:lnTo>
                  <a:lnTo>
                    <a:pt x="5" y="296"/>
                  </a:lnTo>
                  <a:lnTo>
                    <a:pt x="11" y="284"/>
                  </a:lnTo>
                  <a:lnTo>
                    <a:pt x="19" y="272"/>
                  </a:lnTo>
                  <a:lnTo>
                    <a:pt x="27" y="260"/>
                  </a:lnTo>
                  <a:lnTo>
                    <a:pt x="37" y="248"/>
                  </a:lnTo>
                  <a:lnTo>
                    <a:pt x="46" y="237"/>
                  </a:lnTo>
                  <a:lnTo>
                    <a:pt x="57" y="227"/>
                  </a:lnTo>
                  <a:lnTo>
                    <a:pt x="69" y="221"/>
                  </a:lnTo>
                  <a:lnTo>
                    <a:pt x="70" y="221"/>
                  </a:lnTo>
                  <a:lnTo>
                    <a:pt x="70" y="221"/>
                  </a:lnTo>
                  <a:lnTo>
                    <a:pt x="70" y="221"/>
                  </a:lnTo>
                  <a:lnTo>
                    <a:pt x="70" y="219"/>
                  </a:lnTo>
                  <a:lnTo>
                    <a:pt x="73" y="218"/>
                  </a:lnTo>
                  <a:lnTo>
                    <a:pt x="80" y="213"/>
                  </a:lnTo>
                  <a:lnTo>
                    <a:pt x="92" y="204"/>
                  </a:lnTo>
                  <a:lnTo>
                    <a:pt x="105" y="195"/>
                  </a:lnTo>
                  <a:lnTo>
                    <a:pt x="123" y="184"/>
                  </a:lnTo>
                  <a:lnTo>
                    <a:pt x="143" y="172"/>
                  </a:lnTo>
                  <a:lnTo>
                    <a:pt x="166" y="158"/>
                  </a:lnTo>
                  <a:lnTo>
                    <a:pt x="191" y="144"/>
                  </a:lnTo>
                  <a:lnTo>
                    <a:pt x="215" y="130"/>
                  </a:lnTo>
                  <a:lnTo>
                    <a:pt x="242" y="116"/>
                  </a:lnTo>
                  <a:lnTo>
                    <a:pt x="269" y="103"/>
                  </a:lnTo>
                  <a:lnTo>
                    <a:pt x="296" y="92"/>
                  </a:lnTo>
                  <a:lnTo>
                    <a:pt x="323" y="81"/>
                  </a:lnTo>
                  <a:lnTo>
                    <a:pt x="349" y="75"/>
                  </a:lnTo>
                  <a:lnTo>
                    <a:pt x="373" y="69"/>
                  </a:lnTo>
                  <a:lnTo>
                    <a:pt x="396" y="66"/>
                  </a:lnTo>
                  <a:lnTo>
                    <a:pt x="402" y="66"/>
                  </a:lnTo>
                  <a:lnTo>
                    <a:pt x="412" y="69"/>
                  </a:lnTo>
                  <a:lnTo>
                    <a:pt x="427" y="72"/>
                  </a:lnTo>
                  <a:lnTo>
                    <a:pt x="444" y="75"/>
                  </a:lnTo>
                  <a:lnTo>
                    <a:pt x="461" y="77"/>
                  </a:lnTo>
                  <a:lnTo>
                    <a:pt x="479" y="80"/>
                  </a:lnTo>
                  <a:lnTo>
                    <a:pt x="492" y="83"/>
                  </a:lnTo>
                  <a:lnTo>
                    <a:pt x="502" y="84"/>
                  </a:lnTo>
                  <a:lnTo>
                    <a:pt x="506" y="93"/>
                  </a:lnTo>
                  <a:lnTo>
                    <a:pt x="513" y="108"/>
                  </a:lnTo>
                  <a:lnTo>
                    <a:pt x="522" y="126"/>
                  </a:lnTo>
                  <a:lnTo>
                    <a:pt x="530" y="145"/>
                  </a:lnTo>
                  <a:lnTo>
                    <a:pt x="540" y="164"/>
                  </a:lnTo>
                  <a:lnTo>
                    <a:pt x="546" y="179"/>
                  </a:lnTo>
                  <a:lnTo>
                    <a:pt x="552" y="190"/>
                  </a:lnTo>
                  <a:lnTo>
                    <a:pt x="553" y="194"/>
                  </a:lnTo>
                  <a:lnTo>
                    <a:pt x="556" y="198"/>
                  </a:lnTo>
                  <a:lnTo>
                    <a:pt x="558" y="202"/>
                  </a:lnTo>
                  <a:lnTo>
                    <a:pt x="563" y="204"/>
                  </a:lnTo>
                  <a:lnTo>
                    <a:pt x="568" y="206"/>
                  </a:lnTo>
                  <a:lnTo>
                    <a:pt x="572" y="206"/>
                  </a:lnTo>
                  <a:lnTo>
                    <a:pt x="577" y="206"/>
                  </a:lnTo>
                  <a:lnTo>
                    <a:pt x="581" y="204"/>
                  </a:lnTo>
                  <a:lnTo>
                    <a:pt x="586" y="202"/>
                  </a:lnTo>
                  <a:lnTo>
                    <a:pt x="644" y="152"/>
                  </a:lnTo>
                  <a:lnTo>
                    <a:pt x="646" y="149"/>
                  </a:lnTo>
                  <a:lnTo>
                    <a:pt x="649" y="145"/>
                  </a:lnTo>
                  <a:lnTo>
                    <a:pt x="650" y="141"/>
                  </a:lnTo>
                  <a:lnTo>
                    <a:pt x="650" y="135"/>
                  </a:lnTo>
                  <a:lnTo>
                    <a:pt x="650" y="127"/>
                  </a:lnTo>
                  <a:lnTo>
                    <a:pt x="650" y="107"/>
                  </a:lnTo>
                  <a:lnTo>
                    <a:pt x="649" y="84"/>
                  </a:lnTo>
                  <a:lnTo>
                    <a:pt x="649" y="65"/>
                  </a:lnTo>
                  <a:lnTo>
                    <a:pt x="660" y="60"/>
                  </a:lnTo>
                  <a:lnTo>
                    <a:pt x="675" y="52"/>
                  </a:lnTo>
                  <a:lnTo>
                    <a:pt x="692" y="42"/>
                  </a:lnTo>
                  <a:lnTo>
                    <a:pt x="711" y="31"/>
                  </a:lnTo>
                  <a:lnTo>
                    <a:pt x="730" y="22"/>
                  </a:lnTo>
                  <a:lnTo>
                    <a:pt x="745" y="14"/>
                  </a:lnTo>
                  <a:lnTo>
                    <a:pt x="756" y="8"/>
                  </a:lnTo>
                  <a:lnTo>
                    <a:pt x="760" y="6"/>
                  </a:lnTo>
                  <a:close/>
                </a:path>
              </a:pathLst>
            </a:custGeom>
            <a:solidFill>
              <a:srgbClr val="F2BF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285" y="0"/>
              <a:ext cx="302" cy="252"/>
            </a:xfrm>
            <a:custGeom>
              <a:avLst/>
              <a:gdLst/>
              <a:ahLst/>
              <a:cxnLst>
                <a:cxn ang="0">
                  <a:pos x="888" y="413"/>
                </a:cxn>
                <a:cxn ang="0">
                  <a:pos x="904" y="369"/>
                </a:cxn>
                <a:cxn ang="0">
                  <a:pos x="895" y="296"/>
                </a:cxn>
                <a:cxn ang="0">
                  <a:pos x="876" y="185"/>
                </a:cxn>
                <a:cxn ang="0">
                  <a:pos x="870" y="187"/>
                </a:cxn>
                <a:cxn ang="0">
                  <a:pos x="846" y="226"/>
                </a:cxn>
                <a:cxn ang="0">
                  <a:pos x="823" y="281"/>
                </a:cxn>
                <a:cxn ang="0">
                  <a:pos x="811" y="220"/>
                </a:cxn>
                <a:cxn ang="0">
                  <a:pos x="814" y="143"/>
                </a:cxn>
                <a:cxn ang="0">
                  <a:pos x="795" y="88"/>
                </a:cxn>
                <a:cxn ang="0">
                  <a:pos x="783" y="64"/>
                </a:cxn>
                <a:cxn ang="0">
                  <a:pos x="779" y="89"/>
                </a:cxn>
                <a:cxn ang="0">
                  <a:pos x="756" y="141"/>
                </a:cxn>
                <a:cxn ang="0">
                  <a:pos x="706" y="176"/>
                </a:cxn>
                <a:cxn ang="0">
                  <a:pos x="677" y="193"/>
                </a:cxn>
                <a:cxn ang="0">
                  <a:pos x="672" y="200"/>
                </a:cxn>
                <a:cxn ang="0">
                  <a:pos x="670" y="177"/>
                </a:cxn>
                <a:cxn ang="0">
                  <a:pos x="655" y="91"/>
                </a:cxn>
                <a:cxn ang="0">
                  <a:pos x="614" y="0"/>
                </a:cxn>
                <a:cxn ang="0">
                  <a:pos x="608" y="43"/>
                </a:cxn>
                <a:cxn ang="0">
                  <a:pos x="589" y="120"/>
                </a:cxn>
                <a:cxn ang="0">
                  <a:pos x="546" y="168"/>
                </a:cxn>
                <a:cxn ang="0">
                  <a:pos x="528" y="187"/>
                </a:cxn>
                <a:cxn ang="0">
                  <a:pos x="511" y="65"/>
                </a:cxn>
                <a:cxn ang="0">
                  <a:pos x="492" y="54"/>
                </a:cxn>
                <a:cxn ang="0">
                  <a:pos x="465" y="133"/>
                </a:cxn>
                <a:cxn ang="0">
                  <a:pos x="428" y="189"/>
                </a:cxn>
                <a:cxn ang="0">
                  <a:pos x="390" y="237"/>
                </a:cxn>
                <a:cxn ang="0">
                  <a:pos x="374" y="206"/>
                </a:cxn>
                <a:cxn ang="0">
                  <a:pos x="369" y="112"/>
                </a:cxn>
                <a:cxn ang="0">
                  <a:pos x="376" y="72"/>
                </a:cxn>
                <a:cxn ang="0">
                  <a:pos x="334" y="114"/>
                </a:cxn>
                <a:cxn ang="0">
                  <a:pos x="262" y="200"/>
                </a:cxn>
                <a:cxn ang="0">
                  <a:pos x="232" y="298"/>
                </a:cxn>
                <a:cxn ang="0">
                  <a:pos x="228" y="340"/>
                </a:cxn>
                <a:cxn ang="0">
                  <a:pos x="208" y="323"/>
                </a:cxn>
                <a:cxn ang="0">
                  <a:pos x="175" y="279"/>
                </a:cxn>
                <a:cxn ang="0">
                  <a:pos x="162" y="239"/>
                </a:cxn>
                <a:cxn ang="0">
                  <a:pos x="124" y="291"/>
                </a:cxn>
                <a:cxn ang="0">
                  <a:pos x="85" y="371"/>
                </a:cxn>
                <a:cxn ang="0">
                  <a:pos x="81" y="471"/>
                </a:cxn>
                <a:cxn ang="0">
                  <a:pos x="78" y="487"/>
                </a:cxn>
                <a:cxn ang="0">
                  <a:pos x="51" y="426"/>
                </a:cxn>
                <a:cxn ang="0">
                  <a:pos x="20" y="349"/>
                </a:cxn>
                <a:cxn ang="0">
                  <a:pos x="10" y="364"/>
                </a:cxn>
                <a:cxn ang="0">
                  <a:pos x="0" y="488"/>
                </a:cxn>
                <a:cxn ang="0">
                  <a:pos x="21" y="611"/>
                </a:cxn>
                <a:cxn ang="0">
                  <a:pos x="54" y="660"/>
                </a:cxn>
                <a:cxn ang="0">
                  <a:pos x="94" y="699"/>
                </a:cxn>
                <a:cxn ang="0">
                  <a:pos x="136" y="724"/>
                </a:cxn>
                <a:cxn ang="0">
                  <a:pos x="175" y="741"/>
                </a:cxn>
                <a:cxn ang="0">
                  <a:pos x="197" y="753"/>
                </a:cxn>
                <a:cxn ang="0">
                  <a:pos x="758" y="594"/>
                </a:cxn>
                <a:cxn ang="0">
                  <a:pos x="881" y="422"/>
                </a:cxn>
              </a:cxnLst>
              <a:rect l="0" t="0" r="r" b="b"/>
              <a:pathLst>
                <a:path w="907" h="755">
                  <a:moveTo>
                    <a:pt x="881" y="422"/>
                  </a:moveTo>
                  <a:lnTo>
                    <a:pt x="883" y="419"/>
                  </a:lnTo>
                  <a:lnTo>
                    <a:pt x="888" y="413"/>
                  </a:lnTo>
                  <a:lnTo>
                    <a:pt x="893" y="402"/>
                  </a:lnTo>
                  <a:lnTo>
                    <a:pt x="900" y="387"/>
                  </a:lnTo>
                  <a:lnTo>
                    <a:pt x="904" y="369"/>
                  </a:lnTo>
                  <a:lnTo>
                    <a:pt x="907" y="348"/>
                  </a:lnTo>
                  <a:lnTo>
                    <a:pt x="903" y="323"/>
                  </a:lnTo>
                  <a:lnTo>
                    <a:pt x="895" y="296"/>
                  </a:lnTo>
                  <a:lnTo>
                    <a:pt x="879" y="245"/>
                  </a:lnTo>
                  <a:lnTo>
                    <a:pt x="875" y="208"/>
                  </a:lnTo>
                  <a:lnTo>
                    <a:pt x="876" y="185"/>
                  </a:lnTo>
                  <a:lnTo>
                    <a:pt x="877" y="177"/>
                  </a:lnTo>
                  <a:lnTo>
                    <a:pt x="876" y="180"/>
                  </a:lnTo>
                  <a:lnTo>
                    <a:pt x="870" y="187"/>
                  </a:lnTo>
                  <a:lnTo>
                    <a:pt x="864" y="196"/>
                  </a:lnTo>
                  <a:lnTo>
                    <a:pt x="854" y="210"/>
                  </a:lnTo>
                  <a:lnTo>
                    <a:pt x="846" y="226"/>
                  </a:lnTo>
                  <a:lnTo>
                    <a:pt x="837" y="243"/>
                  </a:lnTo>
                  <a:lnTo>
                    <a:pt x="829" y="262"/>
                  </a:lnTo>
                  <a:lnTo>
                    <a:pt x="823" y="281"/>
                  </a:lnTo>
                  <a:lnTo>
                    <a:pt x="820" y="273"/>
                  </a:lnTo>
                  <a:lnTo>
                    <a:pt x="815" y="252"/>
                  </a:lnTo>
                  <a:lnTo>
                    <a:pt x="811" y="220"/>
                  </a:lnTo>
                  <a:lnTo>
                    <a:pt x="814" y="184"/>
                  </a:lnTo>
                  <a:lnTo>
                    <a:pt x="815" y="164"/>
                  </a:lnTo>
                  <a:lnTo>
                    <a:pt x="814" y="143"/>
                  </a:lnTo>
                  <a:lnTo>
                    <a:pt x="808" y="123"/>
                  </a:lnTo>
                  <a:lnTo>
                    <a:pt x="803" y="104"/>
                  </a:lnTo>
                  <a:lnTo>
                    <a:pt x="795" y="88"/>
                  </a:lnTo>
                  <a:lnTo>
                    <a:pt x="789" y="74"/>
                  </a:lnTo>
                  <a:lnTo>
                    <a:pt x="784" y="66"/>
                  </a:lnTo>
                  <a:lnTo>
                    <a:pt x="783" y="64"/>
                  </a:lnTo>
                  <a:lnTo>
                    <a:pt x="783" y="68"/>
                  </a:lnTo>
                  <a:lnTo>
                    <a:pt x="781" y="76"/>
                  </a:lnTo>
                  <a:lnTo>
                    <a:pt x="779" y="89"/>
                  </a:lnTo>
                  <a:lnTo>
                    <a:pt x="773" y="106"/>
                  </a:lnTo>
                  <a:lnTo>
                    <a:pt x="766" y="123"/>
                  </a:lnTo>
                  <a:lnTo>
                    <a:pt x="756" y="141"/>
                  </a:lnTo>
                  <a:lnTo>
                    <a:pt x="741" y="156"/>
                  </a:lnTo>
                  <a:lnTo>
                    <a:pt x="723" y="168"/>
                  </a:lnTo>
                  <a:lnTo>
                    <a:pt x="706" y="176"/>
                  </a:lnTo>
                  <a:lnTo>
                    <a:pt x="692" y="183"/>
                  </a:lnTo>
                  <a:lnTo>
                    <a:pt x="683" y="189"/>
                  </a:lnTo>
                  <a:lnTo>
                    <a:pt x="677" y="193"/>
                  </a:lnTo>
                  <a:lnTo>
                    <a:pt x="673" y="196"/>
                  </a:lnTo>
                  <a:lnTo>
                    <a:pt x="672" y="199"/>
                  </a:lnTo>
                  <a:lnTo>
                    <a:pt x="672" y="200"/>
                  </a:lnTo>
                  <a:lnTo>
                    <a:pt x="672" y="200"/>
                  </a:lnTo>
                  <a:lnTo>
                    <a:pt x="672" y="195"/>
                  </a:lnTo>
                  <a:lnTo>
                    <a:pt x="670" y="177"/>
                  </a:lnTo>
                  <a:lnTo>
                    <a:pt x="668" y="154"/>
                  </a:lnTo>
                  <a:lnTo>
                    <a:pt x="662" y="124"/>
                  </a:lnTo>
                  <a:lnTo>
                    <a:pt x="655" y="91"/>
                  </a:lnTo>
                  <a:lnTo>
                    <a:pt x="645" y="58"/>
                  </a:lnTo>
                  <a:lnTo>
                    <a:pt x="631" y="27"/>
                  </a:lnTo>
                  <a:lnTo>
                    <a:pt x="614" y="0"/>
                  </a:lnTo>
                  <a:lnTo>
                    <a:pt x="614" y="5"/>
                  </a:lnTo>
                  <a:lnTo>
                    <a:pt x="611" y="20"/>
                  </a:lnTo>
                  <a:lnTo>
                    <a:pt x="608" y="43"/>
                  </a:lnTo>
                  <a:lnTo>
                    <a:pt x="604" y="68"/>
                  </a:lnTo>
                  <a:lnTo>
                    <a:pt x="597" y="95"/>
                  </a:lnTo>
                  <a:lnTo>
                    <a:pt x="589" y="120"/>
                  </a:lnTo>
                  <a:lnTo>
                    <a:pt x="578" y="141"/>
                  </a:lnTo>
                  <a:lnTo>
                    <a:pt x="566" y="153"/>
                  </a:lnTo>
                  <a:lnTo>
                    <a:pt x="546" y="168"/>
                  </a:lnTo>
                  <a:lnTo>
                    <a:pt x="534" y="179"/>
                  </a:lnTo>
                  <a:lnTo>
                    <a:pt x="530" y="184"/>
                  </a:lnTo>
                  <a:lnTo>
                    <a:pt x="528" y="187"/>
                  </a:lnTo>
                  <a:lnTo>
                    <a:pt x="527" y="165"/>
                  </a:lnTo>
                  <a:lnTo>
                    <a:pt x="520" y="118"/>
                  </a:lnTo>
                  <a:lnTo>
                    <a:pt x="511" y="65"/>
                  </a:lnTo>
                  <a:lnTo>
                    <a:pt x="499" y="32"/>
                  </a:lnTo>
                  <a:lnTo>
                    <a:pt x="497" y="38"/>
                  </a:lnTo>
                  <a:lnTo>
                    <a:pt x="492" y="54"/>
                  </a:lnTo>
                  <a:lnTo>
                    <a:pt x="485" y="78"/>
                  </a:lnTo>
                  <a:lnTo>
                    <a:pt x="476" y="104"/>
                  </a:lnTo>
                  <a:lnTo>
                    <a:pt x="465" y="133"/>
                  </a:lnTo>
                  <a:lnTo>
                    <a:pt x="453" y="158"/>
                  </a:lnTo>
                  <a:lnTo>
                    <a:pt x="440" y="179"/>
                  </a:lnTo>
                  <a:lnTo>
                    <a:pt x="428" y="189"/>
                  </a:lnTo>
                  <a:lnTo>
                    <a:pt x="408" y="204"/>
                  </a:lnTo>
                  <a:lnTo>
                    <a:pt x="396" y="222"/>
                  </a:lnTo>
                  <a:lnTo>
                    <a:pt x="390" y="237"/>
                  </a:lnTo>
                  <a:lnTo>
                    <a:pt x="389" y="243"/>
                  </a:lnTo>
                  <a:lnTo>
                    <a:pt x="385" y="233"/>
                  </a:lnTo>
                  <a:lnTo>
                    <a:pt x="374" y="206"/>
                  </a:lnTo>
                  <a:lnTo>
                    <a:pt x="366" y="172"/>
                  </a:lnTo>
                  <a:lnTo>
                    <a:pt x="363" y="139"/>
                  </a:lnTo>
                  <a:lnTo>
                    <a:pt x="369" y="112"/>
                  </a:lnTo>
                  <a:lnTo>
                    <a:pt x="371" y="91"/>
                  </a:lnTo>
                  <a:lnTo>
                    <a:pt x="374" y="77"/>
                  </a:lnTo>
                  <a:lnTo>
                    <a:pt x="376" y="72"/>
                  </a:lnTo>
                  <a:lnTo>
                    <a:pt x="370" y="77"/>
                  </a:lnTo>
                  <a:lnTo>
                    <a:pt x="355" y="92"/>
                  </a:lnTo>
                  <a:lnTo>
                    <a:pt x="334" y="114"/>
                  </a:lnTo>
                  <a:lnTo>
                    <a:pt x="309" y="139"/>
                  </a:lnTo>
                  <a:lnTo>
                    <a:pt x="285" y="170"/>
                  </a:lnTo>
                  <a:lnTo>
                    <a:pt x="262" y="200"/>
                  </a:lnTo>
                  <a:lnTo>
                    <a:pt x="246" y="230"/>
                  </a:lnTo>
                  <a:lnTo>
                    <a:pt x="238" y="257"/>
                  </a:lnTo>
                  <a:lnTo>
                    <a:pt x="232" y="298"/>
                  </a:lnTo>
                  <a:lnTo>
                    <a:pt x="230" y="323"/>
                  </a:lnTo>
                  <a:lnTo>
                    <a:pt x="228" y="335"/>
                  </a:lnTo>
                  <a:lnTo>
                    <a:pt x="228" y="340"/>
                  </a:lnTo>
                  <a:lnTo>
                    <a:pt x="225" y="338"/>
                  </a:lnTo>
                  <a:lnTo>
                    <a:pt x="219" y="333"/>
                  </a:lnTo>
                  <a:lnTo>
                    <a:pt x="208" y="323"/>
                  </a:lnTo>
                  <a:lnTo>
                    <a:pt x="197" y="311"/>
                  </a:lnTo>
                  <a:lnTo>
                    <a:pt x="186" y="296"/>
                  </a:lnTo>
                  <a:lnTo>
                    <a:pt x="175" y="279"/>
                  </a:lnTo>
                  <a:lnTo>
                    <a:pt x="169" y="258"/>
                  </a:lnTo>
                  <a:lnTo>
                    <a:pt x="166" y="235"/>
                  </a:lnTo>
                  <a:lnTo>
                    <a:pt x="162" y="239"/>
                  </a:lnTo>
                  <a:lnTo>
                    <a:pt x="152" y="252"/>
                  </a:lnTo>
                  <a:lnTo>
                    <a:pt x="139" y="268"/>
                  </a:lnTo>
                  <a:lnTo>
                    <a:pt x="124" y="291"/>
                  </a:lnTo>
                  <a:lnTo>
                    <a:pt x="108" y="315"/>
                  </a:lnTo>
                  <a:lnTo>
                    <a:pt x="94" y="342"/>
                  </a:lnTo>
                  <a:lnTo>
                    <a:pt x="85" y="371"/>
                  </a:lnTo>
                  <a:lnTo>
                    <a:pt x="81" y="396"/>
                  </a:lnTo>
                  <a:lnTo>
                    <a:pt x="81" y="441"/>
                  </a:lnTo>
                  <a:lnTo>
                    <a:pt x="81" y="471"/>
                  </a:lnTo>
                  <a:lnTo>
                    <a:pt x="81" y="487"/>
                  </a:lnTo>
                  <a:lnTo>
                    <a:pt x="81" y="492"/>
                  </a:lnTo>
                  <a:lnTo>
                    <a:pt x="78" y="487"/>
                  </a:lnTo>
                  <a:lnTo>
                    <a:pt x="71" y="472"/>
                  </a:lnTo>
                  <a:lnTo>
                    <a:pt x="62" y="452"/>
                  </a:lnTo>
                  <a:lnTo>
                    <a:pt x="51" y="426"/>
                  </a:lnTo>
                  <a:lnTo>
                    <a:pt x="39" y="399"/>
                  </a:lnTo>
                  <a:lnTo>
                    <a:pt x="28" y="373"/>
                  </a:lnTo>
                  <a:lnTo>
                    <a:pt x="20" y="349"/>
                  </a:lnTo>
                  <a:lnTo>
                    <a:pt x="16" y="331"/>
                  </a:lnTo>
                  <a:lnTo>
                    <a:pt x="14" y="340"/>
                  </a:lnTo>
                  <a:lnTo>
                    <a:pt x="10" y="364"/>
                  </a:lnTo>
                  <a:lnTo>
                    <a:pt x="5" y="399"/>
                  </a:lnTo>
                  <a:lnTo>
                    <a:pt x="1" y="441"/>
                  </a:lnTo>
                  <a:lnTo>
                    <a:pt x="0" y="488"/>
                  </a:lnTo>
                  <a:lnTo>
                    <a:pt x="1" y="534"/>
                  </a:lnTo>
                  <a:lnTo>
                    <a:pt x="8" y="576"/>
                  </a:lnTo>
                  <a:lnTo>
                    <a:pt x="21" y="611"/>
                  </a:lnTo>
                  <a:lnTo>
                    <a:pt x="31" y="628"/>
                  </a:lnTo>
                  <a:lnTo>
                    <a:pt x="42" y="644"/>
                  </a:lnTo>
                  <a:lnTo>
                    <a:pt x="54" y="660"/>
                  </a:lnTo>
                  <a:lnTo>
                    <a:pt x="66" y="675"/>
                  </a:lnTo>
                  <a:lnTo>
                    <a:pt x="79" y="689"/>
                  </a:lnTo>
                  <a:lnTo>
                    <a:pt x="94" y="699"/>
                  </a:lnTo>
                  <a:lnTo>
                    <a:pt x="108" y="710"/>
                  </a:lnTo>
                  <a:lnTo>
                    <a:pt x="123" y="717"/>
                  </a:lnTo>
                  <a:lnTo>
                    <a:pt x="136" y="724"/>
                  </a:lnTo>
                  <a:lnTo>
                    <a:pt x="151" y="729"/>
                  </a:lnTo>
                  <a:lnTo>
                    <a:pt x="163" y="736"/>
                  </a:lnTo>
                  <a:lnTo>
                    <a:pt x="175" y="741"/>
                  </a:lnTo>
                  <a:lnTo>
                    <a:pt x="185" y="747"/>
                  </a:lnTo>
                  <a:lnTo>
                    <a:pt x="192" y="751"/>
                  </a:lnTo>
                  <a:lnTo>
                    <a:pt x="197" y="753"/>
                  </a:lnTo>
                  <a:lnTo>
                    <a:pt x="198" y="755"/>
                  </a:lnTo>
                  <a:lnTo>
                    <a:pt x="700" y="506"/>
                  </a:lnTo>
                  <a:lnTo>
                    <a:pt x="758" y="594"/>
                  </a:lnTo>
                  <a:lnTo>
                    <a:pt x="830" y="540"/>
                  </a:lnTo>
                  <a:lnTo>
                    <a:pt x="826" y="468"/>
                  </a:lnTo>
                  <a:lnTo>
                    <a:pt x="881" y="4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572" y="144"/>
              <a:ext cx="34" cy="22"/>
            </a:xfrm>
            <a:custGeom>
              <a:avLst/>
              <a:gdLst/>
              <a:ahLst/>
              <a:cxnLst>
                <a:cxn ang="0">
                  <a:pos x="20" y="42"/>
                </a:cxn>
                <a:cxn ang="0">
                  <a:pos x="0" y="54"/>
                </a:cxn>
                <a:cxn ang="0">
                  <a:pos x="65" y="66"/>
                </a:cxn>
                <a:cxn ang="0">
                  <a:pos x="67" y="50"/>
                </a:cxn>
                <a:cxn ang="0">
                  <a:pos x="66" y="50"/>
                </a:cxn>
                <a:cxn ang="0">
                  <a:pos x="62" y="49"/>
                </a:cxn>
                <a:cxn ang="0">
                  <a:pos x="55" y="47"/>
                </a:cxn>
                <a:cxn ang="0">
                  <a:pos x="48" y="46"/>
                </a:cxn>
                <a:cxn ang="0">
                  <a:pos x="56" y="40"/>
                </a:cxn>
                <a:cxn ang="0">
                  <a:pos x="66" y="36"/>
                </a:cxn>
                <a:cxn ang="0">
                  <a:pos x="75" y="31"/>
                </a:cxn>
                <a:cxn ang="0">
                  <a:pos x="85" y="26"/>
                </a:cxn>
                <a:cxn ang="0">
                  <a:pos x="92" y="22"/>
                </a:cxn>
                <a:cxn ang="0">
                  <a:pos x="98" y="17"/>
                </a:cxn>
                <a:cxn ang="0">
                  <a:pos x="102" y="16"/>
                </a:cxn>
                <a:cxn ang="0">
                  <a:pos x="104" y="15"/>
                </a:cxn>
                <a:cxn ang="0">
                  <a:pos x="96" y="0"/>
                </a:cxn>
                <a:cxn ang="0">
                  <a:pos x="20" y="42"/>
                </a:cxn>
              </a:cxnLst>
              <a:rect l="0" t="0" r="r" b="b"/>
              <a:pathLst>
                <a:path w="104" h="66">
                  <a:moveTo>
                    <a:pt x="20" y="42"/>
                  </a:moveTo>
                  <a:lnTo>
                    <a:pt x="0" y="54"/>
                  </a:lnTo>
                  <a:lnTo>
                    <a:pt x="65" y="66"/>
                  </a:lnTo>
                  <a:lnTo>
                    <a:pt x="67" y="50"/>
                  </a:lnTo>
                  <a:lnTo>
                    <a:pt x="66" y="50"/>
                  </a:lnTo>
                  <a:lnTo>
                    <a:pt x="62" y="49"/>
                  </a:lnTo>
                  <a:lnTo>
                    <a:pt x="55" y="47"/>
                  </a:lnTo>
                  <a:lnTo>
                    <a:pt x="48" y="46"/>
                  </a:lnTo>
                  <a:lnTo>
                    <a:pt x="56" y="40"/>
                  </a:lnTo>
                  <a:lnTo>
                    <a:pt x="66" y="36"/>
                  </a:lnTo>
                  <a:lnTo>
                    <a:pt x="75" y="31"/>
                  </a:lnTo>
                  <a:lnTo>
                    <a:pt x="85" y="26"/>
                  </a:lnTo>
                  <a:lnTo>
                    <a:pt x="92" y="22"/>
                  </a:lnTo>
                  <a:lnTo>
                    <a:pt x="98" y="17"/>
                  </a:lnTo>
                  <a:lnTo>
                    <a:pt x="102" y="16"/>
                  </a:lnTo>
                  <a:lnTo>
                    <a:pt x="104" y="15"/>
                  </a:lnTo>
                  <a:lnTo>
                    <a:pt x="96" y="0"/>
                  </a:lnTo>
                  <a:lnTo>
                    <a:pt x="2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326" y="806"/>
              <a:ext cx="54" cy="51"/>
            </a:xfrm>
            <a:custGeom>
              <a:avLst/>
              <a:gdLst/>
              <a:ahLst/>
              <a:cxnLst>
                <a:cxn ang="0">
                  <a:pos x="161" y="76"/>
                </a:cxn>
                <a:cxn ang="0">
                  <a:pos x="159" y="91"/>
                </a:cxn>
                <a:cxn ang="0">
                  <a:pos x="154" y="106"/>
                </a:cxn>
                <a:cxn ang="0">
                  <a:pos x="147" y="119"/>
                </a:cxn>
                <a:cxn ang="0">
                  <a:pos x="138" y="130"/>
                </a:cxn>
                <a:cxn ang="0">
                  <a:pos x="125" y="140"/>
                </a:cxn>
                <a:cxn ang="0">
                  <a:pos x="112" y="146"/>
                </a:cxn>
                <a:cxn ang="0">
                  <a:pos x="97" y="152"/>
                </a:cxn>
                <a:cxn ang="0">
                  <a:pos x="81" y="153"/>
                </a:cxn>
                <a:cxn ang="0">
                  <a:pos x="65" y="152"/>
                </a:cxn>
                <a:cxn ang="0">
                  <a:pos x="50" y="146"/>
                </a:cxn>
                <a:cxn ang="0">
                  <a:pos x="36" y="140"/>
                </a:cxn>
                <a:cxn ang="0">
                  <a:pos x="24" y="130"/>
                </a:cxn>
                <a:cxn ang="0">
                  <a:pos x="13" y="119"/>
                </a:cxn>
                <a:cxn ang="0">
                  <a:pos x="6" y="106"/>
                </a:cxn>
                <a:cxn ang="0">
                  <a:pos x="1" y="91"/>
                </a:cxn>
                <a:cxn ang="0">
                  <a:pos x="0" y="76"/>
                </a:cxn>
                <a:cxn ang="0">
                  <a:pos x="1" y="61"/>
                </a:cxn>
                <a:cxn ang="0">
                  <a:pos x="6" y="46"/>
                </a:cxn>
                <a:cxn ang="0">
                  <a:pos x="13" y="34"/>
                </a:cxn>
                <a:cxn ang="0">
                  <a:pos x="24" y="22"/>
                </a:cxn>
                <a:cxn ang="0">
                  <a:pos x="36" y="14"/>
                </a:cxn>
                <a:cxn ang="0">
                  <a:pos x="50" y="6"/>
                </a:cxn>
                <a:cxn ang="0">
                  <a:pos x="65" y="2"/>
                </a:cxn>
                <a:cxn ang="0">
                  <a:pos x="81" y="0"/>
                </a:cxn>
                <a:cxn ang="0">
                  <a:pos x="97" y="2"/>
                </a:cxn>
                <a:cxn ang="0">
                  <a:pos x="112" y="6"/>
                </a:cxn>
                <a:cxn ang="0">
                  <a:pos x="125" y="14"/>
                </a:cxn>
                <a:cxn ang="0">
                  <a:pos x="138" y="22"/>
                </a:cxn>
                <a:cxn ang="0">
                  <a:pos x="147" y="34"/>
                </a:cxn>
                <a:cxn ang="0">
                  <a:pos x="154" y="46"/>
                </a:cxn>
                <a:cxn ang="0">
                  <a:pos x="159" y="61"/>
                </a:cxn>
                <a:cxn ang="0">
                  <a:pos x="161" y="76"/>
                </a:cxn>
              </a:cxnLst>
              <a:rect l="0" t="0" r="r" b="b"/>
              <a:pathLst>
                <a:path w="161" h="153">
                  <a:moveTo>
                    <a:pt x="161" y="76"/>
                  </a:moveTo>
                  <a:lnTo>
                    <a:pt x="159" y="91"/>
                  </a:lnTo>
                  <a:lnTo>
                    <a:pt x="154" y="106"/>
                  </a:lnTo>
                  <a:lnTo>
                    <a:pt x="147" y="119"/>
                  </a:lnTo>
                  <a:lnTo>
                    <a:pt x="138" y="130"/>
                  </a:lnTo>
                  <a:lnTo>
                    <a:pt x="125" y="140"/>
                  </a:lnTo>
                  <a:lnTo>
                    <a:pt x="112" y="146"/>
                  </a:lnTo>
                  <a:lnTo>
                    <a:pt x="97" y="152"/>
                  </a:lnTo>
                  <a:lnTo>
                    <a:pt x="81" y="153"/>
                  </a:lnTo>
                  <a:lnTo>
                    <a:pt x="65" y="152"/>
                  </a:lnTo>
                  <a:lnTo>
                    <a:pt x="50" y="146"/>
                  </a:lnTo>
                  <a:lnTo>
                    <a:pt x="36" y="140"/>
                  </a:lnTo>
                  <a:lnTo>
                    <a:pt x="24" y="130"/>
                  </a:lnTo>
                  <a:lnTo>
                    <a:pt x="13" y="119"/>
                  </a:lnTo>
                  <a:lnTo>
                    <a:pt x="6" y="106"/>
                  </a:lnTo>
                  <a:lnTo>
                    <a:pt x="1" y="91"/>
                  </a:lnTo>
                  <a:lnTo>
                    <a:pt x="0" y="76"/>
                  </a:lnTo>
                  <a:lnTo>
                    <a:pt x="1" y="61"/>
                  </a:lnTo>
                  <a:lnTo>
                    <a:pt x="6" y="46"/>
                  </a:lnTo>
                  <a:lnTo>
                    <a:pt x="13" y="34"/>
                  </a:lnTo>
                  <a:lnTo>
                    <a:pt x="24" y="22"/>
                  </a:lnTo>
                  <a:lnTo>
                    <a:pt x="36" y="14"/>
                  </a:lnTo>
                  <a:lnTo>
                    <a:pt x="50" y="6"/>
                  </a:lnTo>
                  <a:lnTo>
                    <a:pt x="65" y="2"/>
                  </a:lnTo>
                  <a:lnTo>
                    <a:pt x="81" y="0"/>
                  </a:lnTo>
                  <a:lnTo>
                    <a:pt x="97" y="2"/>
                  </a:lnTo>
                  <a:lnTo>
                    <a:pt x="112" y="6"/>
                  </a:lnTo>
                  <a:lnTo>
                    <a:pt x="125" y="14"/>
                  </a:lnTo>
                  <a:lnTo>
                    <a:pt x="138" y="22"/>
                  </a:lnTo>
                  <a:lnTo>
                    <a:pt x="147" y="34"/>
                  </a:lnTo>
                  <a:lnTo>
                    <a:pt x="154" y="46"/>
                  </a:lnTo>
                  <a:lnTo>
                    <a:pt x="159" y="61"/>
                  </a:lnTo>
                  <a:lnTo>
                    <a:pt x="161" y="7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389" y="247"/>
              <a:ext cx="25" cy="27"/>
            </a:xfrm>
            <a:custGeom>
              <a:avLst/>
              <a:gdLst/>
              <a:ahLst/>
              <a:cxnLst>
                <a:cxn ang="0">
                  <a:pos x="4" y="12"/>
                </a:cxn>
                <a:cxn ang="0">
                  <a:pos x="0" y="66"/>
                </a:cxn>
                <a:cxn ang="0">
                  <a:pos x="0" y="69"/>
                </a:cxn>
                <a:cxn ang="0">
                  <a:pos x="0" y="72"/>
                </a:cxn>
                <a:cxn ang="0">
                  <a:pos x="2" y="76"/>
                </a:cxn>
                <a:cxn ang="0">
                  <a:pos x="4" y="78"/>
                </a:cxn>
                <a:cxn ang="0">
                  <a:pos x="6" y="80"/>
                </a:cxn>
                <a:cxn ang="0">
                  <a:pos x="9" y="81"/>
                </a:cxn>
                <a:cxn ang="0">
                  <a:pos x="12" y="82"/>
                </a:cxn>
                <a:cxn ang="0">
                  <a:pos x="15" y="82"/>
                </a:cxn>
                <a:cxn ang="0">
                  <a:pos x="65" y="77"/>
                </a:cxn>
                <a:cxn ang="0">
                  <a:pos x="70" y="76"/>
                </a:cxn>
                <a:cxn ang="0">
                  <a:pos x="74" y="72"/>
                </a:cxn>
                <a:cxn ang="0">
                  <a:pos x="77" y="68"/>
                </a:cxn>
                <a:cxn ang="0">
                  <a:pos x="77" y="62"/>
                </a:cxn>
                <a:cxn ang="0">
                  <a:pos x="75" y="57"/>
                </a:cxn>
                <a:cxn ang="0">
                  <a:pos x="71" y="53"/>
                </a:cxn>
                <a:cxn ang="0">
                  <a:pos x="67" y="50"/>
                </a:cxn>
                <a:cxn ang="0">
                  <a:pos x="62" y="49"/>
                </a:cxn>
                <a:cxn ang="0">
                  <a:pos x="59" y="49"/>
                </a:cxn>
                <a:cxn ang="0">
                  <a:pos x="51" y="50"/>
                </a:cxn>
                <a:cxn ang="0">
                  <a:pos x="40" y="51"/>
                </a:cxn>
                <a:cxn ang="0">
                  <a:pos x="29" y="53"/>
                </a:cxn>
                <a:cxn ang="0">
                  <a:pos x="31" y="40"/>
                </a:cxn>
                <a:cxn ang="0">
                  <a:pos x="31" y="27"/>
                </a:cxn>
                <a:cxn ang="0">
                  <a:pos x="32" y="19"/>
                </a:cxn>
                <a:cxn ang="0">
                  <a:pos x="32" y="15"/>
                </a:cxn>
                <a:cxn ang="0">
                  <a:pos x="32" y="15"/>
                </a:cxn>
                <a:cxn ang="0">
                  <a:pos x="32" y="13"/>
                </a:cxn>
                <a:cxn ang="0">
                  <a:pos x="32" y="13"/>
                </a:cxn>
                <a:cxn ang="0">
                  <a:pos x="32" y="13"/>
                </a:cxn>
                <a:cxn ang="0">
                  <a:pos x="31" y="8"/>
                </a:cxn>
                <a:cxn ang="0">
                  <a:pos x="28" y="4"/>
                </a:cxn>
                <a:cxn ang="0">
                  <a:pos x="25" y="1"/>
                </a:cxn>
                <a:cxn ang="0">
                  <a:pos x="20" y="0"/>
                </a:cxn>
                <a:cxn ang="0">
                  <a:pos x="15" y="0"/>
                </a:cxn>
                <a:cxn ang="0">
                  <a:pos x="9" y="3"/>
                </a:cxn>
                <a:cxn ang="0">
                  <a:pos x="5" y="7"/>
                </a:cxn>
                <a:cxn ang="0">
                  <a:pos x="4" y="12"/>
                </a:cxn>
              </a:cxnLst>
              <a:rect l="0" t="0" r="r" b="b"/>
              <a:pathLst>
                <a:path w="77" h="82">
                  <a:moveTo>
                    <a:pt x="4" y="12"/>
                  </a:moveTo>
                  <a:lnTo>
                    <a:pt x="0" y="66"/>
                  </a:lnTo>
                  <a:lnTo>
                    <a:pt x="0" y="69"/>
                  </a:lnTo>
                  <a:lnTo>
                    <a:pt x="0" y="72"/>
                  </a:lnTo>
                  <a:lnTo>
                    <a:pt x="2" y="76"/>
                  </a:lnTo>
                  <a:lnTo>
                    <a:pt x="4" y="78"/>
                  </a:lnTo>
                  <a:lnTo>
                    <a:pt x="6" y="80"/>
                  </a:lnTo>
                  <a:lnTo>
                    <a:pt x="9" y="81"/>
                  </a:lnTo>
                  <a:lnTo>
                    <a:pt x="12" y="82"/>
                  </a:lnTo>
                  <a:lnTo>
                    <a:pt x="15" y="82"/>
                  </a:lnTo>
                  <a:lnTo>
                    <a:pt x="65" y="77"/>
                  </a:lnTo>
                  <a:lnTo>
                    <a:pt x="70" y="76"/>
                  </a:lnTo>
                  <a:lnTo>
                    <a:pt x="74" y="72"/>
                  </a:lnTo>
                  <a:lnTo>
                    <a:pt x="77" y="68"/>
                  </a:lnTo>
                  <a:lnTo>
                    <a:pt x="77" y="62"/>
                  </a:lnTo>
                  <a:lnTo>
                    <a:pt x="75" y="57"/>
                  </a:lnTo>
                  <a:lnTo>
                    <a:pt x="71" y="53"/>
                  </a:lnTo>
                  <a:lnTo>
                    <a:pt x="67" y="50"/>
                  </a:lnTo>
                  <a:lnTo>
                    <a:pt x="62" y="49"/>
                  </a:lnTo>
                  <a:lnTo>
                    <a:pt x="59" y="49"/>
                  </a:lnTo>
                  <a:lnTo>
                    <a:pt x="51" y="50"/>
                  </a:lnTo>
                  <a:lnTo>
                    <a:pt x="40" y="51"/>
                  </a:lnTo>
                  <a:lnTo>
                    <a:pt x="29" y="53"/>
                  </a:lnTo>
                  <a:lnTo>
                    <a:pt x="31" y="40"/>
                  </a:lnTo>
                  <a:lnTo>
                    <a:pt x="31" y="27"/>
                  </a:lnTo>
                  <a:lnTo>
                    <a:pt x="32" y="19"/>
                  </a:lnTo>
                  <a:lnTo>
                    <a:pt x="32" y="15"/>
                  </a:lnTo>
                  <a:lnTo>
                    <a:pt x="32" y="15"/>
                  </a:lnTo>
                  <a:lnTo>
                    <a:pt x="32" y="13"/>
                  </a:lnTo>
                  <a:lnTo>
                    <a:pt x="32" y="13"/>
                  </a:lnTo>
                  <a:lnTo>
                    <a:pt x="32" y="13"/>
                  </a:lnTo>
                  <a:lnTo>
                    <a:pt x="31" y="8"/>
                  </a:lnTo>
                  <a:lnTo>
                    <a:pt x="28" y="4"/>
                  </a:lnTo>
                  <a:lnTo>
                    <a:pt x="25" y="1"/>
                  </a:lnTo>
                  <a:lnTo>
                    <a:pt x="20" y="0"/>
                  </a:lnTo>
                  <a:lnTo>
                    <a:pt x="15" y="0"/>
                  </a:lnTo>
                  <a:lnTo>
                    <a:pt x="9" y="3"/>
                  </a:lnTo>
                  <a:lnTo>
                    <a:pt x="5" y="7"/>
                  </a:lnTo>
                  <a:lnTo>
                    <a:pt x="4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423" y="270"/>
              <a:ext cx="29" cy="19"/>
            </a:xfrm>
            <a:custGeom>
              <a:avLst/>
              <a:gdLst/>
              <a:ahLst/>
              <a:cxnLst>
                <a:cxn ang="0">
                  <a:pos x="66" y="1"/>
                </a:cxn>
                <a:cxn ang="0">
                  <a:pos x="7" y="31"/>
                </a:cxn>
                <a:cxn ang="0">
                  <a:pos x="2" y="34"/>
                </a:cxn>
                <a:cxn ang="0">
                  <a:pos x="0" y="39"/>
                </a:cxn>
                <a:cxn ang="0">
                  <a:pos x="0" y="45"/>
                </a:cxn>
                <a:cxn ang="0">
                  <a:pos x="1" y="50"/>
                </a:cxn>
                <a:cxn ang="0">
                  <a:pos x="4" y="54"/>
                </a:cxn>
                <a:cxn ang="0">
                  <a:pos x="9" y="57"/>
                </a:cxn>
                <a:cxn ang="0">
                  <a:pos x="15" y="58"/>
                </a:cxn>
                <a:cxn ang="0">
                  <a:pos x="20" y="57"/>
                </a:cxn>
                <a:cxn ang="0">
                  <a:pos x="80" y="27"/>
                </a:cxn>
                <a:cxn ang="0">
                  <a:pos x="84" y="23"/>
                </a:cxn>
                <a:cxn ang="0">
                  <a:pos x="86" y="19"/>
                </a:cxn>
                <a:cxn ang="0">
                  <a:pos x="86" y="13"/>
                </a:cxn>
                <a:cxn ang="0">
                  <a:pos x="85" y="8"/>
                </a:cxn>
                <a:cxn ang="0">
                  <a:pos x="82" y="3"/>
                </a:cxn>
                <a:cxn ang="0">
                  <a:pos x="77" y="0"/>
                </a:cxn>
                <a:cxn ang="0">
                  <a:pos x="71" y="0"/>
                </a:cxn>
                <a:cxn ang="0">
                  <a:pos x="66" y="1"/>
                </a:cxn>
              </a:cxnLst>
              <a:rect l="0" t="0" r="r" b="b"/>
              <a:pathLst>
                <a:path w="86" h="58">
                  <a:moveTo>
                    <a:pt x="66" y="1"/>
                  </a:moveTo>
                  <a:lnTo>
                    <a:pt x="7" y="31"/>
                  </a:lnTo>
                  <a:lnTo>
                    <a:pt x="2" y="34"/>
                  </a:lnTo>
                  <a:lnTo>
                    <a:pt x="0" y="39"/>
                  </a:lnTo>
                  <a:lnTo>
                    <a:pt x="0" y="45"/>
                  </a:lnTo>
                  <a:lnTo>
                    <a:pt x="1" y="50"/>
                  </a:lnTo>
                  <a:lnTo>
                    <a:pt x="4" y="54"/>
                  </a:lnTo>
                  <a:lnTo>
                    <a:pt x="9" y="57"/>
                  </a:lnTo>
                  <a:lnTo>
                    <a:pt x="15" y="58"/>
                  </a:lnTo>
                  <a:lnTo>
                    <a:pt x="20" y="57"/>
                  </a:lnTo>
                  <a:lnTo>
                    <a:pt x="80" y="27"/>
                  </a:lnTo>
                  <a:lnTo>
                    <a:pt x="84" y="23"/>
                  </a:lnTo>
                  <a:lnTo>
                    <a:pt x="86" y="19"/>
                  </a:lnTo>
                  <a:lnTo>
                    <a:pt x="86" y="13"/>
                  </a:lnTo>
                  <a:lnTo>
                    <a:pt x="85" y="8"/>
                  </a:lnTo>
                  <a:lnTo>
                    <a:pt x="82" y="3"/>
                  </a:lnTo>
                  <a:lnTo>
                    <a:pt x="77" y="0"/>
                  </a:lnTo>
                  <a:lnTo>
                    <a:pt x="71" y="0"/>
                  </a:lnTo>
                  <a:lnTo>
                    <a:pt x="66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432" y="230"/>
              <a:ext cx="16" cy="17"/>
            </a:xfrm>
            <a:custGeom>
              <a:avLst/>
              <a:gdLst/>
              <a:ahLst/>
              <a:cxnLst>
                <a:cxn ang="0">
                  <a:pos x="50" y="25"/>
                </a:cxn>
                <a:cxn ang="0">
                  <a:pos x="49" y="35"/>
                </a:cxn>
                <a:cxn ang="0">
                  <a:pos x="44" y="43"/>
                </a:cxn>
                <a:cxn ang="0">
                  <a:pos x="36" y="48"/>
                </a:cxn>
                <a:cxn ang="0">
                  <a:pos x="26" y="51"/>
                </a:cxn>
                <a:cxn ang="0">
                  <a:pos x="17" y="48"/>
                </a:cxn>
                <a:cxn ang="0">
                  <a:pos x="9" y="43"/>
                </a:cxn>
                <a:cxn ang="0">
                  <a:pos x="3" y="35"/>
                </a:cxn>
                <a:cxn ang="0">
                  <a:pos x="0" y="25"/>
                </a:cxn>
                <a:cxn ang="0">
                  <a:pos x="3" y="16"/>
                </a:cxn>
                <a:cxn ang="0">
                  <a:pos x="9" y="8"/>
                </a:cxn>
                <a:cxn ang="0">
                  <a:pos x="17" y="2"/>
                </a:cxn>
                <a:cxn ang="0">
                  <a:pos x="26" y="0"/>
                </a:cxn>
                <a:cxn ang="0">
                  <a:pos x="36" y="2"/>
                </a:cxn>
                <a:cxn ang="0">
                  <a:pos x="44" y="8"/>
                </a:cxn>
                <a:cxn ang="0">
                  <a:pos x="49" y="16"/>
                </a:cxn>
                <a:cxn ang="0">
                  <a:pos x="50" y="25"/>
                </a:cxn>
              </a:cxnLst>
              <a:rect l="0" t="0" r="r" b="b"/>
              <a:pathLst>
                <a:path w="50" h="51">
                  <a:moveTo>
                    <a:pt x="50" y="25"/>
                  </a:moveTo>
                  <a:lnTo>
                    <a:pt x="49" y="35"/>
                  </a:lnTo>
                  <a:lnTo>
                    <a:pt x="44" y="43"/>
                  </a:lnTo>
                  <a:lnTo>
                    <a:pt x="36" y="48"/>
                  </a:lnTo>
                  <a:lnTo>
                    <a:pt x="26" y="51"/>
                  </a:lnTo>
                  <a:lnTo>
                    <a:pt x="17" y="48"/>
                  </a:lnTo>
                  <a:lnTo>
                    <a:pt x="9" y="43"/>
                  </a:lnTo>
                  <a:lnTo>
                    <a:pt x="3" y="35"/>
                  </a:lnTo>
                  <a:lnTo>
                    <a:pt x="0" y="25"/>
                  </a:lnTo>
                  <a:lnTo>
                    <a:pt x="3" y="16"/>
                  </a:lnTo>
                  <a:lnTo>
                    <a:pt x="9" y="8"/>
                  </a:lnTo>
                  <a:lnTo>
                    <a:pt x="17" y="2"/>
                  </a:lnTo>
                  <a:lnTo>
                    <a:pt x="26" y="0"/>
                  </a:lnTo>
                  <a:lnTo>
                    <a:pt x="36" y="2"/>
                  </a:lnTo>
                  <a:lnTo>
                    <a:pt x="44" y="8"/>
                  </a:lnTo>
                  <a:lnTo>
                    <a:pt x="49" y="16"/>
                  </a:lnTo>
                  <a:lnTo>
                    <a:pt x="50" y="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1450</TotalTime>
  <Words>302</Words>
  <Application>Microsoft Office PowerPoint</Application>
  <PresentationFormat>On-screen Show (4:3)</PresentationFormat>
  <Paragraphs>150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Creating a Multiplication Square</vt:lpstr>
      <vt:lpstr>Learning Objective</vt:lpstr>
      <vt:lpstr>Multiplication Square</vt:lpstr>
      <vt:lpstr>Multiplication Formulas</vt:lpstr>
      <vt:lpstr>Task</vt:lpstr>
      <vt:lpstr>Extension Task</vt:lpstr>
      <vt:lpstr>Learning Objective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Nicki Maddams</dc:creator>
  <cp:lastModifiedBy>Nicki Maddams</cp:lastModifiedBy>
  <cp:revision>29</cp:revision>
  <dcterms:created xsi:type="dcterms:W3CDTF">2008-01-28T15:32:11Z</dcterms:created>
  <dcterms:modified xsi:type="dcterms:W3CDTF">2009-02-19T10:14:54Z</dcterms:modified>
</cp:coreProperties>
</file>