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17"/>
  </p:handoutMasterIdLst>
  <p:sldIdLst>
    <p:sldId id="256" r:id="rId2"/>
    <p:sldId id="258" r:id="rId3"/>
    <p:sldId id="303" r:id="rId4"/>
    <p:sldId id="304" r:id="rId5"/>
    <p:sldId id="279" r:id="rId6"/>
    <p:sldId id="293" r:id="rId7"/>
    <p:sldId id="294" r:id="rId8"/>
    <p:sldId id="296" r:id="rId9"/>
    <p:sldId id="305" r:id="rId10"/>
    <p:sldId id="297" r:id="rId11"/>
    <p:sldId id="298" r:id="rId12"/>
    <p:sldId id="302" r:id="rId13"/>
    <p:sldId id="273" r:id="rId14"/>
    <p:sldId id="301" r:id="rId15"/>
    <p:sldId id="270" r:id="rId16"/>
  </p:sldIdLst>
  <p:sldSz cx="9144000" cy="6858000" type="screen4x3"/>
  <p:notesSz cx="6950075" cy="9236075"/>
  <p:embeddedFontLst>
    <p:embeddedFont>
      <p:font typeface="Comic Sans MS" pitchFamily="66" charset="0"/>
      <p:regular r:id="rId18"/>
      <p:bold r:id="rId19"/>
    </p:embeddedFon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Gill Sans Ultra Bold" pitchFamily="3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80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81" autoAdjust="0"/>
    <p:restoredTop sz="9466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670" y="-102"/>
      </p:cViewPr>
      <p:guideLst>
        <p:guide orient="horz" pos="2909"/>
        <p:guide pos="218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7" y="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FF4054E9-6D23-4BCA-875A-B67B82FC3262}" type="datetimeFigureOut">
              <a:rPr lang="en-US" smtClean="0"/>
              <a:pPr/>
              <a:t>2/20/2009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7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7" y="877267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299CD83D-E460-45DC-AE4E-91C2F7D7FFA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 descr="http://www.svijetigra.com/slike/sanandreas2.jpg"/>
          <p:cNvPicPr>
            <a:picLocks noChangeAspect="1" noChangeArrowheads="1"/>
          </p:cNvPicPr>
          <p:nvPr userDrawn="1"/>
        </p:nvPicPr>
        <p:blipFill>
          <a:blip r:embed="rId2" cstate="print">
            <a:lum bright="30000"/>
          </a:blip>
          <a:srcRect b="4237"/>
          <a:stretch>
            <a:fillRect/>
          </a:stretch>
        </p:blipFill>
        <p:spPr bwMode="auto">
          <a:xfrm rot="20997021">
            <a:off x="5166646" y="1965231"/>
            <a:ext cx="3081391" cy="2360667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3" name="Picture 2" descr="http://games.mattsarrel.com/images/namcoe3/Galaga_LargeScreenshot_900x900.jpg"/>
          <p:cNvPicPr>
            <a:picLocks noChangeAspect="1" noChangeArrowheads="1"/>
          </p:cNvPicPr>
          <p:nvPr userDrawn="1"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 rot="20377824">
            <a:off x="5256041" y="4316619"/>
            <a:ext cx="3214710" cy="32147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4" name="Picture 2" descr="http://www.gamershell.com/static/screenshots/1111/23610_full.jpg"/>
          <p:cNvPicPr>
            <a:picLocks noChangeAspect="1" noChangeArrowheads="1"/>
          </p:cNvPicPr>
          <p:nvPr userDrawn="1"/>
        </p:nvPicPr>
        <p:blipFill>
          <a:blip r:embed="rId4">
            <a:lum bright="30000"/>
          </a:blip>
          <a:srcRect/>
          <a:stretch>
            <a:fillRect/>
          </a:stretch>
        </p:blipFill>
        <p:spPr bwMode="auto">
          <a:xfrm rot="1744534">
            <a:off x="5359416" y="304612"/>
            <a:ext cx="3381430" cy="2536073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5" name="Picture 2" descr="http://img.gamespot.com/gamespot/images/2007/319/reviews/943274_20071116_screen003.jpg"/>
          <p:cNvPicPr>
            <a:picLocks noChangeAspect="1" noChangeArrowheads="1"/>
          </p:cNvPicPr>
          <p:nvPr userDrawn="1"/>
        </p:nvPicPr>
        <p:blipFill>
          <a:blip r:embed="rId5" cstate="print">
            <a:lum bright="30000"/>
          </a:blip>
          <a:srcRect/>
          <a:stretch>
            <a:fillRect/>
          </a:stretch>
        </p:blipFill>
        <p:spPr bwMode="auto">
          <a:xfrm rot="871759">
            <a:off x="6637892" y="-418262"/>
            <a:ext cx="3239816" cy="2428892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6" name="Picture 4" descr="http://www.lomont.org/Software/Games/CrackLemmings/LemmingsBig.png"/>
          <p:cNvPicPr>
            <a:picLocks noChangeAspect="1" noChangeArrowheads="1"/>
          </p:cNvPicPr>
          <p:nvPr userDrawn="1"/>
        </p:nvPicPr>
        <p:blipFill>
          <a:blip r:embed="rId6">
            <a:lum bright="30000"/>
          </a:blip>
          <a:srcRect l="9123" t="6610" r="8764" b="34784"/>
          <a:stretch>
            <a:fillRect/>
          </a:stretch>
        </p:blipFill>
        <p:spPr bwMode="auto">
          <a:xfrm rot="21057089">
            <a:off x="7059039" y="4281102"/>
            <a:ext cx="4708576" cy="2928957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7" name="Picture 2" descr="http://www.morearnings.com/wp-content/uploads/2007/05/wow-horde-level-59-1.jpg"/>
          <p:cNvPicPr>
            <a:picLocks noChangeAspect="1" noChangeArrowheads="1"/>
          </p:cNvPicPr>
          <p:nvPr userDrawn="1"/>
        </p:nvPicPr>
        <p:blipFill>
          <a:blip r:embed="rId7">
            <a:lum bright="30000"/>
          </a:blip>
          <a:srcRect/>
          <a:stretch>
            <a:fillRect/>
          </a:stretch>
        </p:blipFill>
        <p:spPr bwMode="auto">
          <a:xfrm rot="19963401">
            <a:off x="7119520" y="1509629"/>
            <a:ext cx="3861581" cy="2896186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8" name="Picture 2" descr="http://www.sudoku-gratuit.fr/jeux-flash/image/pacman.jpg"/>
          <p:cNvPicPr>
            <a:picLocks noChangeAspect="1" noChangeArrowheads="1"/>
          </p:cNvPicPr>
          <p:nvPr userDrawn="1"/>
        </p:nvPicPr>
        <p:blipFill>
          <a:blip r:embed="rId8">
            <a:lum bright="30000"/>
          </a:blip>
          <a:srcRect/>
          <a:stretch>
            <a:fillRect/>
          </a:stretch>
        </p:blipFill>
        <p:spPr bwMode="auto">
          <a:xfrm rot="727612">
            <a:off x="6800847" y="3470027"/>
            <a:ext cx="3380337" cy="25352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1785926"/>
            <a:ext cx="4714908" cy="278608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2/20/2009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0" y="-1"/>
            <a:ext cx="6072198" cy="1142985"/>
            <a:chOff x="0" y="-1"/>
            <a:chExt cx="6072198" cy="1142985"/>
          </a:xfrm>
        </p:grpSpPr>
        <p:sp>
          <p:nvSpPr>
            <p:cNvPr id="16" name="Rectangle 15"/>
            <p:cNvSpPr/>
            <p:nvPr userDrawn="1"/>
          </p:nvSpPr>
          <p:spPr>
            <a:xfrm>
              <a:off x="1142976" y="219654"/>
              <a:ext cx="492922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spcBef>
                  <a:spcPct val="0"/>
                </a:spcBef>
                <a:defRPr/>
              </a:pPr>
              <a:r>
                <a:rPr lang="en-GB" sz="5400" b="1" spc="-150" dirty="0" smtClean="0"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FFFF"/>
                  </a:solidFill>
                  <a:effectLst>
                    <a:glow rad="63500">
                      <a:srgbClr val="FFC000"/>
                    </a:glow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urier New" pitchFamily="49" charset="0"/>
                  <a:cs typeface="Courier New" pitchFamily="49" charset="0"/>
                </a:rPr>
                <a:t>Game Control</a:t>
              </a:r>
              <a:endParaRPr lang="en-GB" sz="5400" b="1" spc="-150" dirty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17" name="Group 16"/>
            <p:cNvGrpSpPr/>
            <p:nvPr userDrawn="1"/>
          </p:nvGrpSpPr>
          <p:grpSpPr>
            <a:xfrm>
              <a:off x="0" y="-1"/>
              <a:ext cx="1214414" cy="1064881"/>
              <a:chOff x="1" y="864360"/>
              <a:chExt cx="3413591" cy="2993268"/>
            </a:xfrm>
          </p:grpSpPr>
          <p:sp>
            <p:nvSpPr>
              <p:cNvPr id="18" name="Striped Right Arrow 17"/>
              <p:cNvSpPr/>
              <p:nvPr/>
            </p:nvSpPr>
            <p:spPr>
              <a:xfrm rot="16200000">
                <a:off x="-13097" y="877458"/>
                <a:ext cx="2026459" cy="2000264"/>
              </a:xfrm>
              <a:prstGeom prst="stripedRightArrow">
                <a:avLst/>
              </a:prstGeom>
              <a:solidFill>
                <a:srgbClr val="FC920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Striped Right Arrow 18"/>
              <p:cNvSpPr/>
              <p:nvPr/>
            </p:nvSpPr>
            <p:spPr>
              <a:xfrm>
                <a:off x="56006" y="1857363"/>
                <a:ext cx="3357586" cy="2000264"/>
              </a:xfrm>
              <a:prstGeom prst="stripedRightArrow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0" name="Group 7"/>
              <p:cNvGrpSpPr>
                <a:grpSpLocks noChangeAspect="1"/>
              </p:cNvGrpSpPr>
              <p:nvPr/>
            </p:nvGrpSpPr>
            <p:grpSpPr bwMode="auto">
              <a:xfrm>
                <a:off x="357159" y="1928803"/>
                <a:ext cx="1877778" cy="1928825"/>
                <a:chOff x="2747" y="2013"/>
                <a:chExt cx="1030" cy="1058"/>
              </a:xfrm>
            </p:grpSpPr>
            <p:sp>
              <p:nvSpPr>
                <p:cNvPr id="21" name="Freeform 9"/>
                <p:cNvSpPr>
                  <a:spLocks/>
                </p:cNvSpPr>
                <p:nvPr/>
              </p:nvSpPr>
              <p:spPr bwMode="auto">
                <a:xfrm>
                  <a:off x="2747" y="2013"/>
                  <a:ext cx="1030" cy="1058"/>
                </a:xfrm>
                <a:custGeom>
                  <a:avLst/>
                  <a:gdLst/>
                  <a:ahLst/>
                  <a:cxnLst>
                    <a:cxn ang="0">
                      <a:pos x="863" y="617"/>
                    </a:cxn>
                    <a:cxn ang="0">
                      <a:pos x="938" y="475"/>
                    </a:cxn>
                    <a:cxn ang="0">
                      <a:pos x="978" y="411"/>
                    </a:cxn>
                    <a:cxn ang="0">
                      <a:pos x="1011" y="348"/>
                    </a:cxn>
                    <a:cxn ang="0">
                      <a:pos x="1029" y="270"/>
                    </a:cxn>
                    <a:cxn ang="0">
                      <a:pos x="1014" y="162"/>
                    </a:cxn>
                    <a:cxn ang="0">
                      <a:pos x="950" y="66"/>
                    </a:cxn>
                    <a:cxn ang="0">
                      <a:pos x="881" y="20"/>
                    </a:cxn>
                    <a:cxn ang="0">
                      <a:pos x="811" y="1"/>
                    </a:cxn>
                    <a:cxn ang="0">
                      <a:pos x="736" y="9"/>
                    </a:cxn>
                    <a:cxn ang="0">
                      <a:pos x="662" y="47"/>
                    </a:cxn>
                    <a:cxn ang="0">
                      <a:pos x="632" y="61"/>
                    </a:cxn>
                    <a:cxn ang="0">
                      <a:pos x="602" y="73"/>
                    </a:cxn>
                    <a:cxn ang="0">
                      <a:pos x="575" y="103"/>
                    </a:cxn>
                    <a:cxn ang="0">
                      <a:pos x="462" y="91"/>
                    </a:cxn>
                    <a:cxn ang="0">
                      <a:pos x="347" y="116"/>
                    </a:cxn>
                    <a:cxn ang="0">
                      <a:pos x="265" y="167"/>
                    </a:cxn>
                    <a:cxn ang="0">
                      <a:pos x="226" y="204"/>
                    </a:cxn>
                    <a:cxn ang="0">
                      <a:pos x="176" y="266"/>
                    </a:cxn>
                    <a:cxn ang="0">
                      <a:pos x="77" y="388"/>
                    </a:cxn>
                    <a:cxn ang="0">
                      <a:pos x="46" y="435"/>
                    </a:cxn>
                    <a:cxn ang="0">
                      <a:pos x="0" y="576"/>
                    </a:cxn>
                    <a:cxn ang="0">
                      <a:pos x="22" y="699"/>
                    </a:cxn>
                    <a:cxn ang="0">
                      <a:pos x="90" y="792"/>
                    </a:cxn>
                    <a:cxn ang="0">
                      <a:pos x="152" y="840"/>
                    </a:cxn>
                    <a:cxn ang="0">
                      <a:pos x="204" y="868"/>
                    </a:cxn>
                    <a:cxn ang="0">
                      <a:pos x="257" y="882"/>
                    </a:cxn>
                    <a:cxn ang="0">
                      <a:pos x="312" y="886"/>
                    </a:cxn>
                    <a:cxn ang="0">
                      <a:pos x="389" y="869"/>
                    </a:cxn>
                    <a:cxn ang="0">
                      <a:pos x="459" y="833"/>
                    </a:cxn>
                    <a:cxn ang="0">
                      <a:pos x="509" y="795"/>
                    </a:cxn>
                    <a:cxn ang="0">
                      <a:pos x="531" y="772"/>
                    </a:cxn>
                    <a:cxn ang="0">
                      <a:pos x="697" y="566"/>
                    </a:cxn>
                    <a:cxn ang="0">
                      <a:pos x="746" y="461"/>
                    </a:cxn>
                    <a:cxn ang="0">
                      <a:pos x="754" y="345"/>
                    </a:cxn>
                    <a:cxn ang="0">
                      <a:pos x="728" y="269"/>
                    </a:cxn>
                    <a:cxn ang="0">
                      <a:pos x="725" y="205"/>
                    </a:cxn>
                    <a:cxn ang="0">
                      <a:pos x="743" y="178"/>
                    </a:cxn>
                    <a:cxn ang="0">
                      <a:pos x="746" y="160"/>
                    </a:cxn>
                    <a:cxn ang="0">
                      <a:pos x="746" y="156"/>
                    </a:cxn>
                    <a:cxn ang="0">
                      <a:pos x="778" y="139"/>
                    </a:cxn>
                    <a:cxn ang="0">
                      <a:pos x="833" y="147"/>
                    </a:cxn>
                    <a:cxn ang="0">
                      <a:pos x="876" y="187"/>
                    </a:cxn>
                    <a:cxn ang="0">
                      <a:pos x="891" y="278"/>
                    </a:cxn>
                    <a:cxn ang="0">
                      <a:pos x="855" y="353"/>
                    </a:cxn>
                    <a:cxn ang="0">
                      <a:pos x="806" y="431"/>
                    </a:cxn>
                    <a:cxn ang="0">
                      <a:pos x="732" y="584"/>
                    </a:cxn>
                    <a:cxn ang="0">
                      <a:pos x="703" y="765"/>
                    </a:cxn>
                    <a:cxn ang="0">
                      <a:pos x="777" y="948"/>
                    </a:cxn>
                    <a:cxn ang="0">
                      <a:pos x="985" y="947"/>
                    </a:cxn>
                    <a:cxn ang="0">
                      <a:pos x="881" y="860"/>
                    </a:cxn>
                    <a:cxn ang="0">
                      <a:pos x="839" y="763"/>
                    </a:cxn>
                  </a:cxnLst>
                  <a:rect l="0" t="0" r="r" b="b"/>
                  <a:pathLst>
                    <a:path w="1030" h="1058">
                      <a:moveTo>
                        <a:pt x="838" y="735"/>
                      </a:moveTo>
                      <a:lnTo>
                        <a:pt x="841" y="695"/>
                      </a:lnTo>
                      <a:lnTo>
                        <a:pt x="850" y="656"/>
                      </a:lnTo>
                      <a:lnTo>
                        <a:pt x="863" y="617"/>
                      </a:lnTo>
                      <a:lnTo>
                        <a:pt x="880" y="579"/>
                      </a:lnTo>
                      <a:lnTo>
                        <a:pt x="898" y="542"/>
                      </a:lnTo>
                      <a:lnTo>
                        <a:pt x="919" y="507"/>
                      </a:lnTo>
                      <a:lnTo>
                        <a:pt x="938" y="475"/>
                      </a:lnTo>
                      <a:lnTo>
                        <a:pt x="956" y="446"/>
                      </a:lnTo>
                      <a:lnTo>
                        <a:pt x="960" y="440"/>
                      </a:lnTo>
                      <a:lnTo>
                        <a:pt x="969" y="426"/>
                      </a:lnTo>
                      <a:lnTo>
                        <a:pt x="978" y="411"/>
                      </a:lnTo>
                      <a:lnTo>
                        <a:pt x="982" y="405"/>
                      </a:lnTo>
                      <a:lnTo>
                        <a:pt x="992" y="387"/>
                      </a:lnTo>
                      <a:lnTo>
                        <a:pt x="1003" y="367"/>
                      </a:lnTo>
                      <a:lnTo>
                        <a:pt x="1011" y="348"/>
                      </a:lnTo>
                      <a:lnTo>
                        <a:pt x="1018" y="328"/>
                      </a:lnTo>
                      <a:lnTo>
                        <a:pt x="1024" y="309"/>
                      </a:lnTo>
                      <a:lnTo>
                        <a:pt x="1027" y="289"/>
                      </a:lnTo>
                      <a:lnTo>
                        <a:pt x="1029" y="270"/>
                      </a:lnTo>
                      <a:lnTo>
                        <a:pt x="1030" y="249"/>
                      </a:lnTo>
                      <a:lnTo>
                        <a:pt x="1029" y="219"/>
                      </a:lnTo>
                      <a:lnTo>
                        <a:pt x="1024" y="191"/>
                      </a:lnTo>
                      <a:lnTo>
                        <a:pt x="1014" y="162"/>
                      </a:lnTo>
                      <a:lnTo>
                        <a:pt x="1003" y="136"/>
                      </a:lnTo>
                      <a:lnTo>
                        <a:pt x="989" y="110"/>
                      </a:lnTo>
                      <a:lnTo>
                        <a:pt x="970" y="87"/>
                      </a:lnTo>
                      <a:lnTo>
                        <a:pt x="950" y="66"/>
                      </a:lnTo>
                      <a:lnTo>
                        <a:pt x="928" y="47"/>
                      </a:lnTo>
                      <a:lnTo>
                        <a:pt x="913" y="36"/>
                      </a:lnTo>
                      <a:lnTo>
                        <a:pt x="898" y="27"/>
                      </a:lnTo>
                      <a:lnTo>
                        <a:pt x="881" y="20"/>
                      </a:lnTo>
                      <a:lnTo>
                        <a:pt x="864" y="13"/>
                      </a:lnTo>
                      <a:lnTo>
                        <a:pt x="847" y="8"/>
                      </a:lnTo>
                      <a:lnTo>
                        <a:pt x="829" y="4"/>
                      </a:lnTo>
                      <a:lnTo>
                        <a:pt x="811" y="1"/>
                      </a:lnTo>
                      <a:lnTo>
                        <a:pt x="791" y="0"/>
                      </a:lnTo>
                      <a:lnTo>
                        <a:pt x="773" y="1"/>
                      </a:lnTo>
                      <a:lnTo>
                        <a:pt x="754" y="4"/>
                      </a:lnTo>
                      <a:lnTo>
                        <a:pt x="736" y="9"/>
                      </a:lnTo>
                      <a:lnTo>
                        <a:pt x="716" y="16"/>
                      </a:lnTo>
                      <a:lnTo>
                        <a:pt x="698" y="24"/>
                      </a:lnTo>
                      <a:lnTo>
                        <a:pt x="680" y="34"/>
                      </a:lnTo>
                      <a:lnTo>
                        <a:pt x="662" y="47"/>
                      </a:lnTo>
                      <a:lnTo>
                        <a:pt x="644" y="62"/>
                      </a:lnTo>
                      <a:lnTo>
                        <a:pt x="640" y="61"/>
                      </a:lnTo>
                      <a:lnTo>
                        <a:pt x="636" y="61"/>
                      </a:lnTo>
                      <a:lnTo>
                        <a:pt x="632" y="61"/>
                      </a:lnTo>
                      <a:lnTo>
                        <a:pt x="628" y="61"/>
                      </a:lnTo>
                      <a:lnTo>
                        <a:pt x="619" y="62"/>
                      </a:lnTo>
                      <a:lnTo>
                        <a:pt x="610" y="66"/>
                      </a:lnTo>
                      <a:lnTo>
                        <a:pt x="602" y="73"/>
                      </a:lnTo>
                      <a:lnTo>
                        <a:pt x="596" y="79"/>
                      </a:lnTo>
                      <a:lnTo>
                        <a:pt x="593" y="83"/>
                      </a:lnTo>
                      <a:lnTo>
                        <a:pt x="585" y="91"/>
                      </a:lnTo>
                      <a:lnTo>
                        <a:pt x="575" y="103"/>
                      </a:lnTo>
                      <a:lnTo>
                        <a:pt x="565" y="116"/>
                      </a:lnTo>
                      <a:lnTo>
                        <a:pt x="529" y="103"/>
                      </a:lnTo>
                      <a:lnTo>
                        <a:pt x="494" y="95"/>
                      </a:lnTo>
                      <a:lnTo>
                        <a:pt x="462" y="91"/>
                      </a:lnTo>
                      <a:lnTo>
                        <a:pt x="431" y="94"/>
                      </a:lnTo>
                      <a:lnTo>
                        <a:pt x="401" y="97"/>
                      </a:lnTo>
                      <a:lnTo>
                        <a:pt x="373" y="105"/>
                      </a:lnTo>
                      <a:lnTo>
                        <a:pt x="347" y="116"/>
                      </a:lnTo>
                      <a:lnTo>
                        <a:pt x="323" y="127"/>
                      </a:lnTo>
                      <a:lnTo>
                        <a:pt x="301" y="140"/>
                      </a:lnTo>
                      <a:lnTo>
                        <a:pt x="282" y="154"/>
                      </a:lnTo>
                      <a:lnTo>
                        <a:pt x="265" y="167"/>
                      </a:lnTo>
                      <a:lnTo>
                        <a:pt x="252" y="179"/>
                      </a:lnTo>
                      <a:lnTo>
                        <a:pt x="240" y="190"/>
                      </a:lnTo>
                      <a:lnTo>
                        <a:pt x="231" y="199"/>
                      </a:lnTo>
                      <a:lnTo>
                        <a:pt x="226" y="204"/>
                      </a:lnTo>
                      <a:lnTo>
                        <a:pt x="225" y="206"/>
                      </a:lnTo>
                      <a:lnTo>
                        <a:pt x="218" y="214"/>
                      </a:lnTo>
                      <a:lnTo>
                        <a:pt x="200" y="236"/>
                      </a:lnTo>
                      <a:lnTo>
                        <a:pt x="176" y="266"/>
                      </a:lnTo>
                      <a:lnTo>
                        <a:pt x="148" y="301"/>
                      </a:lnTo>
                      <a:lnTo>
                        <a:pt x="120" y="336"/>
                      </a:lnTo>
                      <a:lnTo>
                        <a:pt x="95" y="366"/>
                      </a:lnTo>
                      <a:lnTo>
                        <a:pt x="77" y="388"/>
                      </a:lnTo>
                      <a:lnTo>
                        <a:pt x="70" y="396"/>
                      </a:lnTo>
                      <a:lnTo>
                        <a:pt x="67" y="401"/>
                      </a:lnTo>
                      <a:lnTo>
                        <a:pt x="58" y="414"/>
                      </a:lnTo>
                      <a:lnTo>
                        <a:pt x="46" y="435"/>
                      </a:lnTo>
                      <a:lnTo>
                        <a:pt x="32" y="463"/>
                      </a:lnTo>
                      <a:lnTo>
                        <a:pt x="17" y="496"/>
                      </a:lnTo>
                      <a:lnTo>
                        <a:pt x="7" y="534"/>
                      </a:lnTo>
                      <a:lnTo>
                        <a:pt x="0" y="576"/>
                      </a:lnTo>
                      <a:lnTo>
                        <a:pt x="2" y="621"/>
                      </a:lnTo>
                      <a:lnTo>
                        <a:pt x="6" y="649"/>
                      </a:lnTo>
                      <a:lnTo>
                        <a:pt x="12" y="674"/>
                      </a:lnTo>
                      <a:lnTo>
                        <a:pt x="22" y="699"/>
                      </a:lnTo>
                      <a:lnTo>
                        <a:pt x="35" y="724"/>
                      </a:lnTo>
                      <a:lnTo>
                        <a:pt x="51" y="747"/>
                      </a:lnTo>
                      <a:lnTo>
                        <a:pt x="69" y="770"/>
                      </a:lnTo>
                      <a:lnTo>
                        <a:pt x="90" y="792"/>
                      </a:lnTo>
                      <a:lnTo>
                        <a:pt x="113" y="813"/>
                      </a:lnTo>
                      <a:lnTo>
                        <a:pt x="126" y="824"/>
                      </a:lnTo>
                      <a:lnTo>
                        <a:pt x="139" y="833"/>
                      </a:lnTo>
                      <a:lnTo>
                        <a:pt x="152" y="840"/>
                      </a:lnTo>
                      <a:lnTo>
                        <a:pt x="165" y="848"/>
                      </a:lnTo>
                      <a:lnTo>
                        <a:pt x="178" y="856"/>
                      </a:lnTo>
                      <a:lnTo>
                        <a:pt x="191" y="861"/>
                      </a:lnTo>
                      <a:lnTo>
                        <a:pt x="204" y="868"/>
                      </a:lnTo>
                      <a:lnTo>
                        <a:pt x="217" y="872"/>
                      </a:lnTo>
                      <a:lnTo>
                        <a:pt x="230" y="877"/>
                      </a:lnTo>
                      <a:lnTo>
                        <a:pt x="244" y="879"/>
                      </a:lnTo>
                      <a:lnTo>
                        <a:pt x="257" y="882"/>
                      </a:lnTo>
                      <a:lnTo>
                        <a:pt x="270" y="885"/>
                      </a:lnTo>
                      <a:lnTo>
                        <a:pt x="284" y="886"/>
                      </a:lnTo>
                      <a:lnTo>
                        <a:pt x="297" y="886"/>
                      </a:lnTo>
                      <a:lnTo>
                        <a:pt x="312" y="886"/>
                      </a:lnTo>
                      <a:lnTo>
                        <a:pt x="325" y="885"/>
                      </a:lnTo>
                      <a:lnTo>
                        <a:pt x="347" y="881"/>
                      </a:lnTo>
                      <a:lnTo>
                        <a:pt x="369" y="875"/>
                      </a:lnTo>
                      <a:lnTo>
                        <a:pt x="389" y="869"/>
                      </a:lnTo>
                      <a:lnTo>
                        <a:pt x="409" y="861"/>
                      </a:lnTo>
                      <a:lnTo>
                        <a:pt x="427" y="852"/>
                      </a:lnTo>
                      <a:lnTo>
                        <a:pt x="444" y="843"/>
                      </a:lnTo>
                      <a:lnTo>
                        <a:pt x="459" y="833"/>
                      </a:lnTo>
                      <a:lnTo>
                        <a:pt x="474" y="824"/>
                      </a:lnTo>
                      <a:lnTo>
                        <a:pt x="487" y="813"/>
                      </a:lnTo>
                      <a:lnTo>
                        <a:pt x="498" y="804"/>
                      </a:lnTo>
                      <a:lnTo>
                        <a:pt x="509" y="795"/>
                      </a:lnTo>
                      <a:lnTo>
                        <a:pt x="517" y="787"/>
                      </a:lnTo>
                      <a:lnTo>
                        <a:pt x="523" y="781"/>
                      </a:lnTo>
                      <a:lnTo>
                        <a:pt x="528" y="776"/>
                      </a:lnTo>
                      <a:lnTo>
                        <a:pt x="531" y="772"/>
                      </a:lnTo>
                      <a:lnTo>
                        <a:pt x="532" y="770"/>
                      </a:lnTo>
                      <a:lnTo>
                        <a:pt x="685" y="582"/>
                      </a:lnTo>
                      <a:lnTo>
                        <a:pt x="689" y="579"/>
                      </a:lnTo>
                      <a:lnTo>
                        <a:pt x="697" y="566"/>
                      </a:lnTo>
                      <a:lnTo>
                        <a:pt x="708" y="547"/>
                      </a:lnTo>
                      <a:lnTo>
                        <a:pt x="721" y="523"/>
                      </a:lnTo>
                      <a:lnTo>
                        <a:pt x="734" y="494"/>
                      </a:lnTo>
                      <a:lnTo>
                        <a:pt x="746" y="461"/>
                      </a:lnTo>
                      <a:lnTo>
                        <a:pt x="754" y="423"/>
                      </a:lnTo>
                      <a:lnTo>
                        <a:pt x="756" y="383"/>
                      </a:lnTo>
                      <a:lnTo>
                        <a:pt x="755" y="365"/>
                      </a:lnTo>
                      <a:lnTo>
                        <a:pt x="754" y="345"/>
                      </a:lnTo>
                      <a:lnTo>
                        <a:pt x="750" y="327"/>
                      </a:lnTo>
                      <a:lnTo>
                        <a:pt x="745" y="308"/>
                      </a:lnTo>
                      <a:lnTo>
                        <a:pt x="737" y="288"/>
                      </a:lnTo>
                      <a:lnTo>
                        <a:pt x="728" y="269"/>
                      </a:lnTo>
                      <a:lnTo>
                        <a:pt x="718" y="249"/>
                      </a:lnTo>
                      <a:lnTo>
                        <a:pt x="705" y="230"/>
                      </a:lnTo>
                      <a:lnTo>
                        <a:pt x="715" y="217"/>
                      </a:lnTo>
                      <a:lnTo>
                        <a:pt x="725" y="205"/>
                      </a:lnTo>
                      <a:lnTo>
                        <a:pt x="732" y="197"/>
                      </a:lnTo>
                      <a:lnTo>
                        <a:pt x="734" y="193"/>
                      </a:lnTo>
                      <a:lnTo>
                        <a:pt x="740" y="186"/>
                      </a:lnTo>
                      <a:lnTo>
                        <a:pt x="743" y="178"/>
                      </a:lnTo>
                      <a:lnTo>
                        <a:pt x="745" y="170"/>
                      </a:lnTo>
                      <a:lnTo>
                        <a:pt x="746" y="162"/>
                      </a:lnTo>
                      <a:lnTo>
                        <a:pt x="746" y="161"/>
                      </a:lnTo>
                      <a:lnTo>
                        <a:pt x="746" y="160"/>
                      </a:lnTo>
                      <a:lnTo>
                        <a:pt x="746" y="158"/>
                      </a:lnTo>
                      <a:lnTo>
                        <a:pt x="746" y="157"/>
                      </a:lnTo>
                      <a:lnTo>
                        <a:pt x="746" y="156"/>
                      </a:lnTo>
                      <a:lnTo>
                        <a:pt x="746" y="156"/>
                      </a:lnTo>
                      <a:lnTo>
                        <a:pt x="745" y="154"/>
                      </a:lnTo>
                      <a:lnTo>
                        <a:pt x="745" y="154"/>
                      </a:lnTo>
                      <a:lnTo>
                        <a:pt x="762" y="144"/>
                      </a:lnTo>
                      <a:lnTo>
                        <a:pt x="778" y="139"/>
                      </a:lnTo>
                      <a:lnTo>
                        <a:pt x="794" y="136"/>
                      </a:lnTo>
                      <a:lnTo>
                        <a:pt x="808" y="138"/>
                      </a:lnTo>
                      <a:lnTo>
                        <a:pt x="821" y="142"/>
                      </a:lnTo>
                      <a:lnTo>
                        <a:pt x="833" y="147"/>
                      </a:lnTo>
                      <a:lnTo>
                        <a:pt x="841" y="152"/>
                      </a:lnTo>
                      <a:lnTo>
                        <a:pt x="847" y="156"/>
                      </a:lnTo>
                      <a:lnTo>
                        <a:pt x="863" y="170"/>
                      </a:lnTo>
                      <a:lnTo>
                        <a:pt x="876" y="187"/>
                      </a:lnTo>
                      <a:lnTo>
                        <a:pt x="886" y="206"/>
                      </a:lnTo>
                      <a:lnTo>
                        <a:pt x="893" y="228"/>
                      </a:lnTo>
                      <a:lnTo>
                        <a:pt x="895" y="252"/>
                      </a:lnTo>
                      <a:lnTo>
                        <a:pt x="891" y="278"/>
                      </a:lnTo>
                      <a:lnTo>
                        <a:pt x="883" y="305"/>
                      </a:lnTo>
                      <a:lnTo>
                        <a:pt x="868" y="332"/>
                      </a:lnTo>
                      <a:lnTo>
                        <a:pt x="863" y="339"/>
                      </a:lnTo>
                      <a:lnTo>
                        <a:pt x="855" y="353"/>
                      </a:lnTo>
                      <a:lnTo>
                        <a:pt x="846" y="367"/>
                      </a:lnTo>
                      <a:lnTo>
                        <a:pt x="842" y="374"/>
                      </a:lnTo>
                      <a:lnTo>
                        <a:pt x="825" y="401"/>
                      </a:lnTo>
                      <a:lnTo>
                        <a:pt x="806" y="431"/>
                      </a:lnTo>
                      <a:lnTo>
                        <a:pt x="786" y="466"/>
                      </a:lnTo>
                      <a:lnTo>
                        <a:pt x="767" y="502"/>
                      </a:lnTo>
                      <a:lnTo>
                        <a:pt x="749" y="542"/>
                      </a:lnTo>
                      <a:lnTo>
                        <a:pt x="732" y="584"/>
                      </a:lnTo>
                      <a:lnTo>
                        <a:pt x="719" y="628"/>
                      </a:lnTo>
                      <a:lnTo>
                        <a:pt x="708" y="672"/>
                      </a:lnTo>
                      <a:lnTo>
                        <a:pt x="703" y="719"/>
                      </a:lnTo>
                      <a:lnTo>
                        <a:pt x="703" y="765"/>
                      </a:lnTo>
                      <a:lnTo>
                        <a:pt x="710" y="812"/>
                      </a:lnTo>
                      <a:lnTo>
                        <a:pt x="724" y="857"/>
                      </a:lnTo>
                      <a:lnTo>
                        <a:pt x="746" y="904"/>
                      </a:lnTo>
                      <a:lnTo>
                        <a:pt x="777" y="948"/>
                      </a:lnTo>
                      <a:lnTo>
                        <a:pt x="819" y="991"/>
                      </a:lnTo>
                      <a:lnTo>
                        <a:pt x="872" y="1032"/>
                      </a:lnTo>
                      <a:lnTo>
                        <a:pt x="908" y="1058"/>
                      </a:lnTo>
                      <a:lnTo>
                        <a:pt x="985" y="947"/>
                      </a:lnTo>
                      <a:lnTo>
                        <a:pt x="948" y="921"/>
                      </a:lnTo>
                      <a:lnTo>
                        <a:pt x="922" y="901"/>
                      </a:lnTo>
                      <a:lnTo>
                        <a:pt x="900" y="881"/>
                      </a:lnTo>
                      <a:lnTo>
                        <a:pt x="881" y="860"/>
                      </a:lnTo>
                      <a:lnTo>
                        <a:pt x="865" y="837"/>
                      </a:lnTo>
                      <a:lnTo>
                        <a:pt x="854" y="813"/>
                      </a:lnTo>
                      <a:lnTo>
                        <a:pt x="845" y="789"/>
                      </a:lnTo>
                      <a:lnTo>
                        <a:pt x="839" y="763"/>
                      </a:lnTo>
                      <a:lnTo>
                        <a:pt x="838" y="7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" name="Freeform 11"/>
                <p:cNvSpPr>
                  <a:spLocks/>
                </p:cNvSpPr>
                <p:nvPr/>
              </p:nvSpPr>
              <p:spPr bwMode="auto">
                <a:xfrm>
                  <a:off x="2819" y="2279"/>
                  <a:ext cx="546" cy="547"/>
                </a:xfrm>
                <a:custGeom>
                  <a:avLst/>
                  <a:gdLst/>
                  <a:ahLst/>
                  <a:cxnLst>
                    <a:cxn ang="0">
                      <a:pos x="54" y="175"/>
                    </a:cxn>
                    <a:cxn ang="0">
                      <a:pos x="48" y="184"/>
                    </a:cxn>
                    <a:cxn ang="0">
                      <a:pos x="33" y="207"/>
                    </a:cxn>
                    <a:cxn ang="0">
                      <a:pos x="17" y="241"/>
                    </a:cxn>
                    <a:cxn ang="0">
                      <a:pos x="5" y="283"/>
                    </a:cxn>
                    <a:cxn ang="0">
                      <a:pos x="0" y="332"/>
                    </a:cxn>
                    <a:cxn ang="0">
                      <a:pos x="9" y="384"/>
                    </a:cxn>
                    <a:cxn ang="0">
                      <a:pos x="36" y="438"/>
                    </a:cxn>
                    <a:cxn ang="0">
                      <a:pos x="87" y="491"/>
                    </a:cxn>
                    <a:cxn ang="0">
                      <a:pos x="119" y="515"/>
                    </a:cxn>
                    <a:cxn ang="0">
                      <a:pos x="150" y="530"/>
                    </a:cxn>
                    <a:cxn ang="0">
                      <a:pos x="180" y="541"/>
                    </a:cxn>
                    <a:cxn ang="0">
                      <a:pos x="209" y="546"/>
                    </a:cxn>
                    <a:cxn ang="0">
                      <a:pos x="236" y="547"/>
                    </a:cxn>
                    <a:cxn ang="0">
                      <a:pos x="262" y="545"/>
                    </a:cxn>
                    <a:cxn ang="0">
                      <a:pos x="285" y="539"/>
                    </a:cxn>
                    <a:cxn ang="0">
                      <a:pos x="308" y="530"/>
                    </a:cxn>
                    <a:cxn ang="0">
                      <a:pos x="328" y="521"/>
                    </a:cxn>
                    <a:cxn ang="0">
                      <a:pos x="346" y="510"/>
                    </a:cxn>
                    <a:cxn ang="0">
                      <a:pos x="363" y="498"/>
                    </a:cxn>
                    <a:cxn ang="0">
                      <a:pos x="376" y="488"/>
                    </a:cxn>
                    <a:cxn ang="0">
                      <a:pos x="387" y="477"/>
                    </a:cxn>
                    <a:cxn ang="0">
                      <a:pos x="395" y="468"/>
                    </a:cxn>
                    <a:cxn ang="0">
                      <a:pos x="402" y="462"/>
                    </a:cxn>
                    <a:cxn ang="0">
                      <a:pos x="404" y="459"/>
                    </a:cxn>
                    <a:cxn ang="0">
                      <a:pos x="410" y="454"/>
                    </a:cxn>
                    <a:cxn ang="0">
                      <a:pos x="421" y="438"/>
                    </a:cxn>
                    <a:cxn ang="0">
                      <a:pos x="439" y="415"/>
                    </a:cxn>
                    <a:cxn ang="0">
                      <a:pos x="461" y="388"/>
                    </a:cxn>
                    <a:cxn ang="0">
                      <a:pos x="486" y="359"/>
                    </a:cxn>
                    <a:cxn ang="0">
                      <a:pos x="509" y="329"/>
                    </a:cxn>
                    <a:cxn ang="0">
                      <a:pos x="530" y="305"/>
                    </a:cxn>
                    <a:cxn ang="0">
                      <a:pos x="546" y="284"/>
                    </a:cxn>
                    <a:cxn ang="0">
                      <a:pos x="197" y="0"/>
                    </a:cxn>
                    <a:cxn ang="0">
                      <a:pos x="54" y="175"/>
                    </a:cxn>
                  </a:cxnLst>
                  <a:rect l="0" t="0" r="r" b="b"/>
                  <a:pathLst>
                    <a:path w="546" h="547">
                      <a:moveTo>
                        <a:pt x="54" y="175"/>
                      </a:moveTo>
                      <a:lnTo>
                        <a:pt x="48" y="184"/>
                      </a:lnTo>
                      <a:lnTo>
                        <a:pt x="33" y="207"/>
                      </a:lnTo>
                      <a:lnTo>
                        <a:pt x="17" y="241"/>
                      </a:lnTo>
                      <a:lnTo>
                        <a:pt x="5" y="283"/>
                      </a:lnTo>
                      <a:lnTo>
                        <a:pt x="0" y="332"/>
                      </a:lnTo>
                      <a:lnTo>
                        <a:pt x="9" y="384"/>
                      </a:lnTo>
                      <a:lnTo>
                        <a:pt x="36" y="438"/>
                      </a:lnTo>
                      <a:lnTo>
                        <a:pt x="87" y="491"/>
                      </a:lnTo>
                      <a:lnTo>
                        <a:pt x="119" y="515"/>
                      </a:lnTo>
                      <a:lnTo>
                        <a:pt x="150" y="530"/>
                      </a:lnTo>
                      <a:lnTo>
                        <a:pt x="180" y="541"/>
                      </a:lnTo>
                      <a:lnTo>
                        <a:pt x="209" y="546"/>
                      </a:lnTo>
                      <a:lnTo>
                        <a:pt x="236" y="547"/>
                      </a:lnTo>
                      <a:lnTo>
                        <a:pt x="262" y="545"/>
                      </a:lnTo>
                      <a:lnTo>
                        <a:pt x="285" y="539"/>
                      </a:lnTo>
                      <a:lnTo>
                        <a:pt x="308" y="530"/>
                      </a:lnTo>
                      <a:lnTo>
                        <a:pt x="328" y="521"/>
                      </a:lnTo>
                      <a:lnTo>
                        <a:pt x="346" y="510"/>
                      </a:lnTo>
                      <a:lnTo>
                        <a:pt x="363" y="498"/>
                      </a:lnTo>
                      <a:lnTo>
                        <a:pt x="376" y="488"/>
                      </a:lnTo>
                      <a:lnTo>
                        <a:pt x="387" y="477"/>
                      </a:lnTo>
                      <a:lnTo>
                        <a:pt x="395" y="468"/>
                      </a:lnTo>
                      <a:lnTo>
                        <a:pt x="402" y="462"/>
                      </a:lnTo>
                      <a:lnTo>
                        <a:pt x="404" y="459"/>
                      </a:lnTo>
                      <a:lnTo>
                        <a:pt x="410" y="454"/>
                      </a:lnTo>
                      <a:lnTo>
                        <a:pt x="421" y="438"/>
                      </a:lnTo>
                      <a:lnTo>
                        <a:pt x="439" y="415"/>
                      </a:lnTo>
                      <a:lnTo>
                        <a:pt x="461" y="388"/>
                      </a:lnTo>
                      <a:lnTo>
                        <a:pt x="486" y="359"/>
                      </a:lnTo>
                      <a:lnTo>
                        <a:pt x="509" y="329"/>
                      </a:lnTo>
                      <a:lnTo>
                        <a:pt x="530" y="305"/>
                      </a:lnTo>
                      <a:lnTo>
                        <a:pt x="546" y="284"/>
                      </a:lnTo>
                      <a:lnTo>
                        <a:pt x="197" y="0"/>
                      </a:lnTo>
                      <a:lnTo>
                        <a:pt x="54" y="175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" name="Freeform 12"/>
                <p:cNvSpPr>
                  <a:spLocks/>
                </p:cNvSpPr>
                <p:nvPr/>
              </p:nvSpPr>
              <p:spPr bwMode="auto">
                <a:xfrm>
                  <a:off x="3039" y="2177"/>
                  <a:ext cx="297" cy="85"/>
                </a:xfrm>
                <a:custGeom>
                  <a:avLst/>
                  <a:gdLst/>
                  <a:ahLst/>
                  <a:cxnLst>
                    <a:cxn ang="0">
                      <a:pos x="280" y="72"/>
                    </a:cxn>
                    <a:cxn ang="0">
                      <a:pos x="297" y="50"/>
                    </a:cxn>
                    <a:cxn ang="0">
                      <a:pos x="271" y="32"/>
                    </a:cxn>
                    <a:cxn ang="0">
                      <a:pos x="245" y="19"/>
                    </a:cxn>
                    <a:cxn ang="0">
                      <a:pos x="221" y="9"/>
                    </a:cxn>
                    <a:cxn ang="0">
                      <a:pos x="196" y="2"/>
                    </a:cxn>
                    <a:cxn ang="0">
                      <a:pos x="173" y="0"/>
                    </a:cxn>
                    <a:cxn ang="0">
                      <a:pos x="151" y="0"/>
                    </a:cxn>
                    <a:cxn ang="0">
                      <a:pos x="130" y="2"/>
                    </a:cxn>
                    <a:cxn ang="0">
                      <a:pos x="110" y="7"/>
                    </a:cxn>
                    <a:cxn ang="0">
                      <a:pos x="91" y="14"/>
                    </a:cxn>
                    <a:cxn ang="0">
                      <a:pos x="73" y="22"/>
                    </a:cxn>
                    <a:cxn ang="0">
                      <a:pos x="57" y="31"/>
                    </a:cxn>
                    <a:cxn ang="0">
                      <a:pos x="43" y="40"/>
                    </a:cxn>
                    <a:cxn ang="0">
                      <a:pos x="30" y="49"/>
                    </a:cxn>
                    <a:cxn ang="0">
                      <a:pos x="18" y="58"/>
                    </a:cxn>
                    <a:cxn ang="0">
                      <a:pos x="8" y="67"/>
                    </a:cxn>
                    <a:cxn ang="0">
                      <a:pos x="0" y="75"/>
                    </a:cxn>
                    <a:cxn ang="0">
                      <a:pos x="13" y="85"/>
                    </a:cxn>
                    <a:cxn ang="0">
                      <a:pos x="22" y="77"/>
                    </a:cxn>
                    <a:cxn ang="0">
                      <a:pos x="31" y="70"/>
                    </a:cxn>
                    <a:cxn ang="0">
                      <a:pos x="43" y="62"/>
                    </a:cxn>
                    <a:cxn ang="0">
                      <a:pos x="56" y="54"/>
                    </a:cxn>
                    <a:cxn ang="0">
                      <a:pos x="69" y="46"/>
                    </a:cxn>
                    <a:cxn ang="0">
                      <a:pos x="84" y="40"/>
                    </a:cxn>
                    <a:cxn ang="0">
                      <a:pos x="100" y="33"/>
                    </a:cxn>
                    <a:cxn ang="0">
                      <a:pos x="117" y="29"/>
                    </a:cxn>
                    <a:cxn ang="0">
                      <a:pos x="135" y="26"/>
                    </a:cxn>
                    <a:cxn ang="0">
                      <a:pos x="153" y="26"/>
                    </a:cxn>
                    <a:cxn ang="0">
                      <a:pos x="173" y="26"/>
                    </a:cxn>
                    <a:cxn ang="0">
                      <a:pos x="193" y="29"/>
                    </a:cxn>
                    <a:cxn ang="0">
                      <a:pos x="214" y="36"/>
                    </a:cxn>
                    <a:cxn ang="0">
                      <a:pos x="236" y="45"/>
                    </a:cxn>
                    <a:cxn ang="0">
                      <a:pos x="258" y="57"/>
                    </a:cxn>
                    <a:cxn ang="0">
                      <a:pos x="280" y="72"/>
                    </a:cxn>
                  </a:cxnLst>
                  <a:rect l="0" t="0" r="r" b="b"/>
                  <a:pathLst>
                    <a:path w="297" h="85">
                      <a:moveTo>
                        <a:pt x="280" y="72"/>
                      </a:moveTo>
                      <a:lnTo>
                        <a:pt x="297" y="50"/>
                      </a:lnTo>
                      <a:lnTo>
                        <a:pt x="271" y="32"/>
                      </a:lnTo>
                      <a:lnTo>
                        <a:pt x="245" y="19"/>
                      </a:lnTo>
                      <a:lnTo>
                        <a:pt x="221" y="9"/>
                      </a:lnTo>
                      <a:lnTo>
                        <a:pt x="196" y="2"/>
                      </a:lnTo>
                      <a:lnTo>
                        <a:pt x="173" y="0"/>
                      </a:lnTo>
                      <a:lnTo>
                        <a:pt x="151" y="0"/>
                      </a:lnTo>
                      <a:lnTo>
                        <a:pt x="130" y="2"/>
                      </a:lnTo>
                      <a:lnTo>
                        <a:pt x="110" y="7"/>
                      </a:lnTo>
                      <a:lnTo>
                        <a:pt x="91" y="14"/>
                      </a:lnTo>
                      <a:lnTo>
                        <a:pt x="73" y="22"/>
                      </a:lnTo>
                      <a:lnTo>
                        <a:pt x="57" y="31"/>
                      </a:lnTo>
                      <a:lnTo>
                        <a:pt x="43" y="40"/>
                      </a:lnTo>
                      <a:lnTo>
                        <a:pt x="30" y="49"/>
                      </a:lnTo>
                      <a:lnTo>
                        <a:pt x="18" y="58"/>
                      </a:lnTo>
                      <a:lnTo>
                        <a:pt x="8" y="67"/>
                      </a:lnTo>
                      <a:lnTo>
                        <a:pt x="0" y="75"/>
                      </a:lnTo>
                      <a:lnTo>
                        <a:pt x="13" y="85"/>
                      </a:lnTo>
                      <a:lnTo>
                        <a:pt x="22" y="77"/>
                      </a:lnTo>
                      <a:lnTo>
                        <a:pt x="31" y="70"/>
                      </a:lnTo>
                      <a:lnTo>
                        <a:pt x="43" y="62"/>
                      </a:lnTo>
                      <a:lnTo>
                        <a:pt x="56" y="54"/>
                      </a:lnTo>
                      <a:lnTo>
                        <a:pt x="69" y="46"/>
                      </a:lnTo>
                      <a:lnTo>
                        <a:pt x="84" y="40"/>
                      </a:lnTo>
                      <a:lnTo>
                        <a:pt x="100" y="33"/>
                      </a:lnTo>
                      <a:lnTo>
                        <a:pt x="117" y="29"/>
                      </a:lnTo>
                      <a:lnTo>
                        <a:pt x="135" y="26"/>
                      </a:lnTo>
                      <a:lnTo>
                        <a:pt x="153" y="26"/>
                      </a:lnTo>
                      <a:lnTo>
                        <a:pt x="173" y="26"/>
                      </a:lnTo>
                      <a:lnTo>
                        <a:pt x="193" y="29"/>
                      </a:lnTo>
                      <a:lnTo>
                        <a:pt x="214" y="36"/>
                      </a:lnTo>
                      <a:lnTo>
                        <a:pt x="236" y="45"/>
                      </a:lnTo>
                      <a:lnTo>
                        <a:pt x="258" y="57"/>
                      </a:lnTo>
                      <a:lnTo>
                        <a:pt x="280" y="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" name="Freeform 13"/>
                <p:cNvSpPr>
                  <a:spLocks/>
                </p:cNvSpPr>
                <p:nvPr/>
              </p:nvSpPr>
              <p:spPr bwMode="auto">
                <a:xfrm>
                  <a:off x="3334" y="2239"/>
                  <a:ext cx="97" cy="295"/>
                </a:xfrm>
                <a:custGeom>
                  <a:avLst/>
                  <a:gdLst/>
                  <a:ahLst/>
                  <a:cxnLst>
                    <a:cxn ang="0">
                      <a:pos x="40" y="285"/>
                    </a:cxn>
                    <a:cxn ang="0">
                      <a:pos x="53" y="295"/>
                    </a:cxn>
                    <a:cxn ang="0">
                      <a:pos x="66" y="275"/>
                    </a:cxn>
                    <a:cxn ang="0">
                      <a:pos x="79" y="247"/>
                    </a:cxn>
                    <a:cxn ang="0">
                      <a:pos x="90" y="214"/>
                    </a:cxn>
                    <a:cxn ang="0">
                      <a:pos x="97" y="175"/>
                    </a:cxn>
                    <a:cxn ang="0">
                      <a:pos x="96" y="133"/>
                    </a:cxn>
                    <a:cxn ang="0">
                      <a:pos x="84" y="89"/>
                    </a:cxn>
                    <a:cxn ang="0">
                      <a:pos x="58" y="44"/>
                    </a:cxn>
                    <a:cxn ang="0">
                      <a:pos x="16" y="0"/>
                    </a:cxn>
                    <a:cxn ang="0">
                      <a:pos x="0" y="21"/>
                    </a:cxn>
                    <a:cxn ang="0">
                      <a:pos x="36" y="59"/>
                    </a:cxn>
                    <a:cxn ang="0">
                      <a:pos x="59" y="97"/>
                    </a:cxn>
                    <a:cxn ang="0">
                      <a:pos x="71" y="136"/>
                    </a:cxn>
                    <a:cxn ang="0">
                      <a:pos x="75" y="172"/>
                    </a:cxn>
                    <a:cxn ang="0">
                      <a:pos x="71" y="206"/>
                    </a:cxn>
                    <a:cxn ang="0">
                      <a:pos x="62" y="237"/>
                    </a:cxn>
                    <a:cxn ang="0">
                      <a:pos x="51" y="264"/>
                    </a:cxn>
                    <a:cxn ang="0">
                      <a:pos x="40" y="285"/>
                    </a:cxn>
                  </a:cxnLst>
                  <a:rect l="0" t="0" r="r" b="b"/>
                  <a:pathLst>
                    <a:path w="97" h="295">
                      <a:moveTo>
                        <a:pt x="40" y="285"/>
                      </a:moveTo>
                      <a:lnTo>
                        <a:pt x="53" y="295"/>
                      </a:lnTo>
                      <a:lnTo>
                        <a:pt x="66" y="275"/>
                      </a:lnTo>
                      <a:lnTo>
                        <a:pt x="79" y="247"/>
                      </a:lnTo>
                      <a:lnTo>
                        <a:pt x="90" y="214"/>
                      </a:lnTo>
                      <a:lnTo>
                        <a:pt x="97" y="175"/>
                      </a:lnTo>
                      <a:lnTo>
                        <a:pt x="96" y="133"/>
                      </a:lnTo>
                      <a:lnTo>
                        <a:pt x="84" y="89"/>
                      </a:lnTo>
                      <a:lnTo>
                        <a:pt x="58" y="44"/>
                      </a:lnTo>
                      <a:lnTo>
                        <a:pt x="16" y="0"/>
                      </a:lnTo>
                      <a:lnTo>
                        <a:pt x="0" y="21"/>
                      </a:lnTo>
                      <a:lnTo>
                        <a:pt x="36" y="59"/>
                      </a:lnTo>
                      <a:lnTo>
                        <a:pt x="59" y="97"/>
                      </a:lnTo>
                      <a:lnTo>
                        <a:pt x="71" y="136"/>
                      </a:lnTo>
                      <a:lnTo>
                        <a:pt x="75" y="172"/>
                      </a:lnTo>
                      <a:lnTo>
                        <a:pt x="71" y="206"/>
                      </a:lnTo>
                      <a:lnTo>
                        <a:pt x="62" y="237"/>
                      </a:lnTo>
                      <a:lnTo>
                        <a:pt x="51" y="264"/>
                      </a:lnTo>
                      <a:lnTo>
                        <a:pt x="40" y="2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" name="Freeform 14"/>
                <p:cNvSpPr>
                  <a:spLocks/>
                </p:cNvSpPr>
                <p:nvPr/>
              </p:nvSpPr>
              <p:spPr bwMode="auto">
                <a:xfrm>
                  <a:off x="3052" y="2203"/>
                  <a:ext cx="267" cy="185"/>
                </a:xfrm>
                <a:custGeom>
                  <a:avLst/>
                  <a:gdLst/>
                  <a:ahLst/>
                  <a:cxnLst>
                    <a:cxn ang="0">
                      <a:pos x="267" y="46"/>
                    </a:cxn>
                    <a:cxn ang="0">
                      <a:pos x="245" y="31"/>
                    </a:cxn>
                    <a:cxn ang="0">
                      <a:pos x="223" y="19"/>
                    </a:cxn>
                    <a:cxn ang="0">
                      <a:pos x="201" y="10"/>
                    </a:cxn>
                    <a:cxn ang="0">
                      <a:pos x="180" y="3"/>
                    </a:cxn>
                    <a:cxn ang="0">
                      <a:pos x="160" y="0"/>
                    </a:cxn>
                    <a:cxn ang="0">
                      <a:pos x="140" y="0"/>
                    </a:cxn>
                    <a:cxn ang="0">
                      <a:pos x="122" y="0"/>
                    </a:cxn>
                    <a:cxn ang="0">
                      <a:pos x="104" y="3"/>
                    </a:cxn>
                    <a:cxn ang="0">
                      <a:pos x="87" y="7"/>
                    </a:cxn>
                    <a:cxn ang="0">
                      <a:pos x="71" y="14"/>
                    </a:cxn>
                    <a:cxn ang="0">
                      <a:pos x="56" y="20"/>
                    </a:cxn>
                    <a:cxn ang="0">
                      <a:pos x="43" y="28"/>
                    </a:cxn>
                    <a:cxn ang="0">
                      <a:pos x="30" y="36"/>
                    </a:cxn>
                    <a:cxn ang="0">
                      <a:pos x="18" y="44"/>
                    </a:cxn>
                    <a:cxn ang="0">
                      <a:pos x="9" y="51"/>
                    </a:cxn>
                    <a:cxn ang="0">
                      <a:pos x="0" y="59"/>
                    </a:cxn>
                    <a:cxn ang="0">
                      <a:pos x="154" y="185"/>
                    </a:cxn>
                    <a:cxn ang="0">
                      <a:pos x="267" y="46"/>
                    </a:cxn>
                  </a:cxnLst>
                  <a:rect l="0" t="0" r="r" b="b"/>
                  <a:pathLst>
                    <a:path w="267" h="185">
                      <a:moveTo>
                        <a:pt x="267" y="46"/>
                      </a:moveTo>
                      <a:lnTo>
                        <a:pt x="245" y="31"/>
                      </a:lnTo>
                      <a:lnTo>
                        <a:pt x="223" y="19"/>
                      </a:lnTo>
                      <a:lnTo>
                        <a:pt x="201" y="10"/>
                      </a:lnTo>
                      <a:lnTo>
                        <a:pt x="180" y="3"/>
                      </a:lnTo>
                      <a:lnTo>
                        <a:pt x="160" y="0"/>
                      </a:lnTo>
                      <a:lnTo>
                        <a:pt x="140" y="0"/>
                      </a:lnTo>
                      <a:lnTo>
                        <a:pt x="122" y="0"/>
                      </a:lnTo>
                      <a:lnTo>
                        <a:pt x="104" y="3"/>
                      </a:lnTo>
                      <a:lnTo>
                        <a:pt x="87" y="7"/>
                      </a:lnTo>
                      <a:lnTo>
                        <a:pt x="71" y="14"/>
                      </a:lnTo>
                      <a:lnTo>
                        <a:pt x="56" y="20"/>
                      </a:lnTo>
                      <a:lnTo>
                        <a:pt x="43" y="28"/>
                      </a:lnTo>
                      <a:lnTo>
                        <a:pt x="30" y="36"/>
                      </a:lnTo>
                      <a:lnTo>
                        <a:pt x="18" y="44"/>
                      </a:lnTo>
                      <a:lnTo>
                        <a:pt x="9" y="51"/>
                      </a:lnTo>
                      <a:lnTo>
                        <a:pt x="0" y="59"/>
                      </a:lnTo>
                      <a:lnTo>
                        <a:pt x="154" y="185"/>
                      </a:lnTo>
                      <a:lnTo>
                        <a:pt x="267" y="46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" name="Freeform 15"/>
                <p:cNvSpPr>
                  <a:spLocks/>
                </p:cNvSpPr>
                <p:nvPr/>
              </p:nvSpPr>
              <p:spPr bwMode="auto">
                <a:xfrm>
                  <a:off x="3219" y="2260"/>
                  <a:ext cx="190" cy="264"/>
                </a:xfrm>
                <a:custGeom>
                  <a:avLst/>
                  <a:gdLst/>
                  <a:ahLst/>
                  <a:cxnLst>
                    <a:cxn ang="0">
                      <a:pos x="155" y="264"/>
                    </a:cxn>
                    <a:cxn ang="0">
                      <a:pos x="166" y="243"/>
                    </a:cxn>
                    <a:cxn ang="0">
                      <a:pos x="177" y="216"/>
                    </a:cxn>
                    <a:cxn ang="0">
                      <a:pos x="186" y="185"/>
                    </a:cxn>
                    <a:cxn ang="0">
                      <a:pos x="190" y="151"/>
                    </a:cxn>
                    <a:cxn ang="0">
                      <a:pos x="186" y="115"/>
                    </a:cxn>
                    <a:cxn ang="0">
                      <a:pos x="174" y="76"/>
                    </a:cxn>
                    <a:cxn ang="0">
                      <a:pos x="151" y="38"/>
                    </a:cxn>
                    <a:cxn ang="0">
                      <a:pos x="115" y="0"/>
                    </a:cxn>
                    <a:cxn ang="0">
                      <a:pos x="0" y="140"/>
                    </a:cxn>
                    <a:cxn ang="0">
                      <a:pos x="155" y="264"/>
                    </a:cxn>
                  </a:cxnLst>
                  <a:rect l="0" t="0" r="r" b="b"/>
                  <a:pathLst>
                    <a:path w="190" h="264">
                      <a:moveTo>
                        <a:pt x="155" y="264"/>
                      </a:moveTo>
                      <a:lnTo>
                        <a:pt x="166" y="243"/>
                      </a:lnTo>
                      <a:lnTo>
                        <a:pt x="177" y="216"/>
                      </a:lnTo>
                      <a:lnTo>
                        <a:pt x="186" y="185"/>
                      </a:lnTo>
                      <a:lnTo>
                        <a:pt x="190" y="151"/>
                      </a:lnTo>
                      <a:lnTo>
                        <a:pt x="186" y="115"/>
                      </a:lnTo>
                      <a:lnTo>
                        <a:pt x="174" y="76"/>
                      </a:lnTo>
                      <a:lnTo>
                        <a:pt x="151" y="38"/>
                      </a:lnTo>
                      <a:lnTo>
                        <a:pt x="115" y="0"/>
                      </a:lnTo>
                      <a:lnTo>
                        <a:pt x="0" y="140"/>
                      </a:lnTo>
                      <a:lnTo>
                        <a:pt x="155" y="264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" name="Freeform 17"/>
                <p:cNvSpPr>
                  <a:spLocks/>
                </p:cNvSpPr>
                <p:nvPr/>
              </p:nvSpPr>
              <p:spPr bwMode="auto">
                <a:xfrm>
                  <a:off x="2855" y="2289"/>
                  <a:ext cx="497" cy="480"/>
                </a:xfrm>
                <a:custGeom>
                  <a:avLst/>
                  <a:gdLst/>
                  <a:ahLst/>
                  <a:cxnLst>
                    <a:cxn ang="0">
                      <a:pos x="82" y="445"/>
                    </a:cxn>
                    <a:cxn ang="0">
                      <a:pos x="84" y="448"/>
                    </a:cxn>
                    <a:cxn ang="0">
                      <a:pos x="88" y="450"/>
                    </a:cxn>
                    <a:cxn ang="0">
                      <a:pos x="92" y="453"/>
                    </a:cxn>
                    <a:cxn ang="0">
                      <a:pos x="95" y="456"/>
                    </a:cxn>
                    <a:cxn ang="0">
                      <a:pos x="87" y="427"/>
                    </a:cxn>
                    <a:cxn ang="0">
                      <a:pos x="87" y="397"/>
                    </a:cxn>
                    <a:cxn ang="0">
                      <a:pos x="95" y="369"/>
                    </a:cxn>
                    <a:cxn ang="0">
                      <a:pos x="112" y="341"/>
                    </a:cxn>
                    <a:cxn ang="0">
                      <a:pos x="127" y="326"/>
                    </a:cxn>
                    <a:cxn ang="0">
                      <a:pos x="147" y="313"/>
                    </a:cxn>
                    <a:cxn ang="0">
                      <a:pos x="166" y="305"/>
                    </a:cxn>
                    <a:cxn ang="0">
                      <a:pos x="187" y="300"/>
                    </a:cxn>
                    <a:cxn ang="0">
                      <a:pos x="209" y="300"/>
                    </a:cxn>
                    <a:cxn ang="0">
                      <a:pos x="231" y="304"/>
                    </a:cxn>
                    <a:cxn ang="0">
                      <a:pos x="250" y="312"/>
                    </a:cxn>
                    <a:cxn ang="0">
                      <a:pos x="270" y="325"/>
                    </a:cxn>
                    <a:cxn ang="0">
                      <a:pos x="285" y="340"/>
                    </a:cxn>
                    <a:cxn ang="0">
                      <a:pos x="297" y="358"/>
                    </a:cxn>
                    <a:cxn ang="0">
                      <a:pos x="306" y="378"/>
                    </a:cxn>
                    <a:cxn ang="0">
                      <a:pos x="310" y="398"/>
                    </a:cxn>
                    <a:cxn ang="0">
                      <a:pos x="310" y="421"/>
                    </a:cxn>
                    <a:cxn ang="0">
                      <a:pos x="307" y="441"/>
                    </a:cxn>
                    <a:cxn ang="0">
                      <a:pos x="300" y="461"/>
                    </a:cxn>
                    <a:cxn ang="0">
                      <a:pos x="288" y="480"/>
                    </a:cxn>
                    <a:cxn ang="0">
                      <a:pos x="306" y="471"/>
                    </a:cxn>
                    <a:cxn ang="0">
                      <a:pos x="323" y="461"/>
                    </a:cxn>
                    <a:cxn ang="0">
                      <a:pos x="337" y="450"/>
                    </a:cxn>
                    <a:cxn ang="0">
                      <a:pos x="350" y="440"/>
                    </a:cxn>
                    <a:cxn ang="0">
                      <a:pos x="359" y="431"/>
                    </a:cxn>
                    <a:cxn ang="0">
                      <a:pos x="367" y="423"/>
                    </a:cxn>
                    <a:cxn ang="0">
                      <a:pos x="372" y="417"/>
                    </a:cxn>
                    <a:cxn ang="0">
                      <a:pos x="375" y="414"/>
                    </a:cxn>
                    <a:cxn ang="0">
                      <a:pos x="379" y="410"/>
                    </a:cxn>
                    <a:cxn ang="0">
                      <a:pos x="388" y="397"/>
                    </a:cxn>
                    <a:cxn ang="0">
                      <a:pos x="403" y="379"/>
                    </a:cxn>
                    <a:cxn ang="0">
                      <a:pos x="421" y="357"/>
                    </a:cxn>
                    <a:cxn ang="0">
                      <a:pos x="441" y="334"/>
                    </a:cxn>
                    <a:cxn ang="0">
                      <a:pos x="462" y="309"/>
                    </a:cxn>
                    <a:cxn ang="0">
                      <a:pos x="480" y="286"/>
                    </a:cxn>
                    <a:cxn ang="0">
                      <a:pos x="497" y="265"/>
                    </a:cxn>
                    <a:cxn ang="0">
                      <a:pos x="174" y="0"/>
                    </a:cxn>
                    <a:cxn ang="0">
                      <a:pos x="51" y="151"/>
                    </a:cxn>
                    <a:cxn ang="0">
                      <a:pos x="44" y="160"/>
                    </a:cxn>
                    <a:cxn ang="0">
                      <a:pos x="31" y="181"/>
                    </a:cxn>
                    <a:cxn ang="0">
                      <a:pos x="16" y="212"/>
                    </a:cxn>
                    <a:cxn ang="0">
                      <a:pos x="4" y="251"/>
                    </a:cxn>
                    <a:cxn ang="0">
                      <a:pos x="0" y="296"/>
                    </a:cxn>
                    <a:cxn ang="0">
                      <a:pos x="8" y="345"/>
                    </a:cxn>
                    <a:cxn ang="0">
                      <a:pos x="34" y="395"/>
                    </a:cxn>
                    <a:cxn ang="0">
                      <a:pos x="82" y="445"/>
                    </a:cxn>
                  </a:cxnLst>
                  <a:rect l="0" t="0" r="r" b="b"/>
                  <a:pathLst>
                    <a:path w="497" h="480">
                      <a:moveTo>
                        <a:pt x="82" y="445"/>
                      </a:moveTo>
                      <a:lnTo>
                        <a:pt x="84" y="448"/>
                      </a:lnTo>
                      <a:lnTo>
                        <a:pt x="88" y="450"/>
                      </a:lnTo>
                      <a:lnTo>
                        <a:pt x="92" y="453"/>
                      </a:lnTo>
                      <a:lnTo>
                        <a:pt x="95" y="456"/>
                      </a:lnTo>
                      <a:lnTo>
                        <a:pt x="87" y="427"/>
                      </a:lnTo>
                      <a:lnTo>
                        <a:pt x="87" y="397"/>
                      </a:lnTo>
                      <a:lnTo>
                        <a:pt x="95" y="369"/>
                      </a:lnTo>
                      <a:lnTo>
                        <a:pt x="112" y="341"/>
                      </a:lnTo>
                      <a:lnTo>
                        <a:pt x="127" y="326"/>
                      </a:lnTo>
                      <a:lnTo>
                        <a:pt x="147" y="313"/>
                      </a:lnTo>
                      <a:lnTo>
                        <a:pt x="166" y="305"/>
                      </a:lnTo>
                      <a:lnTo>
                        <a:pt x="187" y="300"/>
                      </a:lnTo>
                      <a:lnTo>
                        <a:pt x="209" y="300"/>
                      </a:lnTo>
                      <a:lnTo>
                        <a:pt x="231" y="304"/>
                      </a:lnTo>
                      <a:lnTo>
                        <a:pt x="250" y="312"/>
                      </a:lnTo>
                      <a:lnTo>
                        <a:pt x="270" y="325"/>
                      </a:lnTo>
                      <a:lnTo>
                        <a:pt x="285" y="340"/>
                      </a:lnTo>
                      <a:lnTo>
                        <a:pt x="297" y="358"/>
                      </a:lnTo>
                      <a:lnTo>
                        <a:pt x="306" y="378"/>
                      </a:lnTo>
                      <a:lnTo>
                        <a:pt x="310" y="398"/>
                      </a:lnTo>
                      <a:lnTo>
                        <a:pt x="310" y="421"/>
                      </a:lnTo>
                      <a:lnTo>
                        <a:pt x="307" y="441"/>
                      </a:lnTo>
                      <a:lnTo>
                        <a:pt x="300" y="461"/>
                      </a:lnTo>
                      <a:lnTo>
                        <a:pt x="288" y="480"/>
                      </a:lnTo>
                      <a:lnTo>
                        <a:pt x="306" y="471"/>
                      </a:lnTo>
                      <a:lnTo>
                        <a:pt x="323" y="461"/>
                      </a:lnTo>
                      <a:lnTo>
                        <a:pt x="337" y="450"/>
                      </a:lnTo>
                      <a:lnTo>
                        <a:pt x="350" y="440"/>
                      </a:lnTo>
                      <a:lnTo>
                        <a:pt x="359" y="431"/>
                      </a:lnTo>
                      <a:lnTo>
                        <a:pt x="367" y="423"/>
                      </a:lnTo>
                      <a:lnTo>
                        <a:pt x="372" y="417"/>
                      </a:lnTo>
                      <a:lnTo>
                        <a:pt x="375" y="414"/>
                      </a:lnTo>
                      <a:lnTo>
                        <a:pt x="379" y="410"/>
                      </a:lnTo>
                      <a:lnTo>
                        <a:pt x="388" y="397"/>
                      </a:lnTo>
                      <a:lnTo>
                        <a:pt x="403" y="379"/>
                      </a:lnTo>
                      <a:lnTo>
                        <a:pt x="421" y="357"/>
                      </a:lnTo>
                      <a:lnTo>
                        <a:pt x="441" y="334"/>
                      </a:lnTo>
                      <a:lnTo>
                        <a:pt x="462" y="309"/>
                      </a:lnTo>
                      <a:lnTo>
                        <a:pt x="480" y="286"/>
                      </a:lnTo>
                      <a:lnTo>
                        <a:pt x="497" y="265"/>
                      </a:lnTo>
                      <a:lnTo>
                        <a:pt x="174" y="0"/>
                      </a:lnTo>
                      <a:lnTo>
                        <a:pt x="51" y="151"/>
                      </a:lnTo>
                      <a:lnTo>
                        <a:pt x="44" y="160"/>
                      </a:lnTo>
                      <a:lnTo>
                        <a:pt x="31" y="181"/>
                      </a:lnTo>
                      <a:lnTo>
                        <a:pt x="16" y="212"/>
                      </a:lnTo>
                      <a:lnTo>
                        <a:pt x="4" y="251"/>
                      </a:lnTo>
                      <a:lnTo>
                        <a:pt x="0" y="296"/>
                      </a:lnTo>
                      <a:lnTo>
                        <a:pt x="8" y="345"/>
                      </a:lnTo>
                      <a:lnTo>
                        <a:pt x="34" y="395"/>
                      </a:lnTo>
                      <a:lnTo>
                        <a:pt x="82" y="445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" name="Freeform 18"/>
                <p:cNvSpPr>
                  <a:spLocks/>
                </p:cNvSpPr>
                <p:nvPr/>
              </p:nvSpPr>
              <p:spPr bwMode="auto">
                <a:xfrm>
                  <a:off x="3348" y="2143"/>
                  <a:ext cx="76" cy="75"/>
                </a:xfrm>
                <a:custGeom>
                  <a:avLst/>
                  <a:gdLst/>
                  <a:ahLst/>
                  <a:cxnLst>
                    <a:cxn ang="0">
                      <a:pos x="76" y="34"/>
                    </a:cxn>
                    <a:cxn ang="0">
                      <a:pos x="69" y="44"/>
                    </a:cxn>
                    <a:cxn ang="0">
                      <a:pos x="59" y="54"/>
                    </a:cxn>
                    <a:cxn ang="0">
                      <a:pos x="50" y="65"/>
                    </a:cxn>
                    <a:cxn ang="0">
                      <a:pos x="43" y="75"/>
                    </a:cxn>
                    <a:cxn ang="0">
                      <a:pos x="37" y="71"/>
                    </a:cxn>
                    <a:cxn ang="0">
                      <a:pos x="32" y="67"/>
                    </a:cxn>
                    <a:cxn ang="0">
                      <a:pos x="27" y="63"/>
                    </a:cxn>
                    <a:cxn ang="0">
                      <a:pos x="22" y="58"/>
                    </a:cxn>
                    <a:cxn ang="0">
                      <a:pos x="15" y="53"/>
                    </a:cxn>
                    <a:cxn ang="0">
                      <a:pos x="10" y="49"/>
                    </a:cxn>
                    <a:cxn ang="0">
                      <a:pos x="5" y="45"/>
                    </a:cxn>
                    <a:cxn ang="0">
                      <a:pos x="0" y="41"/>
                    </a:cxn>
                    <a:cxn ang="0">
                      <a:pos x="8" y="31"/>
                    </a:cxn>
                    <a:cxn ang="0">
                      <a:pos x="18" y="21"/>
                    </a:cxn>
                    <a:cxn ang="0">
                      <a:pos x="27" y="10"/>
                    </a:cxn>
                    <a:cxn ang="0">
                      <a:pos x="35" y="0"/>
                    </a:cxn>
                    <a:cxn ang="0">
                      <a:pos x="40" y="4"/>
                    </a:cxn>
                    <a:cxn ang="0">
                      <a:pos x="45" y="8"/>
                    </a:cxn>
                    <a:cxn ang="0">
                      <a:pos x="50" y="12"/>
                    </a:cxn>
                    <a:cxn ang="0">
                      <a:pos x="56" y="17"/>
                    </a:cxn>
                    <a:cxn ang="0">
                      <a:pos x="61" y="22"/>
                    </a:cxn>
                    <a:cxn ang="0">
                      <a:pos x="66" y="26"/>
                    </a:cxn>
                    <a:cxn ang="0">
                      <a:pos x="71" y="30"/>
                    </a:cxn>
                    <a:cxn ang="0">
                      <a:pos x="76" y="34"/>
                    </a:cxn>
                  </a:cxnLst>
                  <a:rect l="0" t="0" r="r" b="b"/>
                  <a:pathLst>
                    <a:path w="76" h="75">
                      <a:moveTo>
                        <a:pt x="76" y="34"/>
                      </a:moveTo>
                      <a:lnTo>
                        <a:pt x="69" y="44"/>
                      </a:lnTo>
                      <a:lnTo>
                        <a:pt x="59" y="54"/>
                      </a:lnTo>
                      <a:lnTo>
                        <a:pt x="50" y="65"/>
                      </a:lnTo>
                      <a:lnTo>
                        <a:pt x="43" y="75"/>
                      </a:lnTo>
                      <a:lnTo>
                        <a:pt x="37" y="71"/>
                      </a:lnTo>
                      <a:lnTo>
                        <a:pt x="32" y="67"/>
                      </a:lnTo>
                      <a:lnTo>
                        <a:pt x="27" y="63"/>
                      </a:lnTo>
                      <a:lnTo>
                        <a:pt x="22" y="58"/>
                      </a:lnTo>
                      <a:lnTo>
                        <a:pt x="15" y="53"/>
                      </a:lnTo>
                      <a:lnTo>
                        <a:pt x="10" y="49"/>
                      </a:lnTo>
                      <a:lnTo>
                        <a:pt x="5" y="45"/>
                      </a:lnTo>
                      <a:lnTo>
                        <a:pt x="0" y="41"/>
                      </a:lnTo>
                      <a:lnTo>
                        <a:pt x="8" y="31"/>
                      </a:lnTo>
                      <a:lnTo>
                        <a:pt x="18" y="21"/>
                      </a:lnTo>
                      <a:lnTo>
                        <a:pt x="27" y="10"/>
                      </a:lnTo>
                      <a:lnTo>
                        <a:pt x="35" y="0"/>
                      </a:lnTo>
                      <a:lnTo>
                        <a:pt x="40" y="4"/>
                      </a:lnTo>
                      <a:lnTo>
                        <a:pt x="45" y="8"/>
                      </a:lnTo>
                      <a:lnTo>
                        <a:pt x="50" y="12"/>
                      </a:lnTo>
                      <a:lnTo>
                        <a:pt x="56" y="17"/>
                      </a:lnTo>
                      <a:lnTo>
                        <a:pt x="61" y="22"/>
                      </a:lnTo>
                      <a:lnTo>
                        <a:pt x="66" y="26"/>
                      </a:lnTo>
                      <a:lnTo>
                        <a:pt x="71" y="30"/>
                      </a:lnTo>
                      <a:lnTo>
                        <a:pt x="76" y="34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" name="Freeform 19"/>
                <p:cNvSpPr>
                  <a:spLocks noEditPoints="1"/>
                </p:cNvSpPr>
                <p:nvPr/>
              </p:nvSpPr>
              <p:spPr bwMode="auto">
                <a:xfrm>
                  <a:off x="2782" y="2051"/>
                  <a:ext cx="959" cy="970"/>
                </a:xfrm>
                <a:custGeom>
                  <a:avLst/>
                  <a:gdLst/>
                  <a:ahLst/>
                  <a:cxnLst>
                    <a:cxn ang="0">
                      <a:pos x="922" y="91"/>
                    </a:cxn>
                    <a:cxn ang="0">
                      <a:pos x="829" y="14"/>
                    </a:cxn>
                    <a:cxn ang="0">
                      <a:pos x="730" y="2"/>
                    </a:cxn>
                    <a:cxn ang="0">
                      <a:pos x="631" y="53"/>
                    </a:cxn>
                    <a:cxn ang="0">
                      <a:pos x="588" y="63"/>
                    </a:cxn>
                    <a:cxn ang="0">
                      <a:pos x="386" y="93"/>
                    </a:cxn>
                    <a:cxn ang="0">
                      <a:pos x="256" y="154"/>
                    </a:cxn>
                    <a:cxn ang="0">
                      <a:pos x="64" y="380"/>
                    </a:cxn>
                    <a:cxn ang="0">
                      <a:pos x="11" y="622"/>
                    </a:cxn>
                    <a:cxn ang="0">
                      <a:pos x="243" y="810"/>
                    </a:cxn>
                    <a:cxn ang="0">
                      <a:pos x="405" y="766"/>
                    </a:cxn>
                    <a:cxn ang="0">
                      <a:pos x="469" y="710"/>
                    </a:cxn>
                    <a:cxn ang="0">
                      <a:pos x="684" y="363"/>
                    </a:cxn>
                    <a:cxn ang="0">
                      <a:pos x="675" y="122"/>
                    </a:cxn>
                    <a:cxn ang="0">
                      <a:pos x="733" y="66"/>
                    </a:cxn>
                    <a:cxn ang="0">
                      <a:pos x="855" y="106"/>
                    </a:cxn>
                    <a:cxn ang="0">
                      <a:pos x="881" y="281"/>
                    </a:cxn>
                    <a:cxn ang="0">
                      <a:pos x="821" y="382"/>
                    </a:cxn>
                    <a:cxn ang="0">
                      <a:pos x="718" y="596"/>
                    </a:cxn>
                    <a:cxn ang="0">
                      <a:pos x="742" y="848"/>
                    </a:cxn>
                    <a:cxn ang="0">
                      <a:pos x="893" y="913"/>
                    </a:cxn>
                    <a:cxn ang="0">
                      <a:pos x="775" y="754"/>
                    </a:cxn>
                    <a:cxn ang="0">
                      <a:pos x="811" y="529"/>
                    </a:cxn>
                    <a:cxn ang="0">
                      <a:pos x="902" y="371"/>
                    </a:cxn>
                    <a:cxn ang="0">
                      <a:pos x="935" y="314"/>
                    </a:cxn>
                    <a:cxn ang="0">
                      <a:pos x="959" y="211"/>
                    </a:cxn>
                    <a:cxn ang="0">
                      <a:pos x="287" y="175"/>
                    </a:cxn>
                    <a:cxn ang="0">
                      <a:pos x="387" y="128"/>
                    </a:cxn>
                    <a:cxn ang="0">
                      <a:pos x="528" y="158"/>
                    </a:cxn>
                    <a:cxn ang="0">
                      <a:pos x="413" y="716"/>
                    </a:cxn>
                    <a:cxn ang="0">
                      <a:pos x="299" y="773"/>
                    </a:cxn>
                    <a:cxn ang="0">
                      <a:pos x="124" y="719"/>
                    </a:cxn>
                    <a:cxn ang="0">
                      <a:pos x="70" y="435"/>
                    </a:cxn>
                    <a:cxn ang="0">
                      <a:pos x="546" y="557"/>
                    </a:cxn>
                    <a:cxn ang="0">
                      <a:pos x="441" y="687"/>
                    </a:cxn>
                    <a:cxn ang="0">
                      <a:pos x="648" y="321"/>
                    </a:cxn>
                    <a:cxn ang="0">
                      <a:pos x="609" y="167"/>
                    </a:cxn>
                    <a:cxn ang="0">
                      <a:pos x="576" y="141"/>
                    </a:cxn>
                    <a:cxn ang="0">
                      <a:pos x="601" y="92"/>
                    </a:cxn>
                    <a:cxn ang="0">
                      <a:pos x="632" y="118"/>
                    </a:cxn>
                    <a:cxn ang="0">
                      <a:pos x="609" y="167"/>
                    </a:cxn>
                    <a:cxn ang="0">
                      <a:pos x="856" y="411"/>
                    </a:cxn>
                    <a:cxn ang="0">
                      <a:pos x="753" y="653"/>
                    </a:cxn>
                    <a:cxn ang="0">
                      <a:pos x="794" y="843"/>
                    </a:cxn>
                    <a:cxn ang="0">
                      <a:pos x="864" y="939"/>
                    </a:cxn>
                    <a:cxn ang="0">
                      <a:pos x="738" y="796"/>
                    </a:cxn>
                    <a:cxn ang="0">
                      <a:pos x="750" y="557"/>
                    </a:cxn>
                    <a:cxn ang="0">
                      <a:pos x="856" y="358"/>
                    </a:cxn>
                    <a:cxn ang="0">
                      <a:pos x="911" y="240"/>
                    </a:cxn>
                    <a:cxn ang="0">
                      <a:pos x="885" y="115"/>
                    </a:cxn>
                    <a:cxn ang="0">
                      <a:pos x="778" y="46"/>
                    </a:cxn>
                    <a:cxn ang="0">
                      <a:pos x="629" y="80"/>
                    </a:cxn>
                    <a:cxn ang="0">
                      <a:pos x="719" y="23"/>
                    </a:cxn>
                    <a:cxn ang="0">
                      <a:pos x="808" y="26"/>
                    </a:cxn>
                    <a:cxn ang="0">
                      <a:pos x="893" y="81"/>
                    </a:cxn>
                    <a:cxn ang="0">
                      <a:pos x="941" y="211"/>
                    </a:cxn>
                    <a:cxn ang="0">
                      <a:pos x="919" y="307"/>
                    </a:cxn>
                  </a:cxnLst>
                  <a:rect l="0" t="0" r="r" b="b"/>
                  <a:pathLst>
                    <a:path w="959" h="970">
                      <a:moveTo>
                        <a:pt x="959" y="211"/>
                      </a:moveTo>
                      <a:lnTo>
                        <a:pt x="957" y="185"/>
                      </a:lnTo>
                      <a:lnTo>
                        <a:pt x="952" y="159"/>
                      </a:lnTo>
                      <a:lnTo>
                        <a:pt x="944" y="135"/>
                      </a:lnTo>
                      <a:lnTo>
                        <a:pt x="934" y="111"/>
                      </a:lnTo>
                      <a:lnTo>
                        <a:pt x="922" y="91"/>
                      </a:lnTo>
                      <a:lnTo>
                        <a:pt x="907" y="70"/>
                      </a:lnTo>
                      <a:lnTo>
                        <a:pt x="890" y="53"/>
                      </a:lnTo>
                      <a:lnTo>
                        <a:pt x="871" y="37"/>
                      </a:lnTo>
                      <a:lnTo>
                        <a:pt x="858" y="28"/>
                      </a:lnTo>
                      <a:lnTo>
                        <a:pt x="843" y="21"/>
                      </a:lnTo>
                      <a:lnTo>
                        <a:pt x="829" y="14"/>
                      </a:lnTo>
                      <a:lnTo>
                        <a:pt x="813" y="8"/>
                      </a:lnTo>
                      <a:lnTo>
                        <a:pt x="798" y="4"/>
                      </a:lnTo>
                      <a:lnTo>
                        <a:pt x="781" y="1"/>
                      </a:lnTo>
                      <a:lnTo>
                        <a:pt x="764" y="0"/>
                      </a:lnTo>
                      <a:lnTo>
                        <a:pt x="747" y="0"/>
                      </a:lnTo>
                      <a:lnTo>
                        <a:pt x="730" y="2"/>
                      </a:lnTo>
                      <a:lnTo>
                        <a:pt x="714" y="5"/>
                      </a:lnTo>
                      <a:lnTo>
                        <a:pt x="697" y="11"/>
                      </a:lnTo>
                      <a:lnTo>
                        <a:pt x="680" y="18"/>
                      </a:lnTo>
                      <a:lnTo>
                        <a:pt x="663" y="27"/>
                      </a:lnTo>
                      <a:lnTo>
                        <a:pt x="646" y="39"/>
                      </a:lnTo>
                      <a:lnTo>
                        <a:pt x="631" y="53"/>
                      </a:lnTo>
                      <a:lnTo>
                        <a:pt x="615" y="69"/>
                      </a:lnTo>
                      <a:lnTo>
                        <a:pt x="607" y="62"/>
                      </a:lnTo>
                      <a:lnTo>
                        <a:pt x="602" y="59"/>
                      </a:lnTo>
                      <a:lnTo>
                        <a:pt x="597" y="58"/>
                      </a:lnTo>
                      <a:lnTo>
                        <a:pt x="592" y="61"/>
                      </a:lnTo>
                      <a:lnTo>
                        <a:pt x="588" y="63"/>
                      </a:lnTo>
                      <a:lnTo>
                        <a:pt x="540" y="123"/>
                      </a:lnTo>
                      <a:lnTo>
                        <a:pt x="506" y="107"/>
                      </a:lnTo>
                      <a:lnTo>
                        <a:pt x="474" y="97"/>
                      </a:lnTo>
                      <a:lnTo>
                        <a:pt x="443" y="91"/>
                      </a:lnTo>
                      <a:lnTo>
                        <a:pt x="414" y="91"/>
                      </a:lnTo>
                      <a:lnTo>
                        <a:pt x="386" y="93"/>
                      </a:lnTo>
                      <a:lnTo>
                        <a:pt x="358" y="100"/>
                      </a:lnTo>
                      <a:lnTo>
                        <a:pt x="334" y="107"/>
                      </a:lnTo>
                      <a:lnTo>
                        <a:pt x="312" y="118"/>
                      </a:lnTo>
                      <a:lnTo>
                        <a:pt x="291" y="129"/>
                      </a:lnTo>
                      <a:lnTo>
                        <a:pt x="273" y="142"/>
                      </a:lnTo>
                      <a:lnTo>
                        <a:pt x="256" y="154"/>
                      </a:lnTo>
                      <a:lnTo>
                        <a:pt x="243" y="166"/>
                      </a:lnTo>
                      <a:lnTo>
                        <a:pt x="231" y="176"/>
                      </a:lnTo>
                      <a:lnTo>
                        <a:pt x="223" y="184"/>
                      </a:lnTo>
                      <a:lnTo>
                        <a:pt x="218" y="189"/>
                      </a:lnTo>
                      <a:lnTo>
                        <a:pt x="217" y="192"/>
                      </a:lnTo>
                      <a:lnTo>
                        <a:pt x="64" y="380"/>
                      </a:lnTo>
                      <a:lnTo>
                        <a:pt x="56" y="390"/>
                      </a:lnTo>
                      <a:lnTo>
                        <a:pt x="41" y="415"/>
                      </a:lnTo>
                      <a:lnTo>
                        <a:pt x="21" y="455"/>
                      </a:lnTo>
                      <a:lnTo>
                        <a:pt x="7" y="503"/>
                      </a:lnTo>
                      <a:lnTo>
                        <a:pt x="0" y="560"/>
                      </a:lnTo>
                      <a:lnTo>
                        <a:pt x="11" y="622"/>
                      </a:lnTo>
                      <a:lnTo>
                        <a:pt x="42" y="686"/>
                      </a:lnTo>
                      <a:lnTo>
                        <a:pt x="102" y="748"/>
                      </a:lnTo>
                      <a:lnTo>
                        <a:pt x="139" y="774"/>
                      </a:lnTo>
                      <a:lnTo>
                        <a:pt x="174" y="793"/>
                      </a:lnTo>
                      <a:lnTo>
                        <a:pt x="209" y="805"/>
                      </a:lnTo>
                      <a:lnTo>
                        <a:pt x="243" y="810"/>
                      </a:lnTo>
                      <a:lnTo>
                        <a:pt x="275" y="812"/>
                      </a:lnTo>
                      <a:lnTo>
                        <a:pt x="305" y="808"/>
                      </a:lnTo>
                      <a:lnTo>
                        <a:pt x="334" y="800"/>
                      </a:lnTo>
                      <a:lnTo>
                        <a:pt x="360" y="791"/>
                      </a:lnTo>
                      <a:lnTo>
                        <a:pt x="383" y="779"/>
                      </a:lnTo>
                      <a:lnTo>
                        <a:pt x="405" y="766"/>
                      </a:lnTo>
                      <a:lnTo>
                        <a:pt x="423" y="752"/>
                      </a:lnTo>
                      <a:lnTo>
                        <a:pt x="439" y="740"/>
                      </a:lnTo>
                      <a:lnTo>
                        <a:pt x="452" y="729"/>
                      </a:lnTo>
                      <a:lnTo>
                        <a:pt x="461" y="719"/>
                      </a:lnTo>
                      <a:lnTo>
                        <a:pt x="466" y="713"/>
                      </a:lnTo>
                      <a:lnTo>
                        <a:pt x="469" y="710"/>
                      </a:lnTo>
                      <a:lnTo>
                        <a:pt x="622" y="521"/>
                      </a:lnTo>
                      <a:lnTo>
                        <a:pt x="628" y="513"/>
                      </a:lnTo>
                      <a:lnTo>
                        <a:pt x="642" y="491"/>
                      </a:lnTo>
                      <a:lnTo>
                        <a:pt x="659" y="458"/>
                      </a:lnTo>
                      <a:lnTo>
                        <a:pt x="676" y="413"/>
                      </a:lnTo>
                      <a:lnTo>
                        <a:pt x="684" y="363"/>
                      </a:lnTo>
                      <a:lnTo>
                        <a:pt x="683" y="308"/>
                      </a:lnTo>
                      <a:lnTo>
                        <a:pt x="663" y="250"/>
                      </a:lnTo>
                      <a:lnTo>
                        <a:pt x="624" y="192"/>
                      </a:lnTo>
                      <a:lnTo>
                        <a:pt x="672" y="132"/>
                      </a:lnTo>
                      <a:lnTo>
                        <a:pt x="675" y="128"/>
                      </a:lnTo>
                      <a:lnTo>
                        <a:pt x="675" y="122"/>
                      </a:lnTo>
                      <a:lnTo>
                        <a:pt x="673" y="116"/>
                      </a:lnTo>
                      <a:lnTo>
                        <a:pt x="670" y="113"/>
                      </a:lnTo>
                      <a:lnTo>
                        <a:pt x="664" y="109"/>
                      </a:lnTo>
                      <a:lnTo>
                        <a:pt x="686" y="88"/>
                      </a:lnTo>
                      <a:lnTo>
                        <a:pt x="710" y="74"/>
                      </a:lnTo>
                      <a:lnTo>
                        <a:pt x="733" y="66"/>
                      </a:lnTo>
                      <a:lnTo>
                        <a:pt x="755" y="63"/>
                      </a:lnTo>
                      <a:lnTo>
                        <a:pt x="777" y="65"/>
                      </a:lnTo>
                      <a:lnTo>
                        <a:pt x="798" y="69"/>
                      </a:lnTo>
                      <a:lnTo>
                        <a:pt x="817" y="78"/>
                      </a:lnTo>
                      <a:lnTo>
                        <a:pt x="834" y="88"/>
                      </a:lnTo>
                      <a:lnTo>
                        <a:pt x="855" y="106"/>
                      </a:lnTo>
                      <a:lnTo>
                        <a:pt x="872" y="129"/>
                      </a:lnTo>
                      <a:lnTo>
                        <a:pt x="885" y="155"/>
                      </a:lnTo>
                      <a:lnTo>
                        <a:pt x="894" y="184"/>
                      </a:lnTo>
                      <a:lnTo>
                        <a:pt x="895" y="215"/>
                      </a:lnTo>
                      <a:lnTo>
                        <a:pt x="891" y="247"/>
                      </a:lnTo>
                      <a:lnTo>
                        <a:pt x="881" y="281"/>
                      </a:lnTo>
                      <a:lnTo>
                        <a:pt x="863" y="315"/>
                      </a:lnTo>
                      <a:lnTo>
                        <a:pt x="859" y="321"/>
                      </a:lnTo>
                      <a:lnTo>
                        <a:pt x="851" y="334"/>
                      </a:lnTo>
                      <a:lnTo>
                        <a:pt x="842" y="349"/>
                      </a:lnTo>
                      <a:lnTo>
                        <a:pt x="838" y="355"/>
                      </a:lnTo>
                      <a:lnTo>
                        <a:pt x="821" y="382"/>
                      </a:lnTo>
                      <a:lnTo>
                        <a:pt x="802" y="412"/>
                      </a:lnTo>
                      <a:lnTo>
                        <a:pt x="784" y="445"/>
                      </a:lnTo>
                      <a:lnTo>
                        <a:pt x="764" y="480"/>
                      </a:lnTo>
                      <a:lnTo>
                        <a:pt x="747" y="517"/>
                      </a:lnTo>
                      <a:lnTo>
                        <a:pt x="732" y="556"/>
                      </a:lnTo>
                      <a:lnTo>
                        <a:pt x="718" y="596"/>
                      </a:lnTo>
                      <a:lnTo>
                        <a:pt x="708" y="638"/>
                      </a:lnTo>
                      <a:lnTo>
                        <a:pt x="703" y="679"/>
                      </a:lnTo>
                      <a:lnTo>
                        <a:pt x="703" y="722"/>
                      </a:lnTo>
                      <a:lnTo>
                        <a:pt x="710" y="764"/>
                      </a:lnTo>
                      <a:lnTo>
                        <a:pt x="721" y="806"/>
                      </a:lnTo>
                      <a:lnTo>
                        <a:pt x="742" y="848"/>
                      </a:lnTo>
                      <a:lnTo>
                        <a:pt x="771" y="888"/>
                      </a:lnTo>
                      <a:lnTo>
                        <a:pt x="808" y="927"/>
                      </a:lnTo>
                      <a:lnTo>
                        <a:pt x="856" y="965"/>
                      </a:lnTo>
                      <a:lnTo>
                        <a:pt x="864" y="970"/>
                      </a:lnTo>
                      <a:lnTo>
                        <a:pt x="900" y="918"/>
                      </a:lnTo>
                      <a:lnTo>
                        <a:pt x="893" y="913"/>
                      </a:lnTo>
                      <a:lnTo>
                        <a:pt x="860" y="888"/>
                      </a:lnTo>
                      <a:lnTo>
                        <a:pt x="834" y="863"/>
                      </a:lnTo>
                      <a:lnTo>
                        <a:pt x="812" y="836"/>
                      </a:lnTo>
                      <a:lnTo>
                        <a:pt x="795" y="810"/>
                      </a:lnTo>
                      <a:lnTo>
                        <a:pt x="782" y="783"/>
                      </a:lnTo>
                      <a:lnTo>
                        <a:pt x="775" y="754"/>
                      </a:lnTo>
                      <a:lnTo>
                        <a:pt x="769" y="726"/>
                      </a:lnTo>
                      <a:lnTo>
                        <a:pt x="768" y="697"/>
                      </a:lnTo>
                      <a:lnTo>
                        <a:pt x="772" y="655"/>
                      </a:lnTo>
                      <a:lnTo>
                        <a:pt x="781" y="612"/>
                      </a:lnTo>
                      <a:lnTo>
                        <a:pt x="794" y="569"/>
                      </a:lnTo>
                      <a:lnTo>
                        <a:pt x="811" y="529"/>
                      </a:lnTo>
                      <a:lnTo>
                        <a:pt x="830" y="490"/>
                      </a:lnTo>
                      <a:lnTo>
                        <a:pt x="851" y="454"/>
                      </a:lnTo>
                      <a:lnTo>
                        <a:pt x="872" y="420"/>
                      </a:lnTo>
                      <a:lnTo>
                        <a:pt x="891" y="389"/>
                      </a:lnTo>
                      <a:lnTo>
                        <a:pt x="895" y="384"/>
                      </a:lnTo>
                      <a:lnTo>
                        <a:pt x="902" y="371"/>
                      </a:lnTo>
                      <a:lnTo>
                        <a:pt x="911" y="358"/>
                      </a:lnTo>
                      <a:lnTo>
                        <a:pt x="916" y="349"/>
                      </a:lnTo>
                      <a:lnTo>
                        <a:pt x="916" y="349"/>
                      </a:lnTo>
                      <a:lnTo>
                        <a:pt x="916" y="347"/>
                      </a:lnTo>
                      <a:lnTo>
                        <a:pt x="926" y="330"/>
                      </a:lnTo>
                      <a:lnTo>
                        <a:pt x="935" y="314"/>
                      </a:lnTo>
                      <a:lnTo>
                        <a:pt x="943" y="295"/>
                      </a:lnTo>
                      <a:lnTo>
                        <a:pt x="948" y="279"/>
                      </a:lnTo>
                      <a:lnTo>
                        <a:pt x="954" y="262"/>
                      </a:lnTo>
                      <a:lnTo>
                        <a:pt x="956" y="245"/>
                      </a:lnTo>
                      <a:lnTo>
                        <a:pt x="959" y="228"/>
                      </a:lnTo>
                      <a:lnTo>
                        <a:pt x="959" y="211"/>
                      </a:lnTo>
                      <a:close/>
                      <a:moveTo>
                        <a:pt x="554" y="176"/>
                      </a:moveTo>
                      <a:lnTo>
                        <a:pt x="424" y="337"/>
                      </a:lnTo>
                      <a:lnTo>
                        <a:pt x="257" y="201"/>
                      </a:lnTo>
                      <a:lnTo>
                        <a:pt x="265" y="193"/>
                      </a:lnTo>
                      <a:lnTo>
                        <a:pt x="275" y="184"/>
                      </a:lnTo>
                      <a:lnTo>
                        <a:pt x="287" y="175"/>
                      </a:lnTo>
                      <a:lnTo>
                        <a:pt x="300" y="166"/>
                      </a:lnTo>
                      <a:lnTo>
                        <a:pt x="314" y="157"/>
                      </a:lnTo>
                      <a:lnTo>
                        <a:pt x="330" y="148"/>
                      </a:lnTo>
                      <a:lnTo>
                        <a:pt x="348" y="140"/>
                      </a:lnTo>
                      <a:lnTo>
                        <a:pt x="367" y="133"/>
                      </a:lnTo>
                      <a:lnTo>
                        <a:pt x="387" y="128"/>
                      </a:lnTo>
                      <a:lnTo>
                        <a:pt x="408" y="126"/>
                      </a:lnTo>
                      <a:lnTo>
                        <a:pt x="430" y="126"/>
                      </a:lnTo>
                      <a:lnTo>
                        <a:pt x="453" y="128"/>
                      </a:lnTo>
                      <a:lnTo>
                        <a:pt x="478" y="135"/>
                      </a:lnTo>
                      <a:lnTo>
                        <a:pt x="502" y="145"/>
                      </a:lnTo>
                      <a:lnTo>
                        <a:pt x="528" y="158"/>
                      </a:lnTo>
                      <a:lnTo>
                        <a:pt x="554" y="176"/>
                      </a:lnTo>
                      <a:close/>
                      <a:moveTo>
                        <a:pt x="441" y="687"/>
                      </a:moveTo>
                      <a:lnTo>
                        <a:pt x="439" y="690"/>
                      </a:lnTo>
                      <a:lnTo>
                        <a:pt x="432" y="696"/>
                      </a:lnTo>
                      <a:lnTo>
                        <a:pt x="424" y="705"/>
                      </a:lnTo>
                      <a:lnTo>
                        <a:pt x="413" y="716"/>
                      </a:lnTo>
                      <a:lnTo>
                        <a:pt x="400" y="726"/>
                      </a:lnTo>
                      <a:lnTo>
                        <a:pt x="383" y="738"/>
                      </a:lnTo>
                      <a:lnTo>
                        <a:pt x="365" y="749"/>
                      </a:lnTo>
                      <a:lnTo>
                        <a:pt x="345" y="758"/>
                      </a:lnTo>
                      <a:lnTo>
                        <a:pt x="322" y="767"/>
                      </a:lnTo>
                      <a:lnTo>
                        <a:pt x="299" y="773"/>
                      </a:lnTo>
                      <a:lnTo>
                        <a:pt x="273" y="775"/>
                      </a:lnTo>
                      <a:lnTo>
                        <a:pt x="246" y="774"/>
                      </a:lnTo>
                      <a:lnTo>
                        <a:pt x="217" y="769"/>
                      </a:lnTo>
                      <a:lnTo>
                        <a:pt x="187" y="758"/>
                      </a:lnTo>
                      <a:lnTo>
                        <a:pt x="156" y="743"/>
                      </a:lnTo>
                      <a:lnTo>
                        <a:pt x="124" y="719"/>
                      </a:lnTo>
                      <a:lnTo>
                        <a:pt x="73" y="666"/>
                      </a:lnTo>
                      <a:lnTo>
                        <a:pt x="46" y="612"/>
                      </a:lnTo>
                      <a:lnTo>
                        <a:pt x="37" y="560"/>
                      </a:lnTo>
                      <a:lnTo>
                        <a:pt x="42" y="511"/>
                      </a:lnTo>
                      <a:lnTo>
                        <a:pt x="54" y="469"/>
                      </a:lnTo>
                      <a:lnTo>
                        <a:pt x="70" y="435"/>
                      </a:lnTo>
                      <a:lnTo>
                        <a:pt x="85" y="412"/>
                      </a:lnTo>
                      <a:lnTo>
                        <a:pt x="91" y="403"/>
                      </a:lnTo>
                      <a:lnTo>
                        <a:pt x="234" y="228"/>
                      </a:lnTo>
                      <a:lnTo>
                        <a:pt x="583" y="512"/>
                      </a:lnTo>
                      <a:lnTo>
                        <a:pt x="567" y="533"/>
                      </a:lnTo>
                      <a:lnTo>
                        <a:pt x="546" y="557"/>
                      </a:lnTo>
                      <a:lnTo>
                        <a:pt x="523" y="587"/>
                      </a:lnTo>
                      <a:lnTo>
                        <a:pt x="498" y="616"/>
                      </a:lnTo>
                      <a:lnTo>
                        <a:pt x="476" y="643"/>
                      </a:lnTo>
                      <a:lnTo>
                        <a:pt x="458" y="666"/>
                      </a:lnTo>
                      <a:lnTo>
                        <a:pt x="447" y="682"/>
                      </a:lnTo>
                      <a:lnTo>
                        <a:pt x="441" y="687"/>
                      </a:lnTo>
                      <a:close/>
                      <a:moveTo>
                        <a:pt x="605" y="483"/>
                      </a:moveTo>
                      <a:lnTo>
                        <a:pt x="437" y="349"/>
                      </a:lnTo>
                      <a:lnTo>
                        <a:pt x="568" y="188"/>
                      </a:lnTo>
                      <a:lnTo>
                        <a:pt x="610" y="232"/>
                      </a:lnTo>
                      <a:lnTo>
                        <a:pt x="636" y="277"/>
                      </a:lnTo>
                      <a:lnTo>
                        <a:pt x="648" y="321"/>
                      </a:lnTo>
                      <a:lnTo>
                        <a:pt x="649" y="363"/>
                      </a:lnTo>
                      <a:lnTo>
                        <a:pt x="642" y="402"/>
                      </a:lnTo>
                      <a:lnTo>
                        <a:pt x="631" y="435"/>
                      </a:lnTo>
                      <a:lnTo>
                        <a:pt x="618" y="463"/>
                      </a:lnTo>
                      <a:lnTo>
                        <a:pt x="605" y="483"/>
                      </a:lnTo>
                      <a:close/>
                      <a:moveTo>
                        <a:pt x="609" y="167"/>
                      </a:moveTo>
                      <a:lnTo>
                        <a:pt x="603" y="163"/>
                      </a:lnTo>
                      <a:lnTo>
                        <a:pt x="598" y="159"/>
                      </a:lnTo>
                      <a:lnTo>
                        <a:pt x="593" y="155"/>
                      </a:lnTo>
                      <a:lnTo>
                        <a:pt x="588" y="150"/>
                      </a:lnTo>
                      <a:lnTo>
                        <a:pt x="581" y="145"/>
                      </a:lnTo>
                      <a:lnTo>
                        <a:pt x="576" y="141"/>
                      </a:lnTo>
                      <a:lnTo>
                        <a:pt x="571" y="137"/>
                      </a:lnTo>
                      <a:lnTo>
                        <a:pt x="566" y="133"/>
                      </a:lnTo>
                      <a:lnTo>
                        <a:pt x="574" y="123"/>
                      </a:lnTo>
                      <a:lnTo>
                        <a:pt x="584" y="113"/>
                      </a:lnTo>
                      <a:lnTo>
                        <a:pt x="593" y="102"/>
                      </a:lnTo>
                      <a:lnTo>
                        <a:pt x="601" y="92"/>
                      </a:lnTo>
                      <a:lnTo>
                        <a:pt x="606" y="96"/>
                      </a:lnTo>
                      <a:lnTo>
                        <a:pt x="611" y="100"/>
                      </a:lnTo>
                      <a:lnTo>
                        <a:pt x="616" y="104"/>
                      </a:lnTo>
                      <a:lnTo>
                        <a:pt x="622" y="109"/>
                      </a:lnTo>
                      <a:lnTo>
                        <a:pt x="627" y="114"/>
                      </a:lnTo>
                      <a:lnTo>
                        <a:pt x="632" y="118"/>
                      </a:lnTo>
                      <a:lnTo>
                        <a:pt x="637" y="122"/>
                      </a:lnTo>
                      <a:lnTo>
                        <a:pt x="642" y="126"/>
                      </a:lnTo>
                      <a:lnTo>
                        <a:pt x="635" y="136"/>
                      </a:lnTo>
                      <a:lnTo>
                        <a:pt x="625" y="146"/>
                      </a:lnTo>
                      <a:lnTo>
                        <a:pt x="616" y="157"/>
                      </a:lnTo>
                      <a:lnTo>
                        <a:pt x="609" y="167"/>
                      </a:lnTo>
                      <a:close/>
                      <a:moveTo>
                        <a:pt x="900" y="340"/>
                      </a:moveTo>
                      <a:lnTo>
                        <a:pt x="896" y="346"/>
                      </a:lnTo>
                      <a:lnTo>
                        <a:pt x="887" y="359"/>
                      </a:lnTo>
                      <a:lnTo>
                        <a:pt x="880" y="372"/>
                      </a:lnTo>
                      <a:lnTo>
                        <a:pt x="876" y="378"/>
                      </a:lnTo>
                      <a:lnTo>
                        <a:pt x="856" y="411"/>
                      </a:lnTo>
                      <a:lnTo>
                        <a:pt x="834" y="446"/>
                      </a:lnTo>
                      <a:lnTo>
                        <a:pt x="813" y="483"/>
                      </a:lnTo>
                      <a:lnTo>
                        <a:pt x="793" y="524"/>
                      </a:lnTo>
                      <a:lnTo>
                        <a:pt x="776" y="565"/>
                      </a:lnTo>
                      <a:lnTo>
                        <a:pt x="762" y="609"/>
                      </a:lnTo>
                      <a:lnTo>
                        <a:pt x="753" y="653"/>
                      </a:lnTo>
                      <a:lnTo>
                        <a:pt x="749" y="699"/>
                      </a:lnTo>
                      <a:lnTo>
                        <a:pt x="750" y="729"/>
                      </a:lnTo>
                      <a:lnTo>
                        <a:pt x="755" y="757"/>
                      </a:lnTo>
                      <a:lnTo>
                        <a:pt x="764" y="786"/>
                      </a:lnTo>
                      <a:lnTo>
                        <a:pt x="777" y="814"/>
                      </a:lnTo>
                      <a:lnTo>
                        <a:pt x="794" y="843"/>
                      </a:lnTo>
                      <a:lnTo>
                        <a:pt x="815" y="870"/>
                      </a:lnTo>
                      <a:lnTo>
                        <a:pt x="842" y="896"/>
                      </a:lnTo>
                      <a:lnTo>
                        <a:pt x="874" y="922"/>
                      </a:lnTo>
                      <a:lnTo>
                        <a:pt x="872" y="927"/>
                      </a:lnTo>
                      <a:lnTo>
                        <a:pt x="868" y="933"/>
                      </a:lnTo>
                      <a:lnTo>
                        <a:pt x="864" y="939"/>
                      </a:lnTo>
                      <a:lnTo>
                        <a:pt x="860" y="944"/>
                      </a:lnTo>
                      <a:lnTo>
                        <a:pt x="825" y="917"/>
                      </a:lnTo>
                      <a:lnTo>
                        <a:pt x="795" y="887"/>
                      </a:lnTo>
                      <a:lnTo>
                        <a:pt x="771" y="857"/>
                      </a:lnTo>
                      <a:lnTo>
                        <a:pt x="753" y="827"/>
                      </a:lnTo>
                      <a:lnTo>
                        <a:pt x="738" y="796"/>
                      </a:lnTo>
                      <a:lnTo>
                        <a:pt x="729" y="764"/>
                      </a:lnTo>
                      <a:lnTo>
                        <a:pt x="723" y="732"/>
                      </a:lnTo>
                      <a:lnTo>
                        <a:pt x="721" y="700"/>
                      </a:lnTo>
                      <a:lnTo>
                        <a:pt x="725" y="652"/>
                      </a:lnTo>
                      <a:lnTo>
                        <a:pt x="734" y="604"/>
                      </a:lnTo>
                      <a:lnTo>
                        <a:pt x="750" y="557"/>
                      </a:lnTo>
                      <a:lnTo>
                        <a:pt x="768" y="512"/>
                      </a:lnTo>
                      <a:lnTo>
                        <a:pt x="789" y="470"/>
                      </a:lnTo>
                      <a:lnTo>
                        <a:pt x="811" y="432"/>
                      </a:lnTo>
                      <a:lnTo>
                        <a:pt x="833" y="395"/>
                      </a:lnTo>
                      <a:lnTo>
                        <a:pt x="852" y="364"/>
                      </a:lnTo>
                      <a:lnTo>
                        <a:pt x="856" y="358"/>
                      </a:lnTo>
                      <a:lnTo>
                        <a:pt x="865" y="343"/>
                      </a:lnTo>
                      <a:lnTo>
                        <a:pt x="874" y="330"/>
                      </a:lnTo>
                      <a:lnTo>
                        <a:pt x="878" y="324"/>
                      </a:lnTo>
                      <a:lnTo>
                        <a:pt x="894" y="295"/>
                      </a:lnTo>
                      <a:lnTo>
                        <a:pt x="906" y="267"/>
                      </a:lnTo>
                      <a:lnTo>
                        <a:pt x="911" y="240"/>
                      </a:lnTo>
                      <a:lnTo>
                        <a:pt x="913" y="212"/>
                      </a:lnTo>
                      <a:lnTo>
                        <a:pt x="912" y="190"/>
                      </a:lnTo>
                      <a:lnTo>
                        <a:pt x="908" y="171"/>
                      </a:lnTo>
                      <a:lnTo>
                        <a:pt x="903" y="150"/>
                      </a:lnTo>
                      <a:lnTo>
                        <a:pt x="895" y="132"/>
                      </a:lnTo>
                      <a:lnTo>
                        <a:pt x="885" y="115"/>
                      </a:lnTo>
                      <a:lnTo>
                        <a:pt x="873" y="100"/>
                      </a:lnTo>
                      <a:lnTo>
                        <a:pt x="859" y="85"/>
                      </a:lnTo>
                      <a:lnTo>
                        <a:pt x="845" y="74"/>
                      </a:lnTo>
                      <a:lnTo>
                        <a:pt x="825" y="61"/>
                      </a:lnTo>
                      <a:lnTo>
                        <a:pt x="803" y="52"/>
                      </a:lnTo>
                      <a:lnTo>
                        <a:pt x="778" y="46"/>
                      </a:lnTo>
                      <a:lnTo>
                        <a:pt x="754" y="44"/>
                      </a:lnTo>
                      <a:lnTo>
                        <a:pt x="728" y="48"/>
                      </a:lnTo>
                      <a:lnTo>
                        <a:pt x="702" y="58"/>
                      </a:lnTo>
                      <a:lnTo>
                        <a:pt x="676" y="74"/>
                      </a:lnTo>
                      <a:lnTo>
                        <a:pt x="651" y="97"/>
                      </a:lnTo>
                      <a:lnTo>
                        <a:pt x="629" y="80"/>
                      </a:lnTo>
                      <a:lnTo>
                        <a:pt x="644" y="66"/>
                      </a:lnTo>
                      <a:lnTo>
                        <a:pt x="658" y="54"/>
                      </a:lnTo>
                      <a:lnTo>
                        <a:pt x="672" y="44"/>
                      </a:lnTo>
                      <a:lnTo>
                        <a:pt x="688" y="35"/>
                      </a:lnTo>
                      <a:lnTo>
                        <a:pt x="703" y="28"/>
                      </a:lnTo>
                      <a:lnTo>
                        <a:pt x="719" y="23"/>
                      </a:lnTo>
                      <a:lnTo>
                        <a:pt x="734" y="21"/>
                      </a:lnTo>
                      <a:lnTo>
                        <a:pt x="749" y="18"/>
                      </a:lnTo>
                      <a:lnTo>
                        <a:pt x="764" y="18"/>
                      </a:lnTo>
                      <a:lnTo>
                        <a:pt x="780" y="19"/>
                      </a:lnTo>
                      <a:lnTo>
                        <a:pt x="794" y="22"/>
                      </a:lnTo>
                      <a:lnTo>
                        <a:pt x="808" y="26"/>
                      </a:lnTo>
                      <a:lnTo>
                        <a:pt x="823" y="31"/>
                      </a:lnTo>
                      <a:lnTo>
                        <a:pt x="836" y="36"/>
                      </a:lnTo>
                      <a:lnTo>
                        <a:pt x="848" y="44"/>
                      </a:lnTo>
                      <a:lnTo>
                        <a:pt x="860" y="52"/>
                      </a:lnTo>
                      <a:lnTo>
                        <a:pt x="877" y="66"/>
                      </a:lnTo>
                      <a:lnTo>
                        <a:pt x="893" y="81"/>
                      </a:lnTo>
                      <a:lnTo>
                        <a:pt x="907" y="100"/>
                      </a:lnTo>
                      <a:lnTo>
                        <a:pt x="919" y="119"/>
                      </a:lnTo>
                      <a:lnTo>
                        <a:pt x="928" y="141"/>
                      </a:lnTo>
                      <a:lnTo>
                        <a:pt x="935" y="163"/>
                      </a:lnTo>
                      <a:lnTo>
                        <a:pt x="939" y="187"/>
                      </a:lnTo>
                      <a:lnTo>
                        <a:pt x="941" y="211"/>
                      </a:lnTo>
                      <a:lnTo>
                        <a:pt x="941" y="227"/>
                      </a:lnTo>
                      <a:lnTo>
                        <a:pt x="938" y="242"/>
                      </a:lnTo>
                      <a:lnTo>
                        <a:pt x="935" y="258"/>
                      </a:lnTo>
                      <a:lnTo>
                        <a:pt x="931" y="275"/>
                      </a:lnTo>
                      <a:lnTo>
                        <a:pt x="925" y="290"/>
                      </a:lnTo>
                      <a:lnTo>
                        <a:pt x="919" y="307"/>
                      </a:lnTo>
                      <a:lnTo>
                        <a:pt x="911" y="323"/>
                      </a:lnTo>
                      <a:lnTo>
                        <a:pt x="900" y="3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" name="Freeform 20"/>
                <p:cNvSpPr>
                  <a:spLocks/>
                </p:cNvSpPr>
                <p:nvPr/>
              </p:nvSpPr>
              <p:spPr bwMode="auto">
                <a:xfrm>
                  <a:off x="3411" y="2069"/>
                  <a:ext cx="312" cy="926"/>
                </a:xfrm>
                <a:custGeom>
                  <a:avLst/>
                  <a:gdLst/>
                  <a:ahLst/>
                  <a:cxnLst>
                    <a:cxn ang="0">
                      <a:pos x="248" y="48"/>
                    </a:cxn>
                    <a:cxn ang="0">
                      <a:pos x="278" y="82"/>
                    </a:cxn>
                    <a:cxn ang="0">
                      <a:pos x="299" y="123"/>
                    </a:cxn>
                    <a:cxn ang="0">
                      <a:pos x="310" y="169"/>
                    </a:cxn>
                    <a:cxn ang="0">
                      <a:pos x="312" y="209"/>
                    </a:cxn>
                    <a:cxn ang="0">
                      <a:pos x="306" y="240"/>
                    </a:cxn>
                    <a:cxn ang="0">
                      <a:pos x="296" y="272"/>
                    </a:cxn>
                    <a:cxn ang="0">
                      <a:pos x="282" y="305"/>
                    </a:cxn>
                    <a:cxn ang="0">
                      <a:pos x="267" y="328"/>
                    </a:cxn>
                    <a:cxn ang="0">
                      <a:pos x="251" y="354"/>
                    </a:cxn>
                    <a:cxn ang="0">
                      <a:pos x="227" y="393"/>
                    </a:cxn>
                    <a:cxn ang="0">
                      <a:pos x="184" y="465"/>
                    </a:cxn>
                    <a:cxn ang="0">
                      <a:pos x="147" y="547"/>
                    </a:cxn>
                    <a:cxn ang="0">
                      <a:pos x="124" y="635"/>
                    </a:cxn>
                    <a:cxn ang="0">
                      <a:pos x="121" y="711"/>
                    </a:cxn>
                    <a:cxn ang="0">
                      <a:pos x="135" y="768"/>
                    </a:cxn>
                    <a:cxn ang="0">
                      <a:pos x="165" y="825"/>
                    </a:cxn>
                    <a:cxn ang="0">
                      <a:pos x="213" y="878"/>
                    </a:cxn>
                    <a:cxn ang="0">
                      <a:pos x="243" y="909"/>
                    </a:cxn>
                    <a:cxn ang="0">
                      <a:pos x="235" y="921"/>
                    </a:cxn>
                    <a:cxn ang="0">
                      <a:pos x="196" y="899"/>
                    </a:cxn>
                    <a:cxn ang="0">
                      <a:pos x="142" y="839"/>
                    </a:cxn>
                    <a:cxn ang="0">
                      <a:pos x="109" y="778"/>
                    </a:cxn>
                    <a:cxn ang="0">
                      <a:pos x="94" y="714"/>
                    </a:cxn>
                    <a:cxn ang="0">
                      <a:pos x="96" y="634"/>
                    </a:cxn>
                    <a:cxn ang="0">
                      <a:pos x="121" y="539"/>
                    </a:cxn>
                    <a:cxn ang="0">
                      <a:pos x="160" y="452"/>
                    </a:cxn>
                    <a:cxn ang="0">
                      <a:pos x="204" y="377"/>
                    </a:cxn>
                    <a:cxn ang="0">
                      <a:pos x="227" y="340"/>
                    </a:cxn>
                    <a:cxn ang="0">
                      <a:pos x="245" y="312"/>
                    </a:cxn>
                    <a:cxn ang="0">
                      <a:pos x="265" y="277"/>
                    </a:cxn>
                    <a:cxn ang="0">
                      <a:pos x="282" y="222"/>
                    </a:cxn>
                    <a:cxn ang="0">
                      <a:pos x="283" y="172"/>
                    </a:cxn>
                    <a:cxn ang="0">
                      <a:pos x="274" y="132"/>
                    </a:cxn>
                    <a:cxn ang="0">
                      <a:pos x="256" y="97"/>
                    </a:cxn>
                    <a:cxn ang="0">
                      <a:pos x="230" y="67"/>
                    </a:cxn>
                    <a:cxn ang="0">
                      <a:pos x="196" y="43"/>
                    </a:cxn>
                    <a:cxn ang="0">
                      <a:pos x="149" y="28"/>
                    </a:cxn>
                    <a:cxn ang="0">
                      <a:pos x="99" y="31"/>
                    </a:cxn>
                    <a:cxn ang="0">
                      <a:pos x="47" y="57"/>
                    </a:cxn>
                    <a:cxn ang="0">
                      <a:pos x="16" y="76"/>
                    </a:cxn>
                    <a:cxn ang="0">
                      <a:pos x="6" y="67"/>
                    </a:cxn>
                    <a:cxn ang="0">
                      <a:pos x="15" y="49"/>
                    </a:cxn>
                    <a:cxn ang="0">
                      <a:pos x="43" y="26"/>
                    </a:cxn>
                    <a:cxn ang="0">
                      <a:pos x="73" y="10"/>
                    </a:cxn>
                    <a:cxn ang="0">
                      <a:pos x="104" y="3"/>
                    </a:cxn>
                    <a:cxn ang="0">
                      <a:pos x="135" y="0"/>
                    </a:cxn>
                    <a:cxn ang="0">
                      <a:pos x="165" y="4"/>
                    </a:cxn>
                    <a:cxn ang="0">
                      <a:pos x="194" y="13"/>
                    </a:cxn>
                    <a:cxn ang="0">
                      <a:pos x="219" y="26"/>
                    </a:cxn>
                  </a:cxnLst>
                  <a:rect l="0" t="0" r="r" b="b"/>
                  <a:pathLst>
                    <a:path w="312" h="926">
                      <a:moveTo>
                        <a:pt x="231" y="34"/>
                      </a:moveTo>
                      <a:lnTo>
                        <a:pt x="248" y="48"/>
                      </a:lnTo>
                      <a:lnTo>
                        <a:pt x="264" y="63"/>
                      </a:lnTo>
                      <a:lnTo>
                        <a:pt x="278" y="82"/>
                      </a:lnTo>
                      <a:lnTo>
                        <a:pt x="290" y="101"/>
                      </a:lnTo>
                      <a:lnTo>
                        <a:pt x="299" y="123"/>
                      </a:lnTo>
                      <a:lnTo>
                        <a:pt x="306" y="145"/>
                      </a:lnTo>
                      <a:lnTo>
                        <a:pt x="310" y="169"/>
                      </a:lnTo>
                      <a:lnTo>
                        <a:pt x="312" y="193"/>
                      </a:lnTo>
                      <a:lnTo>
                        <a:pt x="312" y="209"/>
                      </a:lnTo>
                      <a:lnTo>
                        <a:pt x="309" y="224"/>
                      </a:lnTo>
                      <a:lnTo>
                        <a:pt x="306" y="240"/>
                      </a:lnTo>
                      <a:lnTo>
                        <a:pt x="302" y="257"/>
                      </a:lnTo>
                      <a:lnTo>
                        <a:pt x="296" y="272"/>
                      </a:lnTo>
                      <a:lnTo>
                        <a:pt x="290" y="289"/>
                      </a:lnTo>
                      <a:lnTo>
                        <a:pt x="282" y="305"/>
                      </a:lnTo>
                      <a:lnTo>
                        <a:pt x="271" y="322"/>
                      </a:lnTo>
                      <a:lnTo>
                        <a:pt x="267" y="328"/>
                      </a:lnTo>
                      <a:lnTo>
                        <a:pt x="258" y="341"/>
                      </a:lnTo>
                      <a:lnTo>
                        <a:pt x="251" y="354"/>
                      </a:lnTo>
                      <a:lnTo>
                        <a:pt x="247" y="360"/>
                      </a:lnTo>
                      <a:lnTo>
                        <a:pt x="227" y="393"/>
                      </a:lnTo>
                      <a:lnTo>
                        <a:pt x="205" y="428"/>
                      </a:lnTo>
                      <a:lnTo>
                        <a:pt x="184" y="465"/>
                      </a:lnTo>
                      <a:lnTo>
                        <a:pt x="164" y="506"/>
                      </a:lnTo>
                      <a:lnTo>
                        <a:pt x="147" y="547"/>
                      </a:lnTo>
                      <a:lnTo>
                        <a:pt x="133" y="591"/>
                      </a:lnTo>
                      <a:lnTo>
                        <a:pt x="124" y="635"/>
                      </a:lnTo>
                      <a:lnTo>
                        <a:pt x="120" y="681"/>
                      </a:lnTo>
                      <a:lnTo>
                        <a:pt x="121" y="711"/>
                      </a:lnTo>
                      <a:lnTo>
                        <a:pt x="126" y="739"/>
                      </a:lnTo>
                      <a:lnTo>
                        <a:pt x="135" y="768"/>
                      </a:lnTo>
                      <a:lnTo>
                        <a:pt x="148" y="796"/>
                      </a:lnTo>
                      <a:lnTo>
                        <a:pt x="165" y="825"/>
                      </a:lnTo>
                      <a:lnTo>
                        <a:pt x="186" y="852"/>
                      </a:lnTo>
                      <a:lnTo>
                        <a:pt x="213" y="878"/>
                      </a:lnTo>
                      <a:lnTo>
                        <a:pt x="245" y="904"/>
                      </a:lnTo>
                      <a:lnTo>
                        <a:pt x="243" y="909"/>
                      </a:lnTo>
                      <a:lnTo>
                        <a:pt x="239" y="915"/>
                      </a:lnTo>
                      <a:lnTo>
                        <a:pt x="235" y="921"/>
                      </a:lnTo>
                      <a:lnTo>
                        <a:pt x="231" y="926"/>
                      </a:lnTo>
                      <a:lnTo>
                        <a:pt x="196" y="899"/>
                      </a:lnTo>
                      <a:lnTo>
                        <a:pt x="166" y="869"/>
                      </a:lnTo>
                      <a:lnTo>
                        <a:pt x="142" y="839"/>
                      </a:lnTo>
                      <a:lnTo>
                        <a:pt x="124" y="809"/>
                      </a:lnTo>
                      <a:lnTo>
                        <a:pt x="109" y="778"/>
                      </a:lnTo>
                      <a:lnTo>
                        <a:pt x="100" y="746"/>
                      </a:lnTo>
                      <a:lnTo>
                        <a:pt x="94" y="714"/>
                      </a:lnTo>
                      <a:lnTo>
                        <a:pt x="92" y="682"/>
                      </a:lnTo>
                      <a:lnTo>
                        <a:pt x="96" y="634"/>
                      </a:lnTo>
                      <a:lnTo>
                        <a:pt x="105" y="586"/>
                      </a:lnTo>
                      <a:lnTo>
                        <a:pt x="121" y="539"/>
                      </a:lnTo>
                      <a:lnTo>
                        <a:pt x="139" y="494"/>
                      </a:lnTo>
                      <a:lnTo>
                        <a:pt x="160" y="452"/>
                      </a:lnTo>
                      <a:lnTo>
                        <a:pt x="182" y="414"/>
                      </a:lnTo>
                      <a:lnTo>
                        <a:pt x="204" y="377"/>
                      </a:lnTo>
                      <a:lnTo>
                        <a:pt x="223" y="346"/>
                      </a:lnTo>
                      <a:lnTo>
                        <a:pt x="227" y="340"/>
                      </a:lnTo>
                      <a:lnTo>
                        <a:pt x="236" y="325"/>
                      </a:lnTo>
                      <a:lnTo>
                        <a:pt x="245" y="312"/>
                      </a:lnTo>
                      <a:lnTo>
                        <a:pt x="249" y="306"/>
                      </a:lnTo>
                      <a:lnTo>
                        <a:pt x="265" y="277"/>
                      </a:lnTo>
                      <a:lnTo>
                        <a:pt x="277" y="249"/>
                      </a:lnTo>
                      <a:lnTo>
                        <a:pt x="282" y="222"/>
                      </a:lnTo>
                      <a:lnTo>
                        <a:pt x="284" y="194"/>
                      </a:lnTo>
                      <a:lnTo>
                        <a:pt x="283" y="172"/>
                      </a:lnTo>
                      <a:lnTo>
                        <a:pt x="279" y="153"/>
                      </a:lnTo>
                      <a:lnTo>
                        <a:pt x="274" y="132"/>
                      </a:lnTo>
                      <a:lnTo>
                        <a:pt x="266" y="114"/>
                      </a:lnTo>
                      <a:lnTo>
                        <a:pt x="256" y="97"/>
                      </a:lnTo>
                      <a:lnTo>
                        <a:pt x="244" y="82"/>
                      </a:lnTo>
                      <a:lnTo>
                        <a:pt x="230" y="67"/>
                      </a:lnTo>
                      <a:lnTo>
                        <a:pt x="216" y="56"/>
                      </a:lnTo>
                      <a:lnTo>
                        <a:pt x="196" y="43"/>
                      </a:lnTo>
                      <a:lnTo>
                        <a:pt x="174" y="34"/>
                      </a:lnTo>
                      <a:lnTo>
                        <a:pt x="149" y="28"/>
                      </a:lnTo>
                      <a:lnTo>
                        <a:pt x="125" y="27"/>
                      </a:lnTo>
                      <a:lnTo>
                        <a:pt x="99" y="31"/>
                      </a:lnTo>
                      <a:lnTo>
                        <a:pt x="73" y="40"/>
                      </a:lnTo>
                      <a:lnTo>
                        <a:pt x="47" y="57"/>
                      </a:lnTo>
                      <a:lnTo>
                        <a:pt x="21" y="80"/>
                      </a:lnTo>
                      <a:lnTo>
                        <a:pt x="16" y="76"/>
                      </a:lnTo>
                      <a:lnTo>
                        <a:pt x="11" y="71"/>
                      </a:lnTo>
                      <a:lnTo>
                        <a:pt x="6" y="67"/>
                      </a:lnTo>
                      <a:lnTo>
                        <a:pt x="0" y="63"/>
                      </a:lnTo>
                      <a:lnTo>
                        <a:pt x="15" y="49"/>
                      </a:lnTo>
                      <a:lnTo>
                        <a:pt x="29" y="36"/>
                      </a:lnTo>
                      <a:lnTo>
                        <a:pt x="43" y="26"/>
                      </a:lnTo>
                      <a:lnTo>
                        <a:pt x="59" y="17"/>
                      </a:lnTo>
                      <a:lnTo>
                        <a:pt x="73" y="10"/>
                      </a:lnTo>
                      <a:lnTo>
                        <a:pt x="89" y="5"/>
                      </a:lnTo>
                      <a:lnTo>
                        <a:pt x="104" y="3"/>
                      </a:lnTo>
                      <a:lnTo>
                        <a:pt x="120" y="0"/>
                      </a:lnTo>
                      <a:lnTo>
                        <a:pt x="135" y="0"/>
                      </a:lnTo>
                      <a:lnTo>
                        <a:pt x="149" y="1"/>
                      </a:lnTo>
                      <a:lnTo>
                        <a:pt x="165" y="4"/>
                      </a:lnTo>
                      <a:lnTo>
                        <a:pt x="179" y="8"/>
                      </a:lnTo>
                      <a:lnTo>
                        <a:pt x="194" y="13"/>
                      </a:lnTo>
                      <a:lnTo>
                        <a:pt x="207" y="18"/>
                      </a:lnTo>
                      <a:lnTo>
                        <a:pt x="219" y="26"/>
                      </a:lnTo>
                      <a:lnTo>
                        <a:pt x="231" y="34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2/20/2009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2/20/2009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2/20/2009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7203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2/20/2009</a:t>
            </a:fld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22286" y="6191928"/>
            <a:ext cx="28495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en-GB" sz="2800" b="1" spc="-15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Game</a:t>
            </a:r>
            <a:r>
              <a:rPr lang="en-GB" sz="2800" b="1" spc="-150" baseline="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Control</a:t>
            </a:r>
            <a:endParaRPr lang="en-GB" sz="2800" b="1" spc="-150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effectLst>
                <a:glow rad="63500">
                  <a:srgbClr val="FFC000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Left Arrow 17"/>
          <p:cNvSpPr/>
          <p:nvPr userDrawn="1"/>
        </p:nvSpPr>
        <p:spPr>
          <a:xfrm>
            <a:off x="3500430" y="6143644"/>
            <a:ext cx="5072098" cy="571504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FF00"/>
          </a:solidFill>
          <a:ln w="762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8262633" y="6018230"/>
            <a:ext cx="822661" cy="785818"/>
            <a:chOff x="8262633" y="6018230"/>
            <a:chExt cx="822661" cy="785818"/>
          </a:xfrm>
        </p:grpSpPr>
        <p:sp>
          <p:nvSpPr>
            <p:cNvPr id="21" name="Oval 20"/>
            <p:cNvSpPr/>
            <p:nvPr userDrawn="1"/>
          </p:nvSpPr>
          <p:spPr>
            <a:xfrm>
              <a:off x="8283600" y="6018230"/>
              <a:ext cx="785818" cy="785818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262633" y="6140255"/>
              <a:ext cx="82266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2700">
                    <a:solidFill>
                      <a:srgbClr val="FF99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Gill Sans Ultra Bold" pitchFamily="34" charset="0"/>
                </a:rPr>
                <a:t>LO</a:t>
              </a:r>
              <a:endParaRPr lang="en-US" sz="3200" b="1" cap="none" spc="0" dirty="0">
                <a:ln w="12700">
                  <a:solidFill>
                    <a:srgbClr val="FF99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ill Sans Ultra Bold" pitchFamily="34" charset="0"/>
              </a:endParaRPr>
            </a:p>
          </p:txBody>
        </p:sp>
      </p:grp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3571868" y="6181744"/>
            <a:ext cx="4714899" cy="50006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>
            <a:noAutofit/>
          </a:bodyPr>
          <a:lstStyle>
            <a:lvl1pPr algn="ctr">
              <a:buNone/>
              <a:defRPr sz="1400" b="0" i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" y="6007409"/>
            <a:ext cx="785786" cy="689031"/>
            <a:chOff x="1" y="864360"/>
            <a:chExt cx="3413591" cy="2993268"/>
          </a:xfrm>
        </p:grpSpPr>
        <p:sp>
          <p:nvSpPr>
            <p:cNvPr id="20" name="Striped Right Arrow 19"/>
            <p:cNvSpPr/>
            <p:nvPr/>
          </p:nvSpPr>
          <p:spPr>
            <a:xfrm rot="16200000">
              <a:off x="-13097" y="877458"/>
              <a:ext cx="2026459" cy="2000264"/>
            </a:xfrm>
            <a:prstGeom prst="stripedRightArrow">
              <a:avLst/>
            </a:prstGeom>
            <a:solidFill>
              <a:srgbClr val="FC920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Striped Right Arrow 23"/>
            <p:cNvSpPr/>
            <p:nvPr/>
          </p:nvSpPr>
          <p:spPr>
            <a:xfrm>
              <a:off x="56006" y="1857363"/>
              <a:ext cx="3357586" cy="2000264"/>
            </a:xfrm>
            <a:prstGeom prst="stripedRightArrow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5" name="Group 7"/>
            <p:cNvGrpSpPr>
              <a:grpSpLocks noChangeAspect="1"/>
            </p:cNvGrpSpPr>
            <p:nvPr/>
          </p:nvGrpSpPr>
          <p:grpSpPr bwMode="auto">
            <a:xfrm>
              <a:off x="357159" y="1928803"/>
              <a:ext cx="1877778" cy="1928825"/>
              <a:chOff x="2747" y="2013"/>
              <a:chExt cx="1030" cy="1058"/>
            </a:xfrm>
          </p:grpSpPr>
          <p:sp>
            <p:nvSpPr>
              <p:cNvPr id="26" name="Freeform 9"/>
              <p:cNvSpPr>
                <a:spLocks/>
              </p:cNvSpPr>
              <p:nvPr/>
            </p:nvSpPr>
            <p:spPr bwMode="auto">
              <a:xfrm>
                <a:off x="2747" y="2013"/>
                <a:ext cx="1030" cy="1058"/>
              </a:xfrm>
              <a:custGeom>
                <a:avLst/>
                <a:gdLst/>
                <a:ahLst/>
                <a:cxnLst>
                  <a:cxn ang="0">
                    <a:pos x="863" y="617"/>
                  </a:cxn>
                  <a:cxn ang="0">
                    <a:pos x="938" y="475"/>
                  </a:cxn>
                  <a:cxn ang="0">
                    <a:pos x="978" y="411"/>
                  </a:cxn>
                  <a:cxn ang="0">
                    <a:pos x="1011" y="348"/>
                  </a:cxn>
                  <a:cxn ang="0">
                    <a:pos x="1029" y="270"/>
                  </a:cxn>
                  <a:cxn ang="0">
                    <a:pos x="1014" y="162"/>
                  </a:cxn>
                  <a:cxn ang="0">
                    <a:pos x="950" y="66"/>
                  </a:cxn>
                  <a:cxn ang="0">
                    <a:pos x="881" y="20"/>
                  </a:cxn>
                  <a:cxn ang="0">
                    <a:pos x="811" y="1"/>
                  </a:cxn>
                  <a:cxn ang="0">
                    <a:pos x="736" y="9"/>
                  </a:cxn>
                  <a:cxn ang="0">
                    <a:pos x="662" y="47"/>
                  </a:cxn>
                  <a:cxn ang="0">
                    <a:pos x="632" y="61"/>
                  </a:cxn>
                  <a:cxn ang="0">
                    <a:pos x="602" y="73"/>
                  </a:cxn>
                  <a:cxn ang="0">
                    <a:pos x="575" y="103"/>
                  </a:cxn>
                  <a:cxn ang="0">
                    <a:pos x="462" y="91"/>
                  </a:cxn>
                  <a:cxn ang="0">
                    <a:pos x="347" y="116"/>
                  </a:cxn>
                  <a:cxn ang="0">
                    <a:pos x="265" y="167"/>
                  </a:cxn>
                  <a:cxn ang="0">
                    <a:pos x="226" y="204"/>
                  </a:cxn>
                  <a:cxn ang="0">
                    <a:pos x="176" y="266"/>
                  </a:cxn>
                  <a:cxn ang="0">
                    <a:pos x="77" y="388"/>
                  </a:cxn>
                  <a:cxn ang="0">
                    <a:pos x="46" y="435"/>
                  </a:cxn>
                  <a:cxn ang="0">
                    <a:pos x="0" y="576"/>
                  </a:cxn>
                  <a:cxn ang="0">
                    <a:pos x="22" y="699"/>
                  </a:cxn>
                  <a:cxn ang="0">
                    <a:pos x="90" y="792"/>
                  </a:cxn>
                  <a:cxn ang="0">
                    <a:pos x="152" y="840"/>
                  </a:cxn>
                  <a:cxn ang="0">
                    <a:pos x="204" y="868"/>
                  </a:cxn>
                  <a:cxn ang="0">
                    <a:pos x="257" y="882"/>
                  </a:cxn>
                  <a:cxn ang="0">
                    <a:pos x="312" y="886"/>
                  </a:cxn>
                  <a:cxn ang="0">
                    <a:pos x="389" y="869"/>
                  </a:cxn>
                  <a:cxn ang="0">
                    <a:pos x="459" y="833"/>
                  </a:cxn>
                  <a:cxn ang="0">
                    <a:pos x="509" y="795"/>
                  </a:cxn>
                  <a:cxn ang="0">
                    <a:pos x="531" y="772"/>
                  </a:cxn>
                  <a:cxn ang="0">
                    <a:pos x="697" y="566"/>
                  </a:cxn>
                  <a:cxn ang="0">
                    <a:pos x="746" y="461"/>
                  </a:cxn>
                  <a:cxn ang="0">
                    <a:pos x="754" y="345"/>
                  </a:cxn>
                  <a:cxn ang="0">
                    <a:pos x="728" y="269"/>
                  </a:cxn>
                  <a:cxn ang="0">
                    <a:pos x="725" y="205"/>
                  </a:cxn>
                  <a:cxn ang="0">
                    <a:pos x="743" y="178"/>
                  </a:cxn>
                  <a:cxn ang="0">
                    <a:pos x="746" y="160"/>
                  </a:cxn>
                  <a:cxn ang="0">
                    <a:pos x="746" y="156"/>
                  </a:cxn>
                  <a:cxn ang="0">
                    <a:pos x="778" y="139"/>
                  </a:cxn>
                  <a:cxn ang="0">
                    <a:pos x="833" y="147"/>
                  </a:cxn>
                  <a:cxn ang="0">
                    <a:pos x="876" y="187"/>
                  </a:cxn>
                  <a:cxn ang="0">
                    <a:pos x="891" y="278"/>
                  </a:cxn>
                  <a:cxn ang="0">
                    <a:pos x="855" y="353"/>
                  </a:cxn>
                  <a:cxn ang="0">
                    <a:pos x="806" y="431"/>
                  </a:cxn>
                  <a:cxn ang="0">
                    <a:pos x="732" y="584"/>
                  </a:cxn>
                  <a:cxn ang="0">
                    <a:pos x="703" y="765"/>
                  </a:cxn>
                  <a:cxn ang="0">
                    <a:pos x="777" y="948"/>
                  </a:cxn>
                  <a:cxn ang="0">
                    <a:pos x="985" y="947"/>
                  </a:cxn>
                  <a:cxn ang="0">
                    <a:pos x="881" y="860"/>
                  </a:cxn>
                  <a:cxn ang="0">
                    <a:pos x="839" y="763"/>
                  </a:cxn>
                </a:cxnLst>
                <a:rect l="0" t="0" r="r" b="b"/>
                <a:pathLst>
                  <a:path w="1030" h="1058">
                    <a:moveTo>
                      <a:pt x="838" y="735"/>
                    </a:moveTo>
                    <a:lnTo>
                      <a:pt x="841" y="695"/>
                    </a:lnTo>
                    <a:lnTo>
                      <a:pt x="850" y="656"/>
                    </a:lnTo>
                    <a:lnTo>
                      <a:pt x="863" y="617"/>
                    </a:lnTo>
                    <a:lnTo>
                      <a:pt x="880" y="579"/>
                    </a:lnTo>
                    <a:lnTo>
                      <a:pt x="898" y="542"/>
                    </a:lnTo>
                    <a:lnTo>
                      <a:pt x="919" y="507"/>
                    </a:lnTo>
                    <a:lnTo>
                      <a:pt x="938" y="475"/>
                    </a:lnTo>
                    <a:lnTo>
                      <a:pt x="956" y="446"/>
                    </a:lnTo>
                    <a:lnTo>
                      <a:pt x="960" y="440"/>
                    </a:lnTo>
                    <a:lnTo>
                      <a:pt x="969" y="426"/>
                    </a:lnTo>
                    <a:lnTo>
                      <a:pt x="978" y="411"/>
                    </a:lnTo>
                    <a:lnTo>
                      <a:pt x="982" y="405"/>
                    </a:lnTo>
                    <a:lnTo>
                      <a:pt x="992" y="387"/>
                    </a:lnTo>
                    <a:lnTo>
                      <a:pt x="1003" y="367"/>
                    </a:lnTo>
                    <a:lnTo>
                      <a:pt x="1011" y="348"/>
                    </a:lnTo>
                    <a:lnTo>
                      <a:pt x="1018" y="328"/>
                    </a:lnTo>
                    <a:lnTo>
                      <a:pt x="1024" y="309"/>
                    </a:lnTo>
                    <a:lnTo>
                      <a:pt x="1027" y="289"/>
                    </a:lnTo>
                    <a:lnTo>
                      <a:pt x="1029" y="270"/>
                    </a:lnTo>
                    <a:lnTo>
                      <a:pt x="1030" y="249"/>
                    </a:lnTo>
                    <a:lnTo>
                      <a:pt x="1029" y="219"/>
                    </a:lnTo>
                    <a:lnTo>
                      <a:pt x="1024" y="191"/>
                    </a:lnTo>
                    <a:lnTo>
                      <a:pt x="1014" y="162"/>
                    </a:lnTo>
                    <a:lnTo>
                      <a:pt x="1003" y="136"/>
                    </a:lnTo>
                    <a:lnTo>
                      <a:pt x="989" y="110"/>
                    </a:lnTo>
                    <a:lnTo>
                      <a:pt x="970" y="87"/>
                    </a:lnTo>
                    <a:lnTo>
                      <a:pt x="950" y="66"/>
                    </a:lnTo>
                    <a:lnTo>
                      <a:pt x="928" y="47"/>
                    </a:lnTo>
                    <a:lnTo>
                      <a:pt x="913" y="36"/>
                    </a:lnTo>
                    <a:lnTo>
                      <a:pt x="898" y="27"/>
                    </a:lnTo>
                    <a:lnTo>
                      <a:pt x="881" y="20"/>
                    </a:lnTo>
                    <a:lnTo>
                      <a:pt x="864" y="13"/>
                    </a:lnTo>
                    <a:lnTo>
                      <a:pt x="847" y="8"/>
                    </a:lnTo>
                    <a:lnTo>
                      <a:pt x="829" y="4"/>
                    </a:lnTo>
                    <a:lnTo>
                      <a:pt x="811" y="1"/>
                    </a:lnTo>
                    <a:lnTo>
                      <a:pt x="791" y="0"/>
                    </a:lnTo>
                    <a:lnTo>
                      <a:pt x="773" y="1"/>
                    </a:lnTo>
                    <a:lnTo>
                      <a:pt x="754" y="4"/>
                    </a:lnTo>
                    <a:lnTo>
                      <a:pt x="736" y="9"/>
                    </a:lnTo>
                    <a:lnTo>
                      <a:pt x="716" y="16"/>
                    </a:lnTo>
                    <a:lnTo>
                      <a:pt x="698" y="24"/>
                    </a:lnTo>
                    <a:lnTo>
                      <a:pt x="680" y="34"/>
                    </a:lnTo>
                    <a:lnTo>
                      <a:pt x="662" y="47"/>
                    </a:lnTo>
                    <a:lnTo>
                      <a:pt x="644" y="62"/>
                    </a:lnTo>
                    <a:lnTo>
                      <a:pt x="640" y="61"/>
                    </a:lnTo>
                    <a:lnTo>
                      <a:pt x="636" y="61"/>
                    </a:lnTo>
                    <a:lnTo>
                      <a:pt x="632" y="61"/>
                    </a:lnTo>
                    <a:lnTo>
                      <a:pt x="628" y="61"/>
                    </a:lnTo>
                    <a:lnTo>
                      <a:pt x="619" y="62"/>
                    </a:lnTo>
                    <a:lnTo>
                      <a:pt x="610" y="66"/>
                    </a:lnTo>
                    <a:lnTo>
                      <a:pt x="602" y="73"/>
                    </a:lnTo>
                    <a:lnTo>
                      <a:pt x="596" y="79"/>
                    </a:lnTo>
                    <a:lnTo>
                      <a:pt x="593" y="83"/>
                    </a:lnTo>
                    <a:lnTo>
                      <a:pt x="585" y="91"/>
                    </a:lnTo>
                    <a:lnTo>
                      <a:pt x="575" y="103"/>
                    </a:lnTo>
                    <a:lnTo>
                      <a:pt x="565" y="116"/>
                    </a:lnTo>
                    <a:lnTo>
                      <a:pt x="529" y="103"/>
                    </a:lnTo>
                    <a:lnTo>
                      <a:pt x="494" y="95"/>
                    </a:lnTo>
                    <a:lnTo>
                      <a:pt x="462" y="91"/>
                    </a:lnTo>
                    <a:lnTo>
                      <a:pt x="431" y="94"/>
                    </a:lnTo>
                    <a:lnTo>
                      <a:pt x="401" y="97"/>
                    </a:lnTo>
                    <a:lnTo>
                      <a:pt x="373" y="105"/>
                    </a:lnTo>
                    <a:lnTo>
                      <a:pt x="347" y="116"/>
                    </a:lnTo>
                    <a:lnTo>
                      <a:pt x="323" y="127"/>
                    </a:lnTo>
                    <a:lnTo>
                      <a:pt x="301" y="140"/>
                    </a:lnTo>
                    <a:lnTo>
                      <a:pt x="282" y="154"/>
                    </a:lnTo>
                    <a:lnTo>
                      <a:pt x="265" y="167"/>
                    </a:lnTo>
                    <a:lnTo>
                      <a:pt x="252" y="179"/>
                    </a:lnTo>
                    <a:lnTo>
                      <a:pt x="240" y="190"/>
                    </a:lnTo>
                    <a:lnTo>
                      <a:pt x="231" y="199"/>
                    </a:lnTo>
                    <a:lnTo>
                      <a:pt x="226" y="204"/>
                    </a:lnTo>
                    <a:lnTo>
                      <a:pt x="225" y="206"/>
                    </a:lnTo>
                    <a:lnTo>
                      <a:pt x="218" y="214"/>
                    </a:lnTo>
                    <a:lnTo>
                      <a:pt x="200" y="236"/>
                    </a:lnTo>
                    <a:lnTo>
                      <a:pt x="176" y="266"/>
                    </a:lnTo>
                    <a:lnTo>
                      <a:pt x="148" y="301"/>
                    </a:lnTo>
                    <a:lnTo>
                      <a:pt x="120" y="336"/>
                    </a:lnTo>
                    <a:lnTo>
                      <a:pt x="95" y="366"/>
                    </a:lnTo>
                    <a:lnTo>
                      <a:pt x="77" y="388"/>
                    </a:lnTo>
                    <a:lnTo>
                      <a:pt x="70" y="396"/>
                    </a:lnTo>
                    <a:lnTo>
                      <a:pt x="67" y="401"/>
                    </a:lnTo>
                    <a:lnTo>
                      <a:pt x="58" y="414"/>
                    </a:lnTo>
                    <a:lnTo>
                      <a:pt x="46" y="435"/>
                    </a:lnTo>
                    <a:lnTo>
                      <a:pt x="32" y="463"/>
                    </a:lnTo>
                    <a:lnTo>
                      <a:pt x="17" y="496"/>
                    </a:lnTo>
                    <a:lnTo>
                      <a:pt x="7" y="534"/>
                    </a:lnTo>
                    <a:lnTo>
                      <a:pt x="0" y="576"/>
                    </a:lnTo>
                    <a:lnTo>
                      <a:pt x="2" y="621"/>
                    </a:lnTo>
                    <a:lnTo>
                      <a:pt x="6" y="649"/>
                    </a:lnTo>
                    <a:lnTo>
                      <a:pt x="12" y="674"/>
                    </a:lnTo>
                    <a:lnTo>
                      <a:pt x="22" y="699"/>
                    </a:lnTo>
                    <a:lnTo>
                      <a:pt x="35" y="724"/>
                    </a:lnTo>
                    <a:lnTo>
                      <a:pt x="51" y="747"/>
                    </a:lnTo>
                    <a:lnTo>
                      <a:pt x="69" y="770"/>
                    </a:lnTo>
                    <a:lnTo>
                      <a:pt x="90" y="792"/>
                    </a:lnTo>
                    <a:lnTo>
                      <a:pt x="113" y="813"/>
                    </a:lnTo>
                    <a:lnTo>
                      <a:pt x="126" y="824"/>
                    </a:lnTo>
                    <a:lnTo>
                      <a:pt x="139" y="833"/>
                    </a:lnTo>
                    <a:lnTo>
                      <a:pt x="152" y="840"/>
                    </a:lnTo>
                    <a:lnTo>
                      <a:pt x="165" y="848"/>
                    </a:lnTo>
                    <a:lnTo>
                      <a:pt x="178" y="856"/>
                    </a:lnTo>
                    <a:lnTo>
                      <a:pt x="191" y="861"/>
                    </a:lnTo>
                    <a:lnTo>
                      <a:pt x="204" y="868"/>
                    </a:lnTo>
                    <a:lnTo>
                      <a:pt x="217" y="872"/>
                    </a:lnTo>
                    <a:lnTo>
                      <a:pt x="230" y="877"/>
                    </a:lnTo>
                    <a:lnTo>
                      <a:pt x="244" y="879"/>
                    </a:lnTo>
                    <a:lnTo>
                      <a:pt x="257" y="882"/>
                    </a:lnTo>
                    <a:lnTo>
                      <a:pt x="270" y="885"/>
                    </a:lnTo>
                    <a:lnTo>
                      <a:pt x="284" y="886"/>
                    </a:lnTo>
                    <a:lnTo>
                      <a:pt x="297" y="886"/>
                    </a:lnTo>
                    <a:lnTo>
                      <a:pt x="312" y="886"/>
                    </a:lnTo>
                    <a:lnTo>
                      <a:pt x="325" y="885"/>
                    </a:lnTo>
                    <a:lnTo>
                      <a:pt x="347" y="881"/>
                    </a:lnTo>
                    <a:lnTo>
                      <a:pt x="369" y="875"/>
                    </a:lnTo>
                    <a:lnTo>
                      <a:pt x="389" y="869"/>
                    </a:lnTo>
                    <a:lnTo>
                      <a:pt x="409" y="861"/>
                    </a:lnTo>
                    <a:lnTo>
                      <a:pt x="427" y="852"/>
                    </a:lnTo>
                    <a:lnTo>
                      <a:pt x="444" y="843"/>
                    </a:lnTo>
                    <a:lnTo>
                      <a:pt x="459" y="833"/>
                    </a:lnTo>
                    <a:lnTo>
                      <a:pt x="474" y="824"/>
                    </a:lnTo>
                    <a:lnTo>
                      <a:pt x="487" y="813"/>
                    </a:lnTo>
                    <a:lnTo>
                      <a:pt x="498" y="804"/>
                    </a:lnTo>
                    <a:lnTo>
                      <a:pt x="509" y="795"/>
                    </a:lnTo>
                    <a:lnTo>
                      <a:pt x="517" y="787"/>
                    </a:lnTo>
                    <a:lnTo>
                      <a:pt x="523" y="781"/>
                    </a:lnTo>
                    <a:lnTo>
                      <a:pt x="528" y="776"/>
                    </a:lnTo>
                    <a:lnTo>
                      <a:pt x="531" y="772"/>
                    </a:lnTo>
                    <a:lnTo>
                      <a:pt x="532" y="770"/>
                    </a:lnTo>
                    <a:lnTo>
                      <a:pt x="685" y="582"/>
                    </a:lnTo>
                    <a:lnTo>
                      <a:pt x="689" y="579"/>
                    </a:lnTo>
                    <a:lnTo>
                      <a:pt x="697" y="566"/>
                    </a:lnTo>
                    <a:lnTo>
                      <a:pt x="708" y="547"/>
                    </a:lnTo>
                    <a:lnTo>
                      <a:pt x="721" y="523"/>
                    </a:lnTo>
                    <a:lnTo>
                      <a:pt x="734" y="494"/>
                    </a:lnTo>
                    <a:lnTo>
                      <a:pt x="746" y="461"/>
                    </a:lnTo>
                    <a:lnTo>
                      <a:pt x="754" y="423"/>
                    </a:lnTo>
                    <a:lnTo>
                      <a:pt x="756" y="383"/>
                    </a:lnTo>
                    <a:lnTo>
                      <a:pt x="755" y="365"/>
                    </a:lnTo>
                    <a:lnTo>
                      <a:pt x="754" y="345"/>
                    </a:lnTo>
                    <a:lnTo>
                      <a:pt x="750" y="327"/>
                    </a:lnTo>
                    <a:lnTo>
                      <a:pt x="745" y="308"/>
                    </a:lnTo>
                    <a:lnTo>
                      <a:pt x="737" y="288"/>
                    </a:lnTo>
                    <a:lnTo>
                      <a:pt x="728" y="269"/>
                    </a:lnTo>
                    <a:lnTo>
                      <a:pt x="718" y="249"/>
                    </a:lnTo>
                    <a:lnTo>
                      <a:pt x="705" y="230"/>
                    </a:lnTo>
                    <a:lnTo>
                      <a:pt x="715" y="217"/>
                    </a:lnTo>
                    <a:lnTo>
                      <a:pt x="725" y="205"/>
                    </a:lnTo>
                    <a:lnTo>
                      <a:pt x="732" y="197"/>
                    </a:lnTo>
                    <a:lnTo>
                      <a:pt x="734" y="193"/>
                    </a:lnTo>
                    <a:lnTo>
                      <a:pt x="740" y="186"/>
                    </a:lnTo>
                    <a:lnTo>
                      <a:pt x="743" y="178"/>
                    </a:lnTo>
                    <a:lnTo>
                      <a:pt x="745" y="170"/>
                    </a:lnTo>
                    <a:lnTo>
                      <a:pt x="746" y="162"/>
                    </a:lnTo>
                    <a:lnTo>
                      <a:pt x="746" y="161"/>
                    </a:lnTo>
                    <a:lnTo>
                      <a:pt x="746" y="160"/>
                    </a:lnTo>
                    <a:lnTo>
                      <a:pt x="746" y="158"/>
                    </a:lnTo>
                    <a:lnTo>
                      <a:pt x="746" y="157"/>
                    </a:lnTo>
                    <a:lnTo>
                      <a:pt x="746" y="156"/>
                    </a:lnTo>
                    <a:lnTo>
                      <a:pt x="746" y="156"/>
                    </a:lnTo>
                    <a:lnTo>
                      <a:pt x="745" y="154"/>
                    </a:lnTo>
                    <a:lnTo>
                      <a:pt x="745" y="154"/>
                    </a:lnTo>
                    <a:lnTo>
                      <a:pt x="762" y="144"/>
                    </a:lnTo>
                    <a:lnTo>
                      <a:pt x="778" y="139"/>
                    </a:lnTo>
                    <a:lnTo>
                      <a:pt x="794" y="136"/>
                    </a:lnTo>
                    <a:lnTo>
                      <a:pt x="808" y="138"/>
                    </a:lnTo>
                    <a:lnTo>
                      <a:pt x="821" y="142"/>
                    </a:lnTo>
                    <a:lnTo>
                      <a:pt x="833" y="147"/>
                    </a:lnTo>
                    <a:lnTo>
                      <a:pt x="841" y="152"/>
                    </a:lnTo>
                    <a:lnTo>
                      <a:pt x="847" y="156"/>
                    </a:lnTo>
                    <a:lnTo>
                      <a:pt x="863" y="170"/>
                    </a:lnTo>
                    <a:lnTo>
                      <a:pt x="876" y="187"/>
                    </a:lnTo>
                    <a:lnTo>
                      <a:pt x="886" y="206"/>
                    </a:lnTo>
                    <a:lnTo>
                      <a:pt x="893" y="228"/>
                    </a:lnTo>
                    <a:lnTo>
                      <a:pt x="895" y="252"/>
                    </a:lnTo>
                    <a:lnTo>
                      <a:pt x="891" y="278"/>
                    </a:lnTo>
                    <a:lnTo>
                      <a:pt x="883" y="305"/>
                    </a:lnTo>
                    <a:lnTo>
                      <a:pt x="868" y="332"/>
                    </a:lnTo>
                    <a:lnTo>
                      <a:pt x="863" y="339"/>
                    </a:lnTo>
                    <a:lnTo>
                      <a:pt x="855" y="353"/>
                    </a:lnTo>
                    <a:lnTo>
                      <a:pt x="846" y="367"/>
                    </a:lnTo>
                    <a:lnTo>
                      <a:pt x="842" y="374"/>
                    </a:lnTo>
                    <a:lnTo>
                      <a:pt x="825" y="401"/>
                    </a:lnTo>
                    <a:lnTo>
                      <a:pt x="806" y="431"/>
                    </a:lnTo>
                    <a:lnTo>
                      <a:pt x="786" y="466"/>
                    </a:lnTo>
                    <a:lnTo>
                      <a:pt x="767" y="502"/>
                    </a:lnTo>
                    <a:lnTo>
                      <a:pt x="749" y="542"/>
                    </a:lnTo>
                    <a:lnTo>
                      <a:pt x="732" y="584"/>
                    </a:lnTo>
                    <a:lnTo>
                      <a:pt x="719" y="628"/>
                    </a:lnTo>
                    <a:lnTo>
                      <a:pt x="708" y="672"/>
                    </a:lnTo>
                    <a:lnTo>
                      <a:pt x="703" y="719"/>
                    </a:lnTo>
                    <a:lnTo>
                      <a:pt x="703" y="765"/>
                    </a:lnTo>
                    <a:lnTo>
                      <a:pt x="710" y="812"/>
                    </a:lnTo>
                    <a:lnTo>
                      <a:pt x="724" y="857"/>
                    </a:lnTo>
                    <a:lnTo>
                      <a:pt x="746" y="904"/>
                    </a:lnTo>
                    <a:lnTo>
                      <a:pt x="777" y="948"/>
                    </a:lnTo>
                    <a:lnTo>
                      <a:pt x="819" y="991"/>
                    </a:lnTo>
                    <a:lnTo>
                      <a:pt x="872" y="1032"/>
                    </a:lnTo>
                    <a:lnTo>
                      <a:pt x="908" y="1058"/>
                    </a:lnTo>
                    <a:lnTo>
                      <a:pt x="985" y="947"/>
                    </a:lnTo>
                    <a:lnTo>
                      <a:pt x="948" y="921"/>
                    </a:lnTo>
                    <a:lnTo>
                      <a:pt x="922" y="901"/>
                    </a:lnTo>
                    <a:lnTo>
                      <a:pt x="900" y="881"/>
                    </a:lnTo>
                    <a:lnTo>
                      <a:pt x="881" y="860"/>
                    </a:lnTo>
                    <a:lnTo>
                      <a:pt x="865" y="837"/>
                    </a:lnTo>
                    <a:lnTo>
                      <a:pt x="854" y="813"/>
                    </a:lnTo>
                    <a:lnTo>
                      <a:pt x="845" y="789"/>
                    </a:lnTo>
                    <a:lnTo>
                      <a:pt x="839" y="763"/>
                    </a:lnTo>
                    <a:lnTo>
                      <a:pt x="838" y="7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1"/>
              <p:cNvSpPr>
                <a:spLocks/>
              </p:cNvSpPr>
              <p:nvPr/>
            </p:nvSpPr>
            <p:spPr bwMode="auto">
              <a:xfrm>
                <a:off x="2819" y="2279"/>
                <a:ext cx="546" cy="547"/>
              </a:xfrm>
              <a:custGeom>
                <a:avLst/>
                <a:gdLst/>
                <a:ahLst/>
                <a:cxnLst>
                  <a:cxn ang="0">
                    <a:pos x="54" y="175"/>
                  </a:cxn>
                  <a:cxn ang="0">
                    <a:pos x="48" y="184"/>
                  </a:cxn>
                  <a:cxn ang="0">
                    <a:pos x="33" y="207"/>
                  </a:cxn>
                  <a:cxn ang="0">
                    <a:pos x="17" y="241"/>
                  </a:cxn>
                  <a:cxn ang="0">
                    <a:pos x="5" y="283"/>
                  </a:cxn>
                  <a:cxn ang="0">
                    <a:pos x="0" y="332"/>
                  </a:cxn>
                  <a:cxn ang="0">
                    <a:pos x="9" y="384"/>
                  </a:cxn>
                  <a:cxn ang="0">
                    <a:pos x="36" y="438"/>
                  </a:cxn>
                  <a:cxn ang="0">
                    <a:pos x="87" y="491"/>
                  </a:cxn>
                  <a:cxn ang="0">
                    <a:pos x="119" y="515"/>
                  </a:cxn>
                  <a:cxn ang="0">
                    <a:pos x="150" y="530"/>
                  </a:cxn>
                  <a:cxn ang="0">
                    <a:pos x="180" y="541"/>
                  </a:cxn>
                  <a:cxn ang="0">
                    <a:pos x="209" y="546"/>
                  </a:cxn>
                  <a:cxn ang="0">
                    <a:pos x="236" y="547"/>
                  </a:cxn>
                  <a:cxn ang="0">
                    <a:pos x="262" y="545"/>
                  </a:cxn>
                  <a:cxn ang="0">
                    <a:pos x="285" y="539"/>
                  </a:cxn>
                  <a:cxn ang="0">
                    <a:pos x="308" y="530"/>
                  </a:cxn>
                  <a:cxn ang="0">
                    <a:pos x="328" y="521"/>
                  </a:cxn>
                  <a:cxn ang="0">
                    <a:pos x="346" y="510"/>
                  </a:cxn>
                  <a:cxn ang="0">
                    <a:pos x="363" y="498"/>
                  </a:cxn>
                  <a:cxn ang="0">
                    <a:pos x="376" y="488"/>
                  </a:cxn>
                  <a:cxn ang="0">
                    <a:pos x="387" y="477"/>
                  </a:cxn>
                  <a:cxn ang="0">
                    <a:pos x="395" y="468"/>
                  </a:cxn>
                  <a:cxn ang="0">
                    <a:pos x="402" y="462"/>
                  </a:cxn>
                  <a:cxn ang="0">
                    <a:pos x="404" y="459"/>
                  </a:cxn>
                  <a:cxn ang="0">
                    <a:pos x="410" y="454"/>
                  </a:cxn>
                  <a:cxn ang="0">
                    <a:pos x="421" y="438"/>
                  </a:cxn>
                  <a:cxn ang="0">
                    <a:pos x="439" y="415"/>
                  </a:cxn>
                  <a:cxn ang="0">
                    <a:pos x="461" y="388"/>
                  </a:cxn>
                  <a:cxn ang="0">
                    <a:pos x="486" y="359"/>
                  </a:cxn>
                  <a:cxn ang="0">
                    <a:pos x="509" y="329"/>
                  </a:cxn>
                  <a:cxn ang="0">
                    <a:pos x="530" y="305"/>
                  </a:cxn>
                  <a:cxn ang="0">
                    <a:pos x="546" y="284"/>
                  </a:cxn>
                  <a:cxn ang="0">
                    <a:pos x="197" y="0"/>
                  </a:cxn>
                  <a:cxn ang="0">
                    <a:pos x="54" y="175"/>
                  </a:cxn>
                </a:cxnLst>
                <a:rect l="0" t="0" r="r" b="b"/>
                <a:pathLst>
                  <a:path w="546" h="547">
                    <a:moveTo>
                      <a:pt x="54" y="175"/>
                    </a:moveTo>
                    <a:lnTo>
                      <a:pt x="48" y="184"/>
                    </a:lnTo>
                    <a:lnTo>
                      <a:pt x="33" y="207"/>
                    </a:lnTo>
                    <a:lnTo>
                      <a:pt x="17" y="241"/>
                    </a:lnTo>
                    <a:lnTo>
                      <a:pt x="5" y="283"/>
                    </a:lnTo>
                    <a:lnTo>
                      <a:pt x="0" y="332"/>
                    </a:lnTo>
                    <a:lnTo>
                      <a:pt x="9" y="384"/>
                    </a:lnTo>
                    <a:lnTo>
                      <a:pt x="36" y="438"/>
                    </a:lnTo>
                    <a:lnTo>
                      <a:pt x="87" y="491"/>
                    </a:lnTo>
                    <a:lnTo>
                      <a:pt x="119" y="515"/>
                    </a:lnTo>
                    <a:lnTo>
                      <a:pt x="150" y="530"/>
                    </a:lnTo>
                    <a:lnTo>
                      <a:pt x="180" y="541"/>
                    </a:lnTo>
                    <a:lnTo>
                      <a:pt x="209" y="546"/>
                    </a:lnTo>
                    <a:lnTo>
                      <a:pt x="236" y="547"/>
                    </a:lnTo>
                    <a:lnTo>
                      <a:pt x="262" y="545"/>
                    </a:lnTo>
                    <a:lnTo>
                      <a:pt x="285" y="539"/>
                    </a:lnTo>
                    <a:lnTo>
                      <a:pt x="308" y="530"/>
                    </a:lnTo>
                    <a:lnTo>
                      <a:pt x="328" y="521"/>
                    </a:lnTo>
                    <a:lnTo>
                      <a:pt x="346" y="510"/>
                    </a:lnTo>
                    <a:lnTo>
                      <a:pt x="363" y="498"/>
                    </a:lnTo>
                    <a:lnTo>
                      <a:pt x="376" y="488"/>
                    </a:lnTo>
                    <a:lnTo>
                      <a:pt x="387" y="477"/>
                    </a:lnTo>
                    <a:lnTo>
                      <a:pt x="395" y="468"/>
                    </a:lnTo>
                    <a:lnTo>
                      <a:pt x="402" y="462"/>
                    </a:lnTo>
                    <a:lnTo>
                      <a:pt x="404" y="459"/>
                    </a:lnTo>
                    <a:lnTo>
                      <a:pt x="410" y="454"/>
                    </a:lnTo>
                    <a:lnTo>
                      <a:pt x="421" y="438"/>
                    </a:lnTo>
                    <a:lnTo>
                      <a:pt x="439" y="415"/>
                    </a:lnTo>
                    <a:lnTo>
                      <a:pt x="461" y="388"/>
                    </a:lnTo>
                    <a:lnTo>
                      <a:pt x="486" y="359"/>
                    </a:lnTo>
                    <a:lnTo>
                      <a:pt x="509" y="329"/>
                    </a:lnTo>
                    <a:lnTo>
                      <a:pt x="530" y="305"/>
                    </a:lnTo>
                    <a:lnTo>
                      <a:pt x="546" y="284"/>
                    </a:lnTo>
                    <a:lnTo>
                      <a:pt x="197" y="0"/>
                    </a:lnTo>
                    <a:lnTo>
                      <a:pt x="54" y="175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3039" y="2177"/>
                <a:ext cx="297" cy="85"/>
              </a:xfrm>
              <a:custGeom>
                <a:avLst/>
                <a:gdLst/>
                <a:ahLst/>
                <a:cxnLst>
                  <a:cxn ang="0">
                    <a:pos x="280" y="72"/>
                  </a:cxn>
                  <a:cxn ang="0">
                    <a:pos x="297" y="50"/>
                  </a:cxn>
                  <a:cxn ang="0">
                    <a:pos x="271" y="32"/>
                  </a:cxn>
                  <a:cxn ang="0">
                    <a:pos x="245" y="19"/>
                  </a:cxn>
                  <a:cxn ang="0">
                    <a:pos x="221" y="9"/>
                  </a:cxn>
                  <a:cxn ang="0">
                    <a:pos x="196" y="2"/>
                  </a:cxn>
                  <a:cxn ang="0">
                    <a:pos x="173" y="0"/>
                  </a:cxn>
                  <a:cxn ang="0">
                    <a:pos x="151" y="0"/>
                  </a:cxn>
                  <a:cxn ang="0">
                    <a:pos x="130" y="2"/>
                  </a:cxn>
                  <a:cxn ang="0">
                    <a:pos x="110" y="7"/>
                  </a:cxn>
                  <a:cxn ang="0">
                    <a:pos x="91" y="14"/>
                  </a:cxn>
                  <a:cxn ang="0">
                    <a:pos x="73" y="22"/>
                  </a:cxn>
                  <a:cxn ang="0">
                    <a:pos x="57" y="31"/>
                  </a:cxn>
                  <a:cxn ang="0">
                    <a:pos x="43" y="40"/>
                  </a:cxn>
                  <a:cxn ang="0">
                    <a:pos x="30" y="49"/>
                  </a:cxn>
                  <a:cxn ang="0">
                    <a:pos x="18" y="58"/>
                  </a:cxn>
                  <a:cxn ang="0">
                    <a:pos x="8" y="67"/>
                  </a:cxn>
                  <a:cxn ang="0">
                    <a:pos x="0" y="75"/>
                  </a:cxn>
                  <a:cxn ang="0">
                    <a:pos x="13" y="85"/>
                  </a:cxn>
                  <a:cxn ang="0">
                    <a:pos x="22" y="77"/>
                  </a:cxn>
                  <a:cxn ang="0">
                    <a:pos x="31" y="70"/>
                  </a:cxn>
                  <a:cxn ang="0">
                    <a:pos x="43" y="62"/>
                  </a:cxn>
                  <a:cxn ang="0">
                    <a:pos x="56" y="54"/>
                  </a:cxn>
                  <a:cxn ang="0">
                    <a:pos x="69" y="46"/>
                  </a:cxn>
                  <a:cxn ang="0">
                    <a:pos x="84" y="40"/>
                  </a:cxn>
                  <a:cxn ang="0">
                    <a:pos x="100" y="33"/>
                  </a:cxn>
                  <a:cxn ang="0">
                    <a:pos x="117" y="29"/>
                  </a:cxn>
                  <a:cxn ang="0">
                    <a:pos x="135" y="26"/>
                  </a:cxn>
                  <a:cxn ang="0">
                    <a:pos x="153" y="26"/>
                  </a:cxn>
                  <a:cxn ang="0">
                    <a:pos x="173" y="26"/>
                  </a:cxn>
                  <a:cxn ang="0">
                    <a:pos x="193" y="29"/>
                  </a:cxn>
                  <a:cxn ang="0">
                    <a:pos x="214" y="36"/>
                  </a:cxn>
                  <a:cxn ang="0">
                    <a:pos x="236" y="45"/>
                  </a:cxn>
                  <a:cxn ang="0">
                    <a:pos x="258" y="57"/>
                  </a:cxn>
                  <a:cxn ang="0">
                    <a:pos x="280" y="72"/>
                  </a:cxn>
                </a:cxnLst>
                <a:rect l="0" t="0" r="r" b="b"/>
                <a:pathLst>
                  <a:path w="297" h="85">
                    <a:moveTo>
                      <a:pt x="280" y="72"/>
                    </a:moveTo>
                    <a:lnTo>
                      <a:pt x="297" y="50"/>
                    </a:lnTo>
                    <a:lnTo>
                      <a:pt x="271" y="32"/>
                    </a:lnTo>
                    <a:lnTo>
                      <a:pt x="245" y="19"/>
                    </a:lnTo>
                    <a:lnTo>
                      <a:pt x="221" y="9"/>
                    </a:lnTo>
                    <a:lnTo>
                      <a:pt x="196" y="2"/>
                    </a:lnTo>
                    <a:lnTo>
                      <a:pt x="173" y="0"/>
                    </a:lnTo>
                    <a:lnTo>
                      <a:pt x="151" y="0"/>
                    </a:lnTo>
                    <a:lnTo>
                      <a:pt x="130" y="2"/>
                    </a:lnTo>
                    <a:lnTo>
                      <a:pt x="110" y="7"/>
                    </a:lnTo>
                    <a:lnTo>
                      <a:pt x="91" y="14"/>
                    </a:lnTo>
                    <a:lnTo>
                      <a:pt x="73" y="22"/>
                    </a:lnTo>
                    <a:lnTo>
                      <a:pt x="57" y="31"/>
                    </a:lnTo>
                    <a:lnTo>
                      <a:pt x="43" y="40"/>
                    </a:lnTo>
                    <a:lnTo>
                      <a:pt x="30" y="49"/>
                    </a:lnTo>
                    <a:lnTo>
                      <a:pt x="18" y="58"/>
                    </a:lnTo>
                    <a:lnTo>
                      <a:pt x="8" y="67"/>
                    </a:lnTo>
                    <a:lnTo>
                      <a:pt x="0" y="75"/>
                    </a:lnTo>
                    <a:lnTo>
                      <a:pt x="13" y="85"/>
                    </a:lnTo>
                    <a:lnTo>
                      <a:pt x="22" y="77"/>
                    </a:lnTo>
                    <a:lnTo>
                      <a:pt x="31" y="70"/>
                    </a:lnTo>
                    <a:lnTo>
                      <a:pt x="43" y="62"/>
                    </a:lnTo>
                    <a:lnTo>
                      <a:pt x="56" y="54"/>
                    </a:lnTo>
                    <a:lnTo>
                      <a:pt x="69" y="46"/>
                    </a:lnTo>
                    <a:lnTo>
                      <a:pt x="84" y="40"/>
                    </a:lnTo>
                    <a:lnTo>
                      <a:pt x="100" y="33"/>
                    </a:lnTo>
                    <a:lnTo>
                      <a:pt x="117" y="29"/>
                    </a:lnTo>
                    <a:lnTo>
                      <a:pt x="135" y="26"/>
                    </a:lnTo>
                    <a:lnTo>
                      <a:pt x="153" y="26"/>
                    </a:lnTo>
                    <a:lnTo>
                      <a:pt x="173" y="26"/>
                    </a:lnTo>
                    <a:lnTo>
                      <a:pt x="193" y="29"/>
                    </a:lnTo>
                    <a:lnTo>
                      <a:pt x="214" y="36"/>
                    </a:lnTo>
                    <a:lnTo>
                      <a:pt x="236" y="45"/>
                    </a:lnTo>
                    <a:lnTo>
                      <a:pt x="258" y="57"/>
                    </a:lnTo>
                    <a:lnTo>
                      <a:pt x="280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3334" y="2239"/>
                <a:ext cx="97" cy="295"/>
              </a:xfrm>
              <a:custGeom>
                <a:avLst/>
                <a:gdLst/>
                <a:ahLst/>
                <a:cxnLst>
                  <a:cxn ang="0">
                    <a:pos x="40" y="285"/>
                  </a:cxn>
                  <a:cxn ang="0">
                    <a:pos x="53" y="295"/>
                  </a:cxn>
                  <a:cxn ang="0">
                    <a:pos x="66" y="275"/>
                  </a:cxn>
                  <a:cxn ang="0">
                    <a:pos x="79" y="247"/>
                  </a:cxn>
                  <a:cxn ang="0">
                    <a:pos x="90" y="214"/>
                  </a:cxn>
                  <a:cxn ang="0">
                    <a:pos x="97" y="175"/>
                  </a:cxn>
                  <a:cxn ang="0">
                    <a:pos x="96" y="133"/>
                  </a:cxn>
                  <a:cxn ang="0">
                    <a:pos x="84" y="89"/>
                  </a:cxn>
                  <a:cxn ang="0">
                    <a:pos x="58" y="44"/>
                  </a:cxn>
                  <a:cxn ang="0">
                    <a:pos x="16" y="0"/>
                  </a:cxn>
                  <a:cxn ang="0">
                    <a:pos x="0" y="21"/>
                  </a:cxn>
                  <a:cxn ang="0">
                    <a:pos x="36" y="59"/>
                  </a:cxn>
                  <a:cxn ang="0">
                    <a:pos x="59" y="97"/>
                  </a:cxn>
                  <a:cxn ang="0">
                    <a:pos x="71" y="136"/>
                  </a:cxn>
                  <a:cxn ang="0">
                    <a:pos x="75" y="172"/>
                  </a:cxn>
                  <a:cxn ang="0">
                    <a:pos x="71" y="206"/>
                  </a:cxn>
                  <a:cxn ang="0">
                    <a:pos x="62" y="237"/>
                  </a:cxn>
                  <a:cxn ang="0">
                    <a:pos x="51" y="264"/>
                  </a:cxn>
                  <a:cxn ang="0">
                    <a:pos x="40" y="285"/>
                  </a:cxn>
                </a:cxnLst>
                <a:rect l="0" t="0" r="r" b="b"/>
                <a:pathLst>
                  <a:path w="97" h="295">
                    <a:moveTo>
                      <a:pt x="40" y="285"/>
                    </a:moveTo>
                    <a:lnTo>
                      <a:pt x="53" y="295"/>
                    </a:lnTo>
                    <a:lnTo>
                      <a:pt x="66" y="275"/>
                    </a:lnTo>
                    <a:lnTo>
                      <a:pt x="79" y="247"/>
                    </a:lnTo>
                    <a:lnTo>
                      <a:pt x="90" y="214"/>
                    </a:lnTo>
                    <a:lnTo>
                      <a:pt x="97" y="175"/>
                    </a:lnTo>
                    <a:lnTo>
                      <a:pt x="96" y="133"/>
                    </a:lnTo>
                    <a:lnTo>
                      <a:pt x="84" y="89"/>
                    </a:lnTo>
                    <a:lnTo>
                      <a:pt x="58" y="44"/>
                    </a:lnTo>
                    <a:lnTo>
                      <a:pt x="16" y="0"/>
                    </a:lnTo>
                    <a:lnTo>
                      <a:pt x="0" y="21"/>
                    </a:lnTo>
                    <a:lnTo>
                      <a:pt x="36" y="59"/>
                    </a:lnTo>
                    <a:lnTo>
                      <a:pt x="59" y="97"/>
                    </a:lnTo>
                    <a:lnTo>
                      <a:pt x="71" y="136"/>
                    </a:lnTo>
                    <a:lnTo>
                      <a:pt x="75" y="172"/>
                    </a:lnTo>
                    <a:lnTo>
                      <a:pt x="71" y="206"/>
                    </a:lnTo>
                    <a:lnTo>
                      <a:pt x="62" y="237"/>
                    </a:lnTo>
                    <a:lnTo>
                      <a:pt x="51" y="264"/>
                    </a:lnTo>
                    <a:lnTo>
                      <a:pt x="40" y="2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4"/>
              <p:cNvSpPr>
                <a:spLocks/>
              </p:cNvSpPr>
              <p:nvPr/>
            </p:nvSpPr>
            <p:spPr bwMode="auto">
              <a:xfrm>
                <a:off x="3052" y="2203"/>
                <a:ext cx="267" cy="185"/>
              </a:xfrm>
              <a:custGeom>
                <a:avLst/>
                <a:gdLst/>
                <a:ahLst/>
                <a:cxnLst>
                  <a:cxn ang="0">
                    <a:pos x="267" y="46"/>
                  </a:cxn>
                  <a:cxn ang="0">
                    <a:pos x="245" y="31"/>
                  </a:cxn>
                  <a:cxn ang="0">
                    <a:pos x="223" y="19"/>
                  </a:cxn>
                  <a:cxn ang="0">
                    <a:pos x="201" y="10"/>
                  </a:cxn>
                  <a:cxn ang="0">
                    <a:pos x="180" y="3"/>
                  </a:cxn>
                  <a:cxn ang="0">
                    <a:pos x="160" y="0"/>
                  </a:cxn>
                  <a:cxn ang="0">
                    <a:pos x="140" y="0"/>
                  </a:cxn>
                  <a:cxn ang="0">
                    <a:pos x="122" y="0"/>
                  </a:cxn>
                  <a:cxn ang="0">
                    <a:pos x="104" y="3"/>
                  </a:cxn>
                  <a:cxn ang="0">
                    <a:pos x="87" y="7"/>
                  </a:cxn>
                  <a:cxn ang="0">
                    <a:pos x="71" y="14"/>
                  </a:cxn>
                  <a:cxn ang="0">
                    <a:pos x="56" y="20"/>
                  </a:cxn>
                  <a:cxn ang="0">
                    <a:pos x="43" y="28"/>
                  </a:cxn>
                  <a:cxn ang="0">
                    <a:pos x="30" y="36"/>
                  </a:cxn>
                  <a:cxn ang="0">
                    <a:pos x="18" y="44"/>
                  </a:cxn>
                  <a:cxn ang="0">
                    <a:pos x="9" y="51"/>
                  </a:cxn>
                  <a:cxn ang="0">
                    <a:pos x="0" y="59"/>
                  </a:cxn>
                  <a:cxn ang="0">
                    <a:pos x="154" y="185"/>
                  </a:cxn>
                  <a:cxn ang="0">
                    <a:pos x="267" y="46"/>
                  </a:cxn>
                </a:cxnLst>
                <a:rect l="0" t="0" r="r" b="b"/>
                <a:pathLst>
                  <a:path w="267" h="185">
                    <a:moveTo>
                      <a:pt x="267" y="46"/>
                    </a:moveTo>
                    <a:lnTo>
                      <a:pt x="245" y="31"/>
                    </a:lnTo>
                    <a:lnTo>
                      <a:pt x="223" y="19"/>
                    </a:lnTo>
                    <a:lnTo>
                      <a:pt x="201" y="10"/>
                    </a:lnTo>
                    <a:lnTo>
                      <a:pt x="180" y="3"/>
                    </a:lnTo>
                    <a:lnTo>
                      <a:pt x="160" y="0"/>
                    </a:lnTo>
                    <a:lnTo>
                      <a:pt x="140" y="0"/>
                    </a:lnTo>
                    <a:lnTo>
                      <a:pt x="122" y="0"/>
                    </a:lnTo>
                    <a:lnTo>
                      <a:pt x="104" y="3"/>
                    </a:lnTo>
                    <a:lnTo>
                      <a:pt x="87" y="7"/>
                    </a:lnTo>
                    <a:lnTo>
                      <a:pt x="71" y="14"/>
                    </a:lnTo>
                    <a:lnTo>
                      <a:pt x="56" y="20"/>
                    </a:lnTo>
                    <a:lnTo>
                      <a:pt x="43" y="28"/>
                    </a:lnTo>
                    <a:lnTo>
                      <a:pt x="30" y="36"/>
                    </a:lnTo>
                    <a:lnTo>
                      <a:pt x="18" y="44"/>
                    </a:lnTo>
                    <a:lnTo>
                      <a:pt x="9" y="51"/>
                    </a:lnTo>
                    <a:lnTo>
                      <a:pt x="0" y="59"/>
                    </a:lnTo>
                    <a:lnTo>
                      <a:pt x="154" y="185"/>
                    </a:lnTo>
                    <a:lnTo>
                      <a:pt x="267" y="4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5"/>
              <p:cNvSpPr>
                <a:spLocks/>
              </p:cNvSpPr>
              <p:nvPr/>
            </p:nvSpPr>
            <p:spPr bwMode="auto">
              <a:xfrm>
                <a:off x="3219" y="2260"/>
                <a:ext cx="190" cy="264"/>
              </a:xfrm>
              <a:custGeom>
                <a:avLst/>
                <a:gdLst/>
                <a:ahLst/>
                <a:cxnLst>
                  <a:cxn ang="0">
                    <a:pos x="155" y="264"/>
                  </a:cxn>
                  <a:cxn ang="0">
                    <a:pos x="166" y="243"/>
                  </a:cxn>
                  <a:cxn ang="0">
                    <a:pos x="177" y="216"/>
                  </a:cxn>
                  <a:cxn ang="0">
                    <a:pos x="186" y="185"/>
                  </a:cxn>
                  <a:cxn ang="0">
                    <a:pos x="190" y="151"/>
                  </a:cxn>
                  <a:cxn ang="0">
                    <a:pos x="186" y="115"/>
                  </a:cxn>
                  <a:cxn ang="0">
                    <a:pos x="174" y="76"/>
                  </a:cxn>
                  <a:cxn ang="0">
                    <a:pos x="151" y="38"/>
                  </a:cxn>
                  <a:cxn ang="0">
                    <a:pos x="115" y="0"/>
                  </a:cxn>
                  <a:cxn ang="0">
                    <a:pos x="0" y="140"/>
                  </a:cxn>
                  <a:cxn ang="0">
                    <a:pos x="155" y="264"/>
                  </a:cxn>
                </a:cxnLst>
                <a:rect l="0" t="0" r="r" b="b"/>
                <a:pathLst>
                  <a:path w="190" h="264">
                    <a:moveTo>
                      <a:pt x="155" y="264"/>
                    </a:moveTo>
                    <a:lnTo>
                      <a:pt x="166" y="243"/>
                    </a:lnTo>
                    <a:lnTo>
                      <a:pt x="177" y="216"/>
                    </a:lnTo>
                    <a:lnTo>
                      <a:pt x="186" y="185"/>
                    </a:lnTo>
                    <a:lnTo>
                      <a:pt x="190" y="151"/>
                    </a:lnTo>
                    <a:lnTo>
                      <a:pt x="186" y="115"/>
                    </a:lnTo>
                    <a:lnTo>
                      <a:pt x="174" y="76"/>
                    </a:lnTo>
                    <a:lnTo>
                      <a:pt x="151" y="38"/>
                    </a:lnTo>
                    <a:lnTo>
                      <a:pt x="115" y="0"/>
                    </a:lnTo>
                    <a:lnTo>
                      <a:pt x="0" y="140"/>
                    </a:lnTo>
                    <a:lnTo>
                      <a:pt x="155" y="26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17"/>
              <p:cNvSpPr>
                <a:spLocks/>
              </p:cNvSpPr>
              <p:nvPr/>
            </p:nvSpPr>
            <p:spPr bwMode="auto">
              <a:xfrm>
                <a:off x="2855" y="2289"/>
                <a:ext cx="497" cy="480"/>
              </a:xfrm>
              <a:custGeom>
                <a:avLst/>
                <a:gdLst/>
                <a:ahLst/>
                <a:cxnLst>
                  <a:cxn ang="0">
                    <a:pos x="82" y="445"/>
                  </a:cxn>
                  <a:cxn ang="0">
                    <a:pos x="84" y="448"/>
                  </a:cxn>
                  <a:cxn ang="0">
                    <a:pos x="88" y="450"/>
                  </a:cxn>
                  <a:cxn ang="0">
                    <a:pos x="92" y="453"/>
                  </a:cxn>
                  <a:cxn ang="0">
                    <a:pos x="95" y="456"/>
                  </a:cxn>
                  <a:cxn ang="0">
                    <a:pos x="87" y="427"/>
                  </a:cxn>
                  <a:cxn ang="0">
                    <a:pos x="87" y="397"/>
                  </a:cxn>
                  <a:cxn ang="0">
                    <a:pos x="95" y="369"/>
                  </a:cxn>
                  <a:cxn ang="0">
                    <a:pos x="112" y="341"/>
                  </a:cxn>
                  <a:cxn ang="0">
                    <a:pos x="127" y="326"/>
                  </a:cxn>
                  <a:cxn ang="0">
                    <a:pos x="147" y="313"/>
                  </a:cxn>
                  <a:cxn ang="0">
                    <a:pos x="166" y="305"/>
                  </a:cxn>
                  <a:cxn ang="0">
                    <a:pos x="187" y="300"/>
                  </a:cxn>
                  <a:cxn ang="0">
                    <a:pos x="209" y="300"/>
                  </a:cxn>
                  <a:cxn ang="0">
                    <a:pos x="231" y="304"/>
                  </a:cxn>
                  <a:cxn ang="0">
                    <a:pos x="250" y="312"/>
                  </a:cxn>
                  <a:cxn ang="0">
                    <a:pos x="270" y="325"/>
                  </a:cxn>
                  <a:cxn ang="0">
                    <a:pos x="285" y="340"/>
                  </a:cxn>
                  <a:cxn ang="0">
                    <a:pos x="297" y="358"/>
                  </a:cxn>
                  <a:cxn ang="0">
                    <a:pos x="306" y="378"/>
                  </a:cxn>
                  <a:cxn ang="0">
                    <a:pos x="310" y="398"/>
                  </a:cxn>
                  <a:cxn ang="0">
                    <a:pos x="310" y="421"/>
                  </a:cxn>
                  <a:cxn ang="0">
                    <a:pos x="307" y="441"/>
                  </a:cxn>
                  <a:cxn ang="0">
                    <a:pos x="300" y="461"/>
                  </a:cxn>
                  <a:cxn ang="0">
                    <a:pos x="288" y="480"/>
                  </a:cxn>
                  <a:cxn ang="0">
                    <a:pos x="306" y="471"/>
                  </a:cxn>
                  <a:cxn ang="0">
                    <a:pos x="323" y="461"/>
                  </a:cxn>
                  <a:cxn ang="0">
                    <a:pos x="337" y="450"/>
                  </a:cxn>
                  <a:cxn ang="0">
                    <a:pos x="350" y="440"/>
                  </a:cxn>
                  <a:cxn ang="0">
                    <a:pos x="359" y="431"/>
                  </a:cxn>
                  <a:cxn ang="0">
                    <a:pos x="367" y="423"/>
                  </a:cxn>
                  <a:cxn ang="0">
                    <a:pos x="372" y="417"/>
                  </a:cxn>
                  <a:cxn ang="0">
                    <a:pos x="375" y="414"/>
                  </a:cxn>
                  <a:cxn ang="0">
                    <a:pos x="379" y="410"/>
                  </a:cxn>
                  <a:cxn ang="0">
                    <a:pos x="388" y="397"/>
                  </a:cxn>
                  <a:cxn ang="0">
                    <a:pos x="403" y="379"/>
                  </a:cxn>
                  <a:cxn ang="0">
                    <a:pos x="421" y="357"/>
                  </a:cxn>
                  <a:cxn ang="0">
                    <a:pos x="441" y="334"/>
                  </a:cxn>
                  <a:cxn ang="0">
                    <a:pos x="462" y="309"/>
                  </a:cxn>
                  <a:cxn ang="0">
                    <a:pos x="480" y="286"/>
                  </a:cxn>
                  <a:cxn ang="0">
                    <a:pos x="497" y="265"/>
                  </a:cxn>
                  <a:cxn ang="0">
                    <a:pos x="174" y="0"/>
                  </a:cxn>
                  <a:cxn ang="0">
                    <a:pos x="51" y="151"/>
                  </a:cxn>
                  <a:cxn ang="0">
                    <a:pos x="44" y="160"/>
                  </a:cxn>
                  <a:cxn ang="0">
                    <a:pos x="31" y="181"/>
                  </a:cxn>
                  <a:cxn ang="0">
                    <a:pos x="16" y="212"/>
                  </a:cxn>
                  <a:cxn ang="0">
                    <a:pos x="4" y="251"/>
                  </a:cxn>
                  <a:cxn ang="0">
                    <a:pos x="0" y="296"/>
                  </a:cxn>
                  <a:cxn ang="0">
                    <a:pos x="8" y="345"/>
                  </a:cxn>
                  <a:cxn ang="0">
                    <a:pos x="34" y="395"/>
                  </a:cxn>
                  <a:cxn ang="0">
                    <a:pos x="82" y="445"/>
                  </a:cxn>
                </a:cxnLst>
                <a:rect l="0" t="0" r="r" b="b"/>
                <a:pathLst>
                  <a:path w="497" h="480">
                    <a:moveTo>
                      <a:pt x="82" y="445"/>
                    </a:moveTo>
                    <a:lnTo>
                      <a:pt x="84" y="448"/>
                    </a:lnTo>
                    <a:lnTo>
                      <a:pt x="88" y="450"/>
                    </a:lnTo>
                    <a:lnTo>
                      <a:pt x="92" y="453"/>
                    </a:lnTo>
                    <a:lnTo>
                      <a:pt x="95" y="456"/>
                    </a:lnTo>
                    <a:lnTo>
                      <a:pt x="87" y="427"/>
                    </a:lnTo>
                    <a:lnTo>
                      <a:pt x="87" y="397"/>
                    </a:lnTo>
                    <a:lnTo>
                      <a:pt x="95" y="369"/>
                    </a:lnTo>
                    <a:lnTo>
                      <a:pt x="112" y="341"/>
                    </a:lnTo>
                    <a:lnTo>
                      <a:pt x="127" y="326"/>
                    </a:lnTo>
                    <a:lnTo>
                      <a:pt x="147" y="313"/>
                    </a:lnTo>
                    <a:lnTo>
                      <a:pt x="166" y="305"/>
                    </a:lnTo>
                    <a:lnTo>
                      <a:pt x="187" y="300"/>
                    </a:lnTo>
                    <a:lnTo>
                      <a:pt x="209" y="300"/>
                    </a:lnTo>
                    <a:lnTo>
                      <a:pt x="231" y="304"/>
                    </a:lnTo>
                    <a:lnTo>
                      <a:pt x="250" y="312"/>
                    </a:lnTo>
                    <a:lnTo>
                      <a:pt x="270" y="325"/>
                    </a:lnTo>
                    <a:lnTo>
                      <a:pt x="285" y="340"/>
                    </a:lnTo>
                    <a:lnTo>
                      <a:pt x="297" y="358"/>
                    </a:lnTo>
                    <a:lnTo>
                      <a:pt x="306" y="378"/>
                    </a:lnTo>
                    <a:lnTo>
                      <a:pt x="310" y="398"/>
                    </a:lnTo>
                    <a:lnTo>
                      <a:pt x="310" y="421"/>
                    </a:lnTo>
                    <a:lnTo>
                      <a:pt x="307" y="441"/>
                    </a:lnTo>
                    <a:lnTo>
                      <a:pt x="300" y="461"/>
                    </a:lnTo>
                    <a:lnTo>
                      <a:pt x="288" y="480"/>
                    </a:lnTo>
                    <a:lnTo>
                      <a:pt x="306" y="471"/>
                    </a:lnTo>
                    <a:lnTo>
                      <a:pt x="323" y="461"/>
                    </a:lnTo>
                    <a:lnTo>
                      <a:pt x="337" y="450"/>
                    </a:lnTo>
                    <a:lnTo>
                      <a:pt x="350" y="440"/>
                    </a:lnTo>
                    <a:lnTo>
                      <a:pt x="359" y="431"/>
                    </a:lnTo>
                    <a:lnTo>
                      <a:pt x="367" y="423"/>
                    </a:lnTo>
                    <a:lnTo>
                      <a:pt x="372" y="417"/>
                    </a:lnTo>
                    <a:lnTo>
                      <a:pt x="375" y="414"/>
                    </a:lnTo>
                    <a:lnTo>
                      <a:pt x="379" y="410"/>
                    </a:lnTo>
                    <a:lnTo>
                      <a:pt x="388" y="397"/>
                    </a:lnTo>
                    <a:lnTo>
                      <a:pt x="403" y="379"/>
                    </a:lnTo>
                    <a:lnTo>
                      <a:pt x="421" y="357"/>
                    </a:lnTo>
                    <a:lnTo>
                      <a:pt x="441" y="334"/>
                    </a:lnTo>
                    <a:lnTo>
                      <a:pt x="462" y="309"/>
                    </a:lnTo>
                    <a:lnTo>
                      <a:pt x="480" y="286"/>
                    </a:lnTo>
                    <a:lnTo>
                      <a:pt x="497" y="265"/>
                    </a:lnTo>
                    <a:lnTo>
                      <a:pt x="174" y="0"/>
                    </a:lnTo>
                    <a:lnTo>
                      <a:pt x="51" y="151"/>
                    </a:lnTo>
                    <a:lnTo>
                      <a:pt x="44" y="160"/>
                    </a:lnTo>
                    <a:lnTo>
                      <a:pt x="31" y="181"/>
                    </a:lnTo>
                    <a:lnTo>
                      <a:pt x="16" y="212"/>
                    </a:lnTo>
                    <a:lnTo>
                      <a:pt x="4" y="251"/>
                    </a:lnTo>
                    <a:lnTo>
                      <a:pt x="0" y="296"/>
                    </a:lnTo>
                    <a:lnTo>
                      <a:pt x="8" y="345"/>
                    </a:lnTo>
                    <a:lnTo>
                      <a:pt x="34" y="395"/>
                    </a:lnTo>
                    <a:lnTo>
                      <a:pt x="82" y="44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18"/>
              <p:cNvSpPr>
                <a:spLocks/>
              </p:cNvSpPr>
              <p:nvPr/>
            </p:nvSpPr>
            <p:spPr bwMode="auto">
              <a:xfrm>
                <a:off x="3348" y="2143"/>
                <a:ext cx="76" cy="75"/>
              </a:xfrm>
              <a:custGeom>
                <a:avLst/>
                <a:gdLst/>
                <a:ahLst/>
                <a:cxnLst>
                  <a:cxn ang="0">
                    <a:pos x="76" y="34"/>
                  </a:cxn>
                  <a:cxn ang="0">
                    <a:pos x="69" y="44"/>
                  </a:cxn>
                  <a:cxn ang="0">
                    <a:pos x="59" y="54"/>
                  </a:cxn>
                  <a:cxn ang="0">
                    <a:pos x="50" y="65"/>
                  </a:cxn>
                  <a:cxn ang="0">
                    <a:pos x="43" y="75"/>
                  </a:cxn>
                  <a:cxn ang="0">
                    <a:pos x="37" y="71"/>
                  </a:cxn>
                  <a:cxn ang="0">
                    <a:pos x="32" y="67"/>
                  </a:cxn>
                  <a:cxn ang="0">
                    <a:pos x="27" y="63"/>
                  </a:cxn>
                  <a:cxn ang="0">
                    <a:pos x="22" y="58"/>
                  </a:cxn>
                  <a:cxn ang="0">
                    <a:pos x="15" y="53"/>
                  </a:cxn>
                  <a:cxn ang="0">
                    <a:pos x="10" y="49"/>
                  </a:cxn>
                  <a:cxn ang="0">
                    <a:pos x="5" y="45"/>
                  </a:cxn>
                  <a:cxn ang="0">
                    <a:pos x="0" y="41"/>
                  </a:cxn>
                  <a:cxn ang="0">
                    <a:pos x="8" y="31"/>
                  </a:cxn>
                  <a:cxn ang="0">
                    <a:pos x="18" y="21"/>
                  </a:cxn>
                  <a:cxn ang="0">
                    <a:pos x="27" y="10"/>
                  </a:cxn>
                  <a:cxn ang="0">
                    <a:pos x="35" y="0"/>
                  </a:cxn>
                  <a:cxn ang="0">
                    <a:pos x="40" y="4"/>
                  </a:cxn>
                  <a:cxn ang="0">
                    <a:pos x="45" y="8"/>
                  </a:cxn>
                  <a:cxn ang="0">
                    <a:pos x="50" y="12"/>
                  </a:cxn>
                  <a:cxn ang="0">
                    <a:pos x="56" y="17"/>
                  </a:cxn>
                  <a:cxn ang="0">
                    <a:pos x="61" y="22"/>
                  </a:cxn>
                  <a:cxn ang="0">
                    <a:pos x="66" y="26"/>
                  </a:cxn>
                  <a:cxn ang="0">
                    <a:pos x="71" y="30"/>
                  </a:cxn>
                  <a:cxn ang="0">
                    <a:pos x="76" y="34"/>
                  </a:cxn>
                </a:cxnLst>
                <a:rect l="0" t="0" r="r" b="b"/>
                <a:pathLst>
                  <a:path w="76" h="75">
                    <a:moveTo>
                      <a:pt x="76" y="34"/>
                    </a:moveTo>
                    <a:lnTo>
                      <a:pt x="69" y="44"/>
                    </a:lnTo>
                    <a:lnTo>
                      <a:pt x="59" y="54"/>
                    </a:lnTo>
                    <a:lnTo>
                      <a:pt x="50" y="65"/>
                    </a:lnTo>
                    <a:lnTo>
                      <a:pt x="43" y="75"/>
                    </a:lnTo>
                    <a:lnTo>
                      <a:pt x="37" y="71"/>
                    </a:lnTo>
                    <a:lnTo>
                      <a:pt x="32" y="67"/>
                    </a:lnTo>
                    <a:lnTo>
                      <a:pt x="27" y="63"/>
                    </a:lnTo>
                    <a:lnTo>
                      <a:pt x="22" y="58"/>
                    </a:lnTo>
                    <a:lnTo>
                      <a:pt x="15" y="53"/>
                    </a:lnTo>
                    <a:lnTo>
                      <a:pt x="10" y="49"/>
                    </a:lnTo>
                    <a:lnTo>
                      <a:pt x="5" y="45"/>
                    </a:lnTo>
                    <a:lnTo>
                      <a:pt x="0" y="41"/>
                    </a:lnTo>
                    <a:lnTo>
                      <a:pt x="8" y="31"/>
                    </a:lnTo>
                    <a:lnTo>
                      <a:pt x="18" y="21"/>
                    </a:lnTo>
                    <a:lnTo>
                      <a:pt x="27" y="10"/>
                    </a:lnTo>
                    <a:lnTo>
                      <a:pt x="35" y="0"/>
                    </a:lnTo>
                    <a:lnTo>
                      <a:pt x="40" y="4"/>
                    </a:lnTo>
                    <a:lnTo>
                      <a:pt x="45" y="8"/>
                    </a:lnTo>
                    <a:lnTo>
                      <a:pt x="50" y="12"/>
                    </a:lnTo>
                    <a:lnTo>
                      <a:pt x="56" y="17"/>
                    </a:lnTo>
                    <a:lnTo>
                      <a:pt x="61" y="22"/>
                    </a:lnTo>
                    <a:lnTo>
                      <a:pt x="66" y="26"/>
                    </a:lnTo>
                    <a:lnTo>
                      <a:pt x="71" y="30"/>
                    </a:lnTo>
                    <a:lnTo>
                      <a:pt x="76" y="34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19"/>
              <p:cNvSpPr>
                <a:spLocks noEditPoints="1"/>
              </p:cNvSpPr>
              <p:nvPr/>
            </p:nvSpPr>
            <p:spPr bwMode="auto">
              <a:xfrm>
                <a:off x="2782" y="2051"/>
                <a:ext cx="959" cy="970"/>
              </a:xfrm>
              <a:custGeom>
                <a:avLst/>
                <a:gdLst/>
                <a:ahLst/>
                <a:cxnLst>
                  <a:cxn ang="0">
                    <a:pos x="922" y="91"/>
                  </a:cxn>
                  <a:cxn ang="0">
                    <a:pos x="829" y="14"/>
                  </a:cxn>
                  <a:cxn ang="0">
                    <a:pos x="730" y="2"/>
                  </a:cxn>
                  <a:cxn ang="0">
                    <a:pos x="631" y="53"/>
                  </a:cxn>
                  <a:cxn ang="0">
                    <a:pos x="588" y="63"/>
                  </a:cxn>
                  <a:cxn ang="0">
                    <a:pos x="386" y="93"/>
                  </a:cxn>
                  <a:cxn ang="0">
                    <a:pos x="256" y="154"/>
                  </a:cxn>
                  <a:cxn ang="0">
                    <a:pos x="64" y="380"/>
                  </a:cxn>
                  <a:cxn ang="0">
                    <a:pos x="11" y="622"/>
                  </a:cxn>
                  <a:cxn ang="0">
                    <a:pos x="243" y="810"/>
                  </a:cxn>
                  <a:cxn ang="0">
                    <a:pos x="405" y="766"/>
                  </a:cxn>
                  <a:cxn ang="0">
                    <a:pos x="469" y="710"/>
                  </a:cxn>
                  <a:cxn ang="0">
                    <a:pos x="684" y="363"/>
                  </a:cxn>
                  <a:cxn ang="0">
                    <a:pos x="675" y="122"/>
                  </a:cxn>
                  <a:cxn ang="0">
                    <a:pos x="733" y="66"/>
                  </a:cxn>
                  <a:cxn ang="0">
                    <a:pos x="855" y="106"/>
                  </a:cxn>
                  <a:cxn ang="0">
                    <a:pos x="881" y="281"/>
                  </a:cxn>
                  <a:cxn ang="0">
                    <a:pos x="821" y="382"/>
                  </a:cxn>
                  <a:cxn ang="0">
                    <a:pos x="718" y="596"/>
                  </a:cxn>
                  <a:cxn ang="0">
                    <a:pos x="742" y="848"/>
                  </a:cxn>
                  <a:cxn ang="0">
                    <a:pos x="893" y="913"/>
                  </a:cxn>
                  <a:cxn ang="0">
                    <a:pos x="775" y="754"/>
                  </a:cxn>
                  <a:cxn ang="0">
                    <a:pos x="811" y="529"/>
                  </a:cxn>
                  <a:cxn ang="0">
                    <a:pos x="902" y="371"/>
                  </a:cxn>
                  <a:cxn ang="0">
                    <a:pos x="935" y="314"/>
                  </a:cxn>
                  <a:cxn ang="0">
                    <a:pos x="959" y="211"/>
                  </a:cxn>
                  <a:cxn ang="0">
                    <a:pos x="287" y="175"/>
                  </a:cxn>
                  <a:cxn ang="0">
                    <a:pos x="387" y="128"/>
                  </a:cxn>
                  <a:cxn ang="0">
                    <a:pos x="528" y="158"/>
                  </a:cxn>
                  <a:cxn ang="0">
                    <a:pos x="413" y="716"/>
                  </a:cxn>
                  <a:cxn ang="0">
                    <a:pos x="299" y="773"/>
                  </a:cxn>
                  <a:cxn ang="0">
                    <a:pos x="124" y="719"/>
                  </a:cxn>
                  <a:cxn ang="0">
                    <a:pos x="70" y="435"/>
                  </a:cxn>
                  <a:cxn ang="0">
                    <a:pos x="546" y="557"/>
                  </a:cxn>
                  <a:cxn ang="0">
                    <a:pos x="441" y="687"/>
                  </a:cxn>
                  <a:cxn ang="0">
                    <a:pos x="648" y="321"/>
                  </a:cxn>
                  <a:cxn ang="0">
                    <a:pos x="609" y="167"/>
                  </a:cxn>
                  <a:cxn ang="0">
                    <a:pos x="576" y="141"/>
                  </a:cxn>
                  <a:cxn ang="0">
                    <a:pos x="601" y="92"/>
                  </a:cxn>
                  <a:cxn ang="0">
                    <a:pos x="632" y="118"/>
                  </a:cxn>
                  <a:cxn ang="0">
                    <a:pos x="609" y="167"/>
                  </a:cxn>
                  <a:cxn ang="0">
                    <a:pos x="856" y="411"/>
                  </a:cxn>
                  <a:cxn ang="0">
                    <a:pos x="753" y="653"/>
                  </a:cxn>
                  <a:cxn ang="0">
                    <a:pos x="794" y="843"/>
                  </a:cxn>
                  <a:cxn ang="0">
                    <a:pos x="864" y="939"/>
                  </a:cxn>
                  <a:cxn ang="0">
                    <a:pos x="738" y="796"/>
                  </a:cxn>
                  <a:cxn ang="0">
                    <a:pos x="750" y="557"/>
                  </a:cxn>
                  <a:cxn ang="0">
                    <a:pos x="856" y="358"/>
                  </a:cxn>
                  <a:cxn ang="0">
                    <a:pos x="911" y="240"/>
                  </a:cxn>
                  <a:cxn ang="0">
                    <a:pos x="885" y="115"/>
                  </a:cxn>
                  <a:cxn ang="0">
                    <a:pos x="778" y="46"/>
                  </a:cxn>
                  <a:cxn ang="0">
                    <a:pos x="629" y="80"/>
                  </a:cxn>
                  <a:cxn ang="0">
                    <a:pos x="719" y="23"/>
                  </a:cxn>
                  <a:cxn ang="0">
                    <a:pos x="808" y="26"/>
                  </a:cxn>
                  <a:cxn ang="0">
                    <a:pos x="893" y="81"/>
                  </a:cxn>
                  <a:cxn ang="0">
                    <a:pos x="941" y="211"/>
                  </a:cxn>
                  <a:cxn ang="0">
                    <a:pos x="919" y="307"/>
                  </a:cxn>
                </a:cxnLst>
                <a:rect l="0" t="0" r="r" b="b"/>
                <a:pathLst>
                  <a:path w="959" h="970">
                    <a:moveTo>
                      <a:pt x="959" y="211"/>
                    </a:moveTo>
                    <a:lnTo>
                      <a:pt x="957" y="185"/>
                    </a:lnTo>
                    <a:lnTo>
                      <a:pt x="952" y="159"/>
                    </a:lnTo>
                    <a:lnTo>
                      <a:pt x="944" y="135"/>
                    </a:lnTo>
                    <a:lnTo>
                      <a:pt x="934" y="111"/>
                    </a:lnTo>
                    <a:lnTo>
                      <a:pt x="922" y="91"/>
                    </a:lnTo>
                    <a:lnTo>
                      <a:pt x="907" y="70"/>
                    </a:lnTo>
                    <a:lnTo>
                      <a:pt x="890" y="53"/>
                    </a:lnTo>
                    <a:lnTo>
                      <a:pt x="871" y="37"/>
                    </a:lnTo>
                    <a:lnTo>
                      <a:pt x="858" y="28"/>
                    </a:lnTo>
                    <a:lnTo>
                      <a:pt x="843" y="21"/>
                    </a:lnTo>
                    <a:lnTo>
                      <a:pt x="829" y="14"/>
                    </a:lnTo>
                    <a:lnTo>
                      <a:pt x="813" y="8"/>
                    </a:lnTo>
                    <a:lnTo>
                      <a:pt x="798" y="4"/>
                    </a:lnTo>
                    <a:lnTo>
                      <a:pt x="781" y="1"/>
                    </a:lnTo>
                    <a:lnTo>
                      <a:pt x="764" y="0"/>
                    </a:lnTo>
                    <a:lnTo>
                      <a:pt x="747" y="0"/>
                    </a:lnTo>
                    <a:lnTo>
                      <a:pt x="730" y="2"/>
                    </a:lnTo>
                    <a:lnTo>
                      <a:pt x="714" y="5"/>
                    </a:lnTo>
                    <a:lnTo>
                      <a:pt x="697" y="11"/>
                    </a:lnTo>
                    <a:lnTo>
                      <a:pt x="680" y="18"/>
                    </a:lnTo>
                    <a:lnTo>
                      <a:pt x="663" y="27"/>
                    </a:lnTo>
                    <a:lnTo>
                      <a:pt x="646" y="39"/>
                    </a:lnTo>
                    <a:lnTo>
                      <a:pt x="631" y="53"/>
                    </a:lnTo>
                    <a:lnTo>
                      <a:pt x="615" y="69"/>
                    </a:lnTo>
                    <a:lnTo>
                      <a:pt x="607" y="62"/>
                    </a:lnTo>
                    <a:lnTo>
                      <a:pt x="602" y="59"/>
                    </a:lnTo>
                    <a:lnTo>
                      <a:pt x="597" y="58"/>
                    </a:lnTo>
                    <a:lnTo>
                      <a:pt x="592" y="61"/>
                    </a:lnTo>
                    <a:lnTo>
                      <a:pt x="588" y="63"/>
                    </a:lnTo>
                    <a:lnTo>
                      <a:pt x="540" y="123"/>
                    </a:lnTo>
                    <a:lnTo>
                      <a:pt x="506" y="107"/>
                    </a:lnTo>
                    <a:lnTo>
                      <a:pt x="474" y="97"/>
                    </a:lnTo>
                    <a:lnTo>
                      <a:pt x="443" y="91"/>
                    </a:lnTo>
                    <a:lnTo>
                      <a:pt x="414" y="91"/>
                    </a:lnTo>
                    <a:lnTo>
                      <a:pt x="386" y="93"/>
                    </a:lnTo>
                    <a:lnTo>
                      <a:pt x="358" y="100"/>
                    </a:lnTo>
                    <a:lnTo>
                      <a:pt x="334" y="107"/>
                    </a:lnTo>
                    <a:lnTo>
                      <a:pt x="312" y="118"/>
                    </a:lnTo>
                    <a:lnTo>
                      <a:pt x="291" y="129"/>
                    </a:lnTo>
                    <a:lnTo>
                      <a:pt x="273" y="142"/>
                    </a:lnTo>
                    <a:lnTo>
                      <a:pt x="256" y="154"/>
                    </a:lnTo>
                    <a:lnTo>
                      <a:pt x="243" y="166"/>
                    </a:lnTo>
                    <a:lnTo>
                      <a:pt x="231" y="176"/>
                    </a:lnTo>
                    <a:lnTo>
                      <a:pt x="223" y="184"/>
                    </a:lnTo>
                    <a:lnTo>
                      <a:pt x="218" y="189"/>
                    </a:lnTo>
                    <a:lnTo>
                      <a:pt x="217" y="192"/>
                    </a:lnTo>
                    <a:lnTo>
                      <a:pt x="64" y="380"/>
                    </a:lnTo>
                    <a:lnTo>
                      <a:pt x="56" y="390"/>
                    </a:lnTo>
                    <a:lnTo>
                      <a:pt x="41" y="415"/>
                    </a:lnTo>
                    <a:lnTo>
                      <a:pt x="21" y="455"/>
                    </a:lnTo>
                    <a:lnTo>
                      <a:pt x="7" y="503"/>
                    </a:lnTo>
                    <a:lnTo>
                      <a:pt x="0" y="560"/>
                    </a:lnTo>
                    <a:lnTo>
                      <a:pt x="11" y="622"/>
                    </a:lnTo>
                    <a:lnTo>
                      <a:pt x="42" y="686"/>
                    </a:lnTo>
                    <a:lnTo>
                      <a:pt x="102" y="748"/>
                    </a:lnTo>
                    <a:lnTo>
                      <a:pt x="139" y="774"/>
                    </a:lnTo>
                    <a:lnTo>
                      <a:pt x="174" y="793"/>
                    </a:lnTo>
                    <a:lnTo>
                      <a:pt x="209" y="805"/>
                    </a:lnTo>
                    <a:lnTo>
                      <a:pt x="243" y="810"/>
                    </a:lnTo>
                    <a:lnTo>
                      <a:pt x="275" y="812"/>
                    </a:lnTo>
                    <a:lnTo>
                      <a:pt x="305" y="808"/>
                    </a:lnTo>
                    <a:lnTo>
                      <a:pt x="334" y="800"/>
                    </a:lnTo>
                    <a:lnTo>
                      <a:pt x="360" y="791"/>
                    </a:lnTo>
                    <a:lnTo>
                      <a:pt x="383" y="779"/>
                    </a:lnTo>
                    <a:lnTo>
                      <a:pt x="405" y="766"/>
                    </a:lnTo>
                    <a:lnTo>
                      <a:pt x="423" y="752"/>
                    </a:lnTo>
                    <a:lnTo>
                      <a:pt x="439" y="740"/>
                    </a:lnTo>
                    <a:lnTo>
                      <a:pt x="452" y="729"/>
                    </a:lnTo>
                    <a:lnTo>
                      <a:pt x="461" y="719"/>
                    </a:lnTo>
                    <a:lnTo>
                      <a:pt x="466" y="713"/>
                    </a:lnTo>
                    <a:lnTo>
                      <a:pt x="469" y="710"/>
                    </a:lnTo>
                    <a:lnTo>
                      <a:pt x="622" y="521"/>
                    </a:lnTo>
                    <a:lnTo>
                      <a:pt x="628" y="513"/>
                    </a:lnTo>
                    <a:lnTo>
                      <a:pt x="642" y="491"/>
                    </a:lnTo>
                    <a:lnTo>
                      <a:pt x="659" y="458"/>
                    </a:lnTo>
                    <a:lnTo>
                      <a:pt x="676" y="413"/>
                    </a:lnTo>
                    <a:lnTo>
                      <a:pt x="684" y="363"/>
                    </a:lnTo>
                    <a:lnTo>
                      <a:pt x="683" y="308"/>
                    </a:lnTo>
                    <a:lnTo>
                      <a:pt x="663" y="250"/>
                    </a:lnTo>
                    <a:lnTo>
                      <a:pt x="624" y="192"/>
                    </a:lnTo>
                    <a:lnTo>
                      <a:pt x="672" y="132"/>
                    </a:lnTo>
                    <a:lnTo>
                      <a:pt x="675" y="128"/>
                    </a:lnTo>
                    <a:lnTo>
                      <a:pt x="675" y="122"/>
                    </a:lnTo>
                    <a:lnTo>
                      <a:pt x="673" y="116"/>
                    </a:lnTo>
                    <a:lnTo>
                      <a:pt x="670" y="113"/>
                    </a:lnTo>
                    <a:lnTo>
                      <a:pt x="664" y="109"/>
                    </a:lnTo>
                    <a:lnTo>
                      <a:pt x="686" y="88"/>
                    </a:lnTo>
                    <a:lnTo>
                      <a:pt x="710" y="74"/>
                    </a:lnTo>
                    <a:lnTo>
                      <a:pt x="733" y="66"/>
                    </a:lnTo>
                    <a:lnTo>
                      <a:pt x="755" y="63"/>
                    </a:lnTo>
                    <a:lnTo>
                      <a:pt x="777" y="65"/>
                    </a:lnTo>
                    <a:lnTo>
                      <a:pt x="798" y="69"/>
                    </a:lnTo>
                    <a:lnTo>
                      <a:pt x="817" y="78"/>
                    </a:lnTo>
                    <a:lnTo>
                      <a:pt x="834" y="88"/>
                    </a:lnTo>
                    <a:lnTo>
                      <a:pt x="855" y="106"/>
                    </a:lnTo>
                    <a:lnTo>
                      <a:pt x="872" y="129"/>
                    </a:lnTo>
                    <a:lnTo>
                      <a:pt x="885" y="155"/>
                    </a:lnTo>
                    <a:lnTo>
                      <a:pt x="894" y="184"/>
                    </a:lnTo>
                    <a:lnTo>
                      <a:pt x="895" y="215"/>
                    </a:lnTo>
                    <a:lnTo>
                      <a:pt x="891" y="247"/>
                    </a:lnTo>
                    <a:lnTo>
                      <a:pt x="881" y="281"/>
                    </a:lnTo>
                    <a:lnTo>
                      <a:pt x="863" y="315"/>
                    </a:lnTo>
                    <a:lnTo>
                      <a:pt x="859" y="321"/>
                    </a:lnTo>
                    <a:lnTo>
                      <a:pt x="851" y="334"/>
                    </a:lnTo>
                    <a:lnTo>
                      <a:pt x="842" y="349"/>
                    </a:lnTo>
                    <a:lnTo>
                      <a:pt x="838" y="355"/>
                    </a:lnTo>
                    <a:lnTo>
                      <a:pt x="821" y="382"/>
                    </a:lnTo>
                    <a:lnTo>
                      <a:pt x="802" y="412"/>
                    </a:lnTo>
                    <a:lnTo>
                      <a:pt x="784" y="445"/>
                    </a:lnTo>
                    <a:lnTo>
                      <a:pt x="764" y="480"/>
                    </a:lnTo>
                    <a:lnTo>
                      <a:pt x="747" y="517"/>
                    </a:lnTo>
                    <a:lnTo>
                      <a:pt x="732" y="556"/>
                    </a:lnTo>
                    <a:lnTo>
                      <a:pt x="718" y="596"/>
                    </a:lnTo>
                    <a:lnTo>
                      <a:pt x="708" y="638"/>
                    </a:lnTo>
                    <a:lnTo>
                      <a:pt x="703" y="679"/>
                    </a:lnTo>
                    <a:lnTo>
                      <a:pt x="703" y="722"/>
                    </a:lnTo>
                    <a:lnTo>
                      <a:pt x="710" y="764"/>
                    </a:lnTo>
                    <a:lnTo>
                      <a:pt x="721" y="806"/>
                    </a:lnTo>
                    <a:lnTo>
                      <a:pt x="742" y="848"/>
                    </a:lnTo>
                    <a:lnTo>
                      <a:pt x="771" y="888"/>
                    </a:lnTo>
                    <a:lnTo>
                      <a:pt x="808" y="927"/>
                    </a:lnTo>
                    <a:lnTo>
                      <a:pt x="856" y="965"/>
                    </a:lnTo>
                    <a:lnTo>
                      <a:pt x="864" y="970"/>
                    </a:lnTo>
                    <a:lnTo>
                      <a:pt x="900" y="918"/>
                    </a:lnTo>
                    <a:lnTo>
                      <a:pt x="893" y="913"/>
                    </a:lnTo>
                    <a:lnTo>
                      <a:pt x="860" y="888"/>
                    </a:lnTo>
                    <a:lnTo>
                      <a:pt x="834" y="863"/>
                    </a:lnTo>
                    <a:lnTo>
                      <a:pt x="812" y="836"/>
                    </a:lnTo>
                    <a:lnTo>
                      <a:pt x="795" y="810"/>
                    </a:lnTo>
                    <a:lnTo>
                      <a:pt x="782" y="783"/>
                    </a:lnTo>
                    <a:lnTo>
                      <a:pt x="775" y="754"/>
                    </a:lnTo>
                    <a:lnTo>
                      <a:pt x="769" y="726"/>
                    </a:lnTo>
                    <a:lnTo>
                      <a:pt x="768" y="697"/>
                    </a:lnTo>
                    <a:lnTo>
                      <a:pt x="772" y="655"/>
                    </a:lnTo>
                    <a:lnTo>
                      <a:pt x="781" y="612"/>
                    </a:lnTo>
                    <a:lnTo>
                      <a:pt x="794" y="569"/>
                    </a:lnTo>
                    <a:lnTo>
                      <a:pt x="811" y="529"/>
                    </a:lnTo>
                    <a:lnTo>
                      <a:pt x="830" y="490"/>
                    </a:lnTo>
                    <a:lnTo>
                      <a:pt x="851" y="454"/>
                    </a:lnTo>
                    <a:lnTo>
                      <a:pt x="872" y="420"/>
                    </a:lnTo>
                    <a:lnTo>
                      <a:pt x="891" y="389"/>
                    </a:lnTo>
                    <a:lnTo>
                      <a:pt x="895" y="384"/>
                    </a:lnTo>
                    <a:lnTo>
                      <a:pt x="902" y="371"/>
                    </a:lnTo>
                    <a:lnTo>
                      <a:pt x="911" y="358"/>
                    </a:lnTo>
                    <a:lnTo>
                      <a:pt x="916" y="349"/>
                    </a:lnTo>
                    <a:lnTo>
                      <a:pt x="916" y="349"/>
                    </a:lnTo>
                    <a:lnTo>
                      <a:pt x="916" y="347"/>
                    </a:lnTo>
                    <a:lnTo>
                      <a:pt x="926" y="330"/>
                    </a:lnTo>
                    <a:lnTo>
                      <a:pt x="935" y="314"/>
                    </a:lnTo>
                    <a:lnTo>
                      <a:pt x="943" y="295"/>
                    </a:lnTo>
                    <a:lnTo>
                      <a:pt x="948" y="279"/>
                    </a:lnTo>
                    <a:lnTo>
                      <a:pt x="954" y="262"/>
                    </a:lnTo>
                    <a:lnTo>
                      <a:pt x="956" y="245"/>
                    </a:lnTo>
                    <a:lnTo>
                      <a:pt x="959" y="228"/>
                    </a:lnTo>
                    <a:lnTo>
                      <a:pt x="959" y="211"/>
                    </a:lnTo>
                    <a:close/>
                    <a:moveTo>
                      <a:pt x="554" y="176"/>
                    </a:moveTo>
                    <a:lnTo>
                      <a:pt x="424" y="337"/>
                    </a:lnTo>
                    <a:lnTo>
                      <a:pt x="257" y="201"/>
                    </a:lnTo>
                    <a:lnTo>
                      <a:pt x="265" y="193"/>
                    </a:lnTo>
                    <a:lnTo>
                      <a:pt x="275" y="184"/>
                    </a:lnTo>
                    <a:lnTo>
                      <a:pt x="287" y="175"/>
                    </a:lnTo>
                    <a:lnTo>
                      <a:pt x="300" y="166"/>
                    </a:lnTo>
                    <a:lnTo>
                      <a:pt x="314" y="157"/>
                    </a:lnTo>
                    <a:lnTo>
                      <a:pt x="330" y="148"/>
                    </a:lnTo>
                    <a:lnTo>
                      <a:pt x="348" y="140"/>
                    </a:lnTo>
                    <a:lnTo>
                      <a:pt x="367" y="133"/>
                    </a:lnTo>
                    <a:lnTo>
                      <a:pt x="387" y="128"/>
                    </a:lnTo>
                    <a:lnTo>
                      <a:pt x="408" y="126"/>
                    </a:lnTo>
                    <a:lnTo>
                      <a:pt x="430" y="126"/>
                    </a:lnTo>
                    <a:lnTo>
                      <a:pt x="453" y="128"/>
                    </a:lnTo>
                    <a:lnTo>
                      <a:pt x="478" y="135"/>
                    </a:lnTo>
                    <a:lnTo>
                      <a:pt x="502" y="145"/>
                    </a:lnTo>
                    <a:lnTo>
                      <a:pt x="528" y="158"/>
                    </a:lnTo>
                    <a:lnTo>
                      <a:pt x="554" y="176"/>
                    </a:lnTo>
                    <a:close/>
                    <a:moveTo>
                      <a:pt x="441" y="687"/>
                    </a:moveTo>
                    <a:lnTo>
                      <a:pt x="439" y="690"/>
                    </a:lnTo>
                    <a:lnTo>
                      <a:pt x="432" y="696"/>
                    </a:lnTo>
                    <a:lnTo>
                      <a:pt x="424" y="705"/>
                    </a:lnTo>
                    <a:lnTo>
                      <a:pt x="413" y="716"/>
                    </a:lnTo>
                    <a:lnTo>
                      <a:pt x="400" y="726"/>
                    </a:lnTo>
                    <a:lnTo>
                      <a:pt x="383" y="738"/>
                    </a:lnTo>
                    <a:lnTo>
                      <a:pt x="365" y="749"/>
                    </a:lnTo>
                    <a:lnTo>
                      <a:pt x="345" y="758"/>
                    </a:lnTo>
                    <a:lnTo>
                      <a:pt x="322" y="767"/>
                    </a:lnTo>
                    <a:lnTo>
                      <a:pt x="299" y="773"/>
                    </a:lnTo>
                    <a:lnTo>
                      <a:pt x="273" y="775"/>
                    </a:lnTo>
                    <a:lnTo>
                      <a:pt x="246" y="774"/>
                    </a:lnTo>
                    <a:lnTo>
                      <a:pt x="217" y="769"/>
                    </a:lnTo>
                    <a:lnTo>
                      <a:pt x="187" y="758"/>
                    </a:lnTo>
                    <a:lnTo>
                      <a:pt x="156" y="743"/>
                    </a:lnTo>
                    <a:lnTo>
                      <a:pt x="124" y="719"/>
                    </a:lnTo>
                    <a:lnTo>
                      <a:pt x="73" y="666"/>
                    </a:lnTo>
                    <a:lnTo>
                      <a:pt x="46" y="612"/>
                    </a:lnTo>
                    <a:lnTo>
                      <a:pt x="37" y="560"/>
                    </a:lnTo>
                    <a:lnTo>
                      <a:pt x="42" y="511"/>
                    </a:lnTo>
                    <a:lnTo>
                      <a:pt x="54" y="469"/>
                    </a:lnTo>
                    <a:lnTo>
                      <a:pt x="70" y="435"/>
                    </a:lnTo>
                    <a:lnTo>
                      <a:pt x="85" y="412"/>
                    </a:lnTo>
                    <a:lnTo>
                      <a:pt x="91" y="403"/>
                    </a:lnTo>
                    <a:lnTo>
                      <a:pt x="234" y="228"/>
                    </a:lnTo>
                    <a:lnTo>
                      <a:pt x="583" y="512"/>
                    </a:lnTo>
                    <a:lnTo>
                      <a:pt x="567" y="533"/>
                    </a:lnTo>
                    <a:lnTo>
                      <a:pt x="546" y="557"/>
                    </a:lnTo>
                    <a:lnTo>
                      <a:pt x="523" y="587"/>
                    </a:lnTo>
                    <a:lnTo>
                      <a:pt x="498" y="616"/>
                    </a:lnTo>
                    <a:lnTo>
                      <a:pt x="476" y="643"/>
                    </a:lnTo>
                    <a:lnTo>
                      <a:pt x="458" y="666"/>
                    </a:lnTo>
                    <a:lnTo>
                      <a:pt x="447" y="682"/>
                    </a:lnTo>
                    <a:lnTo>
                      <a:pt x="441" y="687"/>
                    </a:lnTo>
                    <a:close/>
                    <a:moveTo>
                      <a:pt x="605" y="483"/>
                    </a:moveTo>
                    <a:lnTo>
                      <a:pt x="437" y="349"/>
                    </a:lnTo>
                    <a:lnTo>
                      <a:pt x="568" y="188"/>
                    </a:lnTo>
                    <a:lnTo>
                      <a:pt x="610" y="232"/>
                    </a:lnTo>
                    <a:lnTo>
                      <a:pt x="636" y="277"/>
                    </a:lnTo>
                    <a:lnTo>
                      <a:pt x="648" y="321"/>
                    </a:lnTo>
                    <a:lnTo>
                      <a:pt x="649" y="363"/>
                    </a:lnTo>
                    <a:lnTo>
                      <a:pt x="642" y="402"/>
                    </a:lnTo>
                    <a:lnTo>
                      <a:pt x="631" y="435"/>
                    </a:lnTo>
                    <a:lnTo>
                      <a:pt x="618" y="463"/>
                    </a:lnTo>
                    <a:lnTo>
                      <a:pt x="605" y="483"/>
                    </a:lnTo>
                    <a:close/>
                    <a:moveTo>
                      <a:pt x="609" y="167"/>
                    </a:moveTo>
                    <a:lnTo>
                      <a:pt x="603" y="163"/>
                    </a:lnTo>
                    <a:lnTo>
                      <a:pt x="598" y="159"/>
                    </a:lnTo>
                    <a:lnTo>
                      <a:pt x="593" y="155"/>
                    </a:lnTo>
                    <a:lnTo>
                      <a:pt x="588" y="150"/>
                    </a:lnTo>
                    <a:lnTo>
                      <a:pt x="581" y="145"/>
                    </a:lnTo>
                    <a:lnTo>
                      <a:pt x="576" y="141"/>
                    </a:lnTo>
                    <a:lnTo>
                      <a:pt x="571" y="137"/>
                    </a:lnTo>
                    <a:lnTo>
                      <a:pt x="566" y="133"/>
                    </a:lnTo>
                    <a:lnTo>
                      <a:pt x="574" y="123"/>
                    </a:lnTo>
                    <a:lnTo>
                      <a:pt x="584" y="113"/>
                    </a:lnTo>
                    <a:lnTo>
                      <a:pt x="593" y="102"/>
                    </a:lnTo>
                    <a:lnTo>
                      <a:pt x="601" y="92"/>
                    </a:lnTo>
                    <a:lnTo>
                      <a:pt x="606" y="96"/>
                    </a:lnTo>
                    <a:lnTo>
                      <a:pt x="611" y="100"/>
                    </a:lnTo>
                    <a:lnTo>
                      <a:pt x="616" y="104"/>
                    </a:lnTo>
                    <a:lnTo>
                      <a:pt x="622" y="109"/>
                    </a:lnTo>
                    <a:lnTo>
                      <a:pt x="627" y="114"/>
                    </a:lnTo>
                    <a:lnTo>
                      <a:pt x="632" y="118"/>
                    </a:lnTo>
                    <a:lnTo>
                      <a:pt x="637" y="122"/>
                    </a:lnTo>
                    <a:lnTo>
                      <a:pt x="642" y="126"/>
                    </a:lnTo>
                    <a:lnTo>
                      <a:pt x="635" y="136"/>
                    </a:lnTo>
                    <a:lnTo>
                      <a:pt x="625" y="146"/>
                    </a:lnTo>
                    <a:lnTo>
                      <a:pt x="616" y="157"/>
                    </a:lnTo>
                    <a:lnTo>
                      <a:pt x="609" y="167"/>
                    </a:lnTo>
                    <a:close/>
                    <a:moveTo>
                      <a:pt x="900" y="340"/>
                    </a:moveTo>
                    <a:lnTo>
                      <a:pt x="896" y="346"/>
                    </a:lnTo>
                    <a:lnTo>
                      <a:pt x="887" y="359"/>
                    </a:lnTo>
                    <a:lnTo>
                      <a:pt x="880" y="372"/>
                    </a:lnTo>
                    <a:lnTo>
                      <a:pt x="876" y="378"/>
                    </a:lnTo>
                    <a:lnTo>
                      <a:pt x="856" y="411"/>
                    </a:lnTo>
                    <a:lnTo>
                      <a:pt x="834" y="446"/>
                    </a:lnTo>
                    <a:lnTo>
                      <a:pt x="813" y="483"/>
                    </a:lnTo>
                    <a:lnTo>
                      <a:pt x="793" y="524"/>
                    </a:lnTo>
                    <a:lnTo>
                      <a:pt x="776" y="565"/>
                    </a:lnTo>
                    <a:lnTo>
                      <a:pt x="762" y="609"/>
                    </a:lnTo>
                    <a:lnTo>
                      <a:pt x="753" y="653"/>
                    </a:lnTo>
                    <a:lnTo>
                      <a:pt x="749" y="699"/>
                    </a:lnTo>
                    <a:lnTo>
                      <a:pt x="750" y="729"/>
                    </a:lnTo>
                    <a:lnTo>
                      <a:pt x="755" y="757"/>
                    </a:lnTo>
                    <a:lnTo>
                      <a:pt x="764" y="786"/>
                    </a:lnTo>
                    <a:lnTo>
                      <a:pt x="777" y="814"/>
                    </a:lnTo>
                    <a:lnTo>
                      <a:pt x="794" y="843"/>
                    </a:lnTo>
                    <a:lnTo>
                      <a:pt x="815" y="870"/>
                    </a:lnTo>
                    <a:lnTo>
                      <a:pt x="842" y="896"/>
                    </a:lnTo>
                    <a:lnTo>
                      <a:pt x="874" y="922"/>
                    </a:lnTo>
                    <a:lnTo>
                      <a:pt x="872" y="927"/>
                    </a:lnTo>
                    <a:lnTo>
                      <a:pt x="868" y="933"/>
                    </a:lnTo>
                    <a:lnTo>
                      <a:pt x="864" y="939"/>
                    </a:lnTo>
                    <a:lnTo>
                      <a:pt x="860" y="944"/>
                    </a:lnTo>
                    <a:lnTo>
                      <a:pt x="825" y="917"/>
                    </a:lnTo>
                    <a:lnTo>
                      <a:pt x="795" y="887"/>
                    </a:lnTo>
                    <a:lnTo>
                      <a:pt x="771" y="857"/>
                    </a:lnTo>
                    <a:lnTo>
                      <a:pt x="753" y="827"/>
                    </a:lnTo>
                    <a:lnTo>
                      <a:pt x="738" y="796"/>
                    </a:lnTo>
                    <a:lnTo>
                      <a:pt x="729" y="764"/>
                    </a:lnTo>
                    <a:lnTo>
                      <a:pt x="723" y="732"/>
                    </a:lnTo>
                    <a:lnTo>
                      <a:pt x="721" y="700"/>
                    </a:lnTo>
                    <a:lnTo>
                      <a:pt x="725" y="652"/>
                    </a:lnTo>
                    <a:lnTo>
                      <a:pt x="734" y="604"/>
                    </a:lnTo>
                    <a:lnTo>
                      <a:pt x="750" y="557"/>
                    </a:lnTo>
                    <a:lnTo>
                      <a:pt x="768" y="512"/>
                    </a:lnTo>
                    <a:lnTo>
                      <a:pt x="789" y="470"/>
                    </a:lnTo>
                    <a:lnTo>
                      <a:pt x="811" y="432"/>
                    </a:lnTo>
                    <a:lnTo>
                      <a:pt x="833" y="395"/>
                    </a:lnTo>
                    <a:lnTo>
                      <a:pt x="852" y="364"/>
                    </a:lnTo>
                    <a:lnTo>
                      <a:pt x="856" y="358"/>
                    </a:lnTo>
                    <a:lnTo>
                      <a:pt x="865" y="343"/>
                    </a:lnTo>
                    <a:lnTo>
                      <a:pt x="874" y="330"/>
                    </a:lnTo>
                    <a:lnTo>
                      <a:pt x="878" y="324"/>
                    </a:lnTo>
                    <a:lnTo>
                      <a:pt x="894" y="295"/>
                    </a:lnTo>
                    <a:lnTo>
                      <a:pt x="906" y="267"/>
                    </a:lnTo>
                    <a:lnTo>
                      <a:pt x="911" y="240"/>
                    </a:lnTo>
                    <a:lnTo>
                      <a:pt x="913" y="212"/>
                    </a:lnTo>
                    <a:lnTo>
                      <a:pt x="912" y="190"/>
                    </a:lnTo>
                    <a:lnTo>
                      <a:pt x="908" y="171"/>
                    </a:lnTo>
                    <a:lnTo>
                      <a:pt x="903" y="150"/>
                    </a:lnTo>
                    <a:lnTo>
                      <a:pt x="895" y="132"/>
                    </a:lnTo>
                    <a:lnTo>
                      <a:pt x="885" y="115"/>
                    </a:lnTo>
                    <a:lnTo>
                      <a:pt x="873" y="100"/>
                    </a:lnTo>
                    <a:lnTo>
                      <a:pt x="859" y="85"/>
                    </a:lnTo>
                    <a:lnTo>
                      <a:pt x="845" y="74"/>
                    </a:lnTo>
                    <a:lnTo>
                      <a:pt x="825" y="61"/>
                    </a:lnTo>
                    <a:lnTo>
                      <a:pt x="803" y="52"/>
                    </a:lnTo>
                    <a:lnTo>
                      <a:pt x="778" y="46"/>
                    </a:lnTo>
                    <a:lnTo>
                      <a:pt x="754" y="44"/>
                    </a:lnTo>
                    <a:lnTo>
                      <a:pt x="728" y="48"/>
                    </a:lnTo>
                    <a:lnTo>
                      <a:pt x="702" y="58"/>
                    </a:lnTo>
                    <a:lnTo>
                      <a:pt x="676" y="74"/>
                    </a:lnTo>
                    <a:lnTo>
                      <a:pt x="651" y="97"/>
                    </a:lnTo>
                    <a:lnTo>
                      <a:pt x="629" y="80"/>
                    </a:lnTo>
                    <a:lnTo>
                      <a:pt x="644" y="66"/>
                    </a:lnTo>
                    <a:lnTo>
                      <a:pt x="658" y="54"/>
                    </a:lnTo>
                    <a:lnTo>
                      <a:pt x="672" y="44"/>
                    </a:lnTo>
                    <a:lnTo>
                      <a:pt x="688" y="35"/>
                    </a:lnTo>
                    <a:lnTo>
                      <a:pt x="703" y="28"/>
                    </a:lnTo>
                    <a:lnTo>
                      <a:pt x="719" y="23"/>
                    </a:lnTo>
                    <a:lnTo>
                      <a:pt x="734" y="21"/>
                    </a:lnTo>
                    <a:lnTo>
                      <a:pt x="749" y="18"/>
                    </a:lnTo>
                    <a:lnTo>
                      <a:pt x="764" y="18"/>
                    </a:lnTo>
                    <a:lnTo>
                      <a:pt x="780" y="19"/>
                    </a:lnTo>
                    <a:lnTo>
                      <a:pt x="794" y="22"/>
                    </a:lnTo>
                    <a:lnTo>
                      <a:pt x="808" y="26"/>
                    </a:lnTo>
                    <a:lnTo>
                      <a:pt x="823" y="31"/>
                    </a:lnTo>
                    <a:lnTo>
                      <a:pt x="836" y="36"/>
                    </a:lnTo>
                    <a:lnTo>
                      <a:pt x="848" y="44"/>
                    </a:lnTo>
                    <a:lnTo>
                      <a:pt x="860" y="52"/>
                    </a:lnTo>
                    <a:lnTo>
                      <a:pt x="877" y="66"/>
                    </a:lnTo>
                    <a:lnTo>
                      <a:pt x="893" y="81"/>
                    </a:lnTo>
                    <a:lnTo>
                      <a:pt x="907" y="100"/>
                    </a:lnTo>
                    <a:lnTo>
                      <a:pt x="919" y="119"/>
                    </a:lnTo>
                    <a:lnTo>
                      <a:pt x="928" y="141"/>
                    </a:lnTo>
                    <a:lnTo>
                      <a:pt x="935" y="163"/>
                    </a:lnTo>
                    <a:lnTo>
                      <a:pt x="939" y="187"/>
                    </a:lnTo>
                    <a:lnTo>
                      <a:pt x="941" y="211"/>
                    </a:lnTo>
                    <a:lnTo>
                      <a:pt x="941" y="227"/>
                    </a:lnTo>
                    <a:lnTo>
                      <a:pt x="938" y="242"/>
                    </a:lnTo>
                    <a:lnTo>
                      <a:pt x="935" y="258"/>
                    </a:lnTo>
                    <a:lnTo>
                      <a:pt x="931" y="275"/>
                    </a:lnTo>
                    <a:lnTo>
                      <a:pt x="925" y="290"/>
                    </a:lnTo>
                    <a:lnTo>
                      <a:pt x="919" y="307"/>
                    </a:lnTo>
                    <a:lnTo>
                      <a:pt x="911" y="323"/>
                    </a:lnTo>
                    <a:lnTo>
                      <a:pt x="900" y="3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>
                <a:off x="3411" y="2069"/>
                <a:ext cx="312" cy="926"/>
              </a:xfrm>
              <a:custGeom>
                <a:avLst/>
                <a:gdLst/>
                <a:ahLst/>
                <a:cxnLst>
                  <a:cxn ang="0">
                    <a:pos x="248" y="48"/>
                  </a:cxn>
                  <a:cxn ang="0">
                    <a:pos x="278" y="82"/>
                  </a:cxn>
                  <a:cxn ang="0">
                    <a:pos x="299" y="123"/>
                  </a:cxn>
                  <a:cxn ang="0">
                    <a:pos x="310" y="169"/>
                  </a:cxn>
                  <a:cxn ang="0">
                    <a:pos x="312" y="209"/>
                  </a:cxn>
                  <a:cxn ang="0">
                    <a:pos x="306" y="240"/>
                  </a:cxn>
                  <a:cxn ang="0">
                    <a:pos x="296" y="272"/>
                  </a:cxn>
                  <a:cxn ang="0">
                    <a:pos x="282" y="305"/>
                  </a:cxn>
                  <a:cxn ang="0">
                    <a:pos x="267" y="328"/>
                  </a:cxn>
                  <a:cxn ang="0">
                    <a:pos x="251" y="354"/>
                  </a:cxn>
                  <a:cxn ang="0">
                    <a:pos x="227" y="393"/>
                  </a:cxn>
                  <a:cxn ang="0">
                    <a:pos x="184" y="465"/>
                  </a:cxn>
                  <a:cxn ang="0">
                    <a:pos x="147" y="547"/>
                  </a:cxn>
                  <a:cxn ang="0">
                    <a:pos x="124" y="635"/>
                  </a:cxn>
                  <a:cxn ang="0">
                    <a:pos x="121" y="711"/>
                  </a:cxn>
                  <a:cxn ang="0">
                    <a:pos x="135" y="768"/>
                  </a:cxn>
                  <a:cxn ang="0">
                    <a:pos x="165" y="825"/>
                  </a:cxn>
                  <a:cxn ang="0">
                    <a:pos x="213" y="878"/>
                  </a:cxn>
                  <a:cxn ang="0">
                    <a:pos x="243" y="909"/>
                  </a:cxn>
                  <a:cxn ang="0">
                    <a:pos x="235" y="921"/>
                  </a:cxn>
                  <a:cxn ang="0">
                    <a:pos x="196" y="899"/>
                  </a:cxn>
                  <a:cxn ang="0">
                    <a:pos x="142" y="839"/>
                  </a:cxn>
                  <a:cxn ang="0">
                    <a:pos x="109" y="778"/>
                  </a:cxn>
                  <a:cxn ang="0">
                    <a:pos x="94" y="714"/>
                  </a:cxn>
                  <a:cxn ang="0">
                    <a:pos x="96" y="634"/>
                  </a:cxn>
                  <a:cxn ang="0">
                    <a:pos x="121" y="539"/>
                  </a:cxn>
                  <a:cxn ang="0">
                    <a:pos x="160" y="452"/>
                  </a:cxn>
                  <a:cxn ang="0">
                    <a:pos x="204" y="377"/>
                  </a:cxn>
                  <a:cxn ang="0">
                    <a:pos x="227" y="340"/>
                  </a:cxn>
                  <a:cxn ang="0">
                    <a:pos x="245" y="312"/>
                  </a:cxn>
                  <a:cxn ang="0">
                    <a:pos x="265" y="277"/>
                  </a:cxn>
                  <a:cxn ang="0">
                    <a:pos x="282" y="222"/>
                  </a:cxn>
                  <a:cxn ang="0">
                    <a:pos x="283" y="172"/>
                  </a:cxn>
                  <a:cxn ang="0">
                    <a:pos x="274" y="132"/>
                  </a:cxn>
                  <a:cxn ang="0">
                    <a:pos x="256" y="97"/>
                  </a:cxn>
                  <a:cxn ang="0">
                    <a:pos x="230" y="67"/>
                  </a:cxn>
                  <a:cxn ang="0">
                    <a:pos x="196" y="43"/>
                  </a:cxn>
                  <a:cxn ang="0">
                    <a:pos x="149" y="28"/>
                  </a:cxn>
                  <a:cxn ang="0">
                    <a:pos x="99" y="31"/>
                  </a:cxn>
                  <a:cxn ang="0">
                    <a:pos x="47" y="57"/>
                  </a:cxn>
                  <a:cxn ang="0">
                    <a:pos x="16" y="76"/>
                  </a:cxn>
                  <a:cxn ang="0">
                    <a:pos x="6" y="67"/>
                  </a:cxn>
                  <a:cxn ang="0">
                    <a:pos x="15" y="49"/>
                  </a:cxn>
                  <a:cxn ang="0">
                    <a:pos x="43" y="26"/>
                  </a:cxn>
                  <a:cxn ang="0">
                    <a:pos x="73" y="10"/>
                  </a:cxn>
                  <a:cxn ang="0">
                    <a:pos x="104" y="3"/>
                  </a:cxn>
                  <a:cxn ang="0">
                    <a:pos x="135" y="0"/>
                  </a:cxn>
                  <a:cxn ang="0">
                    <a:pos x="165" y="4"/>
                  </a:cxn>
                  <a:cxn ang="0">
                    <a:pos x="194" y="13"/>
                  </a:cxn>
                  <a:cxn ang="0">
                    <a:pos x="219" y="26"/>
                  </a:cxn>
                </a:cxnLst>
                <a:rect l="0" t="0" r="r" b="b"/>
                <a:pathLst>
                  <a:path w="312" h="926">
                    <a:moveTo>
                      <a:pt x="231" y="34"/>
                    </a:moveTo>
                    <a:lnTo>
                      <a:pt x="248" y="48"/>
                    </a:lnTo>
                    <a:lnTo>
                      <a:pt x="264" y="63"/>
                    </a:lnTo>
                    <a:lnTo>
                      <a:pt x="278" y="82"/>
                    </a:lnTo>
                    <a:lnTo>
                      <a:pt x="290" y="101"/>
                    </a:lnTo>
                    <a:lnTo>
                      <a:pt x="299" y="123"/>
                    </a:lnTo>
                    <a:lnTo>
                      <a:pt x="306" y="145"/>
                    </a:lnTo>
                    <a:lnTo>
                      <a:pt x="310" y="169"/>
                    </a:lnTo>
                    <a:lnTo>
                      <a:pt x="312" y="193"/>
                    </a:lnTo>
                    <a:lnTo>
                      <a:pt x="312" y="209"/>
                    </a:lnTo>
                    <a:lnTo>
                      <a:pt x="309" y="224"/>
                    </a:lnTo>
                    <a:lnTo>
                      <a:pt x="306" y="240"/>
                    </a:lnTo>
                    <a:lnTo>
                      <a:pt x="302" y="257"/>
                    </a:lnTo>
                    <a:lnTo>
                      <a:pt x="296" y="272"/>
                    </a:lnTo>
                    <a:lnTo>
                      <a:pt x="290" y="289"/>
                    </a:lnTo>
                    <a:lnTo>
                      <a:pt x="282" y="305"/>
                    </a:lnTo>
                    <a:lnTo>
                      <a:pt x="271" y="322"/>
                    </a:lnTo>
                    <a:lnTo>
                      <a:pt x="267" y="328"/>
                    </a:lnTo>
                    <a:lnTo>
                      <a:pt x="258" y="341"/>
                    </a:lnTo>
                    <a:lnTo>
                      <a:pt x="251" y="354"/>
                    </a:lnTo>
                    <a:lnTo>
                      <a:pt x="247" y="360"/>
                    </a:lnTo>
                    <a:lnTo>
                      <a:pt x="227" y="393"/>
                    </a:lnTo>
                    <a:lnTo>
                      <a:pt x="205" y="428"/>
                    </a:lnTo>
                    <a:lnTo>
                      <a:pt x="184" y="465"/>
                    </a:lnTo>
                    <a:lnTo>
                      <a:pt x="164" y="506"/>
                    </a:lnTo>
                    <a:lnTo>
                      <a:pt x="147" y="547"/>
                    </a:lnTo>
                    <a:lnTo>
                      <a:pt x="133" y="591"/>
                    </a:lnTo>
                    <a:lnTo>
                      <a:pt x="124" y="635"/>
                    </a:lnTo>
                    <a:lnTo>
                      <a:pt x="120" y="681"/>
                    </a:lnTo>
                    <a:lnTo>
                      <a:pt x="121" y="711"/>
                    </a:lnTo>
                    <a:lnTo>
                      <a:pt x="126" y="739"/>
                    </a:lnTo>
                    <a:lnTo>
                      <a:pt x="135" y="768"/>
                    </a:lnTo>
                    <a:lnTo>
                      <a:pt x="148" y="796"/>
                    </a:lnTo>
                    <a:lnTo>
                      <a:pt x="165" y="825"/>
                    </a:lnTo>
                    <a:lnTo>
                      <a:pt x="186" y="852"/>
                    </a:lnTo>
                    <a:lnTo>
                      <a:pt x="213" y="878"/>
                    </a:lnTo>
                    <a:lnTo>
                      <a:pt x="245" y="904"/>
                    </a:lnTo>
                    <a:lnTo>
                      <a:pt x="243" y="909"/>
                    </a:lnTo>
                    <a:lnTo>
                      <a:pt x="239" y="915"/>
                    </a:lnTo>
                    <a:lnTo>
                      <a:pt x="235" y="921"/>
                    </a:lnTo>
                    <a:lnTo>
                      <a:pt x="231" y="926"/>
                    </a:lnTo>
                    <a:lnTo>
                      <a:pt x="196" y="899"/>
                    </a:lnTo>
                    <a:lnTo>
                      <a:pt x="166" y="869"/>
                    </a:lnTo>
                    <a:lnTo>
                      <a:pt x="142" y="839"/>
                    </a:lnTo>
                    <a:lnTo>
                      <a:pt x="124" y="809"/>
                    </a:lnTo>
                    <a:lnTo>
                      <a:pt x="109" y="778"/>
                    </a:lnTo>
                    <a:lnTo>
                      <a:pt x="100" y="746"/>
                    </a:lnTo>
                    <a:lnTo>
                      <a:pt x="94" y="714"/>
                    </a:lnTo>
                    <a:lnTo>
                      <a:pt x="92" y="682"/>
                    </a:lnTo>
                    <a:lnTo>
                      <a:pt x="96" y="634"/>
                    </a:lnTo>
                    <a:lnTo>
                      <a:pt x="105" y="586"/>
                    </a:lnTo>
                    <a:lnTo>
                      <a:pt x="121" y="539"/>
                    </a:lnTo>
                    <a:lnTo>
                      <a:pt x="139" y="494"/>
                    </a:lnTo>
                    <a:lnTo>
                      <a:pt x="160" y="452"/>
                    </a:lnTo>
                    <a:lnTo>
                      <a:pt x="182" y="414"/>
                    </a:lnTo>
                    <a:lnTo>
                      <a:pt x="204" y="377"/>
                    </a:lnTo>
                    <a:lnTo>
                      <a:pt x="223" y="346"/>
                    </a:lnTo>
                    <a:lnTo>
                      <a:pt x="227" y="340"/>
                    </a:lnTo>
                    <a:lnTo>
                      <a:pt x="236" y="325"/>
                    </a:lnTo>
                    <a:lnTo>
                      <a:pt x="245" y="312"/>
                    </a:lnTo>
                    <a:lnTo>
                      <a:pt x="249" y="306"/>
                    </a:lnTo>
                    <a:lnTo>
                      <a:pt x="265" y="277"/>
                    </a:lnTo>
                    <a:lnTo>
                      <a:pt x="277" y="249"/>
                    </a:lnTo>
                    <a:lnTo>
                      <a:pt x="282" y="222"/>
                    </a:lnTo>
                    <a:lnTo>
                      <a:pt x="284" y="194"/>
                    </a:lnTo>
                    <a:lnTo>
                      <a:pt x="283" y="172"/>
                    </a:lnTo>
                    <a:lnTo>
                      <a:pt x="279" y="153"/>
                    </a:lnTo>
                    <a:lnTo>
                      <a:pt x="274" y="132"/>
                    </a:lnTo>
                    <a:lnTo>
                      <a:pt x="266" y="114"/>
                    </a:lnTo>
                    <a:lnTo>
                      <a:pt x="256" y="97"/>
                    </a:lnTo>
                    <a:lnTo>
                      <a:pt x="244" y="82"/>
                    </a:lnTo>
                    <a:lnTo>
                      <a:pt x="230" y="67"/>
                    </a:lnTo>
                    <a:lnTo>
                      <a:pt x="216" y="56"/>
                    </a:lnTo>
                    <a:lnTo>
                      <a:pt x="196" y="43"/>
                    </a:lnTo>
                    <a:lnTo>
                      <a:pt x="174" y="34"/>
                    </a:lnTo>
                    <a:lnTo>
                      <a:pt x="149" y="28"/>
                    </a:lnTo>
                    <a:lnTo>
                      <a:pt x="125" y="27"/>
                    </a:lnTo>
                    <a:lnTo>
                      <a:pt x="99" y="31"/>
                    </a:lnTo>
                    <a:lnTo>
                      <a:pt x="73" y="40"/>
                    </a:lnTo>
                    <a:lnTo>
                      <a:pt x="47" y="57"/>
                    </a:lnTo>
                    <a:lnTo>
                      <a:pt x="21" y="80"/>
                    </a:lnTo>
                    <a:lnTo>
                      <a:pt x="16" y="76"/>
                    </a:lnTo>
                    <a:lnTo>
                      <a:pt x="11" y="71"/>
                    </a:lnTo>
                    <a:lnTo>
                      <a:pt x="6" y="67"/>
                    </a:lnTo>
                    <a:lnTo>
                      <a:pt x="0" y="63"/>
                    </a:lnTo>
                    <a:lnTo>
                      <a:pt x="15" y="49"/>
                    </a:lnTo>
                    <a:lnTo>
                      <a:pt x="29" y="36"/>
                    </a:lnTo>
                    <a:lnTo>
                      <a:pt x="43" y="26"/>
                    </a:lnTo>
                    <a:lnTo>
                      <a:pt x="59" y="17"/>
                    </a:lnTo>
                    <a:lnTo>
                      <a:pt x="73" y="10"/>
                    </a:lnTo>
                    <a:lnTo>
                      <a:pt x="89" y="5"/>
                    </a:lnTo>
                    <a:lnTo>
                      <a:pt x="104" y="3"/>
                    </a:lnTo>
                    <a:lnTo>
                      <a:pt x="120" y="0"/>
                    </a:lnTo>
                    <a:lnTo>
                      <a:pt x="135" y="0"/>
                    </a:lnTo>
                    <a:lnTo>
                      <a:pt x="149" y="1"/>
                    </a:lnTo>
                    <a:lnTo>
                      <a:pt x="165" y="4"/>
                    </a:lnTo>
                    <a:lnTo>
                      <a:pt x="179" y="8"/>
                    </a:lnTo>
                    <a:lnTo>
                      <a:pt x="194" y="13"/>
                    </a:lnTo>
                    <a:lnTo>
                      <a:pt x="207" y="18"/>
                    </a:lnTo>
                    <a:lnTo>
                      <a:pt x="219" y="26"/>
                    </a:lnTo>
                    <a:lnTo>
                      <a:pt x="231" y="3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7203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500438" y="6143625"/>
            <a:ext cx="5214937" cy="571500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FF00"/>
          </a:solidFill>
          <a:ln>
            <a:solidFill>
              <a:srgbClr val="FF9900"/>
            </a:solidFill>
          </a:ln>
        </p:spPr>
        <p:txBody>
          <a:bodyPr>
            <a:noAutofit/>
          </a:bodyPr>
          <a:lstStyle>
            <a:lvl1pPr algn="ctr">
              <a:buNone/>
              <a:defRPr sz="2400" b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fld id="{C903C796-15AE-40E3-9730-6F48E1DEDB0D}" type="datetime2">
              <a:rPr lang="en-GB" smtClean="0"/>
              <a:pPr lvl="0"/>
              <a:t>Tuesday, 13 May 2008</a:t>
            </a:fld>
            <a:endParaRPr lang="en-US" dirty="0" smtClean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" y="6007409"/>
            <a:ext cx="785786" cy="689031"/>
            <a:chOff x="1" y="864360"/>
            <a:chExt cx="3413591" cy="2993268"/>
          </a:xfrm>
        </p:grpSpPr>
        <p:sp>
          <p:nvSpPr>
            <p:cNvPr id="20" name="Striped Right Arrow 19"/>
            <p:cNvSpPr/>
            <p:nvPr/>
          </p:nvSpPr>
          <p:spPr>
            <a:xfrm rot="16200000">
              <a:off x="-13097" y="877458"/>
              <a:ext cx="2026459" cy="2000264"/>
            </a:xfrm>
            <a:prstGeom prst="stripedRightArrow">
              <a:avLst/>
            </a:prstGeom>
            <a:solidFill>
              <a:srgbClr val="FC920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Striped Right Arrow 20"/>
            <p:cNvSpPr/>
            <p:nvPr/>
          </p:nvSpPr>
          <p:spPr>
            <a:xfrm>
              <a:off x="56006" y="1857363"/>
              <a:ext cx="3357586" cy="2000264"/>
            </a:xfrm>
            <a:prstGeom prst="stripedRightArrow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2" name="Group 7"/>
            <p:cNvGrpSpPr>
              <a:grpSpLocks noChangeAspect="1"/>
            </p:cNvGrpSpPr>
            <p:nvPr/>
          </p:nvGrpSpPr>
          <p:grpSpPr bwMode="auto">
            <a:xfrm>
              <a:off x="357159" y="1928803"/>
              <a:ext cx="1877778" cy="1928825"/>
              <a:chOff x="2747" y="2013"/>
              <a:chExt cx="1030" cy="1058"/>
            </a:xfrm>
          </p:grpSpPr>
          <p:sp>
            <p:nvSpPr>
              <p:cNvPr id="23" name="Freeform 9"/>
              <p:cNvSpPr>
                <a:spLocks/>
              </p:cNvSpPr>
              <p:nvPr/>
            </p:nvSpPr>
            <p:spPr bwMode="auto">
              <a:xfrm>
                <a:off x="2747" y="2013"/>
                <a:ext cx="1030" cy="1058"/>
              </a:xfrm>
              <a:custGeom>
                <a:avLst/>
                <a:gdLst/>
                <a:ahLst/>
                <a:cxnLst>
                  <a:cxn ang="0">
                    <a:pos x="863" y="617"/>
                  </a:cxn>
                  <a:cxn ang="0">
                    <a:pos x="938" y="475"/>
                  </a:cxn>
                  <a:cxn ang="0">
                    <a:pos x="978" y="411"/>
                  </a:cxn>
                  <a:cxn ang="0">
                    <a:pos x="1011" y="348"/>
                  </a:cxn>
                  <a:cxn ang="0">
                    <a:pos x="1029" y="270"/>
                  </a:cxn>
                  <a:cxn ang="0">
                    <a:pos x="1014" y="162"/>
                  </a:cxn>
                  <a:cxn ang="0">
                    <a:pos x="950" y="66"/>
                  </a:cxn>
                  <a:cxn ang="0">
                    <a:pos x="881" y="20"/>
                  </a:cxn>
                  <a:cxn ang="0">
                    <a:pos x="811" y="1"/>
                  </a:cxn>
                  <a:cxn ang="0">
                    <a:pos x="736" y="9"/>
                  </a:cxn>
                  <a:cxn ang="0">
                    <a:pos x="662" y="47"/>
                  </a:cxn>
                  <a:cxn ang="0">
                    <a:pos x="632" y="61"/>
                  </a:cxn>
                  <a:cxn ang="0">
                    <a:pos x="602" y="73"/>
                  </a:cxn>
                  <a:cxn ang="0">
                    <a:pos x="575" y="103"/>
                  </a:cxn>
                  <a:cxn ang="0">
                    <a:pos x="462" y="91"/>
                  </a:cxn>
                  <a:cxn ang="0">
                    <a:pos x="347" y="116"/>
                  </a:cxn>
                  <a:cxn ang="0">
                    <a:pos x="265" y="167"/>
                  </a:cxn>
                  <a:cxn ang="0">
                    <a:pos x="226" y="204"/>
                  </a:cxn>
                  <a:cxn ang="0">
                    <a:pos x="176" y="266"/>
                  </a:cxn>
                  <a:cxn ang="0">
                    <a:pos x="77" y="388"/>
                  </a:cxn>
                  <a:cxn ang="0">
                    <a:pos x="46" y="435"/>
                  </a:cxn>
                  <a:cxn ang="0">
                    <a:pos x="0" y="576"/>
                  </a:cxn>
                  <a:cxn ang="0">
                    <a:pos x="22" y="699"/>
                  </a:cxn>
                  <a:cxn ang="0">
                    <a:pos x="90" y="792"/>
                  </a:cxn>
                  <a:cxn ang="0">
                    <a:pos x="152" y="840"/>
                  </a:cxn>
                  <a:cxn ang="0">
                    <a:pos x="204" y="868"/>
                  </a:cxn>
                  <a:cxn ang="0">
                    <a:pos x="257" y="882"/>
                  </a:cxn>
                  <a:cxn ang="0">
                    <a:pos x="312" y="886"/>
                  </a:cxn>
                  <a:cxn ang="0">
                    <a:pos x="389" y="869"/>
                  </a:cxn>
                  <a:cxn ang="0">
                    <a:pos x="459" y="833"/>
                  </a:cxn>
                  <a:cxn ang="0">
                    <a:pos x="509" y="795"/>
                  </a:cxn>
                  <a:cxn ang="0">
                    <a:pos x="531" y="772"/>
                  </a:cxn>
                  <a:cxn ang="0">
                    <a:pos x="697" y="566"/>
                  </a:cxn>
                  <a:cxn ang="0">
                    <a:pos x="746" y="461"/>
                  </a:cxn>
                  <a:cxn ang="0">
                    <a:pos x="754" y="345"/>
                  </a:cxn>
                  <a:cxn ang="0">
                    <a:pos x="728" y="269"/>
                  </a:cxn>
                  <a:cxn ang="0">
                    <a:pos x="725" y="205"/>
                  </a:cxn>
                  <a:cxn ang="0">
                    <a:pos x="743" y="178"/>
                  </a:cxn>
                  <a:cxn ang="0">
                    <a:pos x="746" y="160"/>
                  </a:cxn>
                  <a:cxn ang="0">
                    <a:pos x="746" y="156"/>
                  </a:cxn>
                  <a:cxn ang="0">
                    <a:pos x="778" y="139"/>
                  </a:cxn>
                  <a:cxn ang="0">
                    <a:pos x="833" y="147"/>
                  </a:cxn>
                  <a:cxn ang="0">
                    <a:pos x="876" y="187"/>
                  </a:cxn>
                  <a:cxn ang="0">
                    <a:pos x="891" y="278"/>
                  </a:cxn>
                  <a:cxn ang="0">
                    <a:pos x="855" y="353"/>
                  </a:cxn>
                  <a:cxn ang="0">
                    <a:pos x="806" y="431"/>
                  </a:cxn>
                  <a:cxn ang="0">
                    <a:pos x="732" y="584"/>
                  </a:cxn>
                  <a:cxn ang="0">
                    <a:pos x="703" y="765"/>
                  </a:cxn>
                  <a:cxn ang="0">
                    <a:pos x="777" y="948"/>
                  </a:cxn>
                  <a:cxn ang="0">
                    <a:pos x="985" y="947"/>
                  </a:cxn>
                  <a:cxn ang="0">
                    <a:pos x="881" y="860"/>
                  </a:cxn>
                  <a:cxn ang="0">
                    <a:pos x="839" y="763"/>
                  </a:cxn>
                </a:cxnLst>
                <a:rect l="0" t="0" r="r" b="b"/>
                <a:pathLst>
                  <a:path w="1030" h="1058">
                    <a:moveTo>
                      <a:pt x="838" y="735"/>
                    </a:moveTo>
                    <a:lnTo>
                      <a:pt x="841" y="695"/>
                    </a:lnTo>
                    <a:lnTo>
                      <a:pt x="850" y="656"/>
                    </a:lnTo>
                    <a:lnTo>
                      <a:pt x="863" y="617"/>
                    </a:lnTo>
                    <a:lnTo>
                      <a:pt x="880" y="579"/>
                    </a:lnTo>
                    <a:lnTo>
                      <a:pt x="898" y="542"/>
                    </a:lnTo>
                    <a:lnTo>
                      <a:pt x="919" y="507"/>
                    </a:lnTo>
                    <a:lnTo>
                      <a:pt x="938" y="475"/>
                    </a:lnTo>
                    <a:lnTo>
                      <a:pt x="956" y="446"/>
                    </a:lnTo>
                    <a:lnTo>
                      <a:pt x="960" y="440"/>
                    </a:lnTo>
                    <a:lnTo>
                      <a:pt x="969" y="426"/>
                    </a:lnTo>
                    <a:lnTo>
                      <a:pt x="978" y="411"/>
                    </a:lnTo>
                    <a:lnTo>
                      <a:pt x="982" y="405"/>
                    </a:lnTo>
                    <a:lnTo>
                      <a:pt x="992" y="387"/>
                    </a:lnTo>
                    <a:lnTo>
                      <a:pt x="1003" y="367"/>
                    </a:lnTo>
                    <a:lnTo>
                      <a:pt x="1011" y="348"/>
                    </a:lnTo>
                    <a:lnTo>
                      <a:pt x="1018" y="328"/>
                    </a:lnTo>
                    <a:lnTo>
                      <a:pt x="1024" y="309"/>
                    </a:lnTo>
                    <a:lnTo>
                      <a:pt x="1027" y="289"/>
                    </a:lnTo>
                    <a:lnTo>
                      <a:pt x="1029" y="270"/>
                    </a:lnTo>
                    <a:lnTo>
                      <a:pt x="1030" y="249"/>
                    </a:lnTo>
                    <a:lnTo>
                      <a:pt x="1029" y="219"/>
                    </a:lnTo>
                    <a:lnTo>
                      <a:pt x="1024" y="191"/>
                    </a:lnTo>
                    <a:lnTo>
                      <a:pt x="1014" y="162"/>
                    </a:lnTo>
                    <a:lnTo>
                      <a:pt x="1003" y="136"/>
                    </a:lnTo>
                    <a:lnTo>
                      <a:pt x="989" y="110"/>
                    </a:lnTo>
                    <a:lnTo>
                      <a:pt x="970" y="87"/>
                    </a:lnTo>
                    <a:lnTo>
                      <a:pt x="950" y="66"/>
                    </a:lnTo>
                    <a:lnTo>
                      <a:pt x="928" y="47"/>
                    </a:lnTo>
                    <a:lnTo>
                      <a:pt x="913" y="36"/>
                    </a:lnTo>
                    <a:lnTo>
                      <a:pt x="898" y="27"/>
                    </a:lnTo>
                    <a:lnTo>
                      <a:pt x="881" y="20"/>
                    </a:lnTo>
                    <a:lnTo>
                      <a:pt x="864" y="13"/>
                    </a:lnTo>
                    <a:lnTo>
                      <a:pt x="847" y="8"/>
                    </a:lnTo>
                    <a:lnTo>
                      <a:pt x="829" y="4"/>
                    </a:lnTo>
                    <a:lnTo>
                      <a:pt x="811" y="1"/>
                    </a:lnTo>
                    <a:lnTo>
                      <a:pt x="791" y="0"/>
                    </a:lnTo>
                    <a:lnTo>
                      <a:pt x="773" y="1"/>
                    </a:lnTo>
                    <a:lnTo>
                      <a:pt x="754" y="4"/>
                    </a:lnTo>
                    <a:lnTo>
                      <a:pt x="736" y="9"/>
                    </a:lnTo>
                    <a:lnTo>
                      <a:pt x="716" y="16"/>
                    </a:lnTo>
                    <a:lnTo>
                      <a:pt x="698" y="24"/>
                    </a:lnTo>
                    <a:lnTo>
                      <a:pt x="680" y="34"/>
                    </a:lnTo>
                    <a:lnTo>
                      <a:pt x="662" y="47"/>
                    </a:lnTo>
                    <a:lnTo>
                      <a:pt x="644" y="62"/>
                    </a:lnTo>
                    <a:lnTo>
                      <a:pt x="640" y="61"/>
                    </a:lnTo>
                    <a:lnTo>
                      <a:pt x="636" y="61"/>
                    </a:lnTo>
                    <a:lnTo>
                      <a:pt x="632" y="61"/>
                    </a:lnTo>
                    <a:lnTo>
                      <a:pt x="628" y="61"/>
                    </a:lnTo>
                    <a:lnTo>
                      <a:pt x="619" y="62"/>
                    </a:lnTo>
                    <a:lnTo>
                      <a:pt x="610" y="66"/>
                    </a:lnTo>
                    <a:lnTo>
                      <a:pt x="602" y="73"/>
                    </a:lnTo>
                    <a:lnTo>
                      <a:pt x="596" y="79"/>
                    </a:lnTo>
                    <a:lnTo>
                      <a:pt x="593" y="83"/>
                    </a:lnTo>
                    <a:lnTo>
                      <a:pt x="585" y="91"/>
                    </a:lnTo>
                    <a:lnTo>
                      <a:pt x="575" y="103"/>
                    </a:lnTo>
                    <a:lnTo>
                      <a:pt x="565" y="116"/>
                    </a:lnTo>
                    <a:lnTo>
                      <a:pt x="529" y="103"/>
                    </a:lnTo>
                    <a:lnTo>
                      <a:pt x="494" y="95"/>
                    </a:lnTo>
                    <a:lnTo>
                      <a:pt x="462" y="91"/>
                    </a:lnTo>
                    <a:lnTo>
                      <a:pt x="431" y="94"/>
                    </a:lnTo>
                    <a:lnTo>
                      <a:pt x="401" y="97"/>
                    </a:lnTo>
                    <a:lnTo>
                      <a:pt x="373" y="105"/>
                    </a:lnTo>
                    <a:lnTo>
                      <a:pt x="347" y="116"/>
                    </a:lnTo>
                    <a:lnTo>
                      <a:pt x="323" y="127"/>
                    </a:lnTo>
                    <a:lnTo>
                      <a:pt x="301" y="140"/>
                    </a:lnTo>
                    <a:lnTo>
                      <a:pt x="282" y="154"/>
                    </a:lnTo>
                    <a:lnTo>
                      <a:pt x="265" y="167"/>
                    </a:lnTo>
                    <a:lnTo>
                      <a:pt x="252" y="179"/>
                    </a:lnTo>
                    <a:lnTo>
                      <a:pt x="240" y="190"/>
                    </a:lnTo>
                    <a:lnTo>
                      <a:pt x="231" y="199"/>
                    </a:lnTo>
                    <a:lnTo>
                      <a:pt x="226" y="204"/>
                    </a:lnTo>
                    <a:lnTo>
                      <a:pt x="225" y="206"/>
                    </a:lnTo>
                    <a:lnTo>
                      <a:pt x="218" y="214"/>
                    </a:lnTo>
                    <a:lnTo>
                      <a:pt x="200" y="236"/>
                    </a:lnTo>
                    <a:lnTo>
                      <a:pt x="176" y="266"/>
                    </a:lnTo>
                    <a:lnTo>
                      <a:pt x="148" y="301"/>
                    </a:lnTo>
                    <a:lnTo>
                      <a:pt x="120" y="336"/>
                    </a:lnTo>
                    <a:lnTo>
                      <a:pt x="95" y="366"/>
                    </a:lnTo>
                    <a:lnTo>
                      <a:pt x="77" y="388"/>
                    </a:lnTo>
                    <a:lnTo>
                      <a:pt x="70" y="396"/>
                    </a:lnTo>
                    <a:lnTo>
                      <a:pt x="67" y="401"/>
                    </a:lnTo>
                    <a:lnTo>
                      <a:pt x="58" y="414"/>
                    </a:lnTo>
                    <a:lnTo>
                      <a:pt x="46" y="435"/>
                    </a:lnTo>
                    <a:lnTo>
                      <a:pt x="32" y="463"/>
                    </a:lnTo>
                    <a:lnTo>
                      <a:pt x="17" y="496"/>
                    </a:lnTo>
                    <a:lnTo>
                      <a:pt x="7" y="534"/>
                    </a:lnTo>
                    <a:lnTo>
                      <a:pt x="0" y="576"/>
                    </a:lnTo>
                    <a:lnTo>
                      <a:pt x="2" y="621"/>
                    </a:lnTo>
                    <a:lnTo>
                      <a:pt x="6" y="649"/>
                    </a:lnTo>
                    <a:lnTo>
                      <a:pt x="12" y="674"/>
                    </a:lnTo>
                    <a:lnTo>
                      <a:pt x="22" y="699"/>
                    </a:lnTo>
                    <a:lnTo>
                      <a:pt x="35" y="724"/>
                    </a:lnTo>
                    <a:lnTo>
                      <a:pt x="51" y="747"/>
                    </a:lnTo>
                    <a:lnTo>
                      <a:pt x="69" y="770"/>
                    </a:lnTo>
                    <a:lnTo>
                      <a:pt x="90" y="792"/>
                    </a:lnTo>
                    <a:lnTo>
                      <a:pt x="113" y="813"/>
                    </a:lnTo>
                    <a:lnTo>
                      <a:pt x="126" y="824"/>
                    </a:lnTo>
                    <a:lnTo>
                      <a:pt x="139" y="833"/>
                    </a:lnTo>
                    <a:lnTo>
                      <a:pt x="152" y="840"/>
                    </a:lnTo>
                    <a:lnTo>
                      <a:pt x="165" y="848"/>
                    </a:lnTo>
                    <a:lnTo>
                      <a:pt x="178" y="856"/>
                    </a:lnTo>
                    <a:lnTo>
                      <a:pt x="191" y="861"/>
                    </a:lnTo>
                    <a:lnTo>
                      <a:pt x="204" y="868"/>
                    </a:lnTo>
                    <a:lnTo>
                      <a:pt x="217" y="872"/>
                    </a:lnTo>
                    <a:lnTo>
                      <a:pt x="230" y="877"/>
                    </a:lnTo>
                    <a:lnTo>
                      <a:pt x="244" y="879"/>
                    </a:lnTo>
                    <a:lnTo>
                      <a:pt x="257" y="882"/>
                    </a:lnTo>
                    <a:lnTo>
                      <a:pt x="270" y="885"/>
                    </a:lnTo>
                    <a:lnTo>
                      <a:pt x="284" y="886"/>
                    </a:lnTo>
                    <a:lnTo>
                      <a:pt x="297" y="886"/>
                    </a:lnTo>
                    <a:lnTo>
                      <a:pt x="312" y="886"/>
                    </a:lnTo>
                    <a:lnTo>
                      <a:pt x="325" y="885"/>
                    </a:lnTo>
                    <a:lnTo>
                      <a:pt x="347" y="881"/>
                    </a:lnTo>
                    <a:lnTo>
                      <a:pt x="369" y="875"/>
                    </a:lnTo>
                    <a:lnTo>
                      <a:pt x="389" y="869"/>
                    </a:lnTo>
                    <a:lnTo>
                      <a:pt x="409" y="861"/>
                    </a:lnTo>
                    <a:lnTo>
                      <a:pt x="427" y="852"/>
                    </a:lnTo>
                    <a:lnTo>
                      <a:pt x="444" y="843"/>
                    </a:lnTo>
                    <a:lnTo>
                      <a:pt x="459" y="833"/>
                    </a:lnTo>
                    <a:lnTo>
                      <a:pt x="474" y="824"/>
                    </a:lnTo>
                    <a:lnTo>
                      <a:pt x="487" y="813"/>
                    </a:lnTo>
                    <a:lnTo>
                      <a:pt x="498" y="804"/>
                    </a:lnTo>
                    <a:lnTo>
                      <a:pt x="509" y="795"/>
                    </a:lnTo>
                    <a:lnTo>
                      <a:pt x="517" y="787"/>
                    </a:lnTo>
                    <a:lnTo>
                      <a:pt x="523" y="781"/>
                    </a:lnTo>
                    <a:lnTo>
                      <a:pt x="528" y="776"/>
                    </a:lnTo>
                    <a:lnTo>
                      <a:pt x="531" y="772"/>
                    </a:lnTo>
                    <a:lnTo>
                      <a:pt x="532" y="770"/>
                    </a:lnTo>
                    <a:lnTo>
                      <a:pt x="685" y="582"/>
                    </a:lnTo>
                    <a:lnTo>
                      <a:pt x="689" y="579"/>
                    </a:lnTo>
                    <a:lnTo>
                      <a:pt x="697" y="566"/>
                    </a:lnTo>
                    <a:lnTo>
                      <a:pt x="708" y="547"/>
                    </a:lnTo>
                    <a:lnTo>
                      <a:pt x="721" y="523"/>
                    </a:lnTo>
                    <a:lnTo>
                      <a:pt x="734" y="494"/>
                    </a:lnTo>
                    <a:lnTo>
                      <a:pt x="746" y="461"/>
                    </a:lnTo>
                    <a:lnTo>
                      <a:pt x="754" y="423"/>
                    </a:lnTo>
                    <a:lnTo>
                      <a:pt x="756" y="383"/>
                    </a:lnTo>
                    <a:lnTo>
                      <a:pt x="755" y="365"/>
                    </a:lnTo>
                    <a:lnTo>
                      <a:pt x="754" y="345"/>
                    </a:lnTo>
                    <a:lnTo>
                      <a:pt x="750" y="327"/>
                    </a:lnTo>
                    <a:lnTo>
                      <a:pt x="745" y="308"/>
                    </a:lnTo>
                    <a:lnTo>
                      <a:pt x="737" y="288"/>
                    </a:lnTo>
                    <a:lnTo>
                      <a:pt x="728" y="269"/>
                    </a:lnTo>
                    <a:lnTo>
                      <a:pt x="718" y="249"/>
                    </a:lnTo>
                    <a:lnTo>
                      <a:pt x="705" y="230"/>
                    </a:lnTo>
                    <a:lnTo>
                      <a:pt x="715" y="217"/>
                    </a:lnTo>
                    <a:lnTo>
                      <a:pt x="725" y="205"/>
                    </a:lnTo>
                    <a:lnTo>
                      <a:pt x="732" y="197"/>
                    </a:lnTo>
                    <a:lnTo>
                      <a:pt x="734" y="193"/>
                    </a:lnTo>
                    <a:lnTo>
                      <a:pt x="740" y="186"/>
                    </a:lnTo>
                    <a:lnTo>
                      <a:pt x="743" y="178"/>
                    </a:lnTo>
                    <a:lnTo>
                      <a:pt x="745" y="170"/>
                    </a:lnTo>
                    <a:lnTo>
                      <a:pt x="746" y="162"/>
                    </a:lnTo>
                    <a:lnTo>
                      <a:pt x="746" y="161"/>
                    </a:lnTo>
                    <a:lnTo>
                      <a:pt x="746" y="160"/>
                    </a:lnTo>
                    <a:lnTo>
                      <a:pt x="746" y="158"/>
                    </a:lnTo>
                    <a:lnTo>
                      <a:pt x="746" y="157"/>
                    </a:lnTo>
                    <a:lnTo>
                      <a:pt x="746" y="156"/>
                    </a:lnTo>
                    <a:lnTo>
                      <a:pt x="746" y="156"/>
                    </a:lnTo>
                    <a:lnTo>
                      <a:pt x="745" y="154"/>
                    </a:lnTo>
                    <a:lnTo>
                      <a:pt x="745" y="154"/>
                    </a:lnTo>
                    <a:lnTo>
                      <a:pt x="762" y="144"/>
                    </a:lnTo>
                    <a:lnTo>
                      <a:pt x="778" y="139"/>
                    </a:lnTo>
                    <a:lnTo>
                      <a:pt x="794" y="136"/>
                    </a:lnTo>
                    <a:lnTo>
                      <a:pt x="808" y="138"/>
                    </a:lnTo>
                    <a:lnTo>
                      <a:pt x="821" y="142"/>
                    </a:lnTo>
                    <a:lnTo>
                      <a:pt x="833" y="147"/>
                    </a:lnTo>
                    <a:lnTo>
                      <a:pt x="841" y="152"/>
                    </a:lnTo>
                    <a:lnTo>
                      <a:pt x="847" y="156"/>
                    </a:lnTo>
                    <a:lnTo>
                      <a:pt x="863" y="170"/>
                    </a:lnTo>
                    <a:lnTo>
                      <a:pt x="876" y="187"/>
                    </a:lnTo>
                    <a:lnTo>
                      <a:pt x="886" y="206"/>
                    </a:lnTo>
                    <a:lnTo>
                      <a:pt x="893" y="228"/>
                    </a:lnTo>
                    <a:lnTo>
                      <a:pt x="895" y="252"/>
                    </a:lnTo>
                    <a:lnTo>
                      <a:pt x="891" y="278"/>
                    </a:lnTo>
                    <a:lnTo>
                      <a:pt x="883" y="305"/>
                    </a:lnTo>
                    <a:lnTo>
                      <a:pt x="868" y="332"/>
                    </a:lnTo>
                    <a:lnTo>
                      <a:pt x="863" y="339"/>
                    </a:lnTo>
                    <a:lnTo>
                      <a:pt x="855" y="353"/>
                    </a:lnTo>
                    <a:lnTo>
                      <a:pt x="846" y="367"/>
                    </a:lnTo>
                    <a:lnTo>
                      <a:pt x="842" y="374"/>
                    </a:lnTo>
                    <a:lnTo>
                      <a:pt x="825" y="401"/>
                    </a:lnTo>
                    <a:lnTo>
                      <a:pt x="806" y="431"/>
                    </a:lnTo>
                    <a:lnTo>
                      <a:pt x="786" y="466"/>
                    </a:lnTo>
                    <a:lnTo>
                      <a:pt x="767" y="502"/>
                    </a:lnTo>
                    <a:lnTo>
                      <a:pt x="749" y="542"/>
                    </a:lnTo>
                    <a:lnTo>
                      <a:pt x="732" y="584"/>
                    </a:lnTo>
                    <a:lnTo>
                      <a:pt x="719" y="628"/>
                    </a:lnTo>
                    <a:lnTo>
                      <a:pt x="708" y="672"/>
                    </a:lnTo>
                    <a:lnTo>
                      <a:pt x="703" y="719"/>
                    </a:lnTo>
                    <a:lnTo>
                      <a:pt x="703" y="765"/>
                    </a:lnTo>
                    <a:lnTo>
                      <a:pt x="710" y="812"/>
                    </a:lnTo>
                    <a:lnTo>
                      <a:pt x="724" y="857"/>
                    </a:lnTo>
                    <a:lnTo>
                      <a:pt x="746" y="904"/>
                    </a:lnTo>
                    <a:lnTo>
                      <a:pt x="777" y="948"/>
                    </a:lnTo>
                    <a:lnTo>
                      <a:pt x="819" y="991"/>
                    </a:lnTo>
                    <a:lnTo>
                      <a:pt x="872" y="1032"/>
                    </a:lnTo>
                    <a:lnTo>
                      <a:pt x="908" y="1058"/>
                    </a:lnTo>
                    <a:lnTo>
                      <a:pt x="985" y="947"/>
                    </a:lnTo>
                    <a:lnTo>
                      <a:pt x="948" y="921"/>
                    </a:lnTo>
                    <a:lnTo>
                      <a:pt x="922" y="901"/>
                    </a:lnTo>
                    <a:lnTo>
                      <a:pt x="900" y="881"/>
                    </a:lnTo>
                    <a:lnTo>
                      <a:pt x="881" y="860"/>
                    </a:lnTo>
                    <a:lnTo>
                      <a:pt x="865" y="837"/>
                    </a:lnTo>
                    <a:lnTo>
                      <a:pt x="854" y="813"/>
                    </a:lnTo>
                    <a:lnTo>
                      <a:pt x="845" y="789"/>
                    </a:lnTo>
                    <a:lnTo>
                      <a:pt x="839" y="763"/>
                    </a:lnTo>
                    <a:lnTo>
                      <a:pt x="838" y="7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11"/>
              <p:cNvSpPr>
                <a:spLocks/>
              </p:cNvSpPr>
              <p:nvPr/>
            </p:nvSpPr>
            <p:spPr bwMode="auto">
              <a:xfrm>
                <a:off x="2819" y="2279"/>
                <a:ext cx="546" cy="547"/>
              </a:xfrm>
              <a:custGeom>
                <a:avLst/>
                <a:gdLst/>
                <a:ahLst/>
                <a:cxnLst>
                  <a:cxn ang="0">
                    <a:pos x="54" y="175"/>
                  </a:cxn>
                  <a:cxn ang="0">
                    <a:pos x="48" y="184"/>
                  </a:cxn>
                  <a:cxn ang="0">
                    <a:pos x="33" y="207"/>
                  </a:cxn>
                  <a:cxn ang="0">
                    <a:pos x="17" y="241"/>
                  </a:cxn>
                  <a:cxn ang="0">
                    <a:pos x="5" y="283"/>
                  </a:cxn>
                  <a:cxn ang="0">
                    <a:pos x="0" y="332"/>
                  </a:cxn>
                  <a:cxn ang="0">
                    <a:pos x="9" y="384"/>
                  </a:cxn>
                  <a:cxn ang="0">
                    <a:pos x="36" y="438"/>
                  </a:cxn>
                  <a:cxn ang="0">
                    <a:pos x="87" y="491"/>
                  </a:cxn>
                  <a:cxn ang="0">
                    <a:pos x="119" y="515"/>
                  </a:cxn>
                  <a:cxn ang="0">
                    <a:pos x="150" y="530"/>
                  </a:cxn>
                  <a:cxn ang="0">
                    <a:pos x="180" y="541"/>
                  </a:cxn>
                  <a:cxn ang="0">
                    <a:pos x="209" y="546"/>
                  </a:cxn>
                  <a:cxn ang="0">
                    <a:pos x="236" y="547"/>
                  </a:cxn>
                  <a:cxn ang="0">
                    <a:pos x="262" y="545"/>
                  </a:cxn>
                  <a:cxn ang="0">
                    <a:pos x="285" y="539"/>
                  </a:cxn>
                  <a:cxn ang="0">
                    <a:pos x="308" y="530"/>
                  </a:cxn>
                  <a:cxn ang="0">
                    <a:pos x="328" y="521"/>
                  </a:cxn>
                  <a:cxn ang="0">
                    <a:pos x="346" y="510"/>
                  </a:cxn>
                  <a:cxn ang="0">
                    <a:pos x="363" y="498"/>
                  </a:cxn>
                  <a:cxn ang="0">
                    <a:pos x="376" y="488"/>
                  </a:cxn>
                  <a:cxn ang="0">
                    <a:pos x="387" y="477"/>
                  </a:cxn>
                  <a:cxn ang="0">
                    <a:pos x="395" y="468"/>
                  </a:cxn>
                  <a:cxn ang="0">
                    <a:pos x="402" y="462"/>
                  </a:cxn>
                  <a:cxn ang="0">
                    <a:pos x="404" y="459"/>
                  </a:cxn>
                  <a:cxn ang="0">
                    <a:pos x="410" y="454"/>
                  </a:cxn>
                  <a:cxn ang="0">
                    <a:pos x="421" y="438"/>
                  </a:cxn>
                  <a:cxn ang="0">
                    <a:pos x="439" y="415"/>
                  </a:cxn>
                  <a:cxn ang="0">
                    <a:pos x="461" y="388"/>
                  </a:cxn>
                  <a:cxn ang="0">
                    <a:pos x="486" y="359"/>
                  </a:cxn>
                  <a:cxn ang="0">
                    <a:pos x="509" y="329"/>
                  </a:cxn>
                  <a:cxn ang="0">
                    <a:pos x="530" y="305"/>
                  </a:cxn>
                  <a:cxn ang="0">
                    <a:pos x="546" y="284"/>
                  </a:cxn>
                  <a:cxn ang="0">
                    <a:pos x="197" y="0"/>
                  </a:cxn>
                  <a:cxn ang="0">
                    <a:pos x="54" y="175"/>
                  </a:cxn>
                </a:cxnLst>
                <a:rect l="0" t="0" r="r" b="b"/>
                <a:pathLst>
                  <a:path w="546" h="547">
                    <a:moveTo>
                      <a:pt x="54" y="175"/>
                    </a:moveTo>
                    <a:lnTo>
                      <a:pt x="48" y="184"/>
                    </a:lnTo>
                    <a:lnTo>
                      <a:pt x="33" y="207"/>
                    </a:lnTo>
                    <a:lnTo>
                      <a:pt x="17" y="241"/>
                    </a:lnTo>
                    <a:lnTo>
                      <a:pt x="5" y="283"/>
                    </a:lnTo>
                    <a:lnTo>
                      <a:pt x="0" y="332"/>
                    </a:lnTo>
                    <a:lnTo>
                      <a:pt x="9" y="384"/>
                    </a:lnTo>
                    <a:lnTo>
                      <a:pt x="36" y="438"/>
                    </a:lnTo>
                    <a:lnTo>
                      <a:pt x="87" y="491"/>
                    </a:lnTo>
                    <a:lnTo>
                      <a:pt x="119" y="515"/>
                    </a:lnTo>
                    <a:lnTo>
                      <a:pt x="150" y="530"/>
                    </a:lnTo>
                    <a:lnTo>
                      <a:pt x="180" y="541"/>
                    </a:lnTo>
                    <a:lnTo>
                      <a:pt x="209" y="546"/>
                    </a:lnTo>
                    <a:lnTo>
                      <a:pt x="236" y="547"/>
                    </a:lnTo>
                    <a:lnTo>
                      <a:pt x="262" y="545"/>
                    </a:lnTo>
                    <a:lnTo>
                      <a:pt x="285" y="539"/>
                    </a:lnTo>
                    <a:lnTo>
                      <a:pt x="308" y="530"/>
                    </a:lnTo>
                    <a:lnTo>
                      <a:pt x="328" y="521"/>
                    </a:lnTo>
                    <a:lnTo>
                      <a:pt x="346" y="510"/>
                    </a:lnTo>
                    <a:lnTo>
                      <a:pt x="363" y="498"/>
                    </a:lnTo>
                    <a:lnTo>
                      <a:pt x="376" y="488"/>
                    </a:lnTo>
                    <a:lnTo>
                      <a:pt x="387" y="477"/>
                    </a:lnTo>
                    <a:lnTo>
                      <a:pt x="395" y="468"/>
                    </a:lnTo>
                    <a:lnTo>
                      <a:pt x="402" y="462"/>
                    </a:lnTo>
                    <a:lnTo>
                      <a:pt x="404" y="459"/>
                    </a:lnTo>
                    <a:lnTo>
                      <a:pt x="410" y="454"/>
                    </a:lnTo>
                    <a:lnTo>
                      <a:pt x="421" y="438"/>
                    </a:lnTo>
                    <a:lnTo>
                      <a:pt x="439" y="415"/>
                    </a:lnTo>
                    <a:lnTo>
                      <a:pt x="461" y="388"/>
                    </a:lnTo>
                    <a:lnTo>
                      <a:pt x="486" y="359"/>
                    </a:lnTo>
                    <a:lnTo>
                      <a:pt x="509" y="329"/>
                    </a:lnTo>
                    <a:lnTo>
                      <a:pt x="530" y="305"/>
                    </a:lnTo>
                    <a:lnTo>
                      <a:pt x="546" y="284"/>
                    </a:lnTo>
                    <a:lnTo>
                      <a:pt x="197" y="0"/>
                    </a:lnTo>
                    <a:lnTo>
                      <a:pt x="54" y="175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12"/>
              <p:cNvSpPr>
                <a:spLocks/>
              </p:cNvSpPr>
              <p:nvPr/>
            </p:nvSpPr>
            <p:spPr bwMode="auto">
              <a:xfrm>
                <a:off x="3039" y="2177"/>
                <a:ext cx="297" cy="85"/>
              </a:xfrm>
              <a:custGeom>
                <a:avLst/>
                <a:gdLst/>
                <a:ahLst/>
                <a:cxnLst>
                  <a:cxn ang="0">
                    <a:pos x="280" y="72"/>
                  </a:cxn>
                  <a:cxn ang="0">
                    <a:pos x="297" y="50"/>
                  </a:cxn>
                  <a:cxn ang="0">
                    <a:pos x="271" y="32"/>
                  </a:cxn>
                  <a:cxn ang="0">
                    <a:pos x="245" y="19"/>
                  </a:cxn>
                  <a:cxn ang="0">
                    <a:pos x="221" y="9"/>
                  </a:cxn>
                  <a:cxn ang="0">
                    <a:pos x="196" y="2"/>
                  </a:cxn>
                  <a:cxn ang="0">
                    <a:pos x="173" y="0"/>
                  </a:cxn>
                  <a:cxn ang="0">
                    <a:pos x="151" y="0"/>
                  </a:cxn>
                  <a:cxn ang="0">
                    <a:pos x="130" y="2"/>
                  </a:cxn>
                  <a:cxn ang="0">
                    <a:pos x="110" y="7"/>
                  </a:cxn>
                  <a:cxn ang="0">
                    <a:pos x="91" y="14"/>
                  </a:cxn>
                  <a:cxn ang="0">
                    <a:pos x="73" y="22"/>
                  </a:cxn>
                  <a:cxn ang="0">
                    <a:pos x="57" y="31"/>
                  </a:cxn>
                  <a:cxn ang="0">
                    <a:pos x="43" y="40"/>
                  </a:cxn>
                  <a:cxn ang="0">
                    <a:pos x="30" y="49"/>
                  </a:cxn>
                  <a:cxn ang="0">
                    <a:pos x="18" y="58"/>
                  </a:cxn>
                  <a:cxn ang="0">
                    <a:pos x="8" y="67"/>
                  </a:cxn>
                  <a:cxn ang="0">
                    <a:pos x="0" y="75"/>
                  </a:cxn>
                  <a:cxn ang="0">
                    <a:pos x="13" y="85"/>
                  </a:cxn>
                  <a:cxn ang="0">
                    <a:pos x="22" y="77"/>
                  </a:cxn>
                  <a:cxn ang="0">
                    <a:pos x="31" y="70"/>
                  </a:cxn>
                  <a:cxn ang="0">
                    <a:pos x="43" y="62"/>
                  </a:cxn>
                  <a:cxn ang="0">
                    <a:pos x="56" y="54"/>
                  </a:cxn>
                  <a:cxn ang="0">
                    <a:pos x="69" y="46"/>
                  </a:cxn>
                  <a:cxn ang="0">
                    <a:pos x="84" y="40"/>
                  </a:cxn>
                  <a:cxn ang="0">
                    <a:pos x="100" y="33"/>
                  </a:cxn>
                  <a:cxn ang="0">
                    <a:pos x="117" y="29"/>
                  </a:cxn>
                  <a:cxn ang="0">
                    <a:pos x="135" y="26"/>
                  </a:cxn>
                  <a:cxn ang="0">
                    <a:pos x="153" y="26"/>
                  </a:cxn>
                  <a:cxn ang="0">
                    <a:pos x="173" y="26"/>
                  </a:cxn>
                  <a:cxn ang="0">
                    <a:pos x="193" y="29"/>
                  </a:cxn>
                  <a:cxn ang="0">
                    <a:pos x="214" y="36"/>
                  </a:cxn>
                  <a:cxn ang="0">
                    <a:pos x="236" y="45"/>
                  </a:cxn>
                  <a:cxn ang="0">
                    <a:pos x="258" y="57"/>
                  </a:cxn>
                  <a:cxn ang="0">
                    <a:pos x="280" y="72"/>
                  </a:cxn>
                </a:cxnLst>
                <a:rect l="0" t="0" r="r" b="b"/>
                <a:pathLst>
                  <a:path w="297" h="85">
                    <a:moveTo>
                      <a:pt x="280" y="72"/>
                    </a:moveTo>
                    <a:lnTo>
                      <a:pt x="297" y="50"/>
                    </a:lnTo>
                    <a:lnTo>
                      <a:pt x="271" y="32"/>
                    </a:lnTo>
                    <a:lnTo>
                      <a:pt x="245" y="19"/>
                    </a:lnTo>
                    <a:lnTo>
                      <a:pt x="221" y="9"/>
                    </a:lnTo>
                    <a:lnTo>
                      <a:pt x="196" y="2"/>
                    </a:lnTo>
                    <a:lnTo>
                      <a:pt x="173" y="0"/>
                    </a:lnTo>
                    <a:lnTo>
                      <a:pt x="151" y="0"/>
                    </a:lnTo>
                    <a:lnTo>
                      <a:pt x="130" y="2"/>
                    </a:lnTo>
                    <a:lnTo>
                      <a:pt x="110" y="7"/>
                    </a:lnTo>
                    <a:lnTo>
                      <a:pt x="91" y="14"/>
                    </a:lnTo>
                    <a:lnTo>
                      <a:pt x="73" y="22"/>
                    </a:lnTo>
                    <a:lnTo>
                      <a:pt x="57" y="31"/>
                    </a:lnTo>
                    <a:lnTo>
                      <a:pt x="43" y="40"/>
                    </a:lnTo>
                    <a:lnTo>
                      <a:pt x="30" y="49"/>
                    </a:lnTo>
                    <a:lnTo>
                      <a:pt x="18" y="58"/>
                    </a:lnTo>
                    <a:lnTo>
                      <a:pt x="8" y="67"/>
                    </a:lnTo>
                    <a:lnTo>
                      <a:pt x="0" y="75"/>
                    </a:lnTo>
                    <a:lnTo>
                      <a:pt x="13" y="85"/>
                    </a:lnTo>
                    <a:lnTo>
                      <a:pt x="22" y="77"/>
                    </a:lnTo>
                    <a:lnTo>
                      <a:pt x="31" y="70"/>
                    </a:lnTo>
                    <a:lnTo>
                      <a:pt x="43" y="62"/>
                    </a:lnTo>
                    <a:lnTo>
                      <a:pt x="56" y="54"/>
                    </a:lnTo>
                    <a:lnTo>
                      <a:pt x="69" y="46"/>
                    </a:lnTo>
                    <a:lnTo>
                      <a:pt x="84" y="40"/>
                    </a:lnTo>
                    <a:lnTo>
                      <a:pt x="100" y="33"/>
                    </a:lnTo>
                    <a:lnTo>
                      <a:pt x="117" y="29"/>
                    </a:lnTo>
                    <a:lnTo>
                      <a:pt x="135" y="26"/>
                    </a:lnTo>
                    <a:lnTo>
                      <a:pt x="153" y="26"/>
                    </a:lnTo>
                    <a:lnTo>
                      <a:pt x="173" y="26"/>
                    </a:lnTo>
                    <a:lnTo>
                      <a:pt x="193" y="29"/>
                    </a:lnTo>
                    <a:lnTo>
                      <a:pt x="214" y="36"/>
                    </a:lnTo>
                    <a:lnTo>
                      <a:pt x="236" y="45"/>
                    </a:lnTo>
                    <a:lnTo>
                      <a:pt x="258" y="57"/>
                    </a:lnTo>
                    <a:lnTo>
                      <a:pt x="280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13"/>
              <p:cNvSpPr>
                <a:spLocks/>
              </p:cNvSpPr>
              <p:nvPr/>
            </p:nvSpPr>
            <p:spPr bwMode="auto">
              <a:xfrm>
                <a:off x="3334" y="2239"/>
                <a:ext cx="97" cy="295"/>
              </a:xfrm>
              <a:custGeom>
                <a:avLst/>
                <a:gdLst/>
                <a:ahLst/>
                <a:cxnLst>
                  <a:cxn ang="0">
                    <a:pos x="40" y="285"/>
                  </a:cxn>
                  <a:cxn ang="0">
                    <a:pos x="53" y="295"/>
                  </a:cxn>
                  <a:cxn ang="0">
                    <a:pos x="66" y="275"/>
                  </a:cxn>
                  <a:cxn ang="0">
                    <a:pos x="79" y="247"/>
                  </a:cxn>
                  <a:cxn ang="0">
                    <a:pos x="90" y="214"/>
                  </a:cxn>
                  <a:cxn ang="0">
                    <a:pos x="97" y="175"/>
                  </a:cxn>
                  <a:cxn ang="0">
                    <a:pos x="96" y="133"/>
                  </a:cxn>
                  <a:cxn ang="0">
                    <a:pos x="84" y="89"/>
                  </a:cxn>
                  <a:cxn ang="0">
                    <a:pos x="58" y="44"/>
                  </a:cxn>
                  <a:cxn ang="0">
                    <a:pos x="16" y="0"/>
                  </a:cxn>
                  <a:cxn ang="0">
                    <a:pos x="0" y="21"/>
                  </a:cxn>
                  <a:cxn ang="0">
                    <a:pos x="36" y="59"/>
                  </a:cxn>
                  <a:cxn ang="0">
                    <a:pos x="59" y="97"/>
                  </a:cxn>
                  <a:cxn ang="0">
                    <a:pos x="71" y="136"/>
                  </a:cxn>
                  <a:cxn ang="0">
                    <a:pos x="75" y="172"/>
                  </a:cxn>
                  <a:cxn ang="0">
                    <a:pos x="71" y="206"/>
                  </a:cxn>
                  <a:cxn ang="0">
                    <a:pos x="62" y="237"/>
                  </a:cxn>
                  <a:cxn ang="0">
                    <a:pos x="51" y="264"/>
                  </a:cxn>
                  <a:cxn ang="0">
                    <a:pos x="40" y="285"/>
                  </a:cxn>
                </a:cxnLst>
                <a:rect l="0" t="0" r="r" b="b"/>
                <a:pathLst>
                  <a:path w="97" h="295">
                    <a:moveTo>
                      <a:pt x="40" y="285"/>
                    </a:moveTo>
                    <a:lnTo>
                      <a:pt x="53" y="295"/>
                    </a:lnTo>
                    <a:lnTo>
                      <a:pt x="66" y="275"/>
                    </a:lnTo>
                    <a:lnTo>
                      <a:pt x="79" y="247"/>
                    </a:lnTo>
                    <a:lnTo>
                      <a:pt x="90" y="214"/>
                    </a:lnTo>
                    <a:lnTo>
                      <a:pt x="97" y="175"/>
                    </a:lnTo>
                    <a:lnTo>
                      <a:pt x="96" y="133"/>
                    </a:lnTo>
                    <a:lnTo>
                      <a:pt x="84" y="89"/>
                    </a:lnTo>
                    <a:lnTo>
                      <a:pt x="58" y="44"/>
                    </a:lnTo>
                    <a:lnTo>
                      <a:pt x="16" y="0"/>
                    </a:lnTo>
                    <a:lnTo>
                      <a:pt x="0" y="21"/>
                    </a:lnTo>
                    <a:lnTo>
                      <a:pt x="36" y="59"/>
                    </a:lnTo>
                    <a:lnTo>
                      <a:pt x="59" y="97"/>
                    </a:lnTo>
                    <a:lnTo>
                      <a:pt x="71" y="136"/>
                    </a:lnTo>
                    <a:lnTo>
                      <a:pt x="75" y="172"/>
                    </a:lnTo>
                    <a:lnTo>
                      <a:pt x="71" y="206"/>
                    </a:lnTo>
                    <a:lnTo>
                      <a:pt x="62" y="237"/>
                    </a:lnTo>
                    <a:lnTo>
                      <a:pt x="51" y="264"/>
                    </a:lnTo>
                    <a:lnTo>
                      <a:pt x="40" y="2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4"/>
              <p:cNvSpPr>
                <a:spLocks/>
              </p:cNvSpPr>
              <p:nvPr/>
            </p:nvSpPr>
            <p:spPr bwMode="auto">
              <a:xfrm>
                <a:off x="3052" y="2203"/>
                <a:ext cx="267" cy="185"/>
              </a:xfrm>
              <a:custGeom>
                <a:avLst/>
                <a:gdLst/>
                <a:ahLst/>
                <a:cxnLst>
                  <a:cxn ang="0">
                    <a:pos x="267" y="46"/>
                  </a:cxn>
                  <a:cxn ang="0">
                    <a:pos x="245" y="31"/>
                  </a:cxn>
                  <a:cxn ang="0">
                    <a:pos x="223" y="19"/>
                  </a:cxn>
                  <a:cxn ang="0">
                    <a:pos x="201" y="10"/>
                  </a:cxn>
                  <a:cxn ang="0">
                    <a:pos x="180" y="3"/>
                  </a:cxn>
                  <a:cxn ang="0">
                    <a:pos x="160" y="0"/>
                  </a:cxn>
                  <a:cxn ang="0">
                    <a:pos x="140" y="0"/>
                  </a:cxn>
                  <a:cxn ang="0">
                    <a:pos x="122" y="0"/>
                  </a:cxn>
                  <a:cxn ang="0">
                    <a:pos x="104" y="3"/>
                  </a:cxn>
                  <a:cxn ang="0">
                    <a:pos x="87" y="7"/>
                  </a:cxn>
                  <a:cxn ang="0">
                    <a:pos x="71" y="14"/>
                  </a:cxn>
                  <a:cxn ang="0">
                    <a:pos x="56" y="20"/>
                  </a:cxn>
                  <a:cxn ang="0">
                    <a:pos x="43" y="28"/>
                  </a:cxn>
                  <a:cxn ang="0">
                    <a:pos x="30" y="36"/>
                  </a:cxn>
                  <a:cxn ang="0">
                    <a:pos x="18" y="44"/>
                  </a:cxn>
                  <a:cxn ang="0">
                    <a:pos x="9" y="51"/>
                  </a:cxn>
                  <a:cxn ang="0">
                    <a:pos x="0" y="59"/>
                  </a:cxn>
                  <a:cxn ang="0">
                    <a:pos x="154" y="185"/>
                  </a:cxn>
                  <a:cxn ang="0">
                    <a:pos x="267" y="46"/>
                  </a:cxn>
                </a:cxnLst>
                <a:rect l="0" t="0" r="r" b="b"/>
                <a:pathLst>
                  <a:path w="267" h="185">
                    <a:moveTo>
                      <a:pt x="267" y="46"/>
                    </a:moveTo>
                    <a:lnTo>
                      <a:pt x="245" y="31"/>
                    </a:lnTo>
                    <a:lnTo>
                      <a:pt x="223" y="19"/>
                    </a:lnTo>
                    <a:lnTo>
                      <a:pt x="201" y="10"/>
                    </a:lnTo>
                    <a:lnTo>
                      <a:pt x="180" y="3"/>
                    </a:lnTo>
                    <a:lnTo>
                      <a:pt x="160" y="0"/>
                    </a:lnTo>
                    <a:lnTo>
                      <a:pt x="140" y="0"/>
                    </a:lnTo>
                    <a:lnTo>
                      <a:pt x="122" y="0"/>
                    </a:lnTo>
                    <a:lnTo>
                      <a:pt x="104" y="3"/>
                    </a:lnTo>
                    <a:lnTo>
                      <a:pt x="87" y="7"/>
                    </a:lnTo>
                    <a:lnTo>
                      <a:pt x="71" y="14"/>
                    </a:lnTo>
                    <a:lnTo>
                      <a:pt x="56" y="20"/>
                    </a:lnTo>
                    <a:lnTo>
                      <a:pt x="43" y="28"/>
                    </a:lnTo>
                    <a:lnTo>
                      <a:pt x="30" y="36"/>
                    </a:lnTo>
                    <a:lnTo>
                      <a:pt x="18" y="44"/>
                    </a:lnTo>
                    <a:lnTo>
                      <a:pt x="9" y="51"/>
                    </a:lnTo>
                    <a:lnTo>
                      <a:pt x="0" y="59"/>
                    </a:lnTo>
                    <a:lnTo>
                      <a:pt x="154" y="185"/>
                    </a:lnTo>
                    <a:lnTo>
                      <a:pt x="267" y="4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15"/>
              <p:cNvSpPr>
                <a:spLocks/>
              </p:cNvSpPr>
              <p:nvPr/>
            </p:nvSpPr>
            <p:spPr bwMode="auto">
              <a:xfrm>
                <a:off x="3219" y="2260"/>
                <a:ext cx="190" cy="264"/>
              </a:xfrm>
              <a:custGeom>
                <a:avLst/>
                <a:gdLst/>
                <a:ahLst/>
                <a:cxnLst>
                  <a:cxn ang="0">
                    <a:pos x="155" y="264"/>
                  </a:cxn>
                  <a:cxn ang="0">
                    <a:pos x="166" y="243"/>
                  </a:cxn>
                  <a:cxn ang="0">
                    <a:pos x="177" y="216"/>
                  </a:cxn>
                  <a:cxn ang="0">
                    <a:pos x="186" y="185"/>
                  </a:cxn>
                  <a:cxn ang="0">
                    <a:pos x="190" y="151"/>
                  </a:cxn>
                  <a:cxn ang="0">
                    <a:pos x="186" y="115"/>
                  </a:cxn>
                  <a:cxn ang="0">
                    <a:pos x="174" y="76"/>
                  </a:cxn>
                  <a:cxn ang="0">
                    <a:pos x="151" y="38"/>
                  </a:cxn>
                  <a:cxn ang="0">
                    <a:pos x="115" y="0"/>
                  </a:cxn>
                  <a:cxn ang="0">
                    <a:pos x="0" y="140"/>
                  </a:cxn>
                  <a:cxn ang="0">
                    <a:pos x="155" y="264"/>
                  </a:cxn>
                </a:cxnLst>
                <a:rect l="0" t="0" r="r" b="b"/>
                <a:pathLst>
                  <a:path w="190" h="264">
                    <a:moveTo>
                      <a:pt x="155" y="264"/>
                    </a:moveTo>
                    <a:lnTo>
                      <a:pt x="166" y="243"/>
                    </a:lnTo>
                    <a:lnTo>
                      <a:pt x="177" y="216"/>
                    </a:lnTo>
                    <a:lnTo>
                      <a:pt x="186" y="185"/>
                    </a:lnTo>
                    <a:lnTo>
                      <a:pt x="190" y="151"/>
                    </a:lnTo>
                    <a:lnTo>
                      <a:pt x="186" y="115"/>
                    </a:lnTo>
                    <a:lnTo>
                      <a:pt x="174" y="76"/>
                    </a:lnTo>
                    <a:lnTo>
                      <a:pt x="151" y="38"/>
                    </a:lnTo>
                    <a:lnTo>
                      <a:pt x="115" y="0"/>
                    </a:lnTo>
                    <a:lnTo>
                      <a:pt x="0" y="140"/>
                    </a:lnTo>
                    <a:lnTo>
                      <a:pt x="155" y="26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7"/>
              <p:cNvSpPr>
                <a:spLocks/>
              </p:cNvSpPr>
              <p:nvPr/>
            </p:nvSpPr>
            <p:spPr bwMode="auto">
              <a:xfrm>
                <a:off x="2855" y="2289"/>
                <a:ext cx="497" cy="480"/>
              </a:xfrm>
              <a:custGeom>
                <a:avLst/>
                <a:gdLst/>
                <a:ahLst/>
                <a:cxnLst>
                  <a:cxn ang="0">
                    <a:pos x="82" y="445"/>
                  </a:cxn>
                  <a:cxn ang="0">
                    <a:pos x="84" y="448"/>
                  </a:cxn>
                  <a:cxn ang="0">
                    <a:pos x="88" y="450"/>
                  </a:cxn>
                  <a:cxn ang="0">
                    <a:pos x="92" y="453"/>
                  </a:cxn>
                  <a:cxn ang="0">
                    <a:pos x="95" y="456"/>
                  </a:cxn>
                  <a:cxn ang="0">
                    <a:pos x="87" y="427"/>
                  </a:cxn>
                  <a:cxn ang="0">
                    <a:pos x="87" y="397"/>
                  </a:cxn>
                  <a:cxn ang="0">
                    <a:pos x="95" y="369"/>
                  </a:cxn>
                  <a:cxn ang="0">
                    <a:pos x="112" y="341"/>
                  </a:cxn>
                  <a:cxn ang="0">
                    <a:pos x="127" y="326"/>
                  </a:cxn>
                  <a:cxn ang="0">
                    <a:pos x="147" y="313"/>
                  </a:cxn>
                  <a:cxn ang="0">
                    <a:pos x="166" y="305"/>
                  </a:cxn>
                  <a:cxn ang="0">
                    <a:pos x="187" y="300"/>
                  </a:cxn>
                  <a:cxn ang="0">
                    <a:pos x="209" y="300"/>
                  </a:cxn>
                  <a:cxn ang="0">
                    <a:pos x="231" y="304"/>
                  </a:cxn>
                  <a:cxn ang="0">
                    <a:pos x="250" y="312"/>
                  </a:cxn>
                  <a:cxn ang="0">
                    <a:pos x="270" y="325"/>
                  </a:cxn>
                  <a:cxn ang="0">
                    <a:pos x="285" y="340"/>
                  </a:cxn>
                  <a:cxn ang="0">
                    <a:pos x="297" y="358"/>
                  </a:cxn>
                  <a:cxn ang="0">
                    <a:pos x="306" y="378"/>
                  </a:cxn>
                  <a:cxn ang="0">
                    <a:pos x="310" y="398"/>
                  </a:cxn>
                  <a:cxn ang="0">
                    <a:pos x="310" y="421"/>
                  </a:cxn>
                  <a:cxn ang="0">
                    <a:pos x="307" y="441"/>
                  </a:cxn>
                  <a:cxn ang="0">
                    <a:pos x="300" y="461"/>
                  </a:cxn>
                  <a:cxn ang="0">
                    <a:pos x="288" y="480"/>
                  </a:cxn>
                  <a:cxn ang="0">
                    <a:pos x="306" y="471"/>
                  </a:cxn>
                  <a:cxn ang="0">
                    <a:pos x="323" y="461"/>
                  </a:cxn>
                  <a:cxn ang="0">
                    <a:pos x="337" y="450"/>
                  </a:cxn>
                  <a:cxn ang="0">
                    <a:pos x="350" y="440"/>
                  </a:cxn>
                  <a:cxn ang="0">
                    <a:pos x="359" y="431"/>
                  </a:cxn>
                  <a:cxn ang="0">
                    <a:pos x="367" y="423"/>
                  </a:cxn>
                  <a:cxn ang="0">
                    <a:pos x="372" y="417"/>
                  </a:cxn>
                  <a:cxn ang="0">
                    <a:pos x="375" y="414"/>
                  </a:cxn>
                  <a:cxn ang="0">
                    <a:pos x="379" y="410"/>
                  </a:cxn>
                  <a:cxn ang="0">
                    <a:pos x="388" y="397"/>
                  </a:cxn>
                  <a:cxn ang="0">
                    <a:pos x="403" y="379"/>
                  </a:cxn>
                  <a:cxn ang="0">
                    <a:pos x="421" y="357"/>
                  </a:cxn>
                  <a:cxn ang="0">
                    <a:pos x="441" y="334"/>
                  </a:cxn>
                  <a:cxn ang="0">
                    <a:pos x="462" y="309"/>
                  </a:cxn>
                  <a:cxn ang="0">
                    <a:pos x="480" y="286"/>
                  </a:cxn>
                  <a:cxn ang="0">
                    <a:pos x="497" y="265"/>
                  </a:cxn>
                  <a:cxn ang="0">
                    <a:pos x="174" y="0"/>
                  </a:cxn>
                  <a:cxn ang="0">
                    <a:pos x="51" y="151"/>
                  </a:cxn>
                  <a:cxn ang="0">
                    <a:pos x="44" y="160"/>
                  </a:cxn>
                  <a:cxn ang="0">
                    <a:pos x="31" y="181"/>
                  </a:cxn>
                  <a:cxn ang="0">
                    <a:pos x="16" y="212"/>
                  </a:cxn>
                  <a:cxn ang="0">
                    <a:pos x="4" y="251"/>
                  </a:cxn>
                  <a:cxn ang="0">
                    <a:pos x="0" y="296"/>
                  </a:cxn>
                  <a:cxn ang="0">
                    <a:pos x="8" y="345"/>
                  </a:cxn>
                  <a:cxn ang="0">
                    <a:pos x="34" y="395"/>
                  </a:cxn>
                  <a:cxn ang="0">
                    <a:pos x="82" y="445"/>
                  </a:cxn>
                </a:cxnLst>
                <a:rect l="0" t="0" r="r" b="b"/>
                <a:pathLst>
                  <a:path w="497" h="480">
                    <a:moveTo>
                      <a:pt x="82" y="445"/>
                    </a:moveTo>
                    <a:lnTo>
                      <a:pt x="84" y="448"/>
                    </a:lnTo>
                    <a:lnTo>
                      <a:pt x="88" y="450"/>
                    </a:lnTo>
                    <a:lnTo>
                      <a:pt x="92" y="453"/>
                    </a:lnTo>
                    <a:lnTo>
                      <a:pt x="95" y="456"/>
                    </a:lnTo>
                    <a:lnTo>
                      <a:pt x="87" y="427"/>
                    </a:lnTo>
                    <a:lnTo>
                      <a:pt x="87" y="397"/>
                    </a:lnTo>
                    <a:lnTo>
                      <a:pt x="95" y="369"/>
                    </a:lnTo>
                    <a:lnTo>
                      <a:pt x="112" y="341"/>
                    </a:lnTo>
                    <a:lnTo>
                      <a:pt x="127" y="326"/>
                    </a:lnTo>
                    <a:lnTo>
                      <a:pt x="147" y="313"/>
                    </a:lnTo>
                    <a:lnTo>
                      <a:pt x="166" y="305"/>
                    </a:lnTo>
                    <a:lnTo>
                      <a:pt x="187" y="300"/>
                    </a:lnTo>
                    <a:lnTo>
                      <a:pt x="209" y="300"/>
                    </a:lnTo>
                    <a:lnTo>
                      <a:pt x="231" y="304"/>
                    </a:lnTo>
                    <a:lnTo>
                      <a:pt x="250" y="312"/>
                    </a:lnTo>
                    <a:lnTo>
                      <a:pt x="270" y="325"/>
                    </a:lnTo>
                    <a:lnTo>
                      <a:pt x="285" y="340"/>
                    </a:lnTo>
                    <a:lnTo>
                      <a:pt x="297" y="358"/>
                    </a:lnTo>
                    <a:lnTo>
                      <a:pt x="306" y="378"/>
                    </a:lnTo>
                    <a:lnTo>
                      <a:pt x="310" y="398"/>
                    </a:lnTo>
                    <a:lnTo>
                      <a:pt x="310" y="421"/>
                    </a:lnTo>
                    <a:lnTo>
                      <a:pt x="307" y="441"/>
                    </a:lnTo>
                    <a:lnTo>
                      <a:pt x="300" y="461"/>
                    </a:lnTo>
                    <a:lnTo>
                      <a:pt x="288" y="480"/>
                    </a:lnTo>
                    <a:lnTo>
                      <a:pt x="306" y="471"/>
                    </a:lnTo>
                    <a:lnTo>
                      <a:pt x="323" y="461"/>
                    </a:lnTo>
                    <a:lnTo>
                      <a:pt x="337" y="450"/>
                    </a:lnTo>
                    <a:lnTo>
                      <a:pt x="350" y="440"/>
                    </a:lnTo>
                    <a:lnTo>
                      <a:pt x="359" y="431"/>
                    </a:lnTo>
                    <a:lnTo>
                      <a:pt x="367" y="423"/>
                    </a:lnTo>
                    <a:lnTo>
                      <a:pt x="372" y="417"/>
                    </a:lnTo>
                    <a:lnTo>
                      <a:pt x="375" y="414"/>
                    </a:lnTo>
                    <a:lnTo>
                      <a:pt x="379" y="410"/>
                    </a:lnTo>
                    <a:lnTo>
                      <a:pt x="388" y="397"/>
                    </a:lnTo>
                    <a:lnTo>
                      <a:pt x="403" y="379"/>
                    </a:lnTo>
                    <a:lnTo>
                      <a:pt x="421" y="357"/>
                    </a:lnTo>
                    <a:lnTo>
                      <a:pt x="441" y="334"/>
                    </a:lnTo>
                    <a:lnTo>
                      <a:pt x="462" y="309"/>
                    </a:lnTo>
                    <a:lnTo>
                      <a:pt x="480" y="286"/>
                    </a:lnTo>
                    <a:lnTo>
                      <a:pt x="497" y="265"/>
                    </a:lnTo>
                    <a:lnTo>
                      <a:pt x="174" y="0"/>
                    </a:lnTo>
                    <a:lnTo>
                      <a:pt x="51" y="151"/>
                    </a:lnTo>
                    <a:lnTo>
                      <a:pt x="44" y="160"/>
                    </a:lnTo>
                    <a:lnTo>
                      <a:pt x="31" y="181"/>
                    </a:lnTo>
                    <a:lnTo>
                      <a:pt x="16" y="212"/>
                    </a:lnTo>
                    <a:lnTo>
                      <a:pt x="4" y="251"/>
                    </a:lnTo>
                    <a:lnTo>
                      <a:pt x="0" y="296"/>
                    </a:lnTo>
                    <a:lnTo>
                      <a:pt x="8" y="345"/>
                    </a:lnTo>
                    <a:lnTo>
                      <a:pt x="34" y="395"/>
                    </a:lnTo>
                    <a:lnTo>
                      <a:pt x="82" y="44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8"/>
              <p:cNvSpPr>
                <a:spLocks/>
              </p:cNvSpPr>
              <p:nvPr/>
            </p:nvSpPr>
            <p:spPr bwMode="auto">
              <a:xfrm>
                <a:off x="3348" y="2143"/>
                <a:ext cx="76" cy="75"/>
              </a:xfrm>
              <a:custGeom>
                <a:avLst/>
                <a:gdLst/>
                <a:ahLst/>
                <a:cxnLst>
                  <a:cxn ang="0">
                    <a:pos x="76" y="34"/>
                  </a:cxn>
                  <a:cxn ang="0">
                    <a:pos x="69" y="44"/>
                  </a:cxn>
                  <a:cxn ang="0">
                    <a:pos x="59" y="54"/>
                  </a:cxn>
                  <a:cxn ang="0">
                    <a:pos x="50" y="65"/>
                  </a:cxn>
                  <a:cxn ang="0">
                    <a:pos x="43" y="75"/>
                  </a:cxn>
                  <a:cxn ang="0">
                    <a:pos x="37" y="71"/>
                  </a:cxn>
                  <a:cxn ang="0">
                    <a:pos x="32" y="67"/>
                  </a:cxn>
                  <a:cxn ang="0">
                    <a:pos x="27" y="63"/>
                  </a:cxn>
                  <a:cxn ang="0">
                    <a:pos x="22" y="58"/>
                  </a:cxn>
                  <a:cxn ang="0">
                    <a:pos x="15" y="53"/>
                  </a:cxn>
                  <a:cxn ang="0">
                    <a:pos x="10" y="49"/>
                  </a:cxn>
                  <a:cxn ang="0">
                    <a:pos x="5" y="45"/>
                  </a:cxn>
                  <a:cxn ang="0">
                    <a:pos x="0" y="41"/>
                  </a:cxn>
                  <a:cxn ang="0">
                    <a:pos x="8" y="31"/>
                  </a:cxn>
                  <a:cxn ang="0">
                    <a:pos x="18" y="21"/>
                  </a:cxn>
                  <a:cxn ang="0">
                    <a:pos x="27" y="10"/>
                  </a:cxn>
                  <a:cxn ang="0">
                    <a:pos x="35" y="0"/>
                  </a:cxn>
                  <a:cxn ang="0">
                    <a:pos x="40" y="4"/>
                  </a:cxn>
                  <a:cxn ang="0">
                    <a:pos x="45" y="8"/>
                  </a:cxn>
                  <a:cxn ang="0">
                    <a:pos x="50" y="12"/>
                  </a:cxn>
                  <a:cxn ang="0">
                    <a:pos x="56" y="17"/>
                  </a:cxn>
                  <a:cxn ang="0">
                    <a:pos x="61" y="22"/>
                  </a:cxn>
                  <a:cxn ang="0">
                    <a:pos x="66" y="26"/>
                  </a:cxn>
                  <a:cxn ang="0">
                    <a:pos x="71" y="30"/>
                  </a:cxn>
                  <a:cxn ang="0">
                    <a:pos x="76" y="34"/>
                  </a:cxn>
                </a:cxnLst>
                <a:rect l="0" t="0" r="r" b="b"/>
                <a:pathLst>
                  <a:path w="76" h="75">
                    <a:moveTo>
                      <a:pt x="76" y="34"/>
                    </a:moveTo>
                    <a:lnTo>
                      <a:pt x="69" y="44"/>
                    </a:lnTo>
                    <a:lnTo>
                      <a:pt x="59" y="54"/>
                    </a:lnTo>
                    <a:lnTo>
                      <a:pt x="50" y="65"/>
                    </a:lnTo>
                    <a:lnTo>
                      <a:pt x="43" y="75"/>
                    </a:lnTo>
                    <a:lnTo>
                      <a:pt x="37" y="71"/>
                    </a:lnTo>
                    <a:lnTo>
                      <a:pt x="32" y="67"/>
                    </a:lnTo>
                    <a:lnTo>
                      <a:pt x="27" y="63"/>
                    </a:lnTo>
                    <a:lnTo>
                      <a:pt x="22" y="58"/>
                    </a:lnTo>
                    <a:lnTo>
                      <a:pt x="15" y="53"/>
                    </a:lnTo>
                    <a:lnTo>
                      <a:pt x="10" y="49"/>
                    </a:lnTo>
                    <a:lnTo>
                      <a:pt x="5" y="45"/>
                    </a:lnTo>
                    <a:lnTo>
                      <a:pt x="0" y="41"/>
                    </a:lnTo>
                    <a:lnTo>
                      <a:pt x="8" y="31"/>
                    </a:lnTo>
                    <a:lnTo>
                      <a:pt x="18" y="21"/>
                    </a:lnTo>
                    <a:lnTo>
                      <a:pt x="27" y="10"/>
                    </a:lnTo>
                    <a:lnTo>
                      <a:pt x="35" y="0"/>
                    </a:lnTo>
                    <a:lnTo>
                      <a:pt x="40" y="4"/>
                    </a:lnTo>
                    <a:lnTo>
                      <a:pt x="45" y="8"/>
                    </a:lnTo>
                    <a:lnTo>
                      <a:pt x="50" y="12"/>
                    </a:lnTo>
                    <a:lnTo>
                      <a:pt x="56" y="17"/>
                    </a:lnTo>
                    <a:lnTo>
                      <a:pt x="61" y="22"/>
                    </a:lnTo>
                    <a:lnTo>
                      <a:pt x="66" y="26"/>
                    </a:lnTo>
                    <a:lnTo>
                      <a:pt x="71" y="30"/>
                    </a:lnTo>
                    <a:lnTo>
                      <a:pt x="76" y="34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9"/>
              <p:cNvSpPr>
                <a:spLocks noEditPoints="1"/>
              </p:cNvSpPr>
              <p:nvPr/>
            </p:nvSpPr>
            <p:spPr bwMode="auto">
              <a:xfrm>
                <a:off x="2782" y="2051"/>
                <a:ext cx="959" cy="970"/>
              </a:xfrm>
              <a:custGeom>
                <a:avLst/>
                <a:gdLst/>
                <a:ahLst/>
                <a:cxnLst>
                  <a:cxn ang="0">
                    <a:pos x="922" y="91"/>
                  </a:cxn>
                  <a:cxn ang="0">
                    <a:pos x="829" y="14"/>
                  </a:cxn>
                  <a:cxn ang="0">
                    <a:pos x="730" y="2"/>
                  </a:cxn>
                  <a:cxn ang="0">
                    <a:pos x="631" y="53"/>
                  </a:cxn>
                  <a:cxn ang="0">
                    <a:pos x="588" y="63"/>
                  </a:cxn>
                  <a:cxn ang="0">
                    <a:pos x="386" y="93"/>
                  </a:cxn>
                  <a:cxn ang="0">
                    <a:pos x="256" y="154"/>
                  </a:cxn>
                  <a:cxn ang="0">
                    <a:pos x="64" y="380"/>
                  </a:cxn>
                  <a:cxn ang="0">
                    <a:pos x="11" y="622"/>
                  </a:cxn>
                  <a:cxn ang="0">
                    <a:pos x="243" y="810"/>
                  </a:cxn>
                  <a:cxn ang="0">
                    <a:pos x="405" y="766"/>
                  </a:cxn>
                  <a:cxn ang="0">
                    <a:pos x="469" y="710"/>
                  </a:cxn>
                  <a:cxn ang="0">
                    <a:pos x="684" y="363"/>
                  </a:cxn>
                  <a:cxn ang="0">
                    <a:pos x="675" y="122"/>
                  </a:cxn>
                  <a:cxn ang="0">
                    <a:pos x="733" y="66"/>
                  </a:cxn>
                  <a:cxn ang="0">
                    <a:pos x="855" y="106"/>
                  </a:cxn>
                  <a:cxn ang="0">
                    <a:pos x="881" y="281"/>
                  </a:cxn>
                  <a:cxn ang="0">
                    <a:pos x="821" y="382"/>
                  </a:cxn>
                  <a:cxn ang="0">
                    <a:pos x="718" y="596"/>
                  </a:cxn>
                  <a:cxn ang="0">
                    <a:pos x="742" y="848"/>
                  </a:cxn>
                  <a:cxn ang="0">
                    <a:pos x="893" y="913"/>
                  </a:cxn>
                  <a:cxn ang="0">
                    <a:pos x="775" y="754"/>
                  </a:cxn>
                  <a:cxn ang="0">
                    <a:pos x="811" y="529"/>
                  </a:cxn>
                  <a:cxn ang="0">
                    <a:pos x="902" y="371"/>
                  </a:cxn>
                  <a:cxn ang="0">
                    <a:pos x="935" y="314"/>
                  </a:cxn>
                  <a:cxn ang="0">
                    <a:pos x="959" y="211"/>
                  </a:cxn>
                  <a:cxn ang="0">
                    <a:pos x="287" y="175"/>
                  </a:cxn>
                  <a:cxn ang="0">
                    <a:pos x="387" y="128"/>
                  </a:cxn>
                  <a:cxn ang="0">
                    <a:pos x="528" y="158"/>
                  </a:cxn>
                  <a:cxn ang="0">
                    <a:pos x="413" y="716"/>
                  </a:cxn>
                  <a:cxn ang="0">
                    <a:pos x="299" y="773"/>
                  </a:cxn>
                  <a:cxn ang="0">
                    <a:pos x="124" y="719"/>
                  </a:cxn>
                  <a:cxn ang="0">
                    <a:pos x="70" y="435"/>
                  </a:cxn>
                  <a:cxn ang="0">
                    <a:pos x="546" y="557"/>
                  </a:cxn>
                  <a:cxn ang="0">
                    <a:pos x="441" y="687"/>
                  </a:cxn>
                  <a:cxn ang="0">
                    <a:pos x="648" y="321"/>
                  </a:cxn>
                  <a:cxn ang="0">
                    <a:pos x="609" y="167"/>
                  </a:cxn>
                  <a:cxn ang="0">
                    <a:pos x="576" y="141"/>
                  </a:cxn>
                  <a:cxn ang="0">
                    <a:pos x="601" y="92"/>
                  </a:cxn>
                  <a:cxn ang="0">
                    <a:pos x="632" y="118"/>
                  </a:cxn>
                  <a:cxn ang="0">
                    <a:pos x="609" y="167"/>
                  </a:cxn>
                  <a:cxn ang="0">
                    <a:pos x="856" y="411"/>
                  </a:cxn>
                  <a:cxn ang="0">
                    <a:pos x="753" y="653"/>
                  </a:cxn>
                  <a:cxn ang="0">
                    <a:pos x="794" y="843"/>
                  </a:cxn>
                  <a:cxn ang="0">
                    <a:pos x="864" y="939"/>
                  </a:cxn>
                  <a:cxn ang="0">
                    <a:pos x="738" y="796"/>
                  </a:cxn>
                  <a:cxn ang="0">
                    <a:pos x="750" y="557"/>
                  </a:cxn>
                  <a:cxn ang="0">
                    <a:pos x="856" y="358"/>
                  </a:cxn>
                  <a:cxn ang="0">
                    <a:pos x="911" y="240"/>
                  </a:cxn>
                  <a:cxn ang="0">
                    <a:pos x="885" y="115"/>
                  </a:cxn>
                  <a:cxn ang="0">
                    <a:pos x="778" y="46"/>
                  </a:cxn>
                  <a:cxn ang="0">
                    <a:pos x="629" y="80"/>
                  </a:cxn>
                  <a:cxn ang="0">
                    <a:pos x="719" y="23"/>
                  </a:cxn>
                  <a:cxn ang="0">
                    <a:pos x="808" y="26"/>
                  </a:cxn>
                  <a:cxn ang="0">
                    <a:pos x="893" y="81"/>
                  </a:cxn>
                  <a:cxn ang="0">
                    <a:pos x="941" y="211"/>
                  </a:cxn>
                  <a:cxn ang="0">
                    <a:pos x="919" y="307"/>
                  </a:cxn>
                </a:cxnLst>
                <a:rect l="0" t="0" r="r" b="b"/>
                <a:pathLst>
                  <a:path w="959" h="970">
                    <a:moveTo>
                      <a:pt x="959" y="211"/>
                    </a:moveTo>
                    <a:lnTo>
                      <a:pt x="957" y="185"/>
                    </a:lnTo>
                    <a:lnTo>
                      <a:pt x="952" y="159"/>
                    </a:lnTo>
                    <a:lnTo>
                      <a:pt x="944" y="135"/>
                    </a:lnTo>
                    <a:lnTo>
                      <a:pt x="934" y="111"/>
                    </a:lnTo>
                    <a:lnTo>
                      <a:pt x="922" y="91"/>
                    </a:lnTo>
                    <a:lnTo>
                      <a:pt x="907" y="70"/>
                    </a:lnTo>
                    <a:lnTo>
                      <a:pt x="890" y="53"/>
                    </a:lnTo>
                    <a:lnTo>
                      <a:pt x="871" y="37"/>
                    </a:lnTo>
                    <a:lnTo>
                      <a:pt x="858" y="28"/>
                    </a:lnTo>
                    <a:lnTo>
                      <a:pt x="843" y="21"/>
                    </a:lnTo>
                    <a:lnTo>
                      <a:pt x="829" y="14"/>
                    </a:lnTo>
                    <a:lnTo>
                      <a:pt x="813" y="8"/>
                    </a:lnTo>
                    <a:lnTo>
                      <a:pt x="798" y="4"/>
                    </a:lnTo>
                    <a:lnTo>
                      <a:pt x="781" y="1"/>
                    </a:lnTo>
                    <a:lnTo>
                      <a:pt x="764" y="0"/>
                    </a:lnTo>
                    <a:lnTo>
                      <a:pt x="747" y="0"/>
                    </a:lnTo>
                    <a:lnTo>
                      <a:pt x="730" y="2"/>
                    </a:lnTo>
                    <a:lnTo>
                      <a:pt x="714" y="5"/>
                    </a:lnTo>
                    <a:lnTo>
                      <a:pt x="697" y="11"/>
                    </a:lnTo>
                    <a:lnTo>
                      <a:pt x="680" y="18"/>
                    </a:lnTo>
                    <a:lnTo>
                      <a:pt x="663" y="27"/>
                    </a:lnTo>
                    <a:lnTo>
                      <a:pt x="646" y="39"/>
                    </a:lnTo>
                    <a:lnTo>
                      <a:pt x="631" y="53"/>
                    </a:lnTo>
                    <a:lnTo>
                      <a:pt x="615" y="69"/>
                    </a:lnTo>
                    <a:lnTo>
                      <a:pt x="607" y="62"/>
                    </a:lnTo>
                    <a:lnTo>
                      <a:pt x="602" y="59"/>
                    </a:lnTo>
                    <a:lnTo>
                      <a:pt x="597" y="58"/>
                    </a:lnTo>
                    <a:lnTo>
                      <a:pt x="592" y="61"/>
                    </a:lnTo>
                    <a:lnTo>
                      <a:pt x="588" y="63"/>
                    </a:lnTo>
                    <a:lnTo>
                      <a:pt x="540" y="123"/>
                    </a:lnTo>
                    <a:lnTo>
                      <a:pt x="506" y="107"/>
                    </a:lnTo>
                    <a:lnTo>
                      <a:pt x="474" y="97"/>
                    </a:lnTo>
                    <a:lnTo>
                      <a:pt x="443" y="91"/>
                    </a:lnTo>
                    <a:lnTo>
                      <a:pt x="414" y="91"/>
                    </a:lnTo>
                    <a:lnTo>
                      <a:pt x="386" y="93"/>
                    </a:lnTo>
                    <a:lnTo>
                      <a:pt x="358" y="100"/>
                    </a:lnTo>
                    <a:lnTo>
                      <a:pt x="334" y="107"/>
                    </a:lnTo>
                    <a:lnTo>
                      <a:pt x="312" y="118"/>
                    </a:lnTo>
                    <a:lnTo>
                      <a:pt x="291" y="129"/>
                    </a:lnTo>
                    <a:lnTo>
                      <a:pt x="273" y="142"/>
                    </a:lnTo>
                    <a:lnTo>
                      <a:pt x="256" y="154"/>
                    </a:lnTo>
                    <a:lnTo>
                      <a:pt x="243" y="166"/>
                    </a:lnTo>
                    <a:lnTo>
                      <a:pt x="231" y="176"/>
                    </a:lnTo>
                    <a:lnTo>
                      <a:pt x="223" y="184"/>
                    </a:lnTo>
                    <a:lnTo>
                      <a:pt x="218" y="189"/>
                    </a:lnTo>
                    <a:lnTo>
                      <a:pt x="217" y="192"/>
                    </a:lnTo>
                    <a:lnTo>
                      <a:pt x="64" y="380"/>
                    </a:lnTo>
                    <a:lnTo>
                      <a:pt x="56" y="390"/>
                    </a:lnTo>
                    <a:lnTo>
                      <a:pt x="41" y="415"/>
                    </a:lnTo>
                    <a:lnTo>
                      <a:pt x="21" y="455"/>
                    </a:lnTo>
                    <a:lnTo>
                      <a:pt x="7" y="503"/>
                    </a:lnTo>
                    <a:lnTo>
                      <a:pt x="0" y="560"/>
                    </a:lnTo>
                    <a:lnTo>
                      <a:pt x="11" y="622"/>
                    </a:lnTo>
                    <a:lnTo>
                      <a:pt x="42" y="686"/>
                    </a:lnTo>
                    <a:lnTo>
                      <a:pt x="102" y="748"/>
                    </a:lnTo>
                    <a:lnTo>
                      <a:pt x="139" y="774"/>
                    </a:lnTo>
                    <a:lnTo>
                      <a:pt x="174" y="793"/>
                    </a:lnTo>
                    <a:lnTo>
                      <a:pt x="209" y="805"/>
                    </a:lnTo>
                    <a:lnTo>
                      <a:pt x="243" y="810"/>
                    </a:lnTo>
                    <a:lnTo>
                      <a:pt x="275" y="812"/>
                    </a:lnTo>
                    <a:lnTo>
                      <a:pt x="305" y="808"/>
                    </a:lnTo>
                    <a:lnTo>
                      <a:pt x="334" y="800"/>
                    </a:lnTo>
                    <a:lnTo>
                      <a:pt x="360" y="791"/>
                    </a:lnTo>
                    <a:lnTo>
                      <a:pt x="383" y="779"/>
                    </a:lnTo>
                    <a:lnTo>
                      <a:pt x="405" y="766"/>
                    </a:lnTo>
                    <a:lnTo>
                      <a:pt x="423" y="752"/>
                    </a:lnTo>
                    <a:lnTo>
                      <a:pt x="439" y="740"/>
                    </a:lnTo>
                    <a:lnTo>
                      <a:pt x="452" y="729"/>
                    </a:lnTo>
                    <a:lnTo>
                      <a:pt x="461" y="719"/>
                    </a:lnTo>
                    <a:lnTo>
                      <a:pt x="466" y="713"/>
                    </a:lnTo>
                    <a:lnTo>
                      <a:pt x="469" y="710"/>
                    </a:lnTo>
                    <a:lnTo>
                      <a:pt x="622" y="521"/>
                    </a:lnTo>
                    <a:lnTo>
                      <a:pt x="628" y="513"/>
                    </a:lnTo>
                    <a:lnTo>
                      <a:pt x="642" y="491"/>
                    </a:lnTo>
                    <a:lnTo>
                      <a:pt x="659" y="458"/>
                    </a:lnTo>
                    <a:lnTo>
                      <a:pt x="676" y="413"/>
                    </a:lnTo>
                    <a:lnTo>
                      <a:pt x="684" y="363"/>
                    </a:lnTo>
                    <a:lnTo>
                      <a:pt x="683" y="308"/>
                    </a:lnTo>
                    <a:lnTo>
                      <a:pt x="663" y="250"/>
                    </a:lnTo>
                    <a:lnTo>
                      <a:pt x="624" y="192"/>
                    </a:lnTo>
                    <a:lnTo>
                      <a:pt x="672" y="132"/>
                    </a:lnTo>
                    <a:lnTo>
                      <a:pt x="675" y="128"/>
                    </a:lnTo>
                    <a:lnTo>
                      <a:pt x="675" y="122"/>
                    </a:lnTo>
                    <a:lnTo>
                      <a:pt x="673" y="116"/>
                    </a:lnTo>
                    <a:lnTo>
                      <a:pt x="670" y="113"/>
                    </a:lnTo>
                    <a:lnTo>
                      <a:pt x="664" y="109"/>
                    </a:lnTo>
                    <a:lnTo>
                      <a:pt x="686" y="88"/>
                    </a:lnTo>
                    <a:lnTo>
                      <a:pt x="710" y="74"/>
                    </a:lnTo>
                    <a:lnTo>
                      <a:pt x="733" y="66"/>
                    </a:lnTo>
                    <a:lnTo>
                      <a:pt x="755" y="63"/>
                    </a:lnTo>
                    <a:lnTo>
                      <a:pt x="777" y="65"/>
                    </a:lnTo>
                    <a:lnTo>
                      <a:pt x="798" y="69"/>
                    </a:lnTo>
                    <a:lnTo>
                      <a:pt x="817" y="78"/>
                    </a:lnTo>
                    <a:lnTo>
                      <a:pt x="834" y="88"/>
                    </a:lnTo>
                    <a:lnTo>
                      <a:pt x="855" y="106"/>
                    </a:lnTo>
                    <a:lnTo>
                      <a:pt x="872" y="129"/>
                    </a:lnTo>
                    <a:lnTo>
                      <a:pt x="885" y="155"/>
                    </a:lnTo>
                    <a:lnTo>
                      <a:pt x="894" y="184"/>
                    </a:lnTo>
                    <a:lnTo>
                      <a:pt x="895" y="215"/>
                    </a:lnTo>
                    <a:lnTo>
                      <a:pt x="891" y="247"/>
                    </a:lnTo>
                    <a:lnTo>
                      <a:pt x="881" y="281"/>
                    </a:lnTo>
                    <a:lnTo>
                      <a:pt x="863" y="315"/>
                    </a:lnTo>
                    <a:lnTo>
                      <a:pt x="859" y="321"/>
                    </a:lnTo>
                    <a:lnTo>
                      <a:pt x="851" y="334"/>
                    </a:lnTo>
                    <a:lnTo>
                      <a:pt x="842" y="349"/>
                    </a:lnTo>
                    <a:lnTo>
                      <a:pt x="838" y="355"/>
                    </a:lnTo>
                    <a:lnTo>
                      <a:pt x="821" y="382"/>
                    </a:lnTo>
                    <a:lnTo>
                      <a:pt x="802" y="412"/>
                    </a:lnTo>
                    <a:lnTo>
                      <a:pt x="784" y="445"/>
                    </a:lnTo>
                    <a:lnTo>
                      <a:pt x="764" y="480"/>
                    </a:lnTo>
                    <a:lnTo>
                      <a:pt x="747" y="517"/>
                    </a:lnTo>
                    <a:lnTo>
                      <a:pt x="732" y="556"/>
                    </a:lnTo>
                    <a:lnTo>
                      <a:pt x="718" y="596"/>
                    </a:lnTo>
                    <a:lnTo>
                      <a:pt x="708" y="638"/>
                    </a:lnTo>
                    <a:lnTo>
                      <a:pt x="703" y="679"/>
                    </a:lnTo>
                    <a:lnTo>
                      <a:pt x="703" y="722"/>
                    </a:lnTo>
                    <a:lnTo>
                      <a:pt x="710" y="764"/>
                    </a:lnTo>
                    <a:lnTo>
                      <a:pt x="721" y="806"/>
                    </a:lnTo>
                    <a:lnTo>
                      <a:pt x="742" y="848"/>
                    </a:lnTo>
                    <a:lnTo>
                      <a:pt x="771" y="888"/>
                    </a:lnTo>
                    <a:lnTo>
                      <a:pt x="808" y="927"/>
                    </a:lnTo>
                    <a:lnTo>
                      <a:pt x="856" y="965"/>
                    </a:lnTo>
                    <a:lnTo>
                      <a:pt x="864" y="970"/>
                    </a:lnTo>
                    <a:lnTo>
                      <a:pt x="900" y="918"/>
                    </a:lnTo>
                    <a:lnTo>
                      <a:pt x="893" y="913"/>
                    </a:lnTo>
                    <a:lnTo>
                      <a:pt x="860" y="888"/>
                    </a:lnTo>
                    <a:lnTo>
                      <a:pt x="834" y="863"/>
                    </a:lnTo>
                    <a:lnTo>
                      <a:pt x="812" y="836"/>
                    </a:lnTo>
                    <a:lnTo>
                      <a:pt x="795" y="810"/>
                    </a:lnTo>
                    <a:lnTo>
                      <a:pt x="782" y="783"/>
                    </a:lnTo>
                    <a:lnTo>
                      <a:pt x="775" y="754"/>
                    </a:lnTo>
                    <a:lnTo>
                      <a:pt x="769" y="726"/>
                    </a:lnTo>
                    <a:lnTo>
                      <a:pt x="768" y="697"/>
                    </a:lnTo>
                    <a:lnTo>
                      <a:pt x="772" y="655"/>
                    </a:lnTo>
                    <a:lnTo>
                      <a:pt x="781" y="612"/>
                    </a:lnTo>
                    <a:lnTo>
                      <a:pt x="794" y="569"/>
                    </a:lnTo>
                    <a:lnTo>
                      <a:pt x="811" y="529"/>
                    </a:lnTo>
                    <a:lnTo>
                      <a:pt x="830" y="490"/>
                    </a:lnTo>
                    <a:lnTo>
                      <a:pt x="851" y="454"/>
                    </a:lnTo>
                    <a:lnTo>
                      <a:pt x="872" y="420"/>
                    </a:lnTo>
                    <a:lnTo>
                      <a:pt x="891" y="389"/>
                    </a:lnTo>
                    <a:lnTo>
                      <a:pt x="895" y="384"/>
                    </a:lnTo>
                    <a:lnTo>
                      <a:pt x="902" y="371"/>
                    </a:lnTo>
                    <a:lnTo>
                      <a:pt x="911" y="358"/>
                    </a:lnTo>
                    <a:lnTo>
                      <a:pt x="916" y="349"/>
                    </a:lnTo>
                    <a:lnTo>
                      <a:pt x="916" y="349"/>
                    </a:lnTo>
                    <a:lnTo>
                      <a:pt x="916" y="347"/>
                    </a:lnTo>
                    <a:lnTo>
                      <a:pt x="926" y="330"/>
                    </a:lnTo>
                    <a:lnTo>
                      <a:pt x="935" y="314"/>
                    </a:lnTo>
                    <a:lnTo>
                      <a:pt x="943" y="295"/>
                    </a:lnTo>
                    <a:lnTo>
                      <a:pt x="948" y="279"/>
                    </a:lnTo>
                    <a:lnTo>
                      <a:pt x="954" y="262"/>
                    </a:lnTo>
                    <a:lnTo>
                      <a:pt x="956" y="245"/>
                    </a:lnTo>
                    <a:lnTo>
                      <a:pt x="959" y="228"/>
                    </a:lnTo>
                    <a:lnTo>
                      <a:pt x="959" y="211"/>
                    </a:lnTo>
                    <a:close/>
                    <a:moveTo>
                      <a:pt x="554" y="176"/>
                    </a:moveTo>
                    <a:lnTo>
                      <a:pt x="424" y="337"/>
                    </a:lnTo>
                    <a:lnTo>
                      <a:pt x="257" y="201"/>
                    </a:lnTo>
                    <a:lnTo>
                      <a:pt x="265" y="193"/>
                    </a:lnTo>
                    <a:lnTo>
                      <a:pt x="275" y="184"/>
                    </a:lnTo>
                    <a:lnTo>
                      <a:pt x="287" y="175"/>
                    </a:lnTo>
                    <a:lnTo>
                      <a:pt x="300" y="166"/>
                    </a:lnTo>
                    <a:lnTo>
                      <a:pt x="314" y="157"/>
                    </a:lnTo>
                    <a:lnTo>
                      <a:pt x="330" y="148"/>
                    </a:lnTo>
                    <a:lnTo>
                      <a:pt x="348" y="140"/>
                    </a:lnTo>
                    <a:lnTo>
                      <a:pt x="367" y="133"/>
                    </a:lnTo>
                    <a:lnTo>
                      <a:pt x="387" y="128"/>
                    </a:lnTo>
                    <a:lnTo>
                      <a:pt x="408" y="126"/>
                    </a:lnTo>
                    <a:lnTo>
                      <a:pt x="430" y="126"/>
                    </a:lnTo>
                    <a:lnTo>
                      <a:pt x="453" y="128"/>
                    </a:lnTo>
                    <a:lnTo>
                      <a:pt x="478" y="135"/>
                    </a:lnTo>
                    <a:lnTo>
                      <a:pt x="502" y="145"/>
                    </a:lnTo>
                    <a:lnTo>
                      <a:pt x="528" y="158"/>
                    </a:lnTo>
                    <a:lnTo>
                      <a:pt x="554" y="176"/>
                    </a:lnTo>
                    <a:close/>
                    <a:moveTo>
                      <a:pt x="441" y="687"/>
                    </a:moveTo>
                    <a:lnTo>
                      <a:pt x="439" y="690"/>
                    </a:lnTo>
                    <a:lnTo>
                      <a:pt x="432" y="696"/>
                    </a:lnTo>
                    <a:lnTo>
                      <a:pt x="424" y="705"/>
                    </a:lnTo>
                    <a:lnTo>
                      <a:pt x="413" y="716"/>
                    </a:lnTo>
                    <a:lnTo>
                      <a:pt x="400" y="726"/>
                    </a:lnTo>
                    <a:lnTo>
                      <a:pt x="383" y="738"/>
                    </a:lnTo>
                    <a:lnTo>
                      <a:pt x="365" y="749"/>
                    </a:lnTo>
                    <a:lnTo>
                      <a:pt x="345" y="758"/>
                    </a:lnTo>
                    <a:lnTo>
                      <a:pt x="322" y="767"/>
                    </a:lnTo>
                    <a:lnTo>
                      <a:pt x="299" y="773"/>
                    </a:lnTo>
                    <a:lnTo>
                      <a:pt x="273" y="775"/>
                    </a:lnTo>
                    <a:lnTo>
                      <a:pt x="246" y="774"/>
                    </a:lnTo>
                    <a:lnTo>
                      <a:pt x="217" y="769"/>
                    </a:lnTo>
                    <a:lnTo>
                      <a:pt x="187" y="758"/>
                    </a:lnTo>
                    <a:lnTo>
                      <a:pt x="156" y="743"/>
                    </a:lnTo>
                    <a:lnTo>
                      <a:pt x="124" y="719"/>
                    </a:lnTo>
                    <a:lnTo>
                      <a:pt x="73" y="666"/>
                    </a:lnTo>
                    <a:lnTo>
                      <a:pt x="46" y="612"/>
                    </a:lnTo>
                    <a:lnTo>
                      <a:pt x="37" y="560"/>
                    </a:lnTo>
                    <a:lnTo>
                      <a:pt x="42" y="511"/>
                    </a:lnTo>
                    <a:lnTo>
                      <a:pt x="54" y="469"/>
                    </a:lnTo>
                    <a:lnTo>
                      <a:pt x="70" y="435"/>
                    </a:lnTo>
                    <a:lnTo>
                      <a:pt x="85" y="412"/>
                    </a:lnTo>
                    <a:lnTo>
                      <a:pt x="91" y="403"/>
                    </a:lnTo>
                    <a:lnTo>
                      <a:pt x="234" y="228"/>
                    </a:lnTo>
                    <a:lnTo>
                      <a:pt x="583" y="512"/>
                    </a:lnTo>
                    <a:lnTo>
                      <a:pt x="567" y="533"/>
                    </a:lnTo>
                    <a:lnTo>
                      <a:pt x="546" y="557"/>
                    </a:lnTo>
                    <a:lnTo>
                      <a:pt x="523" y="587"/>
                    </a:lnTo>
                    <a:lnTo>
                      <a:pt x="498" y="616"/>
                    </a:lnTo>
                    <a:lnTo>
                      <a:pt x="476" y="643"/>
                    </a:lnTo>
                    <a:lnTo>
                      <a:pt x="458" y="666"/>
                    </a:lnTo>
                    <a:lnTo>
                      <a:pt x="447" y="682"/>
                    </a:lnTo>
                    <a:lnTo>
                      <a:pt x="441" y="687"/>
                    </a:lnTo>
                    <a:close/>
                    <a:moveTo>
                      <a:pt x="605" y="483"/>
                    </a:moveTo>
                    <a:lnTo>
                      <a:pt x="437" y="349"/>
                    </a:lnTo>
                    <a:lnTo>
                      <a:pt x="568" y="188"/>
                    </a:lnTo>
                    <a:lnTo>
                      <a:pt x="610" y="232"/>
                    </a:lnTo>
                    <a:lnTo>
                      <a:pt x="636" y="277"/>
                    </a:lnTo>
                    <a:lnTo>
                      <a:pt x="648" y="321"/>
                    </a:lnTo>
                    <a:lnTo>
                      <a:pt x="649" y="363"/>
                    </a:lnTo>
                    <a:lnTo>
                      <a:pt x="642" y="402"/>
                    </a:lnTo>
                    <a:lnTo>
                      <a:pt x="631" y="435"/>
                    </a:lnTo>
                    <a:lnTo>
                      <a:pt x="618" y="463"/>
                    </a:lnTo>
                    <a:lnTo>
                      <a:pt x="605" y="483"/>
                    </a:lnTo>
                    <a:close/>
                    <a:moveTo>
                      <a:pt x="609" y="167"/>
                    </a:moveTo>
                    <a:lnTo>
                      <a:pt x="603" y="163"/>
                    </a:lnTo>
                    <a:lnTo>
                      <a:pt x="598" y="159"/>
                    </a:lnTo>
                    <a:lnTo>
                      <a:pt x="593" y="155"/>
                    </a:lnTo>
                    <a:lnTo>
                      <a:pt x="588" y="150"/>
                    </a:lnTo>
                    <a:lnTo>
                      <a:pt x="581" y="145"/>
                    </a:lnTo>
                    <a:lnTo>
                      <a:pt x="576" y="141"/>
                    </a:lnTo>
                    <a:lnTo>
                      <a:pt x="571" y="137"/>
                    </a:lnTo>
                    <a:lnTo>
                      <a:pt x="566" y="133"/>
                    </a:lnTo>
                    <a:lnTo>
                      <a:pt x="574" y="123"/>
                    </a:lnTo>
                    <a:lnTo>
                      <a:pt x="584" y="113"/>
                    </a:lnTo>
                    <a:lnTo>
                      <a:pt x="593" y="102"/>
                    </a:lnTo>
                    <a:lnTo>
                      <a:pt x="601" y="92"/>
                    </a:lnTo>
                    <a:lnTo>
                      <a:pt x="606" y="96"/>
                    </a:lnTo>
                    <a:lnTo>
                      <a:pt x="611" y="100"/>
                    </a:lnTo>
                    <a:lnTo>
                      <a:pt x="616" y="104"/>
                    </a:lnTo>
                    <a:lnTo>
                      <a:pt x="622" y="109"/>
                    </a:lnTo>
                    <a:lnTo>
                      <a:pt x="627" y="114"/>
                    </a:lnTo>
                    <a:lnTo>
                      <a:pt x="632" y="118"/>
                    </a:lnTo>
                    <a:lnTo>
                      <a:pt x="637" y="122"/>
                    </a:lnTo>
                    <a:lnTo>
                      <a:pt x="642" y="126"/>
                    </a:lnTo>
                    <a:lnTo>
                      <a:pt x="635" y="136"/>
                    </a:lnTo>
                    <a:lnTo>
                      <a:pt x="625" y="146"/>
                    </a:lnTo>
                    <a:lnTo>
                      <a:pt x="616" y="157"/>
                    </a:lnTo>
                    <a:lnTo>
                      <a:pt x="609" y="167"/>
                    </a:lnTo>
                    <a:close/>
                    <a:moveTo>
                      <a:pt x="900" y="340"/>
                    </a:moveTo>
                    <a:lnTo>
                      <a:pt x="896" y="346"/>
                    </a:lnTo>
                    <a:lnTo>
                      <a:pt x="887" y="359"/>
                    </a:lnTo>
                    <a:lnTo>
                      <a:pt x="880" y="372"/>
                    </a:lnTo>
                    <a:lnTo>
                      <a:pt x="876" y="378"/>
                    </a:lnTo>
                    <a:lnTo>
                      <a:pt x="856" y="411"/>
                    </a:lnTo>
                    <a:lnTo>
                      <a:pt x="834" y="446"/>
                    </a:lnTo>
                    <a:lnTo>
                      <a:pt x="813" y="483"/>
                    </a:lnTo>
                    <a:lnTo>
                      <a:pt x="793" y="524"/>
                    </a:lnTo>
                    <a:lnTo>
                      <a:pt x="776" y="565"/>
                    </a:lnTo>
                    <a:lnTo>
                      <a:pt x="762" y="609"/>
                    </a:lnTo>
                    <a:lnTo>
                      <a:pt x="753" y="653"/>
                    </a:lnTo>
                    <a:lnTo>
                      <a:pt x="749" y="699"/>
                    </a:lnTo>
                    <a:lnTo>
                      <a:pt x="750" y="729"/>
                    </a:lnTo>
                    <a:lnTo>
                      <a:pt x="755" y="757"/>
                    </a:lnTo>
                    <a:lnTo>
                      <a:pt x="764" y="786"/>
                    </a:lnTo>
                    <a:lnTo>
                      <a:pt x="777" y="814"/>
                    </a:lnTo>
                    <a:lnTo>
                      <a:pt x="794" y="843"/>
                    </a:lnTo>
                    <a:lnTo>
                      <a:pt x="815" y="870"/>
                    </a:lnTo>
                    <a:lnTo>
                      <a:pt x="842" y="896"/>
                    </a:lnTo>
                    <a:lnTo>
                      <a:pt x="874" y="922"/>
                    </a:lnTo>
                    <a:lnTo>
                      <a:pt x="872" y="927"/>
                    </a:lnTo>
                    <a:lnTo>
                      <a:pt x="868" y="933"/>
                    </a:lnTo>
                    <a:lnTo>
                      <a:pt x="864" y="939"/>
                    </a:lnTo>
                    <a:lnTo>
                      <a:pt x="860" y="944"/>
                    </a:lnTo>
                    <a:lnTo>
                      <a:pt x="825" y="917"/>
                    </a:lnTo>
                    <a:lnTo>
                      <a:pt x="795" y="887"/>
                    </a:lnTo>
                    <a:lnTo>
                      <a:pt x="771" y="857"/>
                    </a:lnTo>
                    <a:lnTo>
                      <a:pt x="753" y="827"/>
                    </a:lnTo>
                    <a:lnTo>
                      <a:pt x="738" y="796"/>
                    </a:lnTo>
                    <a:lnTo>
                      <a:pt x="729" y="764"/>
                    </a:lnTo>
                    <a:lnTo>
                      <a:pt x="723" y="732"/>
                    </a:lnTo>
                    <a:lnTo>
                      <a:pt x="721" y="700"/>
                    </a:lnTo>
                    <a:lnTo>
                      <a:pt x="725" y="652"/>
                    </a:lnTo>
                    <a:lnTo>
                      <a:pt x="734" y="604"/>
                    </a:lnTo>
                    <a:lnTo>
                      <a:pt x="750" y="557"/>
                    </a:lnTo>
                    <a:lnTo>
                      <a:pt x="768" y="512"/>
                    </a:lnTo>
                    <a:lnTo>
                      <a:pt x="789" y="470"/>
                    </a:lnTo>
                    <a:lnTo>
                      <a:pt x="811" y="432"/>
                    </a:lnTo>
                    <a:lnTo>
                      <a:pt x="833" y="395"/>
                    </a:lnTo>
                    <a:lnTo>
                      <a:pt x="852" y="364"/>
                    </a:lnTo>
                    <a:lnTo>
                      <a:pt x="856" y="358"/>
                    </a:lnTo>
                    <a:lnTo>
                      <a:pt x="865" y="343"/>
                    </a:lnTo>
                    <a:lnTo>
                      <a:pt x="874" y="330"/>
                    </a:lnTo>
                    <a:lnTo>
                      <a:pt x="878" y="324"/>
                    </a:lnTo>
                    <a:lnTo>
                      <a:pt x="894" y="295"/>
                    </a:lnTo>
                    <a:lnTo>
                      <a:pt x="906" y="267"/>
                    </a:lnTo>
                    <a:lnTo>
                      <a:pt x="911" y="240"/>
                    </a:lnTo>
                    <a:lnTo>
                      <a:pt x="913" y="212"/>
                    </a:lnTo>
                    <a:lnTo>
                      <a:pt x="912" y="190"/>
                    </a:lnTo>
                    <a:lnTo>
                      <a:pt x="908" y="171"/>
                    </a:lnTo>
                    <a:lnTo>
                      <a:pt x="903" y="150"/>
                    </a:lnTo>
                    <a:lnTo>
                      <a:pt x="895" y="132"/>
                    </a:lnTo>
                    <a:lnTo>
                      <a:pt x="885" y="115"/>
                    </a:lnTo>
                    <a:lnTo>
                      <a:pt x="873" y="100"/>
                    </a:lnTo>
                    <a:lnTo>
                      <a:pt x="859" y="85"/>
                    </a:lnTo>
                    <a:lnTo>
                      <a:pt x="845" y="74"/>
                    </a:lnTo>
                    <a:lnTo>
                      <a:pt x="825" y="61"/>
                    </a:lnTo>
                    <a:lnTo>
                      <a:pt x="803" y="52"/>
                    </a:lnTo>
                    <a:lnTo>
                      <a:pt x="778" y="46"/>
                    </a:lnTo>
                    <a:lnTo>
                      <a:pt x="754" y="44"/>
                    </a:lnTo>
                    <a:lnTo>
                      <a:pt x="728" y="48"/>
                    </a:lnTo>
                    <a:lnTo>
                      <a:pt x="702" y="58"/>
                    </a:lnTo>
                    <a:lnTo>
                      <a:pt x="676" y="74"/>
                    </a:lnTo>
                    <a:lnTo>
                      <a:pt x="651" y="97"/>
                    </a:lnTo>
                    <a:lnTo>
                      <a:pt x="629" y="80"/>
                    </a:lnTo>
                    <a:lnTo>
                      <a:pt x="644" y="66"/>
                    </a:lnTo>
                    <a:lnTo>
                      <a:pt x="658" y="54"/>
                    </a:lnTo>
                    <a:lnTo>
                      <a:pt x="672" y="44"/>
                    </a:lnTo>
                    <a:lnTo>
                      <a:pt x="688" y="35"/>
                    </a:lnTo>
                    <a:lnTo>
                      <a:pt x="703" y="28"/>
                    </a:lnTo>
                    <a:lnTo>
                      <a:pt x="719" y="23"/>
                    </a:lnTo>
                    <a:lnTo>
                      <a:pt x="734" y="21"/>
                    </a:lnTo>
                    <a:lnTo>
                      <a:pt x="749" y="18"/>
                    </a:lnTo>
                    <a:lnTo>
                      <a:pt x="764" y="18"/>
                    </a:lnTo>
                    <a:lnTo>
                      <a:pt x="780" y="19"/>
                    </a:lnTo>
                    <a:lnTo>
                      <a:pt x="794" y="22"/>
                    </a:lnTo>
                    <a:lnTo>
                      <a:pt x="808" y="26"/>
                    </a:lnTo>
                    <a:lnTo>
                      <a:pt x="823" y="31"/>
                    </a:lnTo>
                    <a:lnTo>
                      <a:pt x="836" y="36"/>
                    </a:lnTo>
                    <a:lnTo>
                      <a:pt x="848" y="44"/>
                    </a:lnTo>
                    <a:lnTo>
                      <a:pt x="860" y="52"/>
                    </a:lnTo>
                    <a:lnTo>
                      <a:pt x="877" y="66"/>
                    </a:lnTo>
                    <a:lnTo>
                      <a:pt x="893" y="81"/>
                    </a:lnTo>
                    <a:lnTo>
                      <a:pt x="907" y="100"/>
                    </a:lnTo>
                    <a:lnTo>
                      <a:pt x="919" y="119"/>
                    </a:lnTo>
                    <a:lnTo>
                      <a:pt x="928" y="141"/>
                    </a:lnTo>
                    <a:lnTo>
                      <a:pt x="935" y="163"/>
                    </a:lnTo>
                    <a:lnTo>
                      <a:pt x="939" y="187"/>
                    </a:lnTo>
                    <a:lnTo>
                      <a:pt x="941" y="211"/>
                    </a:lnTo>
                    <a:lnTo>
                      <a:pt x="941" y="227"/>
                    </a:lnTo>
                    <a:lnTo>
                      <a:pt x="938" y="242"/>
                    </a:lnTo>
                    <a:lnTo>
                      <a:pt x="935" y="258"/>
                    </a:lnTo>
                    <a:lnTo>
                      <a:pt x="931" y="275"/>
                    </a:lnTo>
                    <a:lnTo>
                      <a:pt x="925" y="290"/>
                    </a:lnTo>
                    <a:lnTo>
                      <a:pt x="919" y="307"/>
                    </a:lnTo>
                    <a:lnTo>
                      <a:pt x="911" y="323"/>
                    </a:lnTo>
                    <a:lnTo>
                      <a:pt x="900" y="3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20"/>
              <p:cNvSpPr>
                <a:spLocks/>
              </p:cNvSpPr>
              <p:nvPr/>
            </p:nvSpPr>
            <p:spPr bwMode="auto">
              <a:xfrm>
                <a:off x="3411" y="2069"/>
                <a:ext cx="312" cy="926"/>
              </a:xfrm>
              <a:custGeom>
                <a:avLst/>
                <a:gdLst/>
                <a:ahLst/>
                <a:cxnLst>
                  <a:cxn ang="0">
                    <a:pos x="248" y="48"/>
                  </a:cxn>
                  <a:cxn ang="0">
                    <a:pos x="278" y="82"/>
                  </a:cxn>
                  <a:cxn ang="0">
                    <a:pos x="299" y="123"/>
                  </a:cxn>
                  <a:cxn ang="0">
                    <a:pos x="310" y="169"/>
                  </a:cxn>
                  <a:cxn ang="0">
                    <a:pos x="312" y="209"/>
                  </a:cxn>
                  <a:cxn ang="0">
                    <a:pos x="306" y="240"/>
                  </a:cxn>
                  <a:cxn ang="0">
                    <a:pos x="296" y="272"/>
                  </a:cxn>
                  <a:cxn ang="0">
                    <a:pos x="282" y="305"/>
                  </a:cxn>
                  <a:cxn ang="0">
                    <a:pos x="267" y="328"/>
                  </a:cxn>
                  <a:cxn ang="0">
                    <a:pos x="251" y="354"/>
                  </a:cxn>
                  <a:cxn ang="0">
                    <a:pos x="227" y="393"/>
                  </a:cxn>
                  <a:cxn ang="0">
                    <a:pos x="184" y="465"/>
                  </a:cxn>
                  <a:cxn ang="0">
                    <a:pos x="147" y="547"/>
                  </a:cxn>
                  <a:cxn ang="0">
                    <a:pos x="124" y="635"/>
                  </a:cxn>
                  <a:cxn ang="0">
                    <a:pos x="121" y="711"/>
                  </a:cxn>
                  <a:cxn ang="0">
                    <a:pos x="135" y="768"/>
                  </a:cxn>
                  <a:cxn ang="0">
                    <a:pos x="165" y="825"/>
                  </a:cxn>
                  <a:cxn ang="0">
                    <a:pos x="213" y="878"/>
                  </a:cxn>
                  <a:cxn ang="0">
                    <a:pos x="243" y="909"/>
                  </a:cxn>
                  <a:cxn ang="0">
                    <a:pos x="235" y="921"/>
                  </a:cxn>
                  <a:cxn ang="0">
                    <a:pos x="196" y="899"/>
                  </a:cxn>
                  <a:cxn ang="0">
                    <a:pos x="142" y="839"/>
                  </a:cxn>
                  <a:cxn ang="0">
                    <a:pos x="109" y="778"/>
                  </a:cxn>
                  <a:cxn ang="0">
                    <a:pos x="94" y="714"/>
                  </a:cxn>
                  <a:cxn ang="0">
                    <a:pos x="96" y="634"/>
                  </a:cxn>
                  <a:cxn ang="0">
                    <a:pos x="121" y="539"/>
                  </a:cxn>
                  <a:cxn ang="0">
                    <a:pos x="160" y="452"/>
                  </a:cxn>
                  <a:cxn ang="0">
                    <a:pos x="204" y="377"/>
                  </a:cxn>
                  <a:cxn ang="0">
                    <a:pos x="227" y="340"/>
                  </a:cxn>
                  <a:cxn ang="0">
                    <a:pos x="245" y="312"/>
                  </a:cxn>
                  <a:cxn ang="0">
                    <a:pos x="265" y="277"/>
                  </a:cxn>
                  <a:cxn ang="0">
                    <a:pos x="282" y="222"/>
                  </a:cxn>
                  <a:cxn ang="0">
                    <a:pos x="283" y="172"/>
                  </a:cxn>
                  <a:cxn ang="0">
                    <a:pos x="274" y="132"/>
                  </a:cxn>
                  <a:cxn ang="0">
                    <a:pos x="256" y="97"/>
                  </a:cxn>
                  <a:cxn ang="0">
                    <a:pos x="230" y="67"/>
                  </a:cxn>
                  <a:cxn ang="0">
                    <a:pos x="196" y="43"/>
                  </a:cxn>
                  <a:cxn ang="0">
                    <a:pos x="149" y="28"/>
                  </a:cxn>
                  <a:cxn ang="0">
                    <a:pos x="99" y="31"/>
                  </a:cxn>
                  <a:cxn ang="0">
                    <a:pos x="47" y="57"/>
                  </a:cxn>
                  <a:cxn ang="0">
                    <a:pos x="16" y="76"/>
                  </a:cxn>
                  <a:cxn ang="0">
                    <a:pos x="6" y="67"/>
                  </a:cxn>
                  <a:cxn ang="0">
                    <a:pos x="15" y="49"/>
                  </a:cxn>
                  <a:cxn ang="0">
                    <a:pos x="43" y="26"/>
                  </a:cxn>
                  <a:cxn ang="0">
                    <a:pos x="73" y="10"/>
                  </a:cxn>
                  <a:cxn ang="0">
                    <a:pos x="104" y="3"/>
                  </a:cxn>
                  <a:cxn ang="0">
                    <a:pos x="135" y="0"/>
                  </a:cxn>
                  <a:cxn ang="0">
                    <a:pos x="165" y="4"/>
                  </a:cxn>
                  <a:cxn ang="0">
                    <a:pos x="194" y="13"/>
                  </a:cxn>
                  <a:cxn ang="0">
                    <a:pos x="219" y="26"/>
                  </a:cxn>
                </a:cxnLst>
                <a:rect l="0" t="0" r="r" b="b"/>
                <a:pathLst>
                  <a:path w="312" h="926">
                    <a:moveTo>
                      <a:pt x="231" y="34"/>
                    </a:moveTo>
                    <a:lnTo>
                      <a:pt x="248" y="48"/>
                    </a:lnTo>
                    <a:lnTo>
                      <a:pt x="264" y="63"/>
                    </a:lnTo>
                    <a:lnTo>
                      <a:pt x="278" y="82"/>
                    </a:lnTo>
                    <a:lnTo>
                      <a:pt x="290" y="101"/>
                    </a:lnTo>
                    <a:lnTo>
                      <a:pt x="299" y="123"/>
                    </a:lnTo>
                    <a:lnTo>
                      <a:pt x="306" y="145"/>
                    </a:lnTo>
                    <a:lnTo>
                      <a:pt x="310" y="169"/>
                    </a:lnTo>
                    <a:lnTo>
                      <a:pt x="312" y="193"/>
                    </a:lnTo>
                    <a:lnTo>
                      <a:pt x="312" y="209"/>
                    </a:lnTo>
                    <a:lnTo>
                      <a:pt x="309" y="224"/>
                    </a:lnTo>
                    <a:lnTo>
                      <a:pt x="306" y="240"/>
                    </a:lnTo>
                    <a:lnTo>
                      <a:pt x="302" y="257"/>
                    </a:lnTo>
                    <a:lnTo>
                      <a:pt x="296" y="272"/>
                    </a:lnTo>
                    <a:lnTo>
                      <a:pt x="290" y="289"/>
                    </a:lnTo>
                    <a:lnTo>
                      <a:pt x="282" y="305"/>
                    </a:lnTo>
                    <a:lnTo>
                      <a:pt x="271" y="322"/>
                    </a:lnTo>
                    <a:lnTo>
                      <a:pt x="267" y="328"/>
                    </a:lnTo>
                    <a:lnTo>
                      <a:pt x="258" y="341"/>
                    </a:lnTo>
                    <a:lnTo>
                      <a:pt x="251" y="354"/>
                    </a:lnTo>
                    <a:lnTo>
                      <a:pt x="247" y="360"/>
                    </a:lnTo>
                    <a:lnTo>
                      <a:pt x="227" y="393"/>
                    </a:lnTo>
                    <a:lnTo>
                      <a:pt x="205" y="428"/>
                    </a:lnTo>
                    <a:lnTo>
                      <a:pt x="184" y="465"/>
                    </a:lnTo>
                    <a:lnTo>
                      <a:pt x="164" y="506"/>
                    </a:lnTo>
                    <a:lnTo>
                      <a:pt x="147" y="547"/>
                    </a:lnTo>
                    <a:lnTo>
                      <a:pt x="133" y="591"/>
                    </a:lnTo>
                    <a:lnTo>
                      <a:pt x="124" y="635"/>
                    </a:lnTo>
                    <a:lnTo>
                      <a:pt x="120" y="681"/>
                    </a:lnTo>
                    <a:lnTo>
                      <a:pt x="121" y="711"/>
                    </a:lnTo>
                    <a:lnTo>
                      <a:pt x="126" y="739"/>
                    </a:lnTo>
                    <a:lnTo>
                      <a:pt x="135" y="768"/>
                    </a:lnTo>
                    <a:lnTo>
                      <a:pt x="148" y="796"/>
                    </a:lnTo>
                    <a:lnTo>
                      <a:pt x="165" y="825"/>
                    </a:lnTo>
                    <a:lnTo>
                      <a:pt x="186" y="852"/>
                    </a:lnTo>
                    <a:lnTo>
                      <a:pt x="213" y="878"/>
                    </a:lnTo>
                    <a:lnTo>
                      <a:pt x="245" y="904"/>
                    </a:lnTo>
                    <a:lnTo>
                      <a:pt x="243" y="909"/>
                    </a:lnTo>
                    <a:lnTo>
                      <a:pt x="239" y="915"/>
                    </a:lnTo>
                    <a:lnTo>
                      <a:pt x="235" y="921"/>
                    </a:lnTo>
                    <a:lnTo>
                      <a:pt x="231" y="926"/>
                    </a:lnTo>
                    <a:lnTo>
                      <a:pt x="196" y="899"/>
                    </a:lnTo>
                    <a:lnTo>
                      <a:pt x="166" y="869"/>
                    </a:lnTo>
                    <a:lnTo>
                      <a:pt x="142" y="839"/>
                    </a:lnTo>
                    <a:lnTo>
                      <a:pt x="124" y="809"/>
                    </a:lnTo>
                    <a:lnTo>
                      <a:pt x="109" y="778"/>
                    </a:lnTo>
                    <a:lnTo>
                      <a:pt x="100" y="746"/>
                    </a:lnTo>
                    <a:lnTo>
                      <a:pt x="94" y="714"/>
                    </a:lnTo>
                    <a:lnTo>
                      <a:pt x="92" y="682"/>
                    </a:lnTo>
                    <a:lnTo>
                      <a:pt x="96" y="634"/>
                    </a:lnTo>
                    <a:lnTo>
                      <a:pt x="105" y="586"/>
                    </a:lnTo>
                    <a:lnTo>
                      <a:pt x="121" y="539"/>
                    </a:lnTo>
                    <a:lnTo>
                      <a:pt x="139" y="494"/>
                    </a:lnTo>
                    <a:lnTo>
                      <a:pt x="160" y="452"/>
                    </a:lnTo>
                    <a:lnTo>
                      <a:pt x="182" y="414"/>
                    </a:lnTo>
                    <a:lnTo>
                      <a:pt x="204" y="377"/>
                    </a:lnTo>
                    <a:lnTo>
                      <a:pt x="223" y="346"/>
                    </a:lnTo>
                    <a:lnTo>
                      <a:pt x="227" y="340"/>
                    </a:lnTo>
                    <a:lnTo>
                      <a:pt x="236" y="325"/>
                    </a:lnTo>
                    <a:lnTo>
                      <a:pt x="245" y="312"/>
                    </a:lnTo>
                    <a:lnTo>
                      <a:pt x="249" y="306"/>
                    </a:lnTo>
                    <a:lnTo>
                      <a:pt x="265" y="277"/>
                    </a:lnTo>
                    <a:lnTo>
                      <a:pt x="277" y="249"/>
                    </a:lnTo>
                    <a:lnTo>
                      <a:pt x="282" y="222"/>
                    </a:lnTo>
                    <a:lnTo>
                      <a:pt x="284" y="194"/>
                    </a:lnTo>
                    <a:lnTo>
                      <a:pt x="283" y="172"/>
                    </a:lnTo>
                    <a:lnTo>
                      <a:pt x="279" y="153"/>
                    </a:lnTo>
                    <a:lnTo>
                      <a:pt x="274" y="132"/>
                    </a:lnTo>
                    <a:lnTo>
                      <a:pt x="266" y="114"/>
                    </a:lnTo>
                    <a:lnTo>
                      <a:pt x="256" y="97"/>
                    </a:lnTo>
                    <a:lnTo>
                      <a:pt x="244" y="82"/>
                    </a:lnTo>
                    <a:lnTo>
                      <a:pt x="230" y="67"/>
                    </a:lnTo>
                    <a:lnTo>
                      <a:pt x="216" y="56"/>
                    </a:lnTo>
                    <a:lnTo>
                      <a:pt x="196" y="43"/>
                    </a:lnTo>
                    <a:lnTo>
                      <a:pt x="174" y="34"/>
                    </a:lnTo>
                    <a:lnTo>
                      <a:pt x="149" y="28"/>
                    </a:lnTo>
                    <a:lnTo>
                      <a:pt x="125" y="27"/>
                    </a:lnTo>
                    <a:lnTo>
                      <a:pt x="99" y="31"/>
                    </a:lnTo>
                    <a:lnTo>
                      <a:pt x="73" y="40"/>
                    </a:lnTo>
                    <a:lnTo>
                      <a:pt x="47" y="57"/>
                    </a:lnTo>
                    <a:lnTo>
                      <a:pt x="21" y="80"/>
                    </a:lnTo>
                    <a:lnTo>
                      <a:pt x="16" y="76"/>
                    </a:lnTo>
                    <a:lnTo>
                      <a:pt x="11" y="71"/>
                    </a:lnTo>
                    <a:lnTo>
                      <a:pt x="6" y="67"/>
                    </a:lnTo>
                    <a:lnTo>
                      <a:pt x="0" y="63"/>
                    </a:lnTo>
                    <a:lnTo>
                      <a:pt x="15" y="49"/>
                    </a:lnTo>
                    <a:lnTo>
                      <a:pt x="29" y="36"/>
                    </a:lnTo>
                    <a:lnTo>
                      <a:pt x="43" y="26"/>
                    </a:lnTo>
                    <a:lnTo>
                      <a:pt x="59" y="17"/>
                    </a:lnTo>
                    <a:lnTo>
                      <a:pt x="73" y="10"/>
                    </a:lnTo>
                    <a:lnTo>
                      <a:pt x="89" y="5"/>
                    </a:lnTo>
                    <a:lnTo>
                      <a:pt x="104" y="3"/>
                    </a:lnTo>
                    <a:lnTo>
                      <a:pt x="120" y="0"/>
                    </a:lnTo>
                    <a:lnTo>
                      <a:pt x="135" y="0"/>
                    </a:lnTo>
                    <a:lnTo>
                      <a:pt x="149" y="1"/>
                    </a:lnTo>
                    <a:lnTo>
                      <a:pt x="165" y="4"/>
                    </a:lnTo>
                    <a:lnTo>
                      <a:pt x="179" y="8"/>
                    </a:lnTo>
                    <a:lnTo>
                      <a:pt x="194" y="13"/>
                    </a:lnTo>
                    <a:lnTo>
                      <a:pt x="207" y="18"/>
                    </a:lnTo>
                    <a:lnTo>
                      <a:pt x="219" y="26"/>
                    </a:lnTo>
                    <a:lnTo>
                      <a:pt x="231" y="3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18" name="Rectangle 17"/>
          <p:cNvSpPr/>
          <p:nvPr userDrawn="1"/>
        </p:nvSpPr>
        <p:spPr>
          <a:xfrm>
            <a:off x="722286" y="6191928"/>
            <a:ext cx="28495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en-GB" sz="2800" b="1" spc="-15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Game</a:t>
            </a:r>
            <a:r>
              <a:rPr lang="en-GB" sz="2800" b="1" spc="-150" baseline="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Control</a:t>
            </a:r>
            <a:endParaRPr lang="en-GB" sz="2800" b="1" spc="-150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effectLst>
                <a:glow rad="63500">
                  <a:srgbClr val="FFC000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2/20/2009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2/20/2009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2/20/2009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2/20/2009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2/20/2009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2/20/2009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prstGeom prst="roundRect">
            <a:avLst>
              <a:gd name="adj" fmla="val 0"/>
            </a:avLst>
          </a:prstGeom>
          <a:solidFill>
            <a:srgbClr val="FF9900"/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5000660"/>
          </a:xfrm>
          <a:prstGeom prst="roundRect">
            <a:avLst>
              <a:gd name="adj" fmla="val 0"/>
            </a:avLst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06436-82A9-40DB-A140-871FA6B4C2D7}" type="datetimeFigureOut">
              <a:rPr lang="en-US" smtClean="0"/>
              <a:pPr/>
              <a:t>2/20/2009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2700" cmpd="sng">
            <a:solidFill>
              <a:schemeClr val="tx1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Light%20Bot%20Game.sw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Introduction to Flowcharts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Task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Cut out </a:t>
            </a:r>
            <a:r>
              <a:rPr lang="en-GB" b="1" dirty="0" smtClean="0"/>
              <a:t>page 2</a:t>
            </a:r>
            <a:r>
              <a:rPr lang="en-GB" dirty="0" smtClean="0"/>
              <a:t> from your </a:t>
            </a:r>
            <a:r>
              <a:rPr lang="en-GB" b="1" dirty="0" smtClean="0"/>
              <a:t>workbooks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smtClean="0"/>
              <a:t>Now cut out each of the flowchart symbols around the dotted lines - - - - - </a:t>
            </a:r>
          </a:p>
          <a:p>
            <a:endParaRPr lang="en-GB" dirty="0" smtClean="0"/>
          </a:p>
          <a:p>
            <a:r>
              <a:rPr lang="en-GB" dirty="0" smtClean="0"/>
              <a:t>Glue all the pieces onto the </a:t>
            </a:r>
            <a:r>
              <a:rPr lang="en-GB" b="1" dirty="0" smtClean="0"/>
              <a:t>page 4 </a:t>
            </a:r>
            <a:r>
              <a:rPr lang="en-GB" dirty="0" smtClean="0"/>
              <a:t>in order and draw the arrows to make R.O.B.B.O work correctly.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how to recognise different flowchart symbols and how to put them together</a:t>
            </a:r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4" name="Group 63"/>
          <p:cNvGrpSpPr/>
          <p:nvPr/>
        </p:nvGrpSpPr>
        <p:grpSpPr>
          <a:xfrm rot="16200000">
            <a:off x="8018446" y="2858094"/>
            <a:ext cx="838848" cy="980529"/>
            <a:chOff x="8074026" y="1870075"/>
            <a:chExt cx="592138" cy="692150"/>
          </a:xfrm>
        </p:grpSpPr>
        <p:sp>
          <p:nvSpPr>
            <p:cNvPr id="50" name="Freeform 9"/>
            <p:cNvSpPr>
              <a:spLocks noEditPoints="1"/>
            </p:cNvSpPr>
            <p:nvPr/>
          </p:nvSpPr>
          <p:spPr bwMode="auto">
            <a:xfrm>
              <a:off x="8074026" y="1870075"/>
              <a:ext cx="592138" cy="692150"/>
            </a:xfrm>
            <a:custGeom>
              <a:avLst/>
              <a:gdLst/>
              <a:ahLst/>
              <a:cxnLst>
                <a:cxn ang="0">
                  <a:pos x="615" y="541"/>
                </a:cxn>
                <a:cxn ang="0">
                  <a:pos x="491" y="494"/>
                </a:cxn>
                <a:cxn ang="0">
                  <a:pos x="566" y="138"/>
                </a:cxn>
                <a:cxn ang="0">
                  <a:pos x="534" y="37"/>
                </a:cxn>
                <a:cxn ang="0">
                  <a:pos x="485" y="7"/>
                </a:cxn>
                <a:cxn ang="0">
                  <a:pos x="267" y="2"/>
                </a:cxn>
                <a:cxn ang="0">
                  <a:pos x="203" y="40"/>
                </a:cxn>
                <a:cxn ang="0">
                  <a:pos x="191" y="180"/>
                </a:cxn>
                <a:cxn ang="0">
                  <a:pos x="218" y="530"/>
                </a:cxn>
                <a:cxn ang="0">
                  <a:pos x="130" y="548"/>
                </a:cxn>
                <a:cxn ang="0">
                  <a:pos x="45" y="602"/>
                </a:cxn>
                <a:cxn ang="0">
                  <a:pos x="6" y="775"/>
                </a:cxn>
                <a:cxn ang="0">
                  <a:pos x="65" y="858"/>
                </a:cxn>
                <a:cxn ang="0">
                  <a:pos x="142" y="870"/>
                </a:cxn>
                <a:cxn ang="0">
                  <a:pos x="230" y="814"/>
                </a:cxn>
                <a:cxn ang="0">
                  <a:pos x="274" y="702"/>
                </a:cxn>
                <a:cxn ang="0">
                  <a:pos x="286" y="613"/>
                </a:cxn>
                <a:cxn ang="0">
                  <a:pos x="371" y="526"/>
                </a:cxn>
                <a:cxn ang="0">
                  <a:pos x="431" y="577"/>
                </a:cxn>
                <a:cxn ang="0">
                  <a:pos x="472" y="666"/>
                </a:cxn>
                <a:cxn ang="0">
                  <a:pos x="496" y="778"/>
                </a:cxn>
                <a:cxn ang="0">
                  <a:pos x="580" y="857"/>
                </a:cxn>
                <a:cxn ang="0">
                  <a:pos x="660" y="861"/>
                </a:cxn>
                <a:cxn ang="0">
                  <a:pos x="722" y="812"/>
                </a:cxn>
                <a:cxn ang="0">
                  <a:pos x="535" y="134"/>
                </a:cxn>
                <a:cxn ang="0">
                  <a:pos x="496" y="271"/>
                </a:cxn>
                <a:cxn ang="0">
                  <a:pos x="443" y="419"/>
                </a:cxn>
                <a:cxn ang="0">
                  <a:pos x="521" y="68"/>
                </a:cxn>
                <a:cxn ang="0">
                  <a:pos x="502" y="47"/>
                </a:cxn>
                <a:cxn ang="0">
                  <a:pos x="441" y="170"/>
                </a:cxn>
                <a:cxn ang="0">
                  <a:pos x="257" y="47"/>
                </a:cxn>
                <a:cxn ang="0">
                  <a:pos x="359" y="291"/>
                </a:cxn>
                <a:cxn ang="0">
                  <a:pos x="378" y="340"/>
                </a:cxn>
                <a:cxn ang="0">
                  <a:pos x="253" y="36"/>
                </a:cxn>
                <a:cxn ang="0">
                  <a:pos x="235" y="632"/>
                </a:cxn>
                <a:cxn ang="0">
                  <a:pos x="245" y="700"/>
                </a:cxn>
                <a:cxn ang="0">
                  <a:pos x="208" y="795"/>
                </a:cxn>
                <a:cxn ang="0">
                  <a:pos x="137" y="841"/>
                </a:cxn>
                <a:cxn ang="0">
                  <a:pos x="79" y="832"/>
                </a:cxn>
                <a:cxn ang="0">
                  <a:pos x="34" y="767"/>
                </a:cxn>
                <a:cxn ang="0">
                  <a:pos x="68" y="622"/>
                </a:cxn>
                <a:cxn ang="0">
                  <a:pos x="138" y="576"/>
                </a:cxn>
                <a:cxn ang="0">
                  <a:pos x="185" y="579"/>
                </a:cxn>
                <a:cxn ang="0">
                  <a:pos x="275" y="522"/>
                </a:cxn>
                <a:cxn ang="0">
                  <a:pos x="326" y="495"/>
                </a:cxn>
                <a:cxn ang="0">
                  <a:pos x="372" y="485"/>
                </a:cxn>
                <a:cxn ang="0">
                  <a:pos x="321" y="459"/>
                </a:cxn>
                <a:cxn ang="0">
                  <a:pos x="306" y="437"/>
                </a:cxn>
                <a:cxn ang="0">
                  <a:pos x="230" y="200"/>
                </a:cxn>
                <a:cxn ang="0">
                  <a:pos x="211" y="100"/>
                </a:cxn>
                <a:cxn ang="0">
                  <a:pos x="386" y="357"/>
                </a:cxn>
                <a:cxn ang="0">
                  <a:pos x="419" y="440"/>
                </a:cxn>
                <a:cxn ang="0">
                  <a:pos x="702" y="787"/>
                </a:cxn>
                <a:cxn ang="0">
                  <a:pos x="659" y="829"/>
                </a:cxn>
                <a:cxn ang="0">
                  <a:pos x="601" y="832"/>
                </a:cxn>
                <a:cxn ang="0">
                  <a:pos x="530" y="776"/>
                </a:cxn>
                <a:cxn ang="0">
                  <a:pos x="502" y="680"/>
                </a:cxn>
                <a:cxn ang="0">
                  <a:pos x="512" y="624"/>
                </a:cxn>
                <a:cxn ang="0">
                  <a:pos x="404" y="505"/>
                </a:cxn>
                <a:cxn ang="0">
                  <a:pos x="466" y="511"/>
                </a:cxn>
                <a:cxn ang="0">
                  <a:pos x="559" y="572"/>
                </a:cxn>
                <a:cxn ang="0">
                  <a:pos x="649" y="588"/>
                </a:cxn>
                <a:cxn ang="0">
                  <a:pos x="712" y="760"/>
                </a:cxn>
              </a:cxnLst>
              <a:rect l="0" t="0" r="r" b="b"/>
              <a:pathLst>
                <a:path w="746" h="872">
                  <a:moveTo>
                    <a:pt x="736" y="661"/>
                  </a:moveTo>
                  <a:lnTo>
                    <a:pt x="723" y="630"/>
                  </a:lnTo>
                  <a:lnTo>
                    <a:pt x="708" y="604"/>
                  </a:lnTo>
                  <a:lnTo>
                    <a:pt x="687" y="581"/>
                  </a:lnTo>
                  <a:lnTo>
                    <a:pt x="665" y="562"/>
                  </a:lnTo>
                  <a:lnTo>
                    <a:pt x="641" y="549"/>
                  </a:lnTo>
                  <a:lnTo>
                    <a:pt x="615" y="541"/>
                  </a:lnTo>
                  <a:lnTo>
                    <a:pt x="589" y="539"/>
                  </a:lnTo>
                  <a:lnTo>
                    <a:pt x="564" y="542"/>
                  </a:lnTo>
                  <a:lnTo>
                    <a:pt x="547" y="534"/>
                  </a:lnTo>
                  <a:lnTo>
                    <a:pt x="531" y="525"/>
                  </a:lnTo>
                  <a:lnTo>
                    <a:pt x="516" y="515"/>
                  </a:lnTo>
                  <a:lnTo>
                    <a:pt x="503" y="505"/>
                  </a:lnTo>
                  <a:lnTo>
                    <a:pt x="491" y="494"/>
                  </a:lnTo>
                  <a:lnTo>
                    <a:pt x="481" y="483"/>
                  </a:lnTo>
                  <a:lnTo>
                    <a:pt x="473" y="473"/>
                  </a:lnTo>
                  <a:lnTo>
                    <a:pt x="466" y="461"/>
                  </a:lnTo>
                  <a:lnTo>
                    <a:pt x="556" y="186"/>
                  </a:lnTo>
                  <a:lnTo>
                    <a:pt x="560" y="169"/>
                  </a:lnTo>
                  <a:lnTo>
                    <a:pt x="564" y="153"/>
                  </a:lnTo>
                  <a:lnTo>
                    <a:pt x="566" y="138"/>
                  </a:lnTo>
                  <a:lnTo>
                    <a:pt x="567" y="122"/>
                  </a:lnTo>
                  <a:lnTo>
                    <a:pt x="566" y="106"/>
                  </a:lnTo>
                  <a:lnTo>
                    <a:pt x="564" y="91"/>
                  </a:lnTo>
                  <a:lnTo>
                    <a:pt x="559" y="76"/>
                  </a:lnTo>
                  <a:lnTo>
                    <a:pt x="553" y="63"/>
                  </a:lnTo>
                  <a:lnTo>
                    <a:pt x="544" y="48"/>
                  </a:lnTo>
                  <a:lnTo>
                    <a:pt x="534" y="37"/>
                  </a:lnTo>
                  <a:lnTo>
                    <a:pt x="524" y="27"/>
                  </a:lnTo>
                  <a:lnTo>
                    <a:pt x="514" y="20"/>
                  </a:lnTo>
                  <a:lnTo>
                    <a:pt x="505" y="14"/>
                  </a:lnTo>
                  <a:lnTo>
                    <a:pt x="497" y="10"/>
                  </a:lnTo>
                  <a:lnTo>
                    <a:pt x="493" y="9"/>
                  </a:lnTo>
                  <a:lnTo>
                    <a:pt x="490" y="8"/>
                  </a:lnTo>
                  <a:lnTo>
                    <a:pt x="485" y="7"/>
                  </a:lnTo>
                  <a:lnTo>
                    <a:pt x="479" y="8"/>
                  </a:lnTo>
                  <a:lnTo>
                    <a:pt x="475" y="11"/>
                  </a:lnTo>
                  <a:lnTo>
                    <a:pt x="471" y="16"/>
                  </a:lnTo>
                  <a:lnTo>
                    <a:pt x="374" y="252"/>
                  </a:lnTo>
                  <a:lnTo>
                    <a:pt x="274" y="10"/>
                  </a:lnTo>
                  <a:lnTo>
                    <a:pt x="272" y="5"/>
                  </a:lnTo>
                  <a:lnTo>
                    <a:pt x="267" y="2"/>
                  </a:lnTo>
                  <a:lnTo>
                    <a:pt x="262" y="0"/>
                  </a:lnTo>
                  <a:lnTo>
                    <a:pt x="256" y="1"/>
                  </a:lnTo>
                  <a:lnTo>
                    <a:pt x="253" y="2"/>
                  </a:lnTo>
                  <a:lnTo>
                    <a:pt x="244" y="7"/>
                  </a:lnTo>
                  <a:lnTo>
                    <a:pt x="231" y="14"/>
                  </a:lnTo>
                  <a:lnTo>
                    <a:pt x="218" y="26"/>
                  </a:lnTo>
                  <a:lnTo>
                    <a:pt x="203" y="40"/>
                  </a:lnTo>
                  <a:lnTo>
                    <a:pt x="191" y="60"/>
                  </a:lnTo>
                  <a:lnTo>
                    <a:pt x="183" y="85"/>
                  </a:lnTo>
                  <a:lnTo>
                    <a:pt x="180" y="115"/>
                  </a:lnTo>
                  <a:lnTo>
                    <a:pt x="181" y="130"/>
                  </a:lnTo>
                  <a:lnTo>
                    <a:pt x="182" y="145"/>
                  </a:lnTo>
                  <a:lnTo>
                    <a:pt x="185" y="162"/>
                  </a:lnTo>
                  <a:lnTo>
                    <a:pt x="191" y="180"/>
                  </a:lnTo>
                  <a:lnTo>
                    <a:pt x="283" y="464"/>
                  </a:lnTo>
                  <a:lnTo>
                    <a:pt x="275" y="475"/>
                  </a:lnTo>
                  <a:lnTo>
                    <a:pt x="267" y="486"/>
                  </a:lnTo>
                  <a:lnTo>
                    <a:pt x="257" y="497"/>
                  </a:lnTo>
                  <a:lnTo>
                    <a:pt x="245" y="508"/>
                  </a:lnTo>
                  <a:lnTo>
                    <a:pt x="232" y="520"/>
                  </a:lnTo>
                  <a:lnTo>
                    <a:pt x="218" y="530"/>
                  </a:lnTo>
                  <a:lnTo>
                    <a:pt x="201" y="540"/>
                  </a:lnTo>
                  <a:lnTo>
                    <a:pt x="183" y="548"/>
                  </a:lnTo>
                  <a:lnTo>
                    <a:pt x="173" y="545"/>
                  </a:lnTo>
                  <a:lnTo>
                    <a:pt x="163" y="544"/>
                  </a:lnTo>
                  <a:lnTo>
                    <a:pt x="151" y="544"/>
                  </a:lnTo>
                  <a:lnTo>
                    <a:pt x="141" y="545"/>
                  </a:lnTo>
                  <a:lnTo>
                    <a:pt x="130" y="548"/>
                  </a:lnTo>
                  <a:lnTo>
                    <a:pt x="120" y="550"/>
                  </a:lnTo>
                  <a:lnTo>
                    <a:pt x="109" y="554"/>
                  </a:lnTo>
                  <a:lnTo>
                    <a:pt x="98" y="559"/>
                  </a:lnTo>
                  <a:lnTo>
                    <a:pt x="84" y="568"/>
                  </a:lnTo>
                  <a:lnTo>
                    <a:pt x="70" y="578"/>
                  </a:lnTo>
                  <a:lnTo>
                    <a:pt x="57" y="589"/>
                  </a:lnTo>
                  <a:lnTo>
                    <a:pt x="45" y="602"/>
                  </a:lnTo>
                  <a:lnTo>
                    <a:pt x="34" y="617"/>
                  </a:lnTo>
                  <a:lnTo>
                    <a:pt x="25" y="633"/>
                  </a:lnTo>
                  <a:lnTo>
                    <a:pt x="17" y="650"/>
                  </a:lnTo>
                  <a:lnTo>
                    <a:pt x="11" y="667"/>
                  </a:lnTo>
                  <a:lnTo>
                    <a:pt x="3" y="704"/>
                  </a:lnTo>
                  <a:lnTo>
                    <a:pt x="0" y="740"/>
                  </a:lnTo>
                  <a:lnTo>
                    <a:pt x="6" y="775"/>
                  </a:lnTo>
                  <a:lnTo>
                    <a:pt x="17" y="807"/>
                  </a:lnTo>
                  <a:lnTo>
                    <a:pt x="24" y="818"/>
                  </a:lnTo>
                  <a:lnTo>
                    <a:pt x="31" y="828"/>
                  </a:lnTo>
                  <a:lnTo>
                    <a:pt x="39" y="837"/>
                  </a:lnTo>
                  <a:lnTo>
                    <a:pt x="47" y="844"/>
                  </a:lnTo>
                  <a:lnTo>
                    <a:pt x="56" y="852"/>
                  </a:lnTo>
                  <a:lnTo>
                    <a:pt x="65" y="858"/>
                  </a:lnTo>
                  <a:lnTo>
                    <a:pt x="75" y="862"/>
                  </a:lnTo>
                  <a:lnTo>
                    <a:pt x="86" y="867"/>
                  </a:lnTo>
                  <a:lnTo>
                    <a:pt x="97" y="870"/>
                  </a:lnTo>
                  <a:lnTo>
                    <a:pt x="109" y="872"/>
                  </a:lnTo>
                  <a:lnTo>
                    <a:pt x="120" y="872"/>
                  </a:lnTo>
                  <a:lnTo>
                    <a:pt x="131" y="872"/>
                  </a:lnTo>
                  <a:lnTo>
                    <a:pt x="142" y="870"/>
                  </a:lnTo>
                  <a:lnTo>
                    <a:pt x="154" y="867"/>
                  </a:lnTo>
                  <a:lnTo>
                    <a:pt x="165" y="863"/>
                  </a:lnTo>
                  <a:lnTo>
                    <a:pt x="176" y="858"/>
                  </a:lnTo>
                  <a:lnTo>
                    <a:pt x="191" y="849"/>
                  </a:lnTo>
                  <a:lnTo>
                    <a:pt x="205" y="839"/>
                  </a:lnTo>
                  <a:lnTo>
                    <a:pt x="218" y="828"/>
                  </a:lnTo>
                  <a:lnTo>
                    <a:pt x="230" y="814"/>
                  </a:lnTo>
                  <a:lnTo>
                    <a:pt x="240" y="800"/>
                  </a:lnTo>
                  <a:lnTo>
                    <a:pt x="250" y="784"/>
                  </a:lnTo>
                  <a:lnTo>
                    <a:pt x="258" y="767"/>
                  </a:lnTo>
                  <a:lnTo>
                    <a:pt x="265" y="749"/>
                  </a:lnTo>
                  <a:lnTo>
                    <a:pt x="270" y="734"/>
                  </a:lnTo>
                  <a:lnTo>
                    <a:pt x="273" y="718"/>
                  </a:lnTo>
                  <a:lnTo>
                    <a:pt x="274" y="702"/>
                  </a:lnTo>
                  <a:lnTo>
                    <a:pt x="275" y="687"/>
                  </a:lnTo>
                  <a:lnTo>
                    <a:pt x="274" y="672"/>
                  </a:lnTo>
                  <a:lnTo>
                    <a:pt x="273" y="659"/>
                  </a:lnTo>
                  <a:lnTo>
                    <a:pt x="270" y="645"/>
                  </a:lnTo>
                  <a:lnTo>
                    <a:pt x="266" y="633"/>
                  </a:lnTo>
                  <a:lnTo>
                    <a:pt x="274" y="625"/>
                  </a:lnTo>
                  <a:lnTo>
                    <a:pt x="286" y="613"/>
                  </a:lnTo>
                  <a:lnTo>
                    <a:pt x="303" y="596"/>
                  </a:lnTo>
                  <a:lnTo>
                    <a:pt x="321" y="577"/>
                  </a:lnTo>
                  <a:lnTo>
                    <a:pt x="339" y="559"/>
                  </a:lnTo>
                  <a:lnTo>
                    <a:pt x="354" y="543"/>
                  </a:lnTo>
                  <a:lnTo>
                    <a:pt x="365" y="532"/>
                  </a:lnTo>
                  <a:lnTo>
                    <a:pt x="370" y="526"/>
                  </a:lnTo>
                  <a:lnTo>
                    <a:pt x="371" y="526"/>
                  </a:lnTo>
                  <a:lnTo>
                    <a:pt x="373" y="525"/>
                  </a:lnTo>
                  <a:lnTo>
                    <a:pt x="375" y="524"/>
                  </a:lnTo>
                  <a:lnTo>
                    <a:pt x="378" y="523"/>
                  </a:lnTo>
                  <a:lnTo>
                    <a:pt x="386" y="531"/>
                  </a:lnTo>
                  <a:lnTo>
                    <a:pt x="398" y="544"/>
                  </a:lnTo>
                  <a:lnTo>
                    <a:pt x="414" y="560"/>
                  </a:lnTo>
                  <a:lnTo>
                    <a:pt x="431" y="577"/>
                  </a:lnTo>
                  <a:lnTo>
                    <a:pt x="448" y="594"/>
                  </a:lnTo>
                  <a:lnTo>
                    <a:pt x="462" y="608"/>
                  </a:lnTo>
                  <a:lnTo>
                    <a:pt x="473" y="620"/>
                  </a:lnTo>
                  <a:lnTo>
                    <a:pt x="480" y="627"/>
                  </a:lnTo>
                  <a:lnTo>
                    <a:pt x="477" y="639"/>
                  </a:lnTo>
                  <a:lnTo>
                    <a:pt x="473" y="653"/>
                  </a:lnTo>
                  <a:lnTo>
                    <a:pt x="472" y="666"/>
                  </a:lnTo>
                  <a:lnTo>
                    <a:pt x="471" y="680"/>
                  </a:lnTo>
                  <a:lnTo>
                    <a:pt x="472" y="695"/>
                  </a:lnTo>
                  <a:lnTo>
                    <a:pt x="473" y="711"/>
                  </a:lnTo>
                  <a:lnTo>
                    <a:pt x="477" y="728"/>
                  </a:lnTo>
                  <a:lnTo>
                    <a:pt x="481" y="744"/>
                  </a:lnTo>
                  <a:lnTo>
                    <a:pt x="488" y="762"/>
                  </a:lnTo>
                  <a:lnTo>
                    <a:pt x="496" y="778"/>
                  </a:lnTo>
                  <a:lnTo>
                    <a:pt x="506" y="794"/>
                  </a:lnTo>
                  <a:lnTo>
                    <a:pt x="516" y="809"/>
                  </a:lnTo>
                  <a:lnTo>
                    <a:pt x="529" y="822"/>
                  </a:lnTo>
                  <a:lnTo>
                    <a:pt x="541" y="833"/>
                  </a:lnTo>
                  <a:lnTo>
                    <a:pt x="555" y="843"/>
                  </a:lnTo>
                  <a:lnTo>
                    <a:pt x="569" y="852"/>
                  </a:lnTo>
                  <a:lnTo>
                    <a:pt x="580" y="857"/>
                  </a:lnTo>
                  <a:lnTo>
                    <a:pt x="592" y="861"/>
                  </a:lnTo>
                  <a:lnTo>
                    <a:pt x="604" y="863"/>
                  </a:lnTo>
                  <a:lnTo>
                    <a:pt x="615" y="866"/>
                  </a:lnTo>
                  <a:lnTo>
                    <a:pt x="627" y="866"/>
                  </a:lnTo>
                  <a:lnTo>
                    <a:pt x="638" y="866"/>
                  </a:lnTo>
                  <a:lnTo>
                    <a:pt x="649" y="863"/>
                  </a:lnTo>
                  <a:lnTo>
                    <a:pt x="660" y="861"/>
                  </a:lnTo>
                  <a:lnTo>
                    <a:pt x="672" y="857"/>
                  </a:lnTo>
                  <a:lnTo>
                    <a:pt x="682" y="852"/>
                  </a:lnTo>
                  <a:lnTo>
                    <a:pt x="691" y="847"/>
                  </a:lnTo>
                  <a:lnTo>
                    <a:pt x="700" y="839"/>
                  </a:lnTo>
                  <a:lnTo>
                    <a:pt x="708" y="831"/>
                  </a:lnTo>
                  <a:lnTo>
                    <a:pt x="716" y="822"/>
                  </a:lnTo>
                  <a:lnTo>
                    <a:pt x="722" y="812"/>
                  </a:lnTo>
                  <a:lnTo>
                    <a:pt x="729" y="801"/>
                  </a:lnTo>
                  <a:lnTo>
                    <a:pt x="741" y="768"/>
                  </a:lnTo>
                  <a:lnTo>
                    <a:pt x="746" y="734"/>
                  </a:lnTo>
                  <a:lnTo>
                    <a:pt x="745" y="698"/>
                  </a:lnTo>
                  <a:lnTo>
                    <a:pt x="736" y="661"/>
                  </a:lnTo>
                  <a:close/>
                  <a:moveTo>
                    <a:pt x="536" y="122"/>
                  </a:moveTo>
                  <a:lnTo>
                    <a:pt x="535" y="134"/>
                  </a:lnTo>
                  <a:lnTo>
                    <a:pt x="534" y="148"/>
                  </a:lnTo>
                  <a:lnTo>
                    <a:pt x="531" y="161"/>
                  </a:lnTo>
                  <a:lnTo>
                    <a:pt x="526" y="177"/>
                  </a:lnTo>
                  <a:lnTo>
                    <a:pt x="524" y="185"/>
                  </a:lnTo>
                  <a:lnTo>
                    <a:pt x="517" y="205"/>
                  </a:lnTo>
                  <a:lnTo>
                    <a:pt x="507" y="235"/>
                  </a:lnTo>
                  <a:lnTo>
                    <a:pt x="496" y="271"/>
                  </a:lnTo>
                  <a:lnTo>
                    <a:pt x="482" y="312"/>
                  </a:lnTo>
                  <a:lnTo>
                    <a:pt x="469" y="353"/>
                  </a:lnTo>
                  <a:lnTo>
                    <a:pt x="457" y="392"/>
                  </a:lnTo>
                  <a:lnTo>
                    <a:pt x="445" y="426"/>
                  </a:lnTo>
                  <a:lnTo>
                    <a:pt x="444" y="422"/>
                  </a:lnTo>
                  <a:lnTo>
                    <a:pt x="444" y="420"/>
                  </a:lnTo>
                  <a:lnTo>
                    <a:pt x="443" y="419"/>
                  </a:lnTo>
                  <a:lnTo>
                    <a:pt x="443" y="419"/>
                  </a:lnTo>
                  <a:lnTo>
                    <a:pt x="443" y="418"/>
                  </a:lnTo>
                  <a:lnTo>
                    <a:pt x="443" y="418"/>
                  </a:lnTo>
                  <a:lnTo>
                    <a:pt x="443" y="418"/>
                  </a:lnTo>
                  <a:lnTo>
                    <a:pt x="443" y="418"/>
                  </a:lnTo>
                  <a:lnTo>
                    <a:pt x="410" y="338"/>
                  </a:lnTo>
                  <a:lnTo>
                    <a:pt x="521" y="68"/>
                  </a:lnTo>
                  <a:lnTo>
                    <a:pt x="527" y="79"/>
                  </a:lnTo>
                  <a:lnTo>
                    <a:pt x="532" y="92"/>
                  </a:lnTo>
                  <a:lnTo>
                    <a:pt x="535" y="105"/>
                  </a:lnTo>
                  <a:lnTo>
                    <a:pt x="536" y="122"/>
                  </a:lnTo>
                  <a:close/>
                  <a:moveTo>
                    <a:pt x="494" y="42"/>
                  </a:moveTo>
                  <a:lnTo>
                    <a:pt x="497" y="45"/>
                  </a:lnTo>
                  <a:lnTo>
                    <a:pt x="502" y="47"/>
                  </a:lnTo>
                  <a:lnTo>
                    <a:pt x="505" y="50"/>
                  </a:lnTo>
                  <a:lnTo>
                    <a:pt x="509" y="55"/>
                  </a:lnTo>
                  <a:lnTo>
                    <a:pt x="401" y="318"/>
                  </a:lnTo>
                  <a:lnTo>
                    <a:pt x="391" y="291"/>
                  </a:lnTo>
                  <a:lnTo>
                    <a:pt x="408" y="251"/>
                  </a:lnTo>
                  <a:lnTo>
                    <a:pt x="424" y="210"/>
                  </a:lnTo>
                  <a:lnTo>
                    <a:pt x="441" y="170"/>
                  </a:lnTo>
                  <a:lnTo>
                    <a:pt x="457" y="133"/>
                  </a:lnTo>
                  <a:lnTo>
                    <a:pt x="470" y="101"/>
                  </a:lnTo>
                  <a:lnTo>
                    <a:pt x="481" y="73"/>
                  </a:lnTo>
                  <a:lnTo>
                    <a:pt x="489" y="54"/>
                  </a:lnTo>
                  <a:lnTo>
                    <a:pt x="494" y="42"/>
                  </a:lnTo>
                  <a:close/>
                  <a:moveTo>
                    <a:pt x="253" y="36"/>
                  </a:moveTo>
                  <a:lnTo>
                    <a:pt x="257" y="47"/>
                  </a:lnTo>
                  <a:lnTo>
                    <a:pt x="266" y="68"/>
                  </a:lnTo>
                  <a:lnTo>
                    <a:pt x="277" y="96"/>
                  </a:lnTo>
                  <a:lnTo>
                    <a:pt x="292" y="130"/>
                  </a:lnTo>
                  <a:lnTo>
                    <a:pt x="308" y="168"/>
                  </a:lnTo>
                  <a:lnTo>
                    <a:pt x="325" y="208"/>
                  </a:lnTo>
                  <a:lnTo>
                    <a:pt x="342" y="251"/>
                  </a:lnTo>
                  <a:lnTo>
                    <a:pt x="359" y="291"/>
                  </a:lnTo>
                  <a:lnTo>
                    <a:pt x="363" y="301"/>
                  </a:lnTo>
                  <a:lnTo>
                    <a:pt x="366" y="311"/>
                  </a:lnTo>
                  <a:lnTo>
                    <a:pt x="370" y="321"/>
                  </a:lnTo>
                  <a:lnTo>
                    <a:pt x="374" y="331"/>
                  </a:lnTo>
                  <a:lnTo>
                    <a:pt x="375" y="334"/>
                  </a:lnTo>
                  <a:lnTo>
                    <a:pt x="377" y="337"/>
                  </a:lnTo>
                  <a:lnTo>
                    <a:pt x="378" y="340"/>
                  </a:lnTo>
                  <a:lnTo>
                    <a:pt x="379" y="343"/>
                  </a:lnTo>
                  <a:lnTo>
                    <a:pt x="359" y="350"/>
                  </a:lnTo>
                  <a:lnTo>
                    <a:pt x="237" y="48"/>
                  </a:lnTo>
                  <a:lnTo>
                    <a:pt x="241" y="45"/>
                  </a:lnTo>
                  <a:lnTo>
                    <a:pt x="245" y="41"/>
                  </a:lnTo>
                  <a:lnTo>
                    <a:pt x="249" y="38"/>
                  </a:lnTo>
                  <a:lnTo>
                    <a:pt x="253" y="36"/>
                  </a:lnTo>
                  <a:close/>
                  <a:moveTo>
                    <a:pt x="239" y="618"/>
                  </a:moveTo>
                  <a:lnTo>
                    <a:pt x="237" y="620"/>
                  </a:lnTo>
                  <a:lnTo>
                    <a:pt x="236" y="623"/>
                  </a:lnTo>
                  <a:lnTo>
                    <a:pt x="235" y="626"/>
                  </a:lnTo>
                  <a:lnTo>
                    <a:pt x="235" y="628"/>
                  </a:lnTo>
                  <a:lnTo>
                    <a:pt x="235" y="629"/>
                  </a:lnTo>
                  <a:lnTo>
                    <a:pt x="235" y="632"/>
                  </a:lnTo>
                  <a:lnTo>
                    <a:pt x="235" y="633"/>
                  </a:lnTo>
                  <a:lnTo>
                    <a:pt x="236" y="634"/>
                  </a:lnTo>
                  <a:lnTo>
                    <a:pt x="239" y="646"/>
                  </a:lnTo>
                  <a:lnTo>
                    <a:pt x="243" y="660"/>
                  </a:lnTo>
                  <a:lnTo>
                    <a:pt x="244" y="673"/>
                  </a:lnTo>
                  <a:lnTo>
                    <a:pt x="245" y="687"/>
                  </a:lnTo>
                  <a:lnTo>
                    <a:pt x="245" y="700"/>
                  </a:lnTo>
                  <a:lnTo>
                    <a:pt x="243" y="713"/>
                  </a:lnTo>
                  <a:lnTo>
                    <a:pt x="240" y="727"/>
                  </a:lnTo>
                  <a:lnTo>
                    <a:pt x="236" y="740"/>
                  </a:lnTo>
                  <a:lnTo>
                    <a:pt x="230" y="755"/>
                  </a:lnTo>
                  <a:lnTo>
                    <a:pt x="223" y="769"/>
                  </a:lnTo>
                  <a:lnTo>
                    <a:pt x="217" y="783"/>
                  </a:lnTo>
                  <a:lnTo>
                    <a:pt x="208" y="795"/>
                  </a:lnTo>
                  <a:lnTo>
                    <a:pt x="198" y="806"/>
                  </a:lnTo>
                  <a:lnTo>
                    <a:pt x="186" y="816"/>
                  </a:lnTo>
                  <a:lnTo>
                    <a:pt x="175" y="824"/>
                  </a:lnTo>
                  <a:lnTo>
                    <a:pt x="163" y="832"/>
                  </a:lnTo>
                  <a:lnTo>
                    <a:pt x="154" y="835"/>
                  </a:lnTo>
                  <a:lnTo>
                    <a:pt x="146" y="839"/>
                  </a:lnTo>
                  <a:lnTo>
                    <a:pt x="137" y="841"/>
                  </a:lnTo>
                  <a:lnTo>
                    <a:pt x="129" y="842"/>
                  </a:lnTo>
                  <a:lnTo>
                    <a:pt x="120" y="842"/>
                  </a:lnTo>
                  <a:lnTo>
                    <a:pt x="112" y="842"/>
                  </a:lnTo>
                  <a:lnTo>
                    <a:pt x="103" y="841"/>
                  </a:lnTo>
                  <a:lnTo>
                    <a:pt x="95" y="839"/>
                  </a:lnTo>
                  <a:lnTo>
                    <a:pt x="87" y="835"/>
                  </a:lnTo>
                  <a:lnTo>
                    <a:pt x="79" y="832"/>
                  </a:lnTo>
                  <a:lnTo>
                    <a:pt x="73" y="828"/>
                  </a:lnTo>
                  <a:lnTo>
                    <a:pt x="66" y="822"/>
                  </a:lnTo>
                  <a:lnTo>
                    <a:pt x="60" y="816"/>
                  </a:lnTo>
                  <a:lnTo>
                    <a:pt x="54" y="810"/>
                  </a:lnTo>
                  <a:lnTo>
                    <a:pt x="49" y="802"/>
                  </a:lnTo>
                  <a:lnTo>
                    <a:pt x="44" y="794"/>
                  </a:lnTo>
                  <a:lnTo>
                    <a:pt x="34" y="767"/>
                  </a:lnTo>
                  <a:lnTo>
                    <a:pt x="30" y="738"/>
                  </a:lnTo>
                  <a:lnTo>
                    <a:pt x="32" y="708"/>
                  </a:lnTo>
                  <a:lnTo>
                    <a:pt x="39" y="676"/>
                  </a:lnTo>
                  <a:lnTo>
                    <a:pt x="44" y="662"/>
                  </a:lnTo>
                  <a:lnTo>
                    <a:pt x="51" y="647"/>
                  </a:lnTo>
                  <a:lnTo>
                    <a:pt x="59" y="634"/>
                  </a:lnTo>
                  <a:lnTo>
                    <a:pt x="68" y="622"/>
                  </a:lnTo>
                  <a:lnTo>
                    <a:pt x="78" y="610"/>
                  </a:lnTo>
                  <a:lnTo>
                    <a:pt x="88" y="601"/>
                  </a:lnTo>
                  <a:lnTo>
                    <a:pt x="100" y="592"/>
                  </a:lnTo>
                  <a:lnTo>
                    <a:pt x="112" y="586"/>
                  </a:lnTo>
                  <a:lnTo>
                    <a:pt x="121" y="581"/>
                  </a:lnTo>
                  <a:lnTo>
                    <a:pt x="129" y="578"/>
                  </a:lnTo>
                  <a:lnTo>
                    <a:pt x="138" y="576"/>
                  </a:lnTo>
                  <a:lnTo>
                    <a:pt x="146" y="574"/>
                  </a:lnTo>
                  <a:lnTo>
                    <a:pt x="155" y="574"/>
                  </a:lnTo>
                  <a:lnTo>
                    <a:pt x="163" y="574"/>
                  </a:lnTo>
                  <a:lnTo>
                    <a:pt x="172" y="576"/>
                  </a:lnTo>
                  <a:lnTo>
                    <a:pt x="180" y="578"/>
                  </a:lnTo>
                  <a:lnTo>
                    <a:pt x="182" y="579"/>
                  </a:lnTo>
                  <a:lnTo>
                    <a:pt x="185" y="579"/>
                  </a:lnTo>
                  <a:lnTo>
                    <a:pt x="187" y="579"/>
                  </a:lnTo>
                  <a:lnTo>
                    <a:pt x="190" y="578"/>
                  </a:lnTo>
                  <a:lnTo>
                    <a:pt x="211" y="569"/>
                  </a:lnTo>
                  <a:lnTo>
                    <a:pt x="229" y="559"/>
                  </a:lnTo>
                  <a:lnTo>
                    <a:pt x="246" y="546"/>
                  </a:lnTo>
                  <a:lnTo>
                    <a:pt x="262" y="534"/>
                  </a:lnTo>
                  <a:lnTo>
                    <a:pt x="275" y="522"/>
                  </a:lnTo>
                  <a:lnTo>
                    <a:pt x="286" y="510"/>
                  </a:lnTo>
                  <a:lnTo>
                    <a:pt x="297" y="497"/>
                  </a:lnTo>
                  <a:lnTo>
                    <a:pt x="306" y="485"/>
                  </a:lnTo>
                  <a:lnTo>
                    <a:pt x="310" y="487"/>
                  </a:lnTo>
                  <a:lnTo>
                    <a:pt x="315" y="489"/>
                  </a:lnTo>
                  <a:lnTo>
                    <a:pt x="320" y="492"/>
                  </a:lnTo>
                  <a:lnTo>
                    <a:pt x="326" y="495"/>
                  </a:lnTo>
                  <a:lnTo>
                    <a:pt x="332" y="497"/>
                  </a:lnTo>
                  <a:lnTo>
                    <a:pt x="337" y="501"/>
                  </a:lnTo>
                  <a:lnTo>
                    <a:pt x="343" y="503"/>
                  </a:lnTo>
                  <a:lnTo>
                    <a:pt x="348" y="506"/>
                  </a:lnTo>
                  <a:lnTo>
                    <a:pt x="239" y="618"/>
                  </a:lnTo>
                  <a:close/>
                  <a:moveTo>
                    <a:pt x="379" y="488"/>
                  </a:moveTo>
                  <a:lnTo>
                    <a:pt x="372" y="485"/>
                  </a:lnTo>
                  <a:lnTo>
                    <a:pt x="365" y="482"/>
                  </a:lnTo>
                  <a:lnTo>
                    <a:pt x="357" y="477"/>
                  </a:lnTo>
                  <a:lnTo>
                    <a:pt x="350" y="474"/>
                  </a:lnTo>
                  <a:lnTo>
                    <a:pt x="342" y="469"/>
                  </a:lnTo>
                  <a:lnTo>
                    <a:pt x="334" y="466"/>
                  </a:lnTo>
                  <a:lnTo>
                    <a:pt x="327" y="462"/>
                  </a:lnTo>
                  <a:lnTo>
                    <a:pt x="321" y="459"/>
                  </a:lnTo>
                  <a:lnTo>
                    <a:pt x="318" y="458"/>
                  </a:lnTo>
                  <a:lnTo>
                    <a:pt x="316" y="456"/>
                  </a:lnTo>
                  <a:lnTo>
                    <a:pt x="314" y="455"/>
                  </a:lnTo>
                  <a:lnTo>
                    <a:pt x="312" y="454"/>
                  </a:lnTo>
                  <a:lnTo>
                    <a:pt x="311" y="451"/>
                  </a:lnTo>
                  <a:lnTo>
                    <a:pt x="309" y="445"/>
                  </a:lnTo>
                  <a:lnTo>
                    <a:pt x="306" y="437"/>
                  </a:lnTo>
                  <a:lnTo>
                    <a:pt x="302" y="426"/>
                  </a:lnTo>
                  <a:lnTo>
                    <a:pt x="292" y="394"/>
                  </a:lnTo>
                  <a:lnTo>
                    <a:pt x="280" y="355"/>
                  </a:lnTo>
                  <a:lnTo>
                    <a:pt x="266" y="313"/>
                  </a:lnTo>
                  <a:lnTo>
                    <a:pt x="253" y="271"/>
                  </a:lnTo>
                  <a:lnTo>
                    <a:pt x="240" y="232"/>
                  </a:lnTo>
                  <a:lnTo>
                    <a:pt x="230" y="200"/>
                  </a:lnTo>
                  <a:lnTo>
                    <a:pt x="222" y="178"/>
                  </a:lnTo>
                  <a:lnTo>
                    <a:pt x="220" y="170"/>
                  </a:lnTo>
                  <a:lnTo>
                    <a:pt x="216" y="156"/>
                  </a:lnTo>
                  <a:lnTo>
                    <a:pt x="212" y="141"/>
                  </a:lnTo>
                  <a:lnTo>
                    <a:pt x="211" y="129"/>
                  </a:lnTo>
                  <a:lnTo>
                    <a:pt x="210" y="116"/>
                  </a:lnTo>
                  <a:lnTo>
                    <a:pt x="211" y="100"/>
                  </a:lnTo>
                  <a:lnTo>
                    <a:pt x="214" y="85"/>
                  </a:lnTo>
                  <a:lnTo>
                    <a:pt x="219" y="73"/>
                  </a:lnTo>
                  <a:lnTo>
                    <a:pt x="226" y="61"/>
                  </a:lnTo>
                  <a:lnTo>
                    <a:pt x="344" y="356"/>
                  </a:lnTo>
                  <a:lnTo>
                    <a:pt x="319" y="366"/>
                  </a:lnTo>
                  <a:lnTo>
                    <a:pt x="325" y="381"/>
                  </a:lnTo>
                  <a:lnTo>
                    <a:pt x="386" y="357"/>
                  </a:lnTo>
                  <a:lnTo>
                    <a:pt x="397" y="385"/>
                  </a:lnTo>
                  <a:lnTo>
                    <a:pt x="407" y="408"/>
                  </a:lnTo>
                  <a:lnTo>
                    <a:pt x="413" y="422"/>
                  </a:lnTo>
                  <a:lnTo>
                    <a:pt x="415" y="428"/>
                  </a:lnTo>
                  <a:lnTo>
                    <a:pt x="415" y="430"/>
                  </a:lnTo>
                  <a:lnTo>
                    <a:pt x="417" y="434"/>
                  </a:lnTo>
                  <a:lnTo>
                    <a:pt x="419" y="440"/>
                  </a:lnTo>
                  <a:lnTo>
                    <a:pt x="423" y="447"/>
                  </a:lnTo>
                  <a:lnTo>
                    <a:pt x="384" y="490"/>
                  </a:lnTo>
                  <a:lnTo>
                    <a:pt x="383" y="490"/>
                  </a:lnTo>
                  <a:lnTo>
                    <a:pt x="382" y="489"/>
                  </a:lnTo>
                  <a:lnTo>
                    <a:pt x="380" y="489"/>
                  </a:lnTo>
                  <a:lnTo>
                    <a:pt x="379" y="488"/>
                  </a:lnTo>
                  <a:close/>
                  <a:moveTo>
                    <a:pt x="702" y="787"/>
                  </a:moveTo>
                  <a:lnTo>
                    <a:pt x="698" y="795"/>
                  </a:lnTo>
                  <a:lnTo>
                    <a:pt x="692" y="803"/>
                  </a:lnTo>
                  <a:lnTo>
                    <a:pt x="686" y="810"/>
                  </a:lnTo>
                  <a:lnTo>
                    <a:pt x="681" y="815"/>
                  </a:lnTo>
                  <a:lnTo>
                    <a:pt x="674" y="821"/>
                  </a:lnTo>
                  <a:lnTo>
                    <a:pt x="667" y="825"/>
                  </a:lnTo>
                  <a:lnTo>
                    <a:pt x="659" y="829"/>
                  </a:lnTo>
                  <a:lnTo>
                    <a:pt x="651" y="832"/>
                  </a:lnTo>
                  <a:lnTo>
                    <a:pt x="643" y="834"/>
                  </a:lnTo>
                  <a:lnTo>
                    <a:pt x="634" y="835"/>
                  </a:lnTo>
                  <a:lnTo>
                    <a:pt x="627" y="837"/>
                  </a:lnTo>
                  <a:lnTo>
                    <a:pt x="618" y="835"/>
                  </a:lnTo>
                  <a:lnTo>
                    <a:pt x="610" y="834"/>
                  </a:lnTo>
                  <a:lnTo>
                    <a:pt x="601" y="832"/>
                  </a:lnTo>
                  <a:lnTo>
                    <a:pt x="593" y="829"/>
                  </a:lnTo>
                  <a:lnTo>
                    <a:pt x="584" y="825"/>
                  </a:lnTo>
                  <a:lnTo>
                    <a:pt x="571" y="819"/>
                  </a:lnTo>
                  <a:lnTo>
                    <a:pt x="560" y="810"/>
                  </a:lnTo>
                  <a:lnTo>
                    <a:pt x="549" y="800"/>
                  </a:lnTo>
                  <a:lnTo>
                    <a:pt x="539" y="788"/>
                  </a:lnTo>
                  <a:lnTo>
                    <a:pt x="530" y="776"/>
                  </a:lnTo>
                  <a:lnTo>
                    <a:pt x="522" y="763"/>
                  </a:lnTo>
                  <a:lnTo>
                    <a:pt x="515" y="749"/>
                  </a:lnTo>
                  <a:lnTo>
                    <a:pt x="509" y="734"/>
                  </a:lnTo>
                  <a:lnTo>
                    <a:pt x="506" y="720"/>
                  </a:lnTo>
                  <a:lnTo>
                    <a:pt x="504" y="707"/>
                  </a:lnTo>
                  <a:lnTo>
                    <a:pt x="502" y="693"/>
                  </a:lnTo>
                  <a:lnTo>
                    <a:pt x="502" y="680"/>
                  </a:lnTo>
                  <a:lnTo>
                    <a:pt x="503" y="666"/>
                  </a:lnTo>
                  <a:lnTo>
                    <a:pt x="504" y="653"/>
                  </a:lnTo>
                  <a:lnTo>
                    <a:pt x="507" y="641"/>
                  </a:lnTo>
                  <a:lnTo>
                    <a:pt x="511" y="628"/>
                  </a:lnTo>
                  <a:lnTo>
                    <a:pt x="512" y="627"/>
                  </a:lnTo>
                  <a:lnTo>
                    <a:pt x="512" y="625"/>
                  </a:lnTo>
                  <a:lnTo>
                    <a:pt x="512" y="624"/>
                  </a:lnTo>
                  <a:lnTo>
                    <a:pt x="512" y="623"/>
                  </a:lnTo>
                  <a:lnTo>
                    <a:pt x="512" y="619"/>
                  </a:lnTo>
                  <a:lnTo>
                    <a:pt x="511" y="617"/>
                  </a:lnTo>
                  <a:lnTo>
                    <a:pt x="509" y="615"/>
                  </a:lnTo>
                  <a:lnTo>
                    <a:pt x="507" y="613"/>
                  </a:lnTo>
                  <a:lnTo>
                    <a:pt x="406" y="508"/>
                  </a:lnTo>
                  <a:lnTo>
                    <a:pt x="404" y="505"/>
                  </a:lnTo>
                  <a:lnTo>
                    <a:pt x="434" y="468"/>
                  </a:lnTo>
                  <a:lnTo>
                    <a:pt x="436" y="473"/>
                  </a:lnTo>
                  <a:lnTo>
                    <a:pt x="440" y="477"/>
                  </a:lnTo>
                  <a:lnTo>
                    <a:pt x="443" y="483"/>
                  </a:lnTo>
                  <a:lnTo>
                    <a:pt x="446" y="487"/>
                  </a:lnTo>
                  <a:lnTo>
                    <a:pt x="455" y="498"/>
                  </a:lnTo>
                  <a:lnTo>
                    <a:pt x="466" y="511"/>
                  </a:lnTo>
                  <a:lnTo>
                    <a:pt x="477" y="522"/>
                  </a:lnTo>
                  <a:lnTo>
                    <a:pt x="490" y="533"/>
                  </a:lnTo>
                  <a:lnTo>
                    <a:pt x="505" y="544"/>
                  </a:lnTo>
                  <a:lnTo>
                    <a:pt x="521" y="554"/>
                  </a:lnTo>
                  <a:lnTo>
                    <a:pt x="538" y="563"/>
                  </a:lnTo>
                  <a:lnTo>
                    <a:pt x="557" y="571"/>
                  </a:lnTo>
                  <a:lnTo>
                    <a:pt x="559" y="572"/>
                  </a:lnTo>
                  <a:lnTo>
                    <a:pt x="561" y="573"/>
                  </a:lnTo>
                  <a:lnTo>
                    <a:pt x="564" y="573"/>
                  </a:lnTo>
                  <a:lnTo>
                    <a:pt x="566" y="572"/>
                  </a:lnTo>
                  <a:lnTo>
                    <a:pt x="587" y="569"/>
                  </a:lnTo>
                  <a:lnTo>
                    <a:pt x="607" y="570"/>
                  </a:lnTo>
                  <a:lnTo>
                    <a:pt x="629" y="577"/>
                  </a:lnTo>
                  <a:lnTo>
                    <a:pt x="649" y="588"/>
                  </a:lnTo>
                  <a:lnTo>
                    <a:pt x="667" y="604"/>
                  </a:lnTo>
                  <a:lnTo>
                    <a:pt x="683" y="623"/>
                  </a:lnTo>
                  <a:lnTo>
                    <a:pt x="698" y="645"/>
                  </a:lnTo>
                  <a:lnTo>
                    <a:pt x="708" y="671"/>
                  </a:lnTo>
                  <a:lnTo>
                    <a:pt x="714" y="701"/>
                  </a:lnTo>
                  <a:lnTo>
                    <a:pt x="717" y="731"/>
                  </a:lnTo>
                  <a:lnTo>
                    <a:pt x="712" y="760"/>
                  </a:lnTo>
                  <a:lnTo>
                    <a:pt x="702" y="7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0"/>
            <p:cNvSpPr>
              <a:spLocks/>
            </p:cNvSpPr>
            <p:nvPr/>
          </p:nvSpPr>
          <p:spPr bwMode="auto">
            <a:xfrm>
              <a:off x="8385176" y="1903413"/>
              <a:ext cx="93663" cy="219075"/>
            </a:xfrm>
            <a:custGeom>
              <a:avLst/>
              <a:gdLst/>
              <a:ahLst/>
              <a:cxnLst>
                <a:cxn ang="0">
                  <a:pos x="118" y="13"/>
                </a:cxn>
                <a:cxn ang="0">
                  <a:pos x="114" y="8"/>
                </a:cxn>
                <a:cxn ang="0">
                  <a:pos x="111" y="5"/>
                </a:cxn>
                <a:cxn ang="0">
                  <a:pos x="106" y="3"/>
                </a:cxn>
                <a:cxn ang="0">
                  <a:pos x="103" y="0"/>
                </a:cxn>
                <a:cxn ang="0">
                  <a:pos x="98" y="12"/>
                </a:cxn>
                <a:cxn ang="0">
                  <a:pos x="90" y="31"/>
                </a:cxn>
                <a:cxn ang="0">
                  <a:pos x="79" y="59"/>
                </a:cxn>
                <a:cxn ang="0">
                  <a:pos x="66" y="91"/>
                </a:cxn>
                <a:cxn ang="0">
                  <a:pos x="50" y="128"/>
                </a:cxn>
                <a:cxn ang="0">
                  <a:pos x="33" y="168"/>
                </a:cxn>
                <a:cxn ang="0">
                  <a:pos x="17" y="209"/>
                </a:cxn>
                <a:cxn ang="0">
                  <a:pos x="0" y="249"/>
                </a:cxn>
                <a:cxn ang="0">
                  <a:pos x="10" y="276"/>
                </a:cxn>
                <a:cxn ang="0">
                  <a:pos x="118" y="13"/>
                </a:cxn>
              </a:cxnLst>
              <a:rect l="0" t="0" r="r" b="b"/>
              <a:pathLst>
                <a:path w="118" h="276">
                  <a:moveTo>
                    <a:pt x="118" y="13"/>
                  </a:moveTo>
                  <a:lnTo>
                    <a:pt x="114" y="8"/>
                  </a:lnTo>
                  <a:lnTo>
                    <a:pt x="111" y="5"/>
                  </a:lnTo>
                  <a:lnTo>
                    <a:pt x="106" y="3"/>
                  </a:lnTo>
                  <a:lnTo>
                    <a:pt x="103" y="0"/>
                  </a:lnTo>
                  <a:lnTo>
                    <a:pt x="98" y="12"/>
                  </a:lnTo>
                  <a:lnTo>
                    <a:pt x="90" y="31"/>
                  </a:lnTo>
                  <a:lnTo>
                    <a:pt x="79" y="59"/>
                  </a:lnTo>
                  <a:lnTo>
                    <a:pt x="66" y="91"/>
                  </a:lnTo>
                  <a:lnTo>
                    <a:pt x="50" y="128"/>
                  </a:lnTo>
                  <a:lnTo>
                    <a:pt x="33" y="168"/>
                  </a:lnTo>
                  <a:lnTo>
                    <a:pt x="17" y="209"/>
                  </a:lnTo>
                  <a:lnTo>
                    <a:pt x="0" y="249"/>
                  </a:lnTo>
                  <a:lnTo>
                    <a:pt x="10" y="276"/>
                  </a:lnTo>
                  <a:lnTo>
                    <a:pt x="118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11"/>
            <p:cNvSpPr>
              <a:spLocks/>
            </p:cNvSpPr>
            <p:nvPr/>
          </p:nvSpPr>
          <p:spPr bwMode="auto">
            <a:xfrm>
              <a:off x="8399463" y="1924050"/>
              <a:ext cx="100013" cy="284163"/>
            </a:xfrm>
            <a:custGeom>
              <a:avLst/>
              <a:gdLst/>
              <a:ahLst/>
              <a:cxnLst>
                <a:cxn ang="0">
                  <a:pos x="33" y="350"/>
                </a:cxn>
                <a:cxn ang="0">
                  <a:pos x="33" y="350"/>
                </a:cxn>
                <a:cxn ang="0">
                  <a:pos x="33" y="350"/>
                </a:cxn>
                <a:cxn ang="0">
                  <a:pos x="33" y="350"/>
                </a:cxn>
                <a:cxn ang="0">
                  <a:pos x="33" y="351"/>
                </a:cxn>
                <a:cxn ang="0">
                  <a:pos x="33" y="351"/>
                </a:cxn>
                <a:cxn ang="0">
                  <a:pos x="34" y="352"/>
                </a:cxn>
                <a:cxn ang="0">
                  <a:pos x="34" y="354"/>
                </a:cxn>
                <a:cxn ang="0">
                  <a:pos x="35" y="358"/>
                </a:cxn>
                <a:cxn ang="0">
                  <a:pos x="47" y="324"/>
                </a:cxn>
                <a:cxn ang="0">
                  <a:pos x="59" y="285"/>
                </a:cxn>
                <a:cxn ang="0">
                  <a:pos x="72" y="244"/>
                </a:cxn>
                <a:cxn ang="0">
                  <a:pos x="86" y="203"/>
                </a:cxn>
                <a:cxn ang="0">
                  <a:pos x="97" y="167"/>
                </a:cxn>
                <a:cxn ang="0">
                  <a:pos x="107" y="137"/>
                </a:cxn>
                <a:cxn ang="0">
                  <a:pos x="114" y="117"/>
                </a:cxn>
                <a:cxn ang="0">
                  <a:pos x="116" y="109"/>
                </a:cxn>
                <a:cxn ang="0">
                  <a:pos x="121" y="93"/>
                </a:cxn>
                <a:cxn ang="0">
                  <a:pos x="124" y="80"/>
                </a:cxn>
                <a:cxn ang="0">
                  <a:pos x="125" y="66"/>
                </a:cxn>
                <a:cxn ang="0">
                  <a:pos x="126" y="54"/>
                </a:cxn>
                <a:cxn ang="0">
                  <a:pos x="125" y="37"/>
                </a:cxn>
                <a:cxn ang="0">
                  <a:pos x="122" y="24"/>
                </a:cxn>
                <a:cxn ang="0">
                  <a:pos x="117" y="11"/>
                </a:cxn>
                <a:cxn ang="0">
                  <a:pos x="111" y="0"/>
                </a:cxn>
                <a:cxn ang="0">
                  <a:pos x="0" y="270"/>
                </a:cxn>
                <a:cxn ang="0">
                  <a:pos x="33" y="350"/>
                </a:cxn>
              </a:cxnLst>
              <a:rect l="0" t="0" r="r" b="b"/>
              <a:pathLst>
                <a:path w="126" h="358">
                  <a:moveTo>
                    <a:pt x="33" y="350"/>
                  </a:moveTo>
                  <a:lnTo>
                    <a:pt x="33" y="350"/>
                  </a:lnTo>
                  <a:lnTo>
                    <a:pt x="33" y="350"/>
                  </a:lnTo>
                  <a:lnTo>
                    <a:pt x="33" y="350"/>
                  </a:lnTo>
                  <a:lnTo>
                    <a:pt x="33" y="351"/>
                  </a:lnTo>
                  <a:lnTo>
                    <a:pt x="33" y="351"/>
                  </a:lnTo>
                  <a:lnTo>
                    <a:pt x="34" y="352"/>
                  </a:lnTo>
                  <a:lnTo>
                    <a:pt x="34" y="354"/>
                  </a:lnTo>
                  <a:lnTo>
                    <a:pt x="35" y="358"/>
                  </a:lnTo>
                  <a:lnTo>
                    <a:pt x="47" y="324"/>
                  </a:lnTo>
                  <a:lnTo>
                    <a:pt x="59" y="285"/>
                  </a:lnTo>
                  <a:lnTo>
                    <a:pt x="72" y="244"/>
                  </a:lnTo>
                  <a:lnTo>
                    <a:pt x="86" y="203"/>
                  </a:lnTo>
                  <a:lnTo>
                    <a:pt x="97" y="167"/>
                  </a:lnTo>
                  <a:lnTo>
                    <a:pt x="107" y="137"/>
                  </a:lnTo>
                  <a:lnTo>
                    <a:pt x="114" y="117"/>
                  </a:lnTo>
                  <a:lnTo>
                    <a:pt x="116" y="109"/>
                  </a:lnTo>
                  <a:lnTo>
                    <a:pt x="121" y="93"/>
                  </a:lnTo>
                  <a:lnTo>
                    <a:pt x="124" y="80"/>
                  </a:lnTo>
                  <a:lnTo>
                    <a:pt x="125" y="66"/>
                  </a:lnTo>
                  <a:lnTo>
                    <a:pt x="126" y="54"/>
                  </a:lnTo>
                  <a:lnTo>
                    <a:pt x="125" y="37"/>
                  </a:lnTo>
                  <a:lnTo>
                    <a:pt x="122" y="24"/>
                  </a:lnTo>
                  <a:lnTo>
                    <a:pt x="117" y="11"/>
                  </a:lnTo>
                  <a:lnTo>
                    <a:pt x="111" y="0"/>
                  </a:lnTo>
                  <a:lnTo>
                    <a:pt x="0" y="270"/>
                  </a:lnTo>
                  <a:lnTo>
                    <a:pt x="33" y="35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12"/>
            <p:cNvSpPr>
              <a:spLocks/>
            </p:cNvSpPr>
            <p:nvPr/>
          </p:nvSpPr>
          <p:spPr bwMode="auto">
            <a:xfrm>
              <a:off x="8261351" y="1898650"/>
              <a:ext cx="112713" cy="249238"/>
            </a:xfrm>
            <a:custGeom>
              <a:avLst/>
              <a:gdLst/>
              <a:ahLst/>
              <a:cxnLst>
                <a:cxn ang="0">
                  <a:pos x="142" y="307"/>
                </a:cxn>
                <a:cxn ang="0">
                  <a:pos x="141" y="304"/>
                </a:cxn>
                <a:cxn ang="0">
                  <a:pos x="140" y="301"/>
                </a:cxn>
                <a:cxn ang="0">
                  <a:pos x="138" y="298"/>
                </a:cxn>
                <a:cxn ang="0">
                  <a:pos x="137" y="295"/>
                </a:cxn>
                <a:cxn ang="0">
                  <a:pos x="133" y="285"/>
                </a:cxn>
                <a:cxn ang="0">
                  <a:pos x="129" y="275"/>
                </a:cxn>
                <a:cxn ang="0">
                  <a:pos x="126" y="265"/>
                </a:cxn>
                <a:cxn ang="0">
                  <a:pos x="122" y="255"/>
                </a:cxn>
                <a:cxn ang="0">
                  <a:pos x="105" y="215"/>
                </a:cxn>
                <a:cxn ang="0">
                  <a:pos x="88" y="172"/>
                </a:cxn>
                <a:cxn ang="0">
                  <a:pos x="71" y="132"/>
                </a:cxn>
                <a:cxn ang="0">
                  <a:pos x="55" y="94"/>
                </a:cxn>
                <a:cxn ang="0">
                  <a:pos x="40" y="60"/>
                </a:cxn>
                <a:cxn ang="0">
                  <a:pos x="29" y="32"/>
                </a:cxn>
                <a:cxn ang="0">
                  <a:pos x="20" y="11"/>
                </a:cxn>
                <a:cxn ang="0">
                  <a:pos x="16" y="0"/>
                </a:cxn>
                <a:cxn ang="0">
                  <a:pos x="12" y="2"/>
                </a:cxn>
                <a:cxn ang="0">
                  <a:pos x="8" y="5"/>
                </a:cxn>
                <a:cxn ang="0">
                  <a:pos x="4" y="9"/>
                </a:cxn>
                <a:cxn ang="0">
                  <a:pos x="0" y="12"/>
                </a:cxn>
                <a:cxn ang="0">
                  <a:pos x="122" y="314"/>
                </a:cxn>
                <a:cxn ang="0">
                  <a:pos x="142" y="307"/>
                </a:cxn>
              </a:cxnLst>
              <a:rect l="0" t="0" r="r" b="b"/>
              <a:pathLst>
                <a:path w="142" h="314">
                  <a:moveTo>
                    <a:pt x="142" y="307"/>
                  </a:moveTo>
                  <a:lnTo>
                    <a:pt x="141" y="304"/>
                  </a:lnTo>
                  <a:lnTo>
                    <a:pt x="140" y="301"/>
                  </a:lnTo>
                  <a:lnTo>
                    <a:pt x="138" y="298"/>
                  </a:lnTo>
                  <a:lnTo>
                    <a:pt x="137" y="295"/>
                  </a:lnTo>
                  <a:lnTo>
                    <a:pt x="133" y="285"/>
                  </a:lnTo>
                  <a:lnTo>
                    <a:pt x="129" y="275"/>
                  </a:lnTo>
                  <a:lnTo>
                    <a:pt x="126" y="265"/>
                  </a:lnTo>
                  <a:lnTo>
                    <a:pt x="122" y="255"/>
                  </a:lnTo>
                  <a:lnTo>
                    <a:pt x="105" y="215"/>
                  </a:lnTo>
                  <a:lnTo>
                    <a:pt x="88" y="172"/>
                  </a:lnTo>
                  <a:lnTo>
                    <a:pt x="71" y="132"/>
                  </a:lnTo>
                  <a:lnTo>
                    <a:pt x="55" y="94"/>
                  </a:lnTo>
                  <a:lnTo>
                    <a:pt x="40" y="60"/>
                  </a:lnTo>
                  <a:lnTo>
                    <a:pt x="29" y="32"/>
                  </a:lnTo>
                  <a:lnTo>
                    <a:pt x="20" y="11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8" y="5"/>
                  </a:lnTo>
                  <a:lnTo>
                    <a:pt x="4" y="9"/>
                  </a:lnTo>
                  <a:lnTo>
                    <a:pt x="0" y="12"/>
                  </a:lnTo>
                  <a:lnTo>
                    <a:pt x="122" y="314"/>
                  </a:lnTo>
                  <a:lnTo>
                    <a:pt x="142" y="30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3"/>
            <p:cNvSpPr>
              <a:spLocks/>
            </p:cNvSpPr>
            <p:nvPr/>
          </p:nvSpPr>
          <p:spPr bwMode="auto">
            <a:xfrm>
              <a:off x="8394701" y="2241550"/>
              <a:ext cx="247650" cy="292100"/>
            </a:xfrm>
            <a:custGeom>
              <a:avLst/>
              <a:gdLst/>
              <a:ahLst/>
              <a:cxnLst>
                <a:cxn ang="0">
                  <a:pos x="160" y="105"/>
                </a:cxn>
                <a:cxn ang="0">
                  <a:pos x="155" y="104"/>
                </a:cxn>
                <a:cxn ang="0">
                  <a:pos x="134" y="95"/>
                </a:cxn>
                <a:cxn ang="0">
                  <a:pos x="101" y="76"/>
                </a:cxn>
                <a:cxn ang="0">
                  <a:pos x="73" y="54"/>
                </a:cxn>
                <a:cxn ang="0">
                  <a:pos x="51" y="30"/>
                </a:cxn>
                <a:cxn ang="0">
                  <a:pos x="39" y="15"/>
                </a:cxn>
                <a:cxn ang="0">
                  <a:pos x="32" y="5"/>
                </a:cxn>
                <a:cxn ang="0">
                  <a:pos x="0" y="37"/>
                </a:cxn>
                <a:cxn ang="0">
                  <a:pos x="103" y="145"/>
                </a:cxn>
                <a:cxn ang="0">
                  <a:pos x="107" y="149"/>
                </a:cxn>
                <a:cxn ang="0">
                  <a:pos x="108" y="155"/>
                </a:cxn>
                <a:cxn ang="0">
                  <a:pos x="108" y="157"/>
                </a:cxn>
                <a:cxn ang="0">
                  <a:pos x="107" y="160"/>
                </a:cxn>
                <a:cxn ang="0">
                  <a:pos x="100" y="185"/>
                </a:cxn>
                <a:cxn ang="0">
                  <a:pos x="98" y="212"/>
                </a:cxn>
                <a:cxn ang="0">
                  <a:pos x="100" y="239"/>
                </a:cxn>
                <a:cxn ang="0">
                  <a:pos x="105" y="266"/>
                </a:cxn>
                <a:cxn ang="0">
                  <a:pos x="118" y="295"/>
                </a:cxn>
                <a:cxn ang="0">
                  <a:pos x="135" y="320"/>
                </a:cxn>
                <a:cxn ang="0">
                  <a:pos x="156" y="342"/>
                </a:cxn>
                <a:cxn ang="0">
                  <a:pos x="180" y="357"/>
                </a:cxn>
                <a:cxn ang="0">
                  <a:pos x="197" y="364"/>
                </a:cxn>
                <a:cxn ang="0">
                  <a:pos x="214" y="367"/>
                </a:cxn>
                <a:cxn ang="0">
                  <a:pos x="230" y="367"/>
                </a:cxn>
                <a:cxn ang="0">
                  <a:pos x="247" y="364"/>
                </a:cxn>
                <a:cxn ang="0">
                  <a:pos x="263" y="357"/>
                </a:cxn>
                <a:cxn ang="0">
                  <a:pos x="277" y="347"/>
                </a:cxn>
                <a:cxn ang="0">
                  <a:pos x="288" y="335"/>
                </a:cxn>
                <a:cxn ang="0">
                  <a:pos x="298" y="319"/>
                </a:cxn>
                <a:cxn ang="0">
                  <a:pos x="313" y="263"/>
                </a:cxn>
                <a:cxn ang="0">
                  <a:pos x="304" y="203"/>
                </a:cxn>
                <a:cxn ang="0">
                  <a:pos x="279" y="155"/>
                </a:cxn>
                <a:cxn ang="0">
                  <a:pos x="245" y="120"/>
                </a:cxn>
                <a:cxn ang="0">
                  <a:pos x="203" y="102"/>
                </a:cxn>
                <a:cxn ang="0">
                  <a:pos x="162" y="104"/>
                </a:cxn>
              </a:cxnLst>
              <a:rect l="0" t="0" r="r" b="b"/>
              <a:pathLst>
                <a:path w="313" h="369">
                  <a:moveTo>
                    <a:pt x="162" y="104"/>
                  </a:moveTo>
                  <a:lnTo>
                    <a:pt x="160" y="105"/>
                  </a:lnTo>
                  <a:lnTo>
                    <a:pt x="157" y="105"/>
                  </a:lnTo>
                  <a:lnTo>
                    <a:pt x="155" y="104"/>
                  </a:lnTo>
                  <a:lnTo>
                    <a:pt x="153" y="103"/>
                  </a:lnTo>
                  <a:lnTo>
                    <a:pt x="134" y="95"/>
                  </a:lnTo>
                  <a:lnTo>
                    <a:pt x="117" y="86"/>
                  </a:lnTo>
                  <a:lnTo>
                    <a:pt x="101" y="76"/>
                  </a:lnTo>
                  <a:lnTo>
                    <a:pt x="86" y="65"/>
                  </a:lnTo>
                  <a:lnTo>
                    <a:pt x="73" y="54"/>
                  </a:lnTo>
                  <a:lnTo>
                    <a:pt x="62" y="43"/>
                  </a:lnTo>
                  <a:lnTo>
                    <a:pt x="51" y="30"/>
                  </a:lnTo>
                  <a:lnTo>
                    <a:pt x="42" y="19"/>
                  </a:lnTo>
                  <a:lnTo>
                    <a:pt x="39" y="15"/>
                  </a:lnTo>
                  <a:lnTo>
                    <a:pt x="36" y="9"/>
                  </a:lnTo>
                  <a:lnTo>
                    <a:pt x="32" y="5"/>
                  </a:lnTo>
                  <a:lnTo>
                    <a:pt x="30" y="0"/>
                  </a:lnTo>
                  <a:lnTo>
                    <a:pt x="0" y="37"/>
                  </a:lnTo>
                  <a:lnTo>
                    <a:pt x="2" y="40"/>
                  </a:lnTo>
                  <a:lnTo>
                    <a:pt x="103" y="145"/>
                  </a:lnTo>
                  <a:lnTo>
                    <a:pt x="105" y="147"/>
                  </a:lnTo>
                  <a:lnTo>
                    <a:pt x="107" y="149"/>
                  </a:lnTo>
                  <a:lnTo>
                    <a:pt x="108" y="151"/>
                  </a:lnTo>
                  <a:lnTo>
                    <a:pt x="108" y="155"/>
                  </a:lnTo>
                  <a:lnTo>
                    <a:pt x="108" y="156"/>
                  </a:lnTo>
                  <a:lnTo>
                    <a:pt x="108" y="157"/>
                  </a:lnTo>
                  <a:lnTo>
                    <a:pt x="108" y="159"/>
                  </a:lnTo>
                  <a:lnTo>
                    <a:pt x="107" y="160"/>
                  </a:lnTo>
                  <a:lnTo>
                    <a:pt x="103" y="173"/>
                  </a:lnTo>
                  <a:lnTo>
                    <a:pt x="100" y="185"/>
                  </a:lnTo>
                  <a:lnTo>
                    <a:pt x="99" y="198"/>
                  </a:lnTo>
                  <a:lnTo>
                    <a:pt x="98" y="212"/>
                  </a:lnTo>
                  <a:lnTo>
                    <a:pt x="98" y="225"/>
                  </a:lnTo>
                  <a:lnTo>
                    <a:pt x="100" y="239"/>
                  </a:lnTo>
                  <a:lnTo>
                    <a:pt x="102" y="252"/>
                  </a:lnTo>
                  <a:lnTo>
                    <a:pt x="105" y="266"/>
                  </a:lnTo>
                  <a:lnTo>
                    <a:pt x="111" y="281"/>
                  </a:lnTo>
                  <a:lnTo>
                    <a:pt x="118" y="295"/>
                  </a:lnTo>
                  <a:lnTo>
                    <a:pt x="126" y="308"/>
                  </a:lnTo>
                  <a:lnTo>
                    <a:pt x="135" y="320"/>
                  </a:lnTo>
                  <a:lnTo>
                    <a:pt x="145" y="332"/>
                  </a:lnTo>
                  <a:lnTo>
                    <a:pt x="156" y="342"/>
                  </a:lnTo>
                  <a:lnTo>
                    <a:pt x="167" y="351"/>
                  </a:lnTo>
                  <a:lnTo>
                    <a:pt x="180" y="357"/>
                  </a:lnTo>
                  <a:lnTo>
                    <a:pt x="189" y="361"/>
                  </a:lnTo>
                  <a:lnTo>
                    <a:pt x="197" y="364"/>
                  </a:lnTo>
                  <a:lnTo>
                    <a:pt x="206" y="366"/>
                  </a:lnTo>
                  <a:lnTo>
                    <a:pt x="214" y="367"/>
                  </a:lnTo>
                  <a:lnTo>
                    <a:pt x="223" y="369"/>
                  </a:lnTo>
                  <a:lnTo>
                    <a:pt x="230" y="367"/>
                  </a:lnTo>
                  <a:lnTo>
                    <a:pt x="239" y="366"/>
                  </a:lnTo>
                  <a:lnTo>
                    <a:pt x="247" y="364"/>
                  </a:lnTo>
                  <a:lnTo>
                    <a:pt x="255" y="361"/>
                  </a:lnTo>
                  <a:lnTo>
                    <a:pt x="263" y="357"/>
                  </a:lnTo>
                  <a:lnTo>
                    <a:pt x="270" y="353"/>
                  </a:lnTo>
                  <a:lnTo>
                    <a:pt x="277" y="347"/>
                  </a:lnTo>
                  <a:lnTo>
                    <a:pt x="282" y="342"/>
                  </a:lnTo>
                  <a:lnTo>
                    <a:pt x="288" y="335"/>
                  </a:lnTo>
                  <a:lnTo>
                    <a:pt x="294" y="327"/>
                  </a:lnTo>
                  <a:lnTo>
                    <a:pt x="298" y="319"/>
                  </a:lnTo>
                  <a:lnTo>
                    <a:pt x="308" y="292"/>
                  </a:lnTo>
                  <a:lnTo>
                    <a:pt x="313" y="263"/>
                  </a:lnTo>
                  <a:lnTo>
                    <a:pt x="310" y="233"/>
                  </a:lnTo>
                  <a:lnTo>
                    <a:pt x="304" y="203"/>
                  </a:lnTo>
                  <a:lnTo>
                    <a:pt x="294" y="177"/>
                  </a:lnTo>
                  <a:lnTo>
                    <a:pt x="279" y="155"/>
                  </a:lnTo>
                  <a:lnTo>
                    <a:pt x="263" y="136"/>
                  </a:lnTo>
                  <a:lnTo>
                    <a:pt x="245" y="120"/>
                  </a:lnTo>
                  <a:lnTo>
                    <a:pt x="225" y="109"/>
                  </a:lnTo>
                  <a:lnTo>
                    <a:pt x="203" y="102"/>
                  </a:lnTo>
                  <a:lnTo>
                    <a:pt x="183" y="101"/>
                  </a:lnTo>
                  <a:lnTo>
                    <a:pt x="162" y="10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4"/>
            <p:cNvSpPr>
              <a:spLocks/>
            </p:cNvSpPr>
            <p:nvPr/>
          </p:nvSpPr>
          <p:spPr bwMode="auto">
            <a:xfrm>
              <a:off x="8097838" y="2254250"/>
              <a:ext cx="252413" cy="284163"/>
            </a:xfrm>
            <a:custGeom>
              <a:avLst/>
              <a:gdLst/>
              <a:ahLst/>
              <a:cxnLst>
                <a:cxn ang="0">
                  <a:pos x="157" y="94"/>
                </a:cxn>
                <a:cxn ang="0">
                  <a:pos x="152" y="94"/>
                </a:cxn>
                <a:cxn ang="0">
                  <a:pos x="142" y="91"/>
                </a:cxn>
                <a:cxn ang="0">
                  <a:pos x="125" y="89"/>
                </a:cxn>
                <a:cxn ang="0">
                  <a:pos x="108" y="91"/>
                </a:cxn>
                <a:cxn ang="0">
                  <a:pos x="91" y="96"/>
                </a:cxn>
                <a:cxn ang="0">
                  <a:pos x="70" y="107"/>
                </a:cxn>
                <a:cxn ang="0">
                  <a:pos x="48" y="125"/>
                </a:cxn>
                <a:cxn ang="0">
                  <a:pos x="29" y="149"/>
                </a:cxn>
                <a:cxn ang="0">
                  <a:pos x="14" y="177"/>
                </a:cxn>
                <a:cxn ang="0">
                  <a:pos x="2" y="223"/>
                </a:cxn>
                <a:cxn ang="0">
                  <a:pos x="4" y="282"/>
                </a:cxn>
                <a:cxn ang="0">
                  <a:pos x="19" y="317"/>
                </a:cxn>
                <a:cxn ang="0">
                  <a:pos x="30" y="331"/>
                </a:cxn>
                <a:cxn ang="0">
                  <a:pos x="43" y="343"/>
                </a:cxn>
                <a:cxn ang="0">
                  <a:pos x="57" y="350"/>
                </a:cxn>
                <a:cxn ang="0">
                  <a:pos x="73" y="356"/>
                </a:cxn>
                <a:cxn ang="0">
                  <a:pos x="90" y="357"/>
                </a:cxn>
                <a:cxn ang="0">
                  <a:pos x="107" y="356"/>
                </a:cxn>
                <a:cxn ang="0">
                  <a:pos x="124" y="350"/>
                </a:cxn>
                <a:cxn ang="0">
                  <a:pos x="145" y="339"/>
                </a:cxn>
                <a:cxn ang="0">
                  <a:pos x="168" y="321"/>
                </a:cxn>
                <a:cxn ang="0">
                  <a:pos x="187" y="298"/>
                </a:cxn>
                <a:cxn ang="0">
                  <a:pos x="200" y="270"/>
                </a:cxn>
                <a:cxn ang="0">
                  <a:pos x="210" y="242"/>
                </a:cxn>
                <a:cxn ang="0">
                  <a:pos x="215" y="215"/>
                </a:cxn>
                <a:cxn ang="0">
                  <a:pos x="214" y="188"/>
                </a:cxn>
                <a:cxn ang="0">
                  <a:pos x="209" y="161"/>
                </a:cxn>
                <a:cxn ang="0">
                  <a:pos x="205" y="148"/>
                </a:cxn>
                <a:cxn ang="0">
                  <a:pos x="205" y="144"/>
                </a:cxn>
                <a:cxn ang="0">
                  <a:pos x="205" y="141"/>
                </a:cxn>
                <a:cxn ang="0">
                  <a:pos x="207" y="135"/>
                </a:cxn>
                <a:cxn ang="0">
                  <a:pos x="318" y="21"/>
                </a:cxn>
                <a:cxn ang="0">
                  <a:pos x="307" y="16"/>
                </a:cxn>
                <a:cxn ang="0">
                  <a:pos x="296" y="10"/>
                </a:cxn>
                <a:cxn ang="0">
                  <a:pos x="285" y="4"/>
                </a:cxn>
                <a:cxn ang="0">
                  <a:pos x="276" y="0"/>
                </a:cxn>
                <a:cxn ang="0">
                  <a:pos x="256" y="25"/>
                </a:cxn>
                <a:cxn ang="0">
                  <a:pos x="232" y="49"/>
                </a:cxn>
                <a:cxn ang="0">
                  <a:pos x="199" y="74"/>
                </a:cxn>
                <a:cxn ang="0">
                  <a:pos x="160" y="93"/>
                </a:cxn>
              </a:cxnLst>
              <a:rect l="0" t="0" r="r" b="b"/>
              <a:pathLst>
                <a:path w="318" h="357">
                  <a:moveTo>
                    <a:pt x="160" y="93"/>
                  </a:moveTo>
                  <a:lnTo>
                    <a:pt x="157" y="94"/>
                  </a:lnTo>
                  <a:lnTo>
                    <a:pt x="155" y="94"/>
                  </a:lnTo>
                  <a:lnTo>
                    <a:pt x="152" y="94"/>
                  </a:lnTo>
                  <a:lnTo>
                    <a:pt x="150" y="93"/>
                  </a:lnTo>
                  <a:lnTo>
                    <a:pt x="142" y="91"/>
                  </a:lnTo>
                  <a:lnTo>
                    <a:pt x="133" y="89"/>
                  </a:lnTo>
                  <a:lnTo>
                    <a:pt x="125" y="89"/>
                  </a:lnTo>
                  <a:lnTo>
                    <a:pt x="116" y="89"/>
                  </a:lnTo>
                  <a:lnTo>
                    <a:pt x="108" y="91"/>
                  </a:lnTo>
                  <a:lnTo>
                    <a:pt x="99" y="93"/>
                  </a:lnTo>
                  <a:lnTo>
                    <a:pt x="91" y="96"/>
                  </a:lnTo>
                  <a:lnTo>
                    <a:pt x="82" y="101"/>
                  </a:lnTo>
                  <a:lnTo>
                    <a:pt x="70" y="107"/>
                  </a:lnTo>
                  <a:lnTo>
                    <a:pt x="58" y="116"/>
                  </a:lnTo>
                  <a:lnTo>
                    <a:pt x="48" y="125"/>
                  </a:lnTo>
                  <a:lnTo>
                    <a:pt x="38" y="137"/>
                  </a:lnTo>
                  <a:lnTo>
                    <a:pt x="29" y="149"/>
                  </a:lnTo>
                  <a:lnTo>
                    <a:pt x="21" y="162"/>
                  </a:lnTo>
                  <a:lnTo>
                    <a:pt x="14" y="177"/>
                  </a:lnTo>
                  <a:lnTo>
                    <a:pt x="9" y="191"/>
                  </a:lnTo>
                  <a:lnTo>
                    <a:pt x="2" y="223"/>
                  </a:lnTo>
                  <a:lnTo>
                    <a:pt x="0" y="253"/>
                  </a:lnTo>
                  <a:lnTo>
                    <a:pt x="4" y="282"/>
                  </a:lnTo>
                  <a:lnTo>
                    <a:pt x="14" y="309"/>
                  </a:lnTo>
                  <a:lnTo>
                    <a:pt x="19" y="317"/>
                  </a:lnTo>
                  <a:lnTo>
                    <a:pt x="24" y="325"/>
                  </a:lnTo>
                  <a:lnTo>
                    <a:pt x="30" y="331"/>
                  </a:lnTo>
                  <a:lnTo>
                    <a:pt x="36" y="337"/>
                  </a:lnTo>
                  <a:lnTo>
                    <a:pt x="43" y="343"/>
                  </a:lnTo>
                  <a:lnTo>
                    <a:pt x="49" y="347"/>
                  </a:lnTo>
                  <a:lnTo>
                    <a:pt x="57" y="350"/>
                  </a:lnTo>
                  <a:lnTo>
                    <a:pt x="65" y="354"/>
                  </a:lnTo>
                  <a:lnTo>
                    <a:pt x="73" y="356"/>
                  </a:lnTo>
                  <a:lnTo>
                    <a:pt x="82" y="357"/>
                  </a:lnTo>
                  <a:lnTo>
                    <a:pt x="90" y="357"/>
                  </a:lnTo>
                  <a:lnTo>
                    <a:pt x="99" y="357"/>
                  </a:lnTo>
                  <a:lnTo>
                    <a:pt x="107" y="356"/>
                  </a:lnTo>
                  <a:lnTo>
                    <a:pt x="116" y="354"/>
                  </a:lnTo>
                  <a:lnTo>
                    <a:pt x="124" y="350"/>
                  </a:lnTo>
                  <a:lnTo>
                    <a:pt x="133" y="347"/>
                  </a:lnTo>
                  <a:lnTo>
                    <a:pt x="145" y="339"/>
                  </a:lnTo>
                  <a:lnTo>
                    <a:pt x="156" y="331"/>
                  </a:lnTo>
                  <a:lnTo>
                    <a:pt x="168" y="321"/>
                  </a:lnTo>
                  <a:lnTo>
                    <a:pt x="178" y="310"/>
                  </a:lnTo>
                  <a:lnTo>
                    <a:pt x="187" y="298"/>
                  </a:lnTo>
                  <a:lnTo>
                    <a:pt x="193" y="284"/>
                  </a:lnTo>
                  <a:lnTo>
                    <a:pt x="200" y="270"/>
                  </a:lnTo>
                  <a:lnTo>
                    <a:pt x="206" y="255"/>
                  </a:lnTo>
                  <a:lnTo>
                    <a:pt x="210" y="242"/>
                  </a:lnTo>
                  <a:lnTo>
                    <a:pt x="213" y="228"/>
                  </a:lnTo>
                  <a:lnTo>
                    <a:pt x="215" y="215"/>
                  </a:lnTo>
                  <a:lnTo>
                    <a:pt x="215" y="202"/>
                  </a:lnTo>
                  <a:lnTo>
                    <a:pt x="214" y="188"/>
                  </a:lnTo>
                  <a:lnTo>
                    <a:pt x="213" y="175"/>
                  </a:lnTo>
                  <a:lnTo>
                    <a:pt x="209" y="161"/>
                  </a:lnTo>
                  <a:lnTo>
                    <a:pt x="206" y="149"/>
                  </a:lnTo>
                  <a:lnTo>
                    <a:pt x="205" y="148"/>
                  </a:lnTo>
                  <a:lnTo>
                    <a:pt x="205" y="147"/>
                  </a:lnTo>
                  <a:lnTo>
                    <a:pt x="205" y="144"/>
                  </a:lnTo>
                  <a:lnTo>
                    <a:pt x="205" y="143"/>
                  </a:lnTo>
                  <a:lnTo>
                    <a:pt x="205" y="141"/>
                  </a:lnTo>
                  <a:lnTo>
                    <a:pt x="206" y="138"/>
                  </a:lnTo>
                  <a:lnTo>
                    <a:pt x="207" y="135"/>
                  </a:lnTo>
                  <a:lnTo>
                    <a:pt x="209" y="133"/>
                  </a:lnTo>
                  <a:lnTo>
                    <a:pt x="318" y="21"/>
                  </a:lnTo>
                  <a:lnTo>
                    <a:pt x="313" y="18"/>
                  </a:lnTo>
                  <a:lnTo>
                    <a:pt x="307" y="16"/>
                  </a:lnTo>
                  <a:lnTo>
                    <a:pt x="302" y="12"/>
                  </a:lnTo>
                  <a:lnTo>
                    <a:pt x="296" y="10"/>
                  </a:lnTo>
                  <a:lnTo>
                    <a:pt x="290" y="7"/>
                  </a:lnTo>
                  <a:lnTo>
                    <a:pt x="285" y="4"/>
                  </a:lnTo>
                  <a:lnTo>
                    <a:pt x="280" y="2"/>
                  </a:lnTo>
                  <a:lnTo>
                    <a:pt x="276" y="0"/>
                  </a:lnTo>
                  <a:lnTo>
                    <a:pt x="267" y="12"/>
                  </a:lnTo>
                  <a:lnTo>
                    <a:pt x="256" y="25"/>
                  </a:lnTo>
                  <a:lnTo>
                    <a:pt x="245" y="37"/>
                  </a:lnTo>
                  <a:lnTo>
                    <a:pt x="232" y="49"/>
                  </a:lnTo>
                  <a:lnTo>
                    <a:pt x="216" y="61"/>
                  </a:lnTo>
                  <a:lnTo>
                    <a:pt x="199" y="74"/>
                  </a:lnTo>
                  <a:lnTo>
                    <a:pt x="181" y="84"/>
                  </a:lnTo>
                  <a:lnTo>
                    <a:pt x="160" y="9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5"/>
            <p:cNvSpPr>
              <a:spLocks/>
            </p:cNvSpPr>
            <p:nvPr/>
          </p:nvSpPr>
          <p:spPr bwMode="auto">
            <a:xfrm>
              <a:off x="8240713" y="1919288"/>
              <a:ext cx="168275" cy="339725"/>
            </a:xfrm>
            <a:custGeom>
              <a:avLst/>
              <a:gdLst/>
              <a:ahLst/>
              <a:cxnLst>
                <a:cxn ang="0">
                  <a:pos x="205" y="367"/>
                </a:cxn>
                <a:cxn ang="0">
                  <a:pos x="203" y="361"/>
                </a:cxn>
                <a:cxn ang="0">
                  <a:pos x="197" y="347"/>
                </a:cxn>
                <a:cxn ang="0">
                  <a:pos x="187" y="324"/>
                </a:cxn>
                <a:cxn ang="0">
                  <a:pos x="176" y="296"/>
                </a:cxn>
                <a:cxn ang="0">
                  <a:pos x="115" y="320"/>
                </a:cxn>
                <a:cxn ang="0">
                  <a:pos x="109" y="305"/>
                </a:cxn>
                <a:cxn ang="0">
                  <a:pos x="134" y="295"/>
                </a:cxn>
                <a:cxn ang="0">
                  <a:pos x="16" y="0"/>
                </a:cxn>
                <a:cxn ang="0">
                  <a:pos x="9" y="12"/>
                </a:cxn>
                <a:cxn ang="0">
                  <a:pos x="4" y="24"/>
                </a:cxn>
                <a:cxn ang="0">
                  <a:pos x="1" y="39"/>
                </a:cxn>
                <a:cxn ang="0">
                  <a:pos x="0" y="55"/>
                </a:cxn>
                <a:cxn ang="0">
                  <a:pos x="1" y="68"/>
                </a:cxn>
                <a:cxn ang="0">
                  <a:pos x="2" y="80"/>
                </a:cxn>
                <a:cxn ang="0">
                  <a:pos x="6" y="95"/>
                </a:cxn>
                <a:cxn ang="0">
                  <a:pos x="10" y="109"/>
                </a:cxn>
                <a:cxn ang="0">
                  <a:pos x="12" y="117"/>
                </a:cxn>
                <a:cxn ang="0">
                  <a:pos x="20" y="139"/>
                </a:cxn>
                <a:cxn ang="0">
                  <a:pos x="30" y="171"/>
                </a:cxn>
                <a:cxn ang="0">
                  <a:pos x="43" y="210"/>
                </a:cxn>
                <a:cxn ang="0">
                  <a:pos x="56" y="252"/>
                </a:cxn>
                <a:cxn ang="0">
                  <a:pos x="70" y="294"/>
                </a:cxn>
                <a:cxn ang="0">
                  <a:pos x="82" y="333"/>
                </a:cxn>
                <a:cxn ang="0">
                  <a:pos x="92" y="365"/>
                </a:cxn>
                <a:cxn ang="0">
                  <a:pos x="96" y="376"/>
                </a:cxn>
                <a:cxn ang="0">
                  <a:pos x="99" y="384"/>
                </a:cxn>
                <a:cxn ang="0">
                  <a:pos x="101" y="390"/>
                </a:cxn>
                <a:cxn ang="0">
                  <a:pos x="102" y="393"/>
                </a:cxn>
                <a:cxn ang="0">
                  <a:pos x="104" y="394"/>
                </a:cxn>
                <a:cxn ang="0">
                  <a:pos x="106" y="395"/>
                </a:cxn>
                <a:cxn ang="0">
                  <a:pos x="108" y="397"/>
                </a:cxn>
                <a:cxn ang="0">
                  <a:pos x="111" y="398"/>
                </a:cxn>
                <a:cxn ang="0">
                  <a:pos x="117" y="401"/>
                </a:cxn>
                <a:cxn ang="0">
                  <a:pos x="124" y="405"/>
                </a:cxn>
                <a:cxn ang="0">
                  <a:pos x="132" y="408"/>
                </a:cxn>
                <a:cxn ang="0">
                  <a:pos x="140" y="413"/>
                </a:cxn>
                <a:cxn ang="0">
                  <a:pos x="147" y="416"/>
                </a:cxn>
                <a:cxn ang="0">
                  <a:pos x="155" y="421"/>
                </a:cxn>
                <a:cxn ang="0">
                  <a:pos x="162" y="424"/>
                </a:cxn>
                <a:cxn ang="0">
                  <a:pos x="169" y="427"/>
                </a:cxn>
                <a:cxn ang="0">
                  <a:pos x="170" y="428"/>
                </a:cxn>
                <a:cxn ang="0">
                  <a:pos x="172" y="428"/>
                </a:cxn>
                <a:cxn ang="0">
                  <a:pos x="173" y="429"/>
                </a:cxn>
                <a:cxn ang="0">
                  <a:pos x="174" y="429"/>
                </a:cxn>
                <a:cxn ang="0">
                  <a:pos x="213" y="386"/>
                </a:cxn>
                <a:cxn ang="0">
                  <a:pos x="209" y="379"/>
                </a:cxn>
                <a:cxn ang="0">
                  <a:pos x="207" y="373"/>
                </a:cxn>
                <a:cxn ang="0">
                  <a:pos x="205" y="369"/>
                </a:cxn>
                <a:cxn ang="0">
                  <a:pos x="205" y="367"/>
                </a:cxn>
              </a:cxnLst>
              <a:rect l="0" t="0" r="r" b="b"/>
              <a:pathLst>
                <a:path w="213" h="429">
                  <a:moveTo>
                    <a:pt x="205" y="367"/>
                  </a:moveTo>
                  <a:lnTo>
                    <a:pt x="203" y="361"/>
                  </a:lnTo>
                  <a:lnTo>
                    <a:pt x="197" y="347"/>
                  </a:lnTo>
                  <a:lnTo>
                    <a:pt x="187" y="324"/>
                  </a:lnTo>
                  <a:lnTo>
                    <a:pt x="176" y="296"/>
                  </a:lnTo>
                  <a:lnTo>
                    <a:pt x="115" y="320"/>
                  </a:lnTo>
                  <a:lnTo>
                    <a:pt x="109" y="305"/>
                  </a:lnTo>
                  <a:lnTo>
                    <a:pt x="134" y="295"/>
                  </a:lnTo>
                  <a:lnTo>
                    <a:pt x="16" y="0"/>
                  </a:lnTo>
                  <a:lnTo>
                    <a:pt x="9" y="12"/>
                  </a:lnTo>
                  <a:lnTo>
                    <a:pt x="4" y="24"/>
                  </a:lnTo>
                  <a:lnTo>
                    <a:pt x="1" y="39"/>
                  </a:lnTo>
                  <a:lnTo>
                    <a:pt x="0" y="55"/>
                  </a:lnTo>
                  <a:lnTo>
                    <a:pt x="1" y="68"/>
                  </a:lnTo>
                  <a:lnTo>
                    <a:pt x="2" y="80"/>
                  </a:lnTo>
                  <a:lnTo>
                    <a:pt x="6" y="95"/>
                  </a:lnTo>
                  <a:lnTo>
                    <a:pt x="10" y="109"/>
                  </a:lnTo>
                  <a:lnTo>
                    <a:pt x="12" y="117"/>
                  </a:lnTo>
                  <a:lnTo>
                    <a:pt x="20" y="139"/>
                  </a:lnTo>
                  <a:lnTo>
                    <a:pt x="30" y="171"/>
                  </a:lnTo>
                  <a:lnTo>
                    <a:pt x="43" y="210"/>
                  </a:lnTo>
                  <a:lnTo>
                    <a:pt x="56" y="252"/>
                  </a:lnTo>
                  <a:lnTo>
                    <a:pt x="70" y="294"/>
                  </a:lnTo>
                  <a:lnTo>
                    <a:pt x="82" y="333"/>
                  </a:lnTo>
                  <a:lnTo>
                    <a:pt x="92" y="365"/>
                  </a:lnTo>
                  <a:lnTo>
                    <a:pt x="96" y="376"/>
                  </a:lnTo>
                  <a:lnTo>
                    <a:pt x="99" y="384"/>
                  </a:lnTo>
                  <a:lnTo>
                    <a:pt x="101" y="390"/>
                  </a:lnTo>
                  <a:lnTo>
                    <a:pt x="102" y="393"/>
                  </a:lnTo>
                  <a:lnTo>
                    <a:pt x="104" y="394"/>
                  </a:lnTo>
                  <a:lnTo>
                    <a:pt x="106" y="395"/>
                  </a:lnTo>
                  <a:lnTo>
                    <a:pt x="108" y="397"/>
                  </a:lnTo>
                  <a:lnTo>
                    <a:pt x="111" y="398"/>
                  </a:lnTo>
                  <a:lnTo>
                    <a:pt x="117" y="401"/>
                  </a:lnTo>
                  <a:lnTo>
                    <a:pt x="124" y="405"/>
                  </a:lnTo>
                  <a:lnTo>
                    <a:pt x="132" y="408"/>
                  </a:lnTo>
                  <a:lnTo>
                    <a:pt x="140" y="413"/>
                  </a:lnTo>
                  <a:lnTo>
                    <a:pt x="147" y="416"/>
                  </a:lnTo>
                  <a:lnTo>
                    <a:pt x="155" y="421"/>
                  </a:lnTo>
                  <a:lnTo>
                    <a:pt x="162" y="424"/>
                  </a:lnTo>
                  <a:lnTo>
                    <a:pt x="169" y="427"/>
                  </a:lnTo>
                  <a:lnTo>
                    <a:pt x="170" y="428"/>
                  </a:lnTo>
                  <a:lnTo>
                    <a:pt x="172" y="428"/>
                  </a:lnTo>
                  <a:lnTo>
                    <a:pt x="173" y="429"/>
                  </a:lnTo>
                  <a:lnTo>
                    <a:pt x="174" y="429"/>
                  </a:lnTo>
                  <a:lnTo>
                    <a:pt x="213" y="386"/>
                  </a:lnTo>
                  <a:lnTo>
                    <a:pt x="209" y="379"/>
                  </a:lnTo>
                  <a:lnTo>
                    <a:pt x="207" y="373"/>
                  </a:lnTo>
                  <a:lnTo>
                    <a:pt x="205" y="369"/>
                  </a:lnTo>
                  <a:lnTo>
                    <a:pt x="205" y="36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6"/>
            <p:cNvSpPr>
              <a:spLocks noEditPoints="1"/>
            </p:cNvSpPr>
            <p:nvPr/>
          </p:nvSpPr>
          <p:spPr bwMode="auto">
            <a:xfrm>
              <a:off x="8337551" y="2184400"/>
              <a:ext cx="49213" cy="49213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2" y="43"/>
                </a:cxn>
                <a:cxn ang="0">
                  <a:pos x="9" y="53"/>
                </a:cxn>
                <a:cxn ang="0">
                  <a:pos x="18" y="60"/>
                </a:cxn>
                <a:cxn ang="0">
                  <a:pos x="30" y="62"/>
                </a:cxn>
                <a:cxn ang="0">
                  <a:pos x="42" y="60"/>
                </a:cxn>
                <a:cxn ang="0">
                  <a:pos x="52" y="53"/>
                </a:cxn>
                <a:cxn ang="0">
                  <a:pos x="59" y="43"/>
                </a:cxn>
                <a:cxn ang="0">
                  <a:pos x="61" y="31"/>
                </a:cxn>
                <a:cxn ang="0">
                  <a:pos x="59" y="18"/>
                </a:cxn>
                <a:cxn ang="0">
                  <a:pos x="52" y="9"/>
                </a:cxn>
                <a:cxn ang="0">
                  <a:pos x="42" y="3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31"/>
                </a:cxn>
                <a:cxn ang="0">
                  <a:pos x="15" y="31"/>
                </a:cxn>
                <a:cxn ang="0">
                  <a:pos x="16" y="25"/>
                </a:cxn>
                <a:cxn ang="0">
                  <a:pos x="20" y="21"/>
                </a:cxn>
                <a:cxn ang="0">
                  <a:pos x="24" y="17"/>
                </a:cxn>
                <a:cxn ang="0">
                  <a:pos x="30" y="16"/>
                </a:cxn>
                <a:cxn ang="0">
                  <a:pos x="37" y="17"/>
                </a:cxn>
                <a:cxn ang="0">
                  <a:pos x="41" y="21"/>
                </a:cxn>
                <a:cxn ang="0">
                  <a:pos x="45" y="25"/>
                </a:cxn>
                <a:cxn ang="0">
                  <a:pos x="46" y="31"/>
                </a:cxn>
                <a:cxn ang="0">
                  <a:pos x="45" y="37"/>
                </a:cxn>
                <a:cxn ang="0">
                  <a:pos x="41" y="42"/>
                </a:cxn>
                <a:cxn ang="0">
                  <a:pos x="37" y="45"/>
                </a:cxn>
                <a:cxn ang="0">
                  <a:pos x="30" y="46"/>
                </a:cxn>
                <a:cxn ang="0">
                  <a:pos x="24" y="45"/>
                </a:cxn>
                <a:cxn ang="0">
                  <a:pos x="20" y="42"/>
                </a:cxn>
                <a:cxn ang="0">
                  <a:pos x="16" y="37"/>
                </a:cxn>
                <a:cxn ang="0">
                  <a:pos x="15" y="31"/>
                </a:cxn>
              </a:cxnLst>
              <a:rect l="0" t="0" r="r" b="b"/>
              <a:pathLst>
                <a:path w="61" h="62">
                  <a:moveTo>
                    <a:pt x="0" y="31"/>
                  </a:moveTo>
                  <a:lnTo>
                    <a:pt x="2" y="43"/>
                  </a:lnTo>
                  <a:lnTo>
                    <a:pt x="9" y="53"/>
                  </a:lnTo>
                  <a:lnTo>
                    <a:pt x="18" y="60"/>
                  </a:lnTo>
                  <a:lnTo>
                    <a:pt x="30" y="62"/>
                  </a:lnTo>
                  <a:lnTo>
                    <a:pt x="42" y="60"/>
                  </a:lnTo>
                  <a:lnTo>
                    <a:pt x="52" y="53"/>
                  </a:lnTo>
                  <a:lnTo>
                    <a:pt x="59" y="43"/>
                  </a:lnTo>
                  <a:lnTo>
                    <a:pt x="61" y="31"/>
                  </a:lnTo>
                  <a:lnTo>
                    <a:pt x="59" y="18"/>
                  </a:lnTo>
                  <a:lnTo>
                    <a:pt x="52" y="9"/>
                  </a:lnTo>
                  <a:lnTo>
                    <a:pt x="42" y="3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1"/>
                  </a:lnTo>
                  <a:close/>
                  <a:moveTo>
                    <a:pt x="15" y="31"/>
                  </a:moveTo>
                  <a:lnTo>
                    <a:pt x="16" y="25"/>
                  </a:lnTo>
                  <a:lnTo>
                    <a:pt x="20" y="21"/>
                  </a:lnTo>
                  <a:lnTo>
                    <a:pt x="24" y="17"/>
                  </a:lnTo>
                  <a:lnTo>
                    <a:pt x="30" y="16"/>
                  </a:lnTo>
                  <a:lnTo>
                    <a:pt x="37" y="17"/>
                  </a:lnTo>
                  <a:lnTo>
                    <a:pt x="41" y="21"/>
                  </a:lnTo>
                  <a:lnTo>
                    <a:pt x="45" y="25"/>
                  </a:lnTo>
                  <a:lnTo>
                    <a:pt x="46" y="31"/>
                  </a:lnTo>
                  <a:lnTo>
                    <a:pt x="45" y="37"/>
                  </a:lnTo>
                  <a:lnTo>
                    <a:pt x="41" y="42"/>
                  </a:lnTo>
                  <a:lnTo>
                    <a:pt x="37" y="45"/>
                  </a:lnTo>
                  <a:lnTo>
                    <a:pt x="30" y="46"/>
                  </a:lnTo>
                  <a:lnTo>
                    <a:pt x="24" y="45"/>
                  </a:lnTo>
                  <a:lnTo>
                    <a:pt x="20" y="42"/>
                  </a:lnTo>
                  <a:lnTo>
                    <a:pt x="16" y="37"/>
                  </a:lnTo>
                  <a:lnTo>
                    <a:pt x="15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7"/>
            <p:cNvSpPr>
              <a:spLocks noEditPoints="1"/>
            </p:cNvSpPr>
            <p:nvPr/>
          </p:nvSpPr>
          <p:spPr bwMode="auto">
            <a:xfrm>
              <a:off x="8491538" y="2341563"/>
              <a:ext cx="133350" cy="173038"/>
            </a:xfrm>
            <a:custGeom>
              <a:avLst/>
              <a:gdLst/>
              <a:ahLst/>
              <a:cxnLst>
                <a:cxn ang="0">
                  <a:pos x="45" y="4"/>
                </a:cxn>
                <a:cxn ang="0">
                  <a:pos x="33" y="11"/>
                </a:cxn>
                <a:cxn ang="0">
                  <a:pos x="24" y="19"/>
                </a:cxn>
                <a:cxn ang="0">
                  <a:pos x="15" y="30"/>
                </a:cxn>
                <a:cxn ang="0">
                  <a:pos x="4" y="58"/>
                </a:cxn>
                <a:cxn ang="0">
                  <a:pos x="1" y="106"/>
                </a:cxn>
                <a:cxn ang="0">
                  <a:pos x="12" y="144"/>
                </a:cxn>
                <a:cxn ang="0">
                  <a:pos x="23" y="168"/>
                </a:cxn>
                <a:cxn ang="0">
                  <a:pos x="38" y="187"/>
                </a:cxn>
                <a:cxn ang="0">
                  <a:pos x="56" y="202"/>
                </a:cxn>
                <a:cxn ang="0">
                  <a:pos x="72" y="211"/>
                </a:cxn>
                <a:cxn ang="0">
                  <a:pos x="85" y="215"/>
                </a:cxn>
                <a:cxn ang="0">
                  <a:pos x="98" y="217"/>
                </a:cxn>
                <a:cxn ang="0">
                  <a:pos x="111" y="216"/>
                </a:cxn>
                <a:cxn ang="0">
                  <a:pos x="122" y="211"/>
                </a:cxn>
                <a:cxn ang="0">
                  <a:pos x="134" y="206"/>
                </a:cxn>
                <a:cxn ang="0">
                  <a:pos x="143" y="197"/>
                </a:cxn>
                <a:cxn ang="0">
                  <a:pos x="152" y="186"/>
                </a:cxn>
                <a:cxn ang="0">
                  <a:pos x="161" y="169"/>
                </a:cxn>
                <a:cxn ang="0">
                  <a:pos x="166" y="143"/>
                </a:cxn>
                <a:cxn ang="0">
                  <a:pos x="167" y="117"/>
                </a:cxn>
                <a:cxn ang="0">
                  <a:pos x="164" y="96"/>
                </a:cxn>
                <a:cxn ang="0">
                  <a:pos x="152" y="64"/>
                </a:cxn>
                <a:cxn ang="0">
                  <a:pos x="129" y="30"/>
                </a:cxn>
                <a:cxn ang="0">
                  <a:pos x="99" y="7"/>
                </a:cxn>
                <a:cxn ang="0">
                  <a:pos x="67" y="0"/>
                </a:cxn>
                <a:cxn ang="0">
                  <a:pos x="76" y="187"/>
                </a:cxn>
                <a:cxn ang="0">
                  <a:pos x="61" y="177"/>
                </a:cxn>
                <a:cxn ang="0">
                  <a:pos x="48" y="162"/>
                </a:cxn>
                <a:cxn ang="0">
                  <a:pos x="38" y="145"/>
                </a:cxn>
                <a:cxn ang="0">
                  <a:pos x="30" y="125"/>
                </a:cxn>
                <a:cxn ang="0">
                  <a:pos x="24" y="84"/>
                </a:cxn>
                <a:cxn ang="0">
                  <a:pos x="33" y="47"/>
                </a:cxn>
                <a:cxn ang="0">
                  <a:pos x="42" y="34"/>
                </a:cxn>
                <a:cxn ang="0">
                  <a:pos x="58" y="24"/>
                </a:cxn>
                <a:cxn ang="0">
                  <a:pos x="80" y="24"/>
                </a:cxn>
                <a:cxn ang="0">
                  <a:pos x="104" y="38"/>
                </a:cxn>
                <a:cxn ang="0">
                  <a:pos x="124" y="60"/>
                </a:cxn>
                <a:cxn ang="0">
                  <a:pos x="138" y="92"/>
                </a:cxn>
                <a:cxn ang="0">
                  <a:pos x="142" y="113"/>
                </a:cxn>
                <a:cxn ang="0">
                  <a:pos x="141" y="152"/>
                </a:cxn>
                <a:cxn ang="0">
                  <a:pos x="131" y="176"/>
                </a:cxn>
                <a:cxn ang="0">
                  <a:pos x="119" y="188"/>
                </a:cxn>
                <a:cxn ang="0">
                  <a:pos x="105" y="192"/>
                </a:cxn>
                <a:cxn ang="0">
                  <a:pos x="95" y="193"/>
                </a:cxn>
                <a:cxn ang="0">
                  <a:pos x="86" y="191"/>
                </a:cxn>
                <a:cxn ang="0">
                  <a:pos x="79" y="188"/>
                </a:cxn>
                <a:cxn ang="0">
                  <a:pos x="160" y="85"/>
                </a:cxn>
                <a:cxn ang="0">
                  <a:pos x="160" y="85"/>
                </a:cxn>
              </a:cxnLst>
              <a:rect l="0" t="0" r="r" b="b"/>
              <a:pathLst>
                <a:path w="167" h="217">
                  <a:moveTo>
                    <a:pt x="51" y="2"/>
                  </a:moveTo>
                  <a:lnTo>
                    <a:pt x="45" y="4"/>
                  </a:lnTo>
                  <a:lnTo>
                    <a:pt x="39" y="7"/>
                  </a:lnTo>
                  <a:lnTo>
                    <a:pt x="33" y="11"/>
                  </a:lnTo>
                  <a:lnTo>
                    <a:pt x="29" y="14"/>
                  </a:lnTo>
                  <a:lnTo>
                    <a:pt x="24" y="19"/>
                  </a:lnTo>
                  <a:lnTo>
                    <a:pt x="20" y="24"/>
                  </a:lnTo>
                  <a:lnTo>
                    <a:pt x="15" y="30"/>
                  </a:lnTo>
                  <a:lnTo>
                    <a:pt x="12" y="37"/>
                  </a:lnTo>
                  <a:lnTo>
                    <a:pt x="4" y="58"/>
                  </a:lnTo>
                  <a:lnTo>
                    <a:pt x="0" y="81"/>
                  </a:lnTo>
                  <a:lnTo>
                    <a:pt x="1" y="106"/>
                  </a:lnTo>
                  <a:lnTo>
                    <a:pt x="7" y="132"/>
                  </a:lnTo>
                  <a:lnTo>
                    <a:pt x="12" y="144"/>
                  </a:lnTo>
                  <a:lnTo>
                    <a:pt x="17" y="156"/>
                  </a:lnTo>
                  <a:lnTo>
                    <a:pt x="23" y="168"/>
                  </a:lnTo>
                  <a:lnTo>
                    <a:pt x="30" y="178"/>
                  </a:lnTo>
                  <a:lnTo>
                    <a:pt x="38" y="187"/>
                  </a:lnTo>
                  <a:lnTo>
                    <a:pt x="47" y="196"/>
                  </a:lnTo>
                  <a:lnTo>
                    <a:pt x="56" y="202"/>
                  </a:lnTo>
                  <a:lnTo>
                    <a:pt x="66" y="208"/>
                  </a:lnTo>
                  <a:lnTo>
                    <a:pt x="72" y="211"/>
                  </a:lnTo>
                  <a:lnTo>
                    <a:pt x="78" y="214"/>
                  </a:lnTo>
                  <a:lnTo>
                    <a:pt x="85" y="215"/>
                  </a:lnTo>
                  <a:lnTo>
                    <a:pt x="92" y="216"/>
                  </a:lnTo>
                  <a:lnTo>
                    <a:pt x="98" y="217"/>
                  </a:lnTo>
                  <a:lnTo>
                    <a:pt x="104" y="216"/>
                  </a:lnTo>
                  <a:lnTo>
                    <a:pt x="111" y="216"/>
                  </a:lnTo>
                  <a:lnTo>
                    <a:pt x="116" y="214"/>
                  </a:lnTo>
                  <a:lnTo>
                    <a:pt x="122" y="211"/>
                  </a:lnTo>
                  <a:lnTo>
                    <a:pt x="129" y="209"/>
                  </a:lnTo>
                  <a:lnTo>
                    <a:pt x="134" y="206"/>
                  </a:lnTo>
                  <a:lnTo>
                    <a:pt x="139" y="201"/>
                  </a:lnTo>
                  <a:lnTo>
                    <a:pt x="143" y="197"/>
                  </a:lnTo>
                  <a:lnTo>
                    <a:pt x="148" y="191"/>
                  </a:lnTo>
                  <a:lnTo>
                    <a:pt x="152" y="186"/>
                  </a:lnTo>
                  <a:lnTo>
                    <a:pt x="156" y="180"/>
                  </a:lnTo>
                  <a:lnTo>
                    <a:pt x="161" y="169"/>
                  </a:lnTo>
                  <a:lnTo>
                    <a:pt x="165" y="155"/>
                  </a:lnTo>
                  <a:lnTo>
                    <a:pt x="166" y="143"/>
                  </a:lnTo>
                  <a:lnTo>
                    <a:pt x="167" y="128"/>
                  </a:lnTo>
                  <a:lnTo>
                    <a:pt x="167" y="117"/>
                  </a:lnTo>
                  <a:lnTo>
                    <a:pt x="166" y="106"/>
                  </a:lnTo>
                  <a:lnTo>
                    <a:pt x="164" y="96"/>
                  </a:lnTo>
                  <a:lnTo>
                    <a:pt x="160" y="85"/>
                  </a:lnTo>
                  <a:lnTo>
                    <a:pt x="152" y="64"/>
                  </a:lnTo>
                  <a:lnTo>
                    <a:pt x="141" y="46"/>
                  </a:lnTo>
                  <a:lnTo>
                    <a:pt x="129" y="30"/>
                  </a:lnTo>
                  <a:lnTo>
                    <a:pt x="114" y="16"/>
                  </a:lnTo>
                  <a:lnTo>
                    <a:pt x="99" y="7"/>
                  </a:lnTo>
                  <a:lnTo>
                    <a:pt x="84" y="2"/>
                  </a:lnTo>
                  <a:lnTo>
                    <a:pt x="67" y="0"/>
                  </a:lnTo>
                  <a:lnTo>
                    <a:pt x="51" y="2"/>
                  </a:lnTo>
                  <a:close/>
                  <a:moveTo>
                    <a:pt x="76" y="187"/>
                  </a:moveTo>
                  <a:lnTo>
                    <a:pt x="68" y="182"/>
                  </a:lnTo>
                  <a:lnTo>
                    <a:pt x="61" y="177"/>
                  </a:lnTo>
                  <a:lnTo>
                    <a:pt x="54" y="170"/>
                  </a:lnTo>
                  <a:lnTo>
                    <a:pt x="48" y="162"/>
                  </a:lnTo>
                  <a:lnTo>
                    <a:pt x="42" y="154"/>
                  </a:lnTo>
                  <a:lnTo>
                    <a:pt x="38" y="145"/>
                  </a:lnTo>
                  <a:lnTo>
                    <a:pt x="33" y="135"/>
                  </a:lnTo>
                  <a:lnTo>
                    <a:pt x="30" y="125"/>
                  </a:lnTo>
                  <a:lnTo>
                    <a:pt x="25" y="104"/>
                  </a:lnTo>
                  <a:lnTo>
                    <a:pt x="24" y="84"/>
                  </a:lnTo>
                  <a:lnTo>
                    <a:pt x="26" y="64"/>
                  </a:lnTo>
                  <a:lnTo>
                    <a:pt x="33" y="47"/>
                  </a:lnTo>
                  <a:lnTo>
                    <a:pt x="36" y="40"/>
                  </a:lnTo>
                  <a:lnTo>
                    <a:pt x="42" y="34"/>
                  </a:lnTo>
                  <a:lnTo>
                    <a:pt x="49" y="29"/>
                  </a:lnTo>
                  <a:lnTo>
                    <a:pt x="58" y="24"/>
                  </a:lnTo>
                  <a:lnTo>
                    <a:pt x="69" y="23"/>
                  </a:lnTo>
                  <a:lnTo>
                    <a:pt x="80" y="24"/>
                  </a:lnTo>
                  <a:lnTo>
                    <a:pt x="93" y="30"/>
                  </a:lnTo>
                  <a:lnTo>
                    <a:pt x="104" y="38"/>
                  </a:lnTo>
                  <a:lnTo>
                    <a:pt x="114" y="48"/>
                  </a:lnTo>
                  <a:lnTo>
                    <a:pt x="124" y="60"/>
                  </a:lnTo>
                  <a:lnTo>
                    <a:pt x="132" y="75"/>
                  </a:lnTo>
                  <a:lnTo>
                    <a:pt x="138" y="92"/>
                  </a:lnTo>
                  <a:lnTo>
                    <a:pt x="138" y="92"/>
                  </a:lnTo>
                  <a:lnTo>
                    <a:pt x="142" y="113"/>
                  </a:lnTo>
                  <a:lnTo>
                    <a:pt x="143" y="133"/>
                  </a:lnTo>
                  <a:lnTo>
                    <a:pt x="141" y="152"/>
                  </a:lnTo>
                  <a:lnTo>
                    <a:pt x="136" y="169"/>
                  </a:lnTo>
                  <a:lnTo>
                    <a:pt x="131" y="176"/>
                  </a:lnTo>
                  <a:lnTo>
                    <a:pt x="126" y="181"/>
                  </a:lnTo>
                  <a:lnTo>
                    <a:pt x="119" y="188"/>
                  </a:lnTo>
                  <a:lnTo>
                    <a:pt x="110" y="191"/>
                  </a:lnTo>
                  <a:lnTo>
                    <a:pt x="105" y="192"/>
                  </a:lnTo>
                  <a:lnTo>
                    <a:pt x="99" y="193"/>
                  </a:lnTo>
                  <a:lnTo>
                    <a:pt x="95" y="193"/>
                  </a:lnTo>
                  <a:lnTo>
                    <a:pt x="90" y="192"/>
                  </a:lnTo>
                  <a:lnTo>
                    <a:pt x="86" y="191"/>
                  </a:lnTo>
                  <a:lnTo>
                    <a:pt x="83" y="190"/>
                  </a:lnTo>
                  <a:lnTo>
                    <a:pt x="79" y="188"/>
                  </a:lnTo>
                  <a:lnTo>
                    <a:pt x="76" y="187"/>
                  </a:lnTo>
                  <a:close/>
                  <a:moveTo>
                    <a:pt x="160" y="85"/>
                  </a:moveTo>
                  <a:lnTo>
                    <a:pt x="160" y="85"/>
                  </a:lnTo>
                  <a:lnTo>
                    <a:pt x="160" y="85"/>
                  </a:lnTo>
                  <a:lnTo>
                    <a:pt x="160" y="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8"/>
            <p:cNvSpPr>
              <a:spLocks noEditPoints="1"/>
            </p:cNvSpPr>
            <p:nvPr/>
          </p:nvSpPr>
          <p:spPr bwMode="auto">
            <a:xfrm>
              <a:off x="8115301" y="2347913"/>
              <a:ext cx="133350" cy="171450"/>
            </a:xfrm>
            <a:custGeom>
              <a:avLst/>
              <a:gdLst/>
              <a:ahLst/>
              <a:cxnLst>
                <a:cxn ang="0">
                  <a:pos x="4" y="96"/>
                </a:cxn>
                <a:cxn ang="0">
                  <a:pos x="0" y="118"/>
                </a:cxn>
                <a:cxn ang="0">
                  <a:pos x="1" y="143"/>
                </a:cxn>
                <a:cxn ang="0">
                  <a:pos x="7" y="168"/>
                </a:cxn>
                <a:cxn ang="0">
                  <a:pos x="16" y="186"/>
                </a:cxn>
                <a:cxn ang="0">
                  <a:pos x="25" y="198"/>
                </a:cxn>
                <a:cxn ang="0">
                  <a:pos x="34" y="205"/>
                </a:cxn>
                <a:cxn ang="0">
                  <a:pos x="45" y="212"/>
                </a:cxn>
                <a:cxn ang="0">
                  <a:pos x="58" y="215"/>
                </a:cxn>
                <a:cxn ang="0">
                  <a:pos x="70" y="217"/>
                </a:cxn>
                <a:cxn ang="0">
                  <a:pos x="84" y="215"/>
                </a:cxn>
                <a:cxn ang="0">
                  <a:pos x="96" y="212"/>
                </a:cxn>
                <a:cxn ang="0">
                  <a:pos x="112" y="203"/>
                </a:cxn>
                <a:cxn ang="0">
                  <a:pos x="130" y="187"/>
                </a:cxn>
                <a:cxn ang="0">
                  <a:pos x="144" y="167"/>
                </a:cxn>
                <a:cxn ang="0">
                  <a:pos x="157" y="145"/>
                </a:cxn>
                <a:cxn ang="0">
                  <a:pos x="167" y="107"/>
                </a:cxn>
                <a:cxn ang="0">
                  <a:pos x="165" y="58"/>
                </a:cxn>
                <a:cxn ang="0">
                  <a:pos x="152" y="31"/>
                </a:cxn>
                <a:cxn ang="0">
                  <a:pos x="143" y="19"/>
                </a:cxn>
                <a:cxn ang="0">
                  <a:pos x="134" y="12"/>
                </a:cxn>
                <a:cxn ang="0">
                  <a:pos x="123" y="5"/>
                </a:cxn>
                <a:cxn ang="0">
                  <a:pos x="102" y="0"/>
                </a:cxn>
                <a:cxn ang="0">
                  <a:pos x="69" y="8"/>
                </a:cxn>
                <a:cxn ang="0">
                  <a:pos x="39" y="29"/>
                </a:cxn>
                <a:cxn ang="0">
                  <a:pos x="15" y="63"/>
                </a:cxn>
                <a:cxn ang="0">
                  <a:pos x="58" y="192"/>
                </a:cxn>
                <a:cxn ang="0">
                  <a:pos x="42" y="182"/>
                </a:cxn>
                <a:cxn ang="0">
                  <a:pos x="33" y="170"/>
                </a:cxn>
                <a:cxn ang="0">
                  <a:pos x="24" y="134"/>
                </a:cxn>
                <a:cxn ang="0">
                  <a:pos x="30" y="92"/>
                </a:cxn>
                <a:cxn ang="0">
                  <a:pos x="36" y="75"/>
                </a:cxn>
                <a:cxn ang="0">
                  <a:pos x="53" y="49"/>
                </a:cxn>
                <a:cxn ang="0">
                  <a:pos x="76" y="31"/>
                </a:cxn>
                <a:cxn ang="0">
                  <a:pos x="99" y="24"/>
                </a:cxn>
                <a:cxn ang="0">
                  <a:pos x="120" y="29"/>
                </a:cxn>
                <a:cxn ang="0">
                  <a:pos x="131" y="41"/>
                </a:cxn>
                <a:cxn ang="0">
                  <a:pos x="142" y="64"/>
                </a:cxn>
                <a:cxn ang="0">
                  <a:pos x="143" y="105"/>
                </a:cxn>
                <a:cxn ang="0">
                  <a:pos x="135" y="136"/>
                </a:cxn>
                <a:cxn ang="0">
                  <a:pos x="125" y="155"/>
                </a:cxn>
                <a:cxn ang="0">
                  <a:pos x="114" y="171"/>
                </a:cxn>
                <a:cxn ang="0">
                  <a:pos x="99" y="183"/>
                </a:cxn>
                <a:cxn ang="0">
                  <a:pos x="88" y="189"/>
                </a:cxn>
                <a:cxn ang="0">
                  <a:pos x="81" y="192"/>
                </a:cxn>
                <a:cxn ang="0">
                  <a:pos x="72" y="194"/>
                </a:cxn>
                <a:cxn ang="0">
                  <a:pos x="62" y="193"/>
                </a:cxn>
              </a:cxnLst>
              <a:rect l="0" t="0" r="r" b="b"/>
              <a:pathLst>
                <a:path w="168" h="217">
                  <a:moveTo>
                    <a:pt x="7" y="84"/>
                  </a:moveTo>
                  <a:lnTo>
                    <a:pt x="4" y="96"/>
                  </a:lnTo>
                  <a:lnTo>
                    <a:pt x="2" y="107"/>
                  </a:lnTo>
                  <a:lnTo>
                    <a:pt x="0" y="118"/>
                  </a:lnTo>
                  <a:lnTo>
                    <a:pt x="0" y="128"/>
                  </a:lnTo>
                  <a:lnTo>
                    <a:pt x="1" y="143"/>
                  </a:lnTo>
                  <a:lnTo>
                    <a:pt x="4" y="156"/>
                  </a:lnTo>
                  <a:lnTo>
                    <a:pt x="7" y="168"/>
                  </a:lnTo>
                  <a:lnTo>
                    <a:pt x="13" y="181"/>
                  </a:lnTo>
                  <a:lnTo>
                    <a:pt x="16" y="186"/>
                  </a:lnTo>
                  <a:lnTo>
                    <a:pt x="21" y="192"/>
                  </a:lnTo>
                  <a:lnTo>
                    <a:pt x="25" y="198"/>
                  </a:lnTo>
                  <a:lnTo>
                    <a:pt x="30" y="202"/>
                  </a:lnTo>
                  <a:lnTo>
                    <a:pt x="34" y="205"/>
                  </a:lnTo>
                  <a:lnTo>
                    <a:pt x="40" y="209"/>
                  </a:lnTo>
                  <a:lnTo>
                    <a:pt x="45" y="212"/>
                  </a:lnTo>
                  <a:lnTo>
                    <a:pt x="51" y="214"/>
                  </a:lnTo>
                  <a:lnTo>
                    <a:pt x="58" y="215"/>
                  </a:lnTo>
                  <a:lnTo>
                    <a:pt x="63" y="217"/>
                  </a:lnTo>
                  <a:lnTo>
                    <a:pt x="70" y="217"/>
                  </a:lnTo>
                  <a:lnTo>
                    <a:pt x="77" y="217"/>
                  </a:lnTo>
                  <a:lnTo>
                    <a:pt x="84" y="215"/>
                  </a:lnTo>
                  <a:lnTo>
                    <a:pt x="90" y="214"/>
                  </a:lnTo>
                  <a:lnTo>
                    <a:pt x="96" y="212"/>
                  </a:lnTo>
                  <a:lnTo>
                    <a:pt x="103" y="209"/>
                  </a:lnTo>
                  <a:lnTo>
                    <a:pt x="112" y="203"/>
                  </a:lnTo>
                  <a:lnTo>
                    <a:pt x="121" y="195"/>
                  </a:lnTo>
                  <a:lnTo>
                    <a:pt x="130" y="187"/>
                  </a:lnTo>
                  <a:lnTo>
                    <a:pt x="138" y="177"/>
                  </a:lnTo>
                  <a:lnTo>
                    <a:pt x="144" y="167"/>
                  </a:lnTo>
                  <a:lnTo>
                    <a:pt x="151" y="156"/>
                  </a:lnTo>
                  <a:lnTo>
                    <a:pt x="157" y="145"/>
                  </a:lnTo>
                  <a:lnTo>
                    <a:pt x="161" y="133"/>
                  </a:lnTo>
                  <a:lnTo>
                    <a:pt x="167" y="107"/>
                  </a:lnTo>
                  <a:lnTo>
                    <a:pt x="168" y="81"/>
                  </a:lnTo>
                  <a:lnTo>
                    <a:pt x="165" y="58"/>
                  </a:lnTo>
                  <a:lnTo>
                    <a:pt x="156" y="36"/>
                  </a:lnTo>
                  <a:lnTo>
                    <a:pt x="152" y="31"/>
                  </a:lnTo>
                  <a:lnTo>
                    <a:pt x="148" y="25"/>
                  </a:lnTo>
                  <a:lnTo>
                    <a:pt x="143" y="19"/>
                  </a:lnTo>
                  <a:lnTo>
                    <a:pt x="139" y="15"/>
                  </a:lnTo>
                  <a:lnTo>
                    <a:pt x="134" y="12"/>
                  </a:lnTo>
                  <a:lnTo>
                    <a:pt x="129" y="8"/>
                  </a:lnTo>
                  <a:lnTo>
                    <a:pt x="123" y="5"/>
                  </a:lnTo>
                  <a:lnTo>
                    <a:pt x="117" y="3"/>
                  </a:lnTo>
                  <a:lnTo>
                    <a:pt x="102" y="0"/>
                  </a:lnTo>
                  <a:lnTo>
                    <a:pt x="85" y="1"/>
                  </a:lnTo>
                  <a:lnTo>
                    <a:pt x="69" y="8"/>
                  </a:lnTo>
                  <a:lnTo>
                    <a:pt x="53" y="17"/>
                  </a:lnTo>
                  <a:lnTo>
                    <a:pt x="39" y="29"/>
                  </a:lnTo>
                  <a:lnTo>
                    <a:pt x="26" y="45"/>
                  </a:lnTo>
                  <a:lnTo>
                    <a:pt x="15" y="63"/>
                  </a:lnTo>
                  <a:lnTo>
                    <a:pt x="7" y="84"/>
                  </a:lnTo>
                  <a:close/>
                  <a:moveTo>
                    <a:pt x="58" y="192"/>
                  </a:moveTo>
                  <a:lnTo>
                    <a:pt x="49" y="187"/>
                  </a:lnTo>
                  <a:lnTo>
                    <a:pt x="42" y="182"/>
                  </a:lnTo>
                  <a:lnTo>
                    <a:pt x="37" y="176"/>
                  </a:lnTo>
                  <a:lnTo>
                    <a:pt x="33" y="170"/>
                  </a:lnTo>
                  <a:lnTo>
                    <a:pt x="26" y="153"/>
                  </a:lnTo>
                  <a:lnTo>
                    <a:pt x="24" y="134"/>
                  </a:lnTo>
                  <a:lnTo>
                    <a:pt x="25" y="114"/>
                  </a:lnTo>
                  <a:lnTo>
                    <a:pt x="30" y="92"/>
                  </a:lnTo>
                  <a:lnTo>
                    <a:pt x="30" y="92"/>
                  </a:lnTo>
                  <a:lnTo>
                    <a:pt x="36" y="75"/>
                  </a:lnTo>
                  <a:lnTo>
                    <a:pt x="44" y="61"/>
                  </a:lnTo>
                  <a:lnTo>
                    <a:pt x="53" y="49"/>
                  </a:lnTo>
                  <a:lnTo>
                    <a:pt x="64" y="38"/>
                  </a:lnTo>
                  <a:lnTo>
                    <a:pt x="76" y="31"/>
                  </a:lnTo>
                  <a:lnTo>
                    <a:pt x="87" y="25"/>
                  </a:lnTo>
                  <a:lnTo>
                    <a:pt x="99" y="24"/>
                  </a:lnTo>
                  <a:lnTo>
                    <a:pt x="111" y="25"/>
                  </a:lnTo>
                  <a:lnTo>
                    <a:pt x="120" y="29"/>
                  </a:lnTo>
                  <a:lnTo>
                    <a:pt x="126" y="35"/>
                  </a:lnTo>
                  <a:lnTo>
                    <a:pt x="131" y="41"/>
                  </a:lnTo>
                  <a:lnTo>
                    <a:pt x="135" y="47"/>
                  </a:lnTo>
                  <a:lnTo>
                    <a:pt x="142" y="64"/>
                  </a:lnTo>
                  <a:lnTo>
                    <a:pt x="144" y="83"/>
                  </a:lnTo>
                  <a:lnTo>
                    <a:pt x="143" y="105"/>
                  </a:lnTo>
                  <a:lnTo>
                    <a:pt x="139" y="126"/>
                  </a:lnTo>
                  <a:lnTo>
                    <a:pt x="135" y="136"/>
                  </a:lnTo>
                  <a:lnTo>
                    <a:pt x="131" y="146"/>
                  </a:lnTo>
                  <a:lnTo>
                    <a:pt x="125" y="155"/>
                  </a:lnTo>
                  <a:lnTo>
                    <a:pt x="120" y="163"/>
                  </a:lnTo>
                  <a:lnTo>
                    <a:pt x="114" y="171"/>
                  </a:lnTo>
                  <a:lnTo>
                    <a:pt x="106" y="177"/>
                  </a:lnTo>
                  <a:lnTo>
                    <a:pt x="99" y="183"/>
                  </a:lnTo>
                  <a:lnTo>
                    <a:pt x="91" y="187"/>
                  </a:lnTo>
                  <a:lnTo>
                    <a:pt x="88" y="189"/>
                  </a:lnTo>
                  <a:lnTo>
                    <a:pt x="85" y="191"/>
                  </a:lnTo>
                  <a:lnTo>
                    <a:pt x="81" y="192"/>
                  </a:lnTo>
                  <a:lnTo>
                    <a:pt x="77" y="193"/>
                  </a:lnTo>
                  <a:lnTo>
                    <a:pt x="72" y="194"/>
                  </a:lnTo>
                  <a:lnTo>
                    <a:pt x="68" y="194"/>
                  </a:lnTo>
                  <a:lnTo>
                    <a:pt x="62" y="193"/>
                  </a:lnTo>
                  <a:lnTo>
                    <a:pt x="58" y="1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9"/>
            <p:cNvSpPr>
              <a:spLocks/>
            </p:cNvSpPr>
            <p:nvPr/>
          </p:nvSpPr>
          <p:spPr bwMode="auto">
            <a:xfrm>
              <a:off x="8510588" y="2360613"/>
              <a:ext cx="95250" cy="134938"/>
            </a:xfrm>
            <a:custGeom>
              <a:avLst/>
              <a:gdLst/>
              <a:ahLst/>
              <a:cxnLst>
                <a:cxn ang="0">
                  <a:pos x="52" y="164"/>
                </a:cxn>
                <a:cxn ang="0">
                  <a:pos x="44" y="159"/>
                </a:cxn>
                <a:cxn ang="0">
                  <a:pos x="37" y="154"/>
                </a:cxn>
                <a:cxn ang="0">
                  <a:pos x="30" y="147"/>
                </a:cxn>
                <a:cxn ang="0">
                  <a:pos x="24" y="139"/>
                </a:cxn>
                <a:cxn ang="0">
                  <a:pos x="18" y="131"/>
                </a:cxn>
                <a:cxn ang="0">
                  <a:pos x="14" y="122"/>
                </a:cxn>
                <a:cxn ang="0">
                  <a:pos x="9" y="112"/>
                </a:cxn>
                <a:cxn ang="0">
                  <a:pos x="6" y="102"/>
                </a:cxn>
                <a:cxn ang="0">
                  <a:pos x="1" y="81"/>
                </a:cxn>
                <a:cxn ang="0">
                  <a:pos x="0" y="61"/>
                </a:cxn>
                <a:cxn ang="0">
                  <a:pos x="2" y="41"/>
                </a:cxn>
                <a:cxn ang="0">
                  <a:pos x="9" y="24"/>
                </a:cxn>
                <a:cxn ang="0">
                  <a:pos x="12" y="17"/>
                </a:cxn>
                <a:cxn ang="0">
                  <a:pos x="18" y="11"/>
                </a:cxn>
                <a:cxn ang="0">
                  <a:pos x="25" y="6"/>
                </a:cxn>
                <a:cxn ang="0">
                  <a:pos x="34" y="1"/>
                </a:cxn>
                <a:cxn ang="0">
                  <a:pos x="45" y="0"/>
                </a:cxn>
                <a:cxn ang="0">
                  <a:pos x="56" y="1"/>
                </a:cxn>
                <a:cxn ang="0">
                  <a:pos x="69" y="7"/>
                </a:cxn>
                <a:cxn ang="0">
                  <a:pos x="80" y="15"/>
                </a:cxn>
                <a:cxn ang="0">
                  <a:pos x="90" y="25"/>
                </a:cxn>
                <a:cxn ang="0">
                  <a:pos x="100" y="37"/>
                </a:cxn>
                <a:cxn ang="0">
                  <a:pos x="108" y="52"/>
                </a:cxn>
                <a:cxn ang="0">
                  <a:pos x="114" y="69"/>
                </a:cxn>
                <a:cxn ang="0">
                  <a:pos x="114" y="69"/>
                </a:cxn>
                <a:cxn ang="0">
                  <a:pos x="118" y="90"/>
                </a:cxn>
                <a:cxn ang="0">
                  <a:pos x="119" y="110"/>
                </a:cxn>
                <a:cxn ang="0">
                  <a:pos x="117" y="129"/>
                </a:cxn>
                <a:cxn ang="0">
                  <a:pos x="112" y="146"/>
                </a:cxn>
                <a:cxn ang="0">
                  <a:pos x="107" y="153"/>
                </a:cxn>
                <a:cxn ang="0">
                  <a:pos x="102" y="158"/>
                </a:cxn>
                <a:cxn ang="0">
                  <a:pos x="95" y="165"/>
                </a:cxn>
                <a:cxn ang="0">
                  <a:pos x="86" y="168"/>
                </a:cxn>
                <a:cxn ang="0">
                  <a:pos x="81" y="169"/>
                </a:cxn>
                <a:cxn ang="0">
                  <a:pos x="75" y="170"/>
                </a:cxn>
                <a:cxn ang="0">
                  <a:pos x="71" y="170"/>
                </a:cxn>
                <a:cxn ang="0">
                  <a:pos x="66" y="169"/>
                </a:cxn>
                <a:cxn ang="0">
                  <a:pos x="62" y="168"/>
                </a:cxn>
                <a:cxn ang="0">
                  <a:pos x="59" y="167"/>
                </a:cxn>
                <a:cxn ang="0">
                  <a:pos x="55" y="165"/>
                </a:cxn>
                <a:cxn ang="0">
                  <a:pos x="52" y="164"/>
                </a:cxn>
              </a:cxnLst>
              <a:rect l="0" t="0" r="r" b="b"/>
              <a:pathLst>
                <a:path w="119" h="170">
                  <a:moveTo>
                    <a:pt x="52" y="164"/>
                  </a:moveTo>
                  <a:lnTo>
                    <a:pt x="44" y="159"/>
                  </a:lnTo>
                  <a:lnTo>
                    <a:pt x="37" y="154"/>
                  </a:lnTo>
                  <a:lnTo>
                    <a:pt x="30" y="147"/>
                  </a:lnTo>
                  <a:lnTo>
                    <a:pt x="24" y="139"/>
                  </a:lnTo>
                  <a:lnTo>
                    <a:pt x="18" y="131"/>
                  </a:lnTo>
                  <a:lnTo>
                    <a:pt x="14" y="122"/>
                  </a:lnTo>
                  <a:lnTo>
                    <a:pt x="9" y="112"/>
                  </a:lnTo>
                  <a:lnTo>
                    <a:pt x="6" y="102"/>
                  </a:lnTo>
                  <a:lnTo>
                    <a:pt x="1" y="81"/>
                  </a:lnTo>
                  <a:lnTo>
                    <a:pt x="0" y="61"/>
                  </a:lnTo>
                  <a:lnTo>
                    <a:pt x="2" y="41"/>
                  </a:lnTo>
                  <a:lnTo>
                    <a:pt x="9" y="24"/>
                  </a:lnTo>
                  <a:lnTo>
                    <a:pt x="12" y="17"/>
                  </a:lnTo>
                  <a:lnTo>
                    <a:pt x="18" y="11"/>
                  </a:lnTo>
                  <a:lnTo>
                    <a:pt x="25" y="6"/>
                  </a:lnTo>
                  <a:lnTo>
                    <a:pt x="34" y="1"/>
                  </a:lnTo>
                  <a:lnTo>
                    <a:pt x="45" y="0"/>
                  </a:lnTo>
                  <a:lnTo>
                    <a:pt x="56" y="1"/>
                  </a:lnTo>
                  <a:lnTo>
                    <a:pt x="69" y="7"/>
                  </a:lnTo>
                  <a:lnTo>
                    <a:pt x="80" y="15"/>
                  </a:lnTo>
                  <a:lnTo>
                    <a:pt x="90" y="25"/>
                  </a:lnTo>
                  <a:lnTo>
                    <a:pt x="100" y="37"/>
                  </a:lnTo>
                  <a:lnTo>
                    <a:pt x="108" y="52"/>
                  </a:lnTo>
                  <a:lnTo>
                    <a:pt x="114" y="69"/>
                  </a:lnTo>
                  <a:lnTo>
                    <a:pt x="114" y="69"/>
                  </a:lnTo>
                  <a:lnTo>
                    <a:pt x="118" y="90"/>
                  </a:lnTo>
                  <a:lnTo>
                    <a:pt x="119" y="110"/>
                  </a:lnTo>
                  <a:lnTo>
                    <a:pt x="117" y="129"/>
                  </a:lnTo>
                  <a:lnTo>
                    <a:pt x="112" y="146"/>
                  </a:lnTo>
                  <a:lnTo>
                    <a:pt x="107" y="153"/>
                  </a:lnTo>
                  <a:lnTo>
                    <a:pt x="102" y="158"/>
                  </a:lnTo>
                  <a:lnTo>
                    <a:pt x="95" y="165"/>
                  </a:lnTo>
                  <a:lnTo>
                    <a:pt x="86" y="168"/>
                  </a:lnTo>
                  <a:lnTo>
                    <a:pt x="81" y="169"/>
                  </a:lnTo>
                  <a:lnTo>
                    <a:pt x="75" y="170"/>
                  </a:lnTo>
                  <a:lnTo>
                    <a:pt x="71" y="170"/>
                  </a:lnTo>
                  <a:lnTo>
                    <a:pt x="66" y="169"/>
                  </a:lnTo>
                  <a:lnTo>
                    <a:pt x="62" y="168"/>
                  </a:lnTo>
                  <a:lnTo>
                    <a:pt x="59" y="167"/>
                  </a:lnTo>
                  <a:lnTo>
                    <a:pt x="55" y="165"/>
                  </a:lnTo>
                  <a:lnTo>
                    <a:pt x="52" y="1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0"/>
            <p:cNvSpPr>
              <a:spLocks/>
            </p:cNvSpPr>
            <p:nvPr/>
          </p:nvSpPr>
          <p:spPr bwMode="auto">
            <a:xfrm>
              <a:off x="8134351" y="2365375"/>
              <a:ext cx="95250" cy="136525"/>
            </a:xfrm>
            <a:custGeom>
              <a:avLst/>
              <a:gdLst/>
              <a:ahLst/>
              <a:cxnLst>
                <a:cxn ang="0">
                  <a:pos x="34" y="168"/>
                </a:cxn>
                <a:cxn ang="0">
                  <a:pos x="25" y="163"/>
                </a:cxn>
                <a:cxn ang="0">
                  <a:pos x="18" y="158"/>
                </a:cxn>
                <a:cxn ang="0">
                  <a:pos x="13" y="152"/>
                </a:cxn>
                <a:cxn ang="0">
                  <a:pos x="9" y="146"/>
                </a:cxn>
                <a:cxn ang="0">
                  <a:pos x="2" y="129"/>
                </a:cxn>
                <a:cxn ang="0">
                  <a:pos x="0" y="110"/>
                </a:cxn>
                <a:cxn ang="0">
                  <a:pos x="1" y="90"/>
                </a:cxn>
                <a:cxn ang="0">
                  <a:pos x="6" y="68"/>
                </a:cxn>
                <a:cxn ang="0">
                  <a:pos x="6" y="68"/>
                </a:cxn>
                <a:cxn ang="0">
                  <a:pos x="12" y="51"/>
                </a:cxn>
                <a:cxn ang="0">
                  <a:pos x="20" y="37"/>
                </a:cxn>
                <a:cxn ang="0">
                  <a:pos x="29" y="25"/>
                </a:cxn>
                <a:cxn ang="0">
                  <a:pos x="40" y="14"/>
                </a:cxn>
                <a:cxn ang="0">
                  <a:pos x="52" y="7"/>
                </a:cxn>
                <a:cxn ang="0">
                  <a:pos x="63" y="1"/>
                </a:cxn>
                <a:cxn ang="0">
                  <a:pos x="75" y="0"/>
                </a:cxn>
                <a:cxn ang="0">
                  <a:pos x="87" y="1"/>
                </a:cxn>
                <a:cxn ang="0">
                  <a:pos x="96" y="5"/>
                </a:cxn>
                <a:cxn ang="0">
                  <a:pos x="102" y="11"/>
                </a:cxn>
                <a:cxn ang="0">
                  <a:pos x="107" y="17"/>
                </a:cxn>
                <a:cxn ang="0">
                  <a:pos x="111" y="23"/>
                </a:cxn>
                <a:cxn ang="0">
                  <a:pos x="118" y="40"/>
                </a:cxn>
                <a:cxn ang="0">
                  <a:pos x="120" y="59"/>
                </a:cxn>
                <a:cxn ang="0">
                  <a:pos x="119" y="81"/>
                </a:cxn>
                <a:cxn ang="0">
                  <a:pos x="115" y="102"/>
                </a:cxn>
                <a:cxn ang="0">
                  <a:pos x="111" y="112"/>
                </a:cxn>
                <a:cxn ang="0">
                  <a:pos x="107" y="122"/>
                </a:cxn>
                <a:cxn ang="0">
                  <a:pos x="101" y="131"/>
                </a:cxn>
                <a:cxn ang="0">
                  <a:pos x="96" y="139"/>
                </a:cxn>
                <a:cxn ang="0">
                  <a:pos x="90" y="147"/>
                </a:cxn>
                <a:cxn ang="0">
                  <a:pos x="82" y="153"/>
                </a:cxn>
                <a:cxn ang="0">
                  <a:pos x="75" y="159"/>
                </a:cxn>
                <a:cxn ang="0">
                  <a:pos x="67" y="163"/>
                </a:cxn>
                <a:cxn ang="0">
                  <a:pos x="64" y="165"/>
                </a:cxn>
                <a:cxn ang="0">
                  <a:pos x="61" y="167"/>
                </a:cxn>
                <a:cxn ang="0">
                  <a:pos x="57" y="168"/>
                </a:cxn>
                <a:cxn ang="0">
                  <a:pos x="53" y="169"/>
                </a:cxn>
                <a:cxn ang="0">
                  <a:pos x="48" y="170"/>
                </a:cxn>
                <a:cxn ang="0">
                  <a:pos x="44" y="170"/>
                </a:cxn>
                <a:cxn ang="0">
                  <a:pos x="38" y="169"/>
                </a:cxn>
                <a:cxn ang="0">
                  <a:pos x="34" y="168"/>
                </a:cxn>
              </a:cxnLst>
              <a:rect l="0" t="0" r="r" b="b"/>
              <a:pathLst>
                <a:path w="120" h="170">
                  <a:moveTo>
                    <a:pt x="34" y="168"/>
                  </a:moveTo>
                  <a:lnTo>
                    <a:pt x="25" y="163"/>
                  </a:lnTo>
                  <a:lnTo>
                    <a:pt x="18" y="158"/>
                  </a:lnTo>
                  <a:lnTo>
                    <a:pt x="13" y="152"/>
                  </a:lnTo>
                  <a:lnTo>
                    <a:pt x="9" y="146"/>
                  </a:lnTo>
                  <a:lnTo>
                    <a:pt x="2" y="129"/>
                  </a:lnTo>
                  <a:lnTo>
                    <a:pt x="0" y="110"/>
                  </a:lnTo>
                  <a:lnTo>
                    <a:pt x="1" y="90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12" y="51"/>
                  </a:lnTo>
                  <a:lnTo>
                    <a:pt x="20" y="37"/>
                  </a:lnTo>
                  <a:lnTo>
                    <a:pt x="29" y="25"/>
                  </a:lnTo>
                  <a:lnTo>
                    <a:pt x="40" y="14"/>
                  </a:lnTo>
                  <a:lnTo>
                    <a:pt x="52" y="7"/>
                  </a:lnTo>
                  <a:lnTo>
                    <a:pt x="63" y="1"/>
                  </a:lnTo>
                  <a:lnTo>
                    <a:pt x="75" y="0"/>
                  </a:lnTo>
                  <a:lnTo>
                    <a:pt x="87" y="1"/>
                  </a:lnTo>
                  <a:lnTo>
                    <a:pt x="96" y="5"/>
                  </a:lnTo>
                  <a:lnTo>
                    <a:pt x="102" y="11"/>
                  </a:lnTo>
                  <a:lnTo>
                    <a:pt x="107" y="17"/>
                  </a:lnTo>
                  <a:lnTo>
                    <a:pt x="111" y="23"/>
                  </a:lnTo>
                  <a:lnTo>
                    <a:pt x="118" y="40"/>
                  </a:lnTo>
                  <a:lnTo>
                    <a:pt x="120" y="59"/>
                  </a:lnTo>
                  <a:lnTo>
                    <a:pt x="119" y="81"/>
                  </a:lnTo>
                  <a:lnTo>
                    <a:pt x="115" y="102"/>
                  </a:lnTo>
                  <a:lnTo>
                    <a:pt x="111" y="112"/>
                  </a:lnTo>
                  <a:lnTo>
                    <a:pt x="107" y="122"/>
                  </a:lnTo>
                  <a:lnTo>
                    <a:pt x="101" y="131"/>
                  </a:lnTo>
                  <a:lnTo>
                    <a:pt x="96" y="139"/>
                  </a:lnTo>
                  <a:lnTo>
                    <a:pt x="90" y="147"/>
                  </a:lnTo>
                  <a:lnTo>
                    <a:pt x="82" y="153"/>
                  </a:lnTo>
                  <a:lnTo>
                    <a:pt x="75" y="159"/>
                  </a:lnTo>
                  <a:lnTo>
                    <a:pt x="67" y="163"/>
                  </a:lnTo>
                  <a:lnTo>
                    <a:pt x="64" y="165"/>
                  </a:lnTo>
                  <a:lnTo>
                    <a:pt x="61" y="167"/>
                  </a:lnTo>
                  <a:lnTo>
                    <a:pt x="57" y="168"/>
                  </a:lnTo>
                  <a:lnTo>
                    <a:pt x="53" y="169"/>
                  </a:lnTo>
                  <a:lnTo>
                    <a:pt x="48" y="170"/>
                  </a:lnTo>
                  <a:lnTo>
                    <a:pt x="44" y="170"/>
                  </a:lnTo>
                  <a:lnTo>
                    <a:pt x="38" y="169"/>
                  </a:lnTo>
                  <a:lnTo>
                    <a:pt x="34" y="1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355412" y="4000504"/>
            <a:ext cx="430374" cy="1420974"/>
            <a:chOff x="245818" y="4097913"/>
            <a:chExt cx="430374" cy="1420974"/>
          </a:xfrm>
        </p:grpSpPr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245818" y="4097913"/>
              <a:ext cx="430374" cy="1420974"/>
            </a:xfrm>
            <a:custGeom>
              <a:avLst/>
              <a:gdLst/>
              <a:ahLst/>
              <a:cxnLst>
                <a:cxn ang="0">
                  <a:pos x="447" y="22"/>
                </a:cxn>
                <a:cxn ang="0">
                  <a:pos x="784" y="0"/>
                </a:cxn>
                <a:cxn ang="0">
                  <a:pos x="901" y="149"/>
                </a:cxn>
                <a:cxn ang="0">
                  <a:pos x="1222" y="1465"/>
                </a:cxn>
                <a:cxn ang="0">
                  <a:pos x="1342" y="1510"/>
                </a:cxn>
                <a:cxn ang="0">
                  <a:pos x="1368" y="1909"/>
                </a:cxn>
                <a:cxn ang="0">
                  <a:pos x="1260" y="2011"/>
                </a:cxn>
                <a:cxn ang="0">
                  <a:pos x="1624" y="2522"/>
                </a:cxn>
                <a:cxn ang="0">
                  <a:pos x="1486" y="4931"/>
                </a:cxn>
                <a:cxn ang="0">
                  <a:pos x="1481" y="4950"/>
                </a:cxn>
                <a:cxn ang="0">
                  <a:pos x="1464" y="5000"/>
                </a:cxn>
                <a:cxn ang="0">
                  <a:pos x="1431" y="5072"/>
                </a:cxn>
                <a:cxn ang="0">
                  <a:pos x="1379" y="5154"/>
                </a:cxn>
                <a:cxn ang="0">
                  <a:pos x="1301" y="5234"/>
                </a:cxn>
                <a:cxn ang="0">
                  <a:pos x="1196" y="5304"/>
                </a:cxn>
                <a:cxn ang="0">
                  <a:pos x="1058" y="5350"/>
                </a:cxn>
                <a:cxn ang="0">
                  <a:pos x="884" y="5362"/>
                </a:cxn>
                <a:cxn ang="0">
                  <a:pos x="709" y="5339"/>
                </a:cxn>
                <a:cxn ang="0">
                  <a:pos x="572" y="5294"/>
                </a:cxn>
                <a:cxn ang="0">
                  <a:pos x="468" y="5233"/>
                </a:cxn>
                <a:cxn ang="0">
                  <a:pos x="393" y="5166"/>
                </a:cxn>
                <a:cxn ang="0">
                  <a:pos x="341" y="5098"/>
                </a:cxn>
                <a:cxn ang="0">
                  <a:pos x="311" y="5039"/>
                </a:cxn>
                <a:cxn ang="0">
                  <a:pos x="296" y="4995"/>
                </a:cxn>
                <a:cxn ang="0">
                  <a:pos x="291" y="4976"/>
                </a:cxn>
                <a:cxn ang="0">
                  <a:pos x="0" y="2476"/>
                </a:cxn>
                <a:cxn ang="0">
                  <a:pos x="223" y="2047"/>
                </a:cxn>
                <a:cxn ang="0">
                  <a:pos x="123" y="1996"/>
                </a:cxn>
                <a:cxn ang="0">
                  <a:pos x="123" y="1554"/>
                </a:cxn>
                <a:cxn ang="0">
                  <a:pos x="263" y="1454"/>
                </a:cxn>
                <a:cxn ang="0">
                  <a:pos x="447" y="22"/>
                </a:cxn>
              </a:cxnLst>
              <a:rect l="0" t="0" r="r" b="b"/>
              <a:pathLst>
                <a:path w="1624" h="5362">
                  <a:moveTo>
                    <a:pt x="447" y="22"/>
                  </a:moveTo>
                  <a:lnTo>
                    <a:pt x="784" y="0"/>
                  </a:lnTo>
                  <a:lnTo>
                    <a:pt x="901" y="149"/>
                  </a:lnTo>
                  <a:lnTo>
                    <a:pt x="1222" y="1465"/>
                  </a:lnTo>
                  <a:lnTo>
                    <a:pt x="1342" y="1510"/>
                  </a:lnTo>
                  <a:lnTo>
                    <a:pt x="1368" y="1909"/>
                  </a:lnTo>
                  <a:lnTo>
                    <a:pt x="1260" y="2011"/>
                  </a:lnTo>
                  <a:lnTo>
                    <a:pt x="1624" y="2522"/>
                  </a:lnTo>
                  <a:lnTo>
                    <a:pt x="1486" y="4931"/>
                  </a:lnTo>
                  <a:lnTo>
                    <a:pt x="1481" y="4950"/>
                  </a:lnTo>
                  <a:lnTo>
                    <a:pt x="1464" y="5000"/>
                  </a:lnTo>
                  <a:lnTo>
                    <a:pt x="1431" y="5072"/>
                  </a:lnTo>
                  <a:lnTo>
                    <a:pt x="1379" y="5154"/>
                  </a:lnTo>
                  <a:lnTo>
                    <a:pt x="1301" y="5234"/>
                  </a:lnTo>
                  <a:lnTo>
                    <a:pt x="1196" y="5304"/>
                  </a:lnTo>
                  <a:lnTo>
                    <a:pt x="1058" y="5350"/>
                  </a:lnTo>
                  <a:lnTo>
                    <a:pt x="884" y="5362"/>
                  </a:lnTo>
                  <a:lnTo>
                    <a:pt x="709" y="5339"/>
                  </a:lnTo>
                  <a:lnTo>
                    <a:pt x="572" y="5294"/>
                  </a:lnTo>
                  <a:lnTo>
                    <a:pt x="468" y="5233"/>
                  </a:lnTo>
                  <a:lnTo>
                    <a:pt x="393" y="5166"/>
                  </a:lnTo>
                  <a:lnTo>
                    <a:pt x="341" y="5098"/>
                  </a:lnTo>
                  <a:lnTo>
                    <a:pt x="311" y="5039"/>
                  </a:lnTo>
                  <a:lnTo>
                    <a:pt x="296" y="4995"/>
                  </a:lnTo>
                  <a:lnTo>
                    <a:pt x="291" y="4976"/>
                  </a:lnTo>
                  <a:lnTo>
                    <a:pt x="0" y="2476"/>
                  </a:lnTo>
                  <a:lnTo>
                    <a:pt x="223" y="2047"/>
                  </a:lnTo>
                  <a:lnTo>
                    <a:pt x="123" y="1996"/>
                  </a:lnTo>
                  <a:lnTo>
                    <a:pt x="123" y="1554"/>
                  </a:lnTo>
                  <a:lnTo>
                    <a:pt x="263" y="1454"/>
                  </a:lnTo>
                  <a:lnTo>
                    <a:pt x="447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294050" y="4515301"/>
              <a:ext cx="302375" cy="124289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0" y="30"/>
                </a:cxn>
                <a:cxn ang="0">
                  <a:pos x="41" y="42"/>
                </a:cxn>
                <a:cxn ang="0">
                  <a:pos x="90" y="58"/>
                </a:cxn>
                <a:cxn ang="0">
                  <a:pos x="158" y="79"/>
                </a:cxn>
                <a:cxn ang="0">
                  <a:pos x="240" y="97"/>
                </a:cxn>
                <a:cxn ang="0">
                  <a:pos x="339" y="112"/>
                </a:cxn>
                <a:cxn ang="0">
                  <a:pos x="449" y="121"/>
                </a:cxn>
                <a:cxn ang="0">
                  <a:pos x="572" y="124"/>
                </a:cxn>
                <a:cxn ang="0">
                  <a:pos x="691" y="113"/>
                </a:cxn>
                <a:cxn ang="0">
                  <a:pos x="797" y="97"/>
                </a:cxn>
                <a:cxn ang="0">
                  <a:pos x="886" y="74"/>
                </a:cxn>
                <a:cxn ang="0">
                  <a:pos x="962" y="51"/>
                </a:cxn>
                <a:cxn ang="0">
                  <a:pos x="1020" y="28"/>
                </a:cxn>
                <a:cxn ang="0">
                  <a:pos x="1063" y="11"/>
                </a:cxn>
                <a:cxn ang="0">
                  <a:pos x="1089" y="0"/>
                </a:cxn>
                <a:cxn ang="0">
                  <a:pos x="1100" y="2"/>
                </a:cxn>
                <a:cxn ang="0">
                  <a:pos x="1135" y="328"/>
                </a:cxn>
                <a:cxn ang="0">
                  <a:pos x="1123" y="334"/>
                </a:cxn>
                <a:cxn ang="0">
                  <a:pos x="1089" y="350"/>
                </a:cxn>
                <a:cxn ang="0">
                  <a:pos x="1035" y="373"/>
                </a:cxn>
                <a:cxn ang="0">
                  <a:pos x="966" y="401"/>
                </a:cxn>
                <a:cxn ang="0">
                  <a:pos x="881" y="427"/>
                </a:cxn>
                <a:cxn ang="0">
                  <a:pos x="785" y="449"/>
                </a:cxn>
                <a:cxn ang="0">
                  <a:pos x="680" y="465"/>
                </a:cxn>
                <a:cxn ang="0">
                  <a:pos x="569" y="472"/>
                </a:cxn>
                <a:cxn ang="0">
                  <a:pos x="457" y="465"/>
                </a:cxn>
                <a:cxn ang="0">
                  <a:pos x="352" y="453"/>
                </a:cxn>
                <a:cxn ang="0">
                  <a:pos x="256" y="435"/>
                </a:cxn>
                <a:cxn ang="0">
                  <a:pos x="172" y="417"/>
                </a:cxn>
                <a:cxn ang="0">
                  <a:pos x="100" y="396"/>
                </a:cxn>
                <a:cxn ang="0">
                  <a:pos x="47" y="381"/>
                </a:cxn>
                <a:cxn ang="0">
                  <a:pos x="13" y="369"/>
                </a:cxn>
                <a:cxn ang="0">
                  <a:pos x="2" y="366"/>
                </a:cxn>
                <a:cxn ang="0">
                  <a:pos x="0" y="26"/>
                </a:cxn>
              </a:cxnLst>
              <a:rect l="0" t="0" r="r" b="b"/>
              <a:pathLst>
                <a:path w="1135" h="472">
                  <a:moveTo>
                    <a:pt x="0" y="26"/>
                  </a:moveTo>
                  <a:lnTo>
                    <a:pt x="10" y="30"/>
                  </a:lnTo>
                  <a:lnTo>
                    <a:pt x="41" y="42"/>
                  </a:lnTo>
                  <a:lnTo>
                    <a:pt x="90" y="58"/>
                  </a:lnTo>
                  <a:lnTo>
                    <a:pt x="158" y="79"/>
                  </a:lnTo>
                  <a:lnTo>
                    <a:pt x="240" y="97"/>
                  </a:lnTo>
                  <a:lnTo>
                    <a:pt x="339" y="112"/>
                  </a:lnTo>
                  <a:lnTo>
                    <a:pt x="449" y="121"/>
                  </a:lnTo>
                  <a:lnTo>
                    <a:pt x="572" y="124"/>
                  </a:lnTo>
                  <a:lnTo>
                    <a:pt x="691" y="113"/>
                  </a:lnTo>
                  <a:lnTo>
                    <a:pt x="797" y="97"/>
                  </a:lnTo>
                  <a:lnTo>
                    <a:pt x="886" y="74"/>
                  </a:lnTo>
                  <a:lnTo>
                    <a:pt x="962" y="51"/>
                  </a:lnTo>
                  <a:lnTo>
                    <a:pt x="1020" y="28"/>
                  </a:lnTo>
                  <a:lnTo>
                    <a:pt x="1063" y="11"/>
                  </a:lnTo>
                  <a:lnTo>
                    <a:pt x="1089" y="0"/>
                  </a:lnTo>
                  <a:lnTo>
                    <a:pt x="1100" y="2"/>
                  </a:lnTo>
                  <a:lnTo>
                    <a:pt x="1135" y="328"/>
                  </a:lnTo>
                  <a:lnTo>
                    <a:pt x="1123" y="334"/>
                  </a:lnTo>
                  <a:lnTo>
                    <a:pt x="1089" y="350"/>
                  </a:lnTo>
                  <a:lnTo>
                    <a:pt x="1035" y="373"/>
                  </a:lnTo>
                  <a:lnTo>
                    <a:pt x="966" y="401"/>
                  </a:lnTo>
                  <a:lnTo>
                    <a:pt x="881" y="427"/>
                  </a:lnTo>
                  <a:lnTo>
                    <a:pt x="785" y="449"/>
                  </a:lnTo>
                  <a:lnTo>
                    <a:pt x="680" y="465"/>
                  </a:lnTo>
                  <a:lnTo>
                    <a:pt x="569" y="472"/>
                  </a:lnTo>
                  <a:lnTo>
                    <a:pt x="457" y="465"/>
                  </a:lnTo>
                  <a:lnTo>
                    <a:pt x="352" y="453"/>
                  </a:lnTo>
                  <a:lnTo>
                    <a:pt x="256" y="435"/>
                  </a:lnTo>
                  <a:lnTo>
                    <a:pt x="172" y="417"/>
                  </a:lnTo>
                  <a:lnTo>
                    <a:pt x="100" y="396"/>
                  </a:lnTo>
                  <a:lnTo>
                    <a:pt x="47" y="381"/>
                  </a:lnTo>
                  <a:lnTo>
                    <a:pt x="13" y="369"/>
                  </a:lnTo>
                  <a:lnTo>
                    <a:pt x="2" y="36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5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264369" y="4632170"/>
              <a:ext cx="393273" cy="174375"/>
            </a:xfrm>
            <a:custGeom>
              <a:avLst/>
              <a:gdLst/>
              <a:ahLst/>
              <a:cxnLst>
                <a:cxn ang="0">
                  <a:pos x="210" y="0"/>
                </a:cxn>
                <a:cxn ang="0">
                  <a:pos x="0" y="483"/>
                </a:cxn>
                <a:cxn ang="0">
                  <a:pos x="7" y="489"/>
                </a:cxn>
                <a:cxn ang="0">
                  <a:pos x="31" y="511"/>
                </a:cxn>
                <a:cxn ang="0">
                  <a:pos x="73" y="540"/>
                </a:cxn>
                <a:cxn ang="0">
                  <a:pos x="141" y="574"/>
                </a:cxn>
                <a:cxn ang="0">
                  <a:pos x="234" y="605"/>
                </a:cxn>
                <a:cxn ang="0">
                  <a:pos x="358" y="633"/>
                </a:cxn>
                <a:cxn ang="0">
                  <a:pos x="516" y="651"/>
                </a:cxn>
                <a:cxn ang="0">
                  <a:pos x="713" y="656"/>
                </a:cxn>
                <a:cxn ang="0">
                  <a:pos x="912" y="644"/>
                </a:cxn>
                <a:cxn ang="0">
                  <a:pos x="1077" y="624"/>
                </a:cxn>
                <a:cxn ang="0">
                  <a:pos x="1211" y="597"/>
                </a:cxn>
                <a:cxn ang="0">
                  <a:pos x="1315" y="568"/>
                </a:cxn>
                <a:cxn ang="0">
                  <a:pos x="1392" y="538"/>
                </a:cxn>
                <a:cxn ang="0">
                  <a:pos x="1445" y="513"/>
                </a:cxn>
                <a:cxn ang="0">
                  <a:pos x="1475" y="495"/>
                </a:cxn>
                <a:cxn ang="0">
                  <a:pos x="1486" y="489"/>
                </a:cxn>
                <a:cxn ang="0">
                  <a:pos x="1143" y="15"/>
                </a:cxn>
                <a:cxn ang="0">
                  <a:pos x="1110" y="22"/>
                </a:cxn>
                <a:cxn ang="0">
                  <a:pos x="1018" y="36"/>
                </a:cxn>
                <a:cxn ang="0">
                  <a:pos x="885" y="50"/>
                </a:cxn>
                <a:cxn ang="0">
                  <a:pos x="728" y="63"/>
                </a:cxn>
                <a:cxn ang="0">
                  <a:pos x="564" y="66"/>
                </a:cxn>
                <a:cxn ang="0">
                  <a:pos x="412" y="60"/>
                </a:cxn>
                <a:cxn ang="0">
                  <a:pos x="288" y="39"/>
                </a:cxn>
                <a:cxn ang="0">
                  <a:pos x="210" y="0"/>
                </a:cxn>
              </a:cxnLst>
              <a:rect l="0" t="0" r="r" b="b"/>
              <a:pathLst>
                <a:path w="1486" h="656">
                  <a:moveTo>
                    <a:pt x="210" y="0"/>
                  </a:moveTo>
                  <a:lnTo>
                    <a:pt x="0" y="483"/>
                  </a:lnTo>
                  <a:lnTo>
                    <a:pt x="7" y="489"/>
                  </a:lnTo>
                  <a:lnTo>
                    <a:pt x="31" y="511"/>
                  </a:lnTo>
                  <a:lnTo>
                    <a:pt x="73" y="540"/>
                  </a:lnTo>
                  <a:lnTo>
                    <a:pt x="141" y="574"/>
                  </a:lnTo>
                  <a:lnTo>
                    <a:pt x="234" y="605"/>
                  </a:lnTo>
                  <a:lnTo>
                    <a:pt x="358" y="633"/>
                  </a:lnTo>
                  <a:lnTo>
                    <a:pt x="516" y="651"/>
                  </a:lnTo>
                  <a:lnTo>
                    <a:pt x="713" y="656"/>
                  </a:lnTo>
                  <a:lnTo>
                    <a:pt x="912" y="644"/>
                  </a:lnTo>
                  <a:lnTo>
                    <a:pt x="1077" y="624"/>
                  </a:lnTo>
                  <a:lnTo>
                    <a:pt x="1211" y="597"/>
                  </a:lnTo>
                  <a:lnTo>
                    <a:pt x="1315" y="568"/>
                  </a:lnTo>
                  <a:lnTo>
                    <a:pt x="1392" y="538"/>
                  </a:lnTo>
                  <a:lnTo>
                    <a:pt x="1445" y="513"/>
                  </a:lnTo>
                  <a:lnTo>
                    <a:pt x="1475" y="495"/>
                  </a:lnTo>
                  <a:lnTo>
                    <a:pt x="1486" y="489"/>
                  </a:lnTo>
                  <a:lnTo>
                    <a:pt x="1143" y="15"/>
                  </a:lnTo>
                  <a:lnTo>
                    <a:pt x="1110" y="22"/>
                  </a:lnTo>
                  <a:lnTo>
                    <a:pt x="1018" y="36"/>
                  </a:lnTo>
                  <a:lnTo>
                    <a:pt x="885" y="50"/>
                  </a:lnTo>
                  <a:lnTo>
                    <a:pt x="728" y="63"/>
                  </a:lnTo>
                  <a:lnTo>
                    <a:pt x="564" y="66"/>
                  </a:lnTo>
                  <a:lnTo>
                    <a:pt x="412" y="60"/>
                  </a:lnTo>
                  <a:lnTo>
                    <a:pt x="288" y="39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FD96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266224" y="4778719"/>
              <a:ext cx="389563" cy="7216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3" y="2420"/>
                </a:cxn>
                <a:cxn ang="0">
                  <a:pos x="272" y="2432"/>
                </a:cxn>
                <a:cxn ang="0">
                  <a:pos x="299" y="2465"/>
                </a:cxn>
                <a:cxn ang="0">
                  <a:pos x="343" y="2511"/>
                </a:cxn>
                <a:cxn ang="0">
                  <a:pos x="409" y="2566"/>
                </a:cxn>
                <a:cxn ang="0">
                  <a:pos x="491" y="2621"/>
                </a:cxn>
                <a:cxn ang="0">
                  <a:pos x="593" y="2669"/>
                </a:cxn>
                <a:cxn ang="0">
                  <a:pos x="716" y="2705"/>
                </a:cxn>
                <a:cxn ang="0">
                  <a:pos x="859" y="2723"/>
                </a:cxn>
                <a:cxn ang="0">
                  <a:pos x="997" y="2711"/>
                </a:cxn>
                <a:cxn ang="0">
                  <a:pos x="1109" y="2673"/>
                </a:cxn>
                <a:cxn ang="0">
                  <a:pos x="1196" y="2617"/>
                </a:cxn>
                <a:cxn ang="0">
                  <a:pos x="1264" y="2553"/>
                </a:cxn>
                <a:cxn ang="0">
                  <a:pos x="1311" y="2487"/>
                </a:cxn>
                <a:cxn ang="0">
                  <a:pos x="1342" y="2430"/>
                </a:cxn>
                <a:cxn ang="0">
                  <a:pos x="1359" y="2390"/>
                </a:cxn>
                <a:cxn ang="0">
                  <a:pos x="1365" y="2375"/>
                </a:cxn>
                <a:cxn ang="0">
                  <a:pos x="1467" y="49"/>
                </a:cxn>
                <a:cxn ang="0">
                  <a:pos x="1451" y="54"/>
                </a:cxn>
                <a:cxn ang="0">
                  <a:pos x="1405" y="67"/>
                </a:cxn>
                <a:cxn ang="0">
                  <a:pos x="1333" y="86"/>
                </a:cxn>
                <a:cxn ang="0">
                  <a:pos x="1241" y="110"/>
                </a:cxn>
                <a:cxn ang="0">
                  <a:pos x="1131" y="131"/>
                </a:cxn>
                <a:cxn ang="0">
                  <a:pos x="1009" y="152"/>
                </a:cxn>
                <a:cxn ang="0">
                  <a:pos x="877" y="165"/>
                </a:cxn>
                <a:cxn ang="0">
                  <a:pos x="742" y="171"/>
                </a:cxn>
                <a:cxn ang="0">
                  <a:pos x="627" y="165"/>
                </a:cxn>
                <a:cxn ang="0">
                  <a:pos x="512" y="154"/>
                </a:cxn>
                <a:cxn ang="0">
                  <a:pos x="402" y="136"/>
                </a:cxn>
                <a:cxn ang="0">
                  <a:pos x="300" y="113"/>
                </a:cxn>
                <a:cxn ang="0">
                  <a:pos x="204" y="86"/>
                </a:cxn>
                <a:cxn ang="0">
                  <a:pos x="121" y="58"/>
                </a:cxn>
                <a:cxn ang="0">
                  <a:pos x="51" y="29"/>
                </a:cxn>
                <a:cxn ang="0">
                  <a:pos x="0" y="0"/>
                </a:cxn>
              </a:cxnLst>
              <a:rect l="0" t="0" r="r" b="b"/>
              <a:pathLst>
                <a:path w="1467" h="2723">
                  <a:moveTo>
                    <a:pt x="0" y="0"/>
                  </a:moveTo>
                  <a:lnTo>
                    <a:pt x="263" y="2420"/>
                  </a:lnTo>
                  <a:lnTo>
                    <a:pt x="272" y="2432"/>
                  </a:lnTo>
                  <a:lnTo>
                    <a:pt x="299" y="2465"/>
                  </a:lnTo>
                  <a:lnTo>
                    <a:pt x="343" y="2511"/>
                  </a:lnTo>
                  <a:lnTo>
                    <a:pt x="409" y="2566"/>
                  </a:lnTo>
                  <a:lnTo>
                    <a:pt x="491" y="2621"/>
                  </a:lnTo>
                  <a:lnTo>
                    <a:pt x="593" y="2669"/>
                  </a:lnTo>
                  <a:lnTo>
                    <a:pt x="716" y="2705"/>
                  </a:lnTo>
                  <a:lnTo>
                    <a:pt x="859" y="2723"/>
                  </a:lnTo>
                  <a:lnTo>
                    <a:pt x="997" y="2711"/>
                  </a:lnTo>
                  <a:lnTo>
                    <a:pt x="1109" y="2673"/>
                  </a:lnTo>
                  <a:lnTo>
                    <a:pt x="1196" y="2617"/>
                  </a:lnTo>
                  <a:lnTo>
                    <a:pt x="1264" y="2553"/>
                  </a:lnTo>
                  <a:lnTo>
                    <a:pt x="1311" y="2487"/>
                  </a:lnTo>
                  <a:lnTo>
                    <a:pt x="1342" y="2430"/>
                  </a:lnTo>
                  <a:lnTo>
                    <a:pt x="1359" y="2390"/>
                  </a:lnTo>
                  <a:lnTo>
                    <a:pt x="1365" y="2375"/>
                  </a:lnTo>
                  <a:lnTo>
                    <a:pt x="1467" y="49"/>
                  </a:lnTo>
                  <a:lnTo>
                    <a:pt x="1451" y="54"/>
                  </a:lnTo>
                  <a:lnTo>
                    <a:pt x="1405" y="67"/>
                  </a:lnTo>
                  <a:lnTo>
                    <a:pt x="1333" y="86"/>
                  </a:lnTo>
                  <a:lnTo>
                    <a:pt x="1241" y="110"/>
                  </a:lnTo>
                  <a:lnTo>
                    <a:pt x="1131" y="131"/>
                  </a:lnTo>
                  <a:lnTo>
                    <a:pt x="1009" y="152"/>
                  </a:lnTo>
                  <a:lnTo>
                    <a:pt x="877" y="165"/>
                  </a:lnTo>
                  <a:lnTo>
                    <a:pt x="742" y="171"/>
                  </a:lnTo>
                  <a:lnTo>
                    <a:pt x="627" y="165"/>
                  </a:lnTo>
                  <a:lnTo>
                    <a:pt x="512" y="154"/>
                  </a:lnTo>
                  <a:lnTo>
                    <a:pt x="402" y="136"/>
                  </a:lnTo>
                  <a:lnTo>
                    <a:pt x="300" y="113"/>
                  </a:lnTo>
                  <a:lnTo>
                    <a:pt x="204" y="86"/>
                  </a:lnTo>
                  <a:lnTo>
                    <a:pt x="121" y="58"/>
                  </a:lnTo>
                  <a:lnTo>
                    <a:pt x="51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8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Line 10"/>
            <p:cNvSpPr>
              <a:spLocks noChangeShapeType="1"/>
            </p:cNvSpPr>
            <p:nvPr/>
          </p:nvSpPr>
          <p:spPr bwMode="auto">
            <a:xfrm flipH="1">
              <a:off x="334861" y="4135014"/>
              <a:ext cx="51942" cy="3487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368252" y="4105333"/>
              <a:ext cx="107593" cy="38956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91" y="151"/>
                </a:cxn>
                <a:cxn ang="0">
                  <a:pos x="404" y="134"/>
                </a:cxn>
                <a:cxn ang="0">
                  <a:pos x="313" y="0"/>
                </a:cxn>
                <a:cxn ang="0">
                  <a:pos x="299" y="0"/>
                </a:cxn>
                <a:cxn ang="0">
                  <a:pos x="263" y="3"/>
                </a:cxn>
                <a:cxn ang="0">
                  <a:pos x="213" y="6"/>
                </a:cxn>
                <a:cxn ang="0">
                  <a:pos x="156" y="12"/>
                </a:cxn>
                <a:cxn ang="0">
                  <a:pos x="98" y="15"/>
                </a:cxn>
                <a:cxn ang="0">
                  <a:pos x="49" y="19"/>
                </a:cxn>
                <a:cxn ang="0">
                  <a:pos x="12" y="20"/>
                </a:cxn>
                <a:cxn ang="0">
                  <a:pos x="0" y="19"/>
                </a:cxn>
              </a:cxnLst>
              <a:rect l="0" t="0" r="r" b="b"/>
              <a:pathLst>
                <a:path w="404" h="151">
                  <a:moveTo>
                    <a:pt x="0" y="19"/>
                  </a:moveTo>
                  <a:lnTo>
                    <a:pt x="91" y="151"/>
                  </a:lnTo>
                  <a:lnTo>
                    <a:pt x="404" y="134"/>
                  </a:lnTo>
                  <a:lnTo>
                    <a:pt x="313" y="0"/>
                  </a:lnTo>
                  <a:lnTo>
                    <a:pt x="299" y="0"/>
                  </a:lnTo>
                  <a:lnTo>
                    <a:pt x="263" y="3"/>
                  </a:lnTo>
                  <a:lnTo>
                    <a:pt x="213" y="6"/>
                  </a:lnTo>
                  <a:lnTo>
                    <a:pt x="156" y="12"/>
                  </a:lnTo>
                  <a:lnTo>
                    <a:pt x="98" y="15"/>
                  </a:lnTo>
                  <a:lnTo>
                    <a:pt x="49" y="19"/>
                  </a:lnTo>
                  <a:lnTo>
                    <a:pt x="12" y="2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386803" y="4116463"/>
              <a:ext cx="72347" cy="16696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44" y="67"/>
                </a:cxn>
                <a:cxn ang="0">
                  <a:pos x="272" y="58"/>
                </a:cxn>
                <a:cxn ang="0">
                  <a:pos x="210" y="0"/>
                </a:cxn>
                <a:cxn ang="0">
                  <a:pos x="201" y="0"/>
                </a:cxn>
                <a:cxn ang="0">
                  <a:pos x="177" y="1"/>
                </a:cxn>
                <a:cxn ang="0">
                  <a:pos x="143" y="3"/>
                </a:cxn>
                <a:cxn ang="0">
                  <a:pos x="105" y="7"/>
                </a:cxn>
                <a:cxn ang="0">
                  <a:pos x="66" y="8"/>
                </a:cxn>
                <a:cxn ang="0">
                  <a:pos x="33" y="10"/>
                </a:cxn>
                <a:cxn ang="0">
                  <a:pos x="9" y="10"/>
                </a:cxn>
                <a:cxn ang="0">
                  <a:pos x="0" y="11"/>
                </a:cxn>
              </a:cxnLst>
              <a:rect l="0" t="0" r="r" b="b"/>
              <a:pathLst>
                <a:path w="272" h="67">
                  <a:moveTo>
                    <a:pt x="0" y="11"/>
                  </a:moveTo>
                  <a:lnTo>
                    <a:pt x="44" y="67"/>
                  </a:lnTo>
                  <a:lnTo>
                    <a:pt x="272" y="58"/>
                  </a:lnTo>
                  <a:lnTo>
                    <a:pt x="210" y="0"/>
                  </a:lnTo>
                  <a:lnTo>
                    <a:pt x="201" y="0"/>
                  </a:lnTo>
                  <a:lnTo>
                    <a:pt x="177" y="1"/>
                  </a:lnTo>
                  <a:lnTo>
                    <a:pt x="143" y="3"/>
                  </a:lnTo>
                  <a:lnTo>
                    <a:pt x="105" y="7"/>
                  </a:lnTo>
                  <a:lnTo>
                    <a:pt x="66" y="8"/>
                  </a:lnTo>
                  <a:lnTo>
                    <a:pt x="33" y="10"/>
                  </a:lnTo>
                  <a:lnTo>
                    <a:pt x="9" y="1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320020" y="4122029"/>
              <a:ext cx="235593" cy="409968"/>
            </a:xfrm>
            <a:custGeom>
              <a:avLst/>
              <a:gdLst/>
              <a:ahLst/>
              <a:cxnLst>
                <a:cxn ang="0">
                  <a:pos x="182" y="0"/>
                </a:cxn>
                <a:cxn ang="0">
                  <a:pos x="0" y="1476"/>
                </a:cxn>
                <a:cxn ang="0">
                  <a:pos x="11" y="1479"/>
                </a:cxn>
                <a:cxn ang="0">
                  <a:pos x="44" y="1484"/>
                </a:cxn>
                <a:cxn ang="0">
                  <a:pos x="93" y="1493"/>
                </a:cxn>
                <a:cxn ang="0">
                  <a:pos x="156" y="1506"/>
                </a:cxn>
                <a:cxn ang="0">
                  <a:pos x="227" y="1518"/>
                </a:cxn>
                <a:cxn ang="0">
                  <a:pos x="305" y="1530"/>
                </a:cxn>
                <a:cxn ang="0">
                  <a:pos x="384" y="1539"/>
                </a:cxn>
                <a:cxn ang="0">
                  <a:pos x="462" y="1548"/>
                </a:cxn>
                <a:cxn ang="0">
                  <a:pos x="536" y="1547"/>
                </a:cxn>
                <a:cxn ang="0">
                  <a:pos x="611" y="1537"/>
                </a:cxn>
                <a:cxn ang="0">
                  <a:pos x="684" y="1519"/>
                </a:cxn>
                <a:cxn ang="0">
                  <a:pos x="752" y="1498"/>
                </a:cxn>
                <a:cxn ang="0">
                  <a:pos x="809" y="1473"/>
                </a:cxn>
                <a:cxn ang="0">
                  <a:pos x="853" y="1450"/>
                </a:cxn>
                <a:cxn ang="0">
                  <a:pos x="881" y="1427"/>
                </a:cxn>
                <a:cxn ang="0">
                  <a:pos x="890" y="1411"/>
                </a:cxn>
                <a:cxn ang="0">
                  <a:pos x="591" y="92"/>
                </a:cxn>
                <a:cxn ang="0">
                  <a:pos x="273" y="122"/>
                </a:cxn>
                <a:cxn ang="0">
                  <a:pos x="269" y="117"/>
                </a:cxn>
                <a:cxn ang="0">
                  <a:pos x="259" y="104"/>
                </a:cxn>
                <a:cxn ang="0">
                  <a:pos x="244" y="86"/>
                </a:cxn>
                <a:cxn ang="0">
                  <a:pos x="227" y="67"/>
                </a:cxn>
                <a:cxn ang="0">
                  <a:pos x="210" y="45"/>
                </a:cxn>
                <a:cxn ang="0">
                  <a:pos x="195" y="24"/>
                </a:cxn>
                <a:cxn ang="0">
                  <a:pos x="185" y="9"/>
                </a:cxn>
                <a:cxn ang="0">
                  <a:pos x="182" y="0"/>
                </a:cxn>
              </a:cxnLst>
              <a:rect l="0" t="0" r="r" b="b"/>
              <a:pathLst>
                <a:path w="890" h="1548">
                  <a:moveTo>
                    <a:pt x="182" y="0"/>
                  </a:moveTo>
                  <a:lnTo>
                    <a:pt x="0" y="1476"/>
                  </a:lnTo>
                  <a:lnTo>
                    <a:pt x="11" y="1479"/>
                  </a:lnTo>
                  <a:lnTo>
                    <a:pt x="44" y="1484"/>
                  </a:lnTo>
                  <a:lnTo>
                    <a:pt x="93" y="1493"/>
                  </a:lnTo>
                  <a:lnTo>
                    <a:pt x="156" y="1506"/>
                  </a:lnTo>
                  <a:lnTo>
                    <a:pt x="227" y="1518"/>
                  </a:lnTo>
                  <a:lnTo>
                    <a:pt x="305" y="1530"/>
                  </a:lnTo>
                  <a:lnTo>
                    <a:pt x="384" y="1539"/>
                  </a:lnTo>
                  <a:lnTo>
                    <a:pt x="462" y="1548"/>
                  </a:lnTo>
                  <a:lnTo>
                    <a:pt x="536" y="1547"/>
                  </a:lnTo>
                  <a:lnTo>
                    <a:pt x="611" y="1537"/>
                  </a:lnTo>
                  <a:lnTo>
                    <a:pt x="684" y="1519"/>
                  </a:lnTo>
                  <a:lnTo>
                    <a:pt x="752" y="1498"/>
                  </a:lnTo>
                  <a:lnTo>
                    <a:pt x="809" y="1473"/>
                  </a:lnTo>
                  <a:lnTo>
                    <a:pt x="853" y="1450"/>
                  </a:lnTo>
                  <a:lnTo>
                    <a:pt x="881" y="1427"/>
                  </a:lnTo>
                  <a:lnTo>
                    <a:pt x="890" y="1411"/>
                  </a:lnTo>
                  <a:lnTo>
                    <a:pt x="591" y="92"/>
                  </a:lnTo>
                  <a:lnTo>
                    <a:pt x="273" y="122"/>
                  </a:lnTo>
                  <a:lnTo>
                    <a:pt x="269" y="117"/>
                  </a:lnTo>
                  <a:lnTo>
                    <a:pt x="259" y="104"/>
                  </a:lnTo>
                  <a:lnTo>
                    <a:pt x="244" y="86"/>
                  </a:lnTo>
                  <a:lnTo>
                    <a:pt x="227" y="67"/>
                  </a:lnTo>
                  <a:lnTo>
                    <a:pt x="210" y="45"/>
                  </a:lnTo>
                  <a:lnTo>
                    <a:pt x="195" y="24"/>
                  </a:lnTo>
                  <a:lnTo>
                    <a:pt x="185" y="9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5E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420194" y="4173970"/>
              <a:ext cx="107593" cy="319070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24" y="1099"/>
                </a:cxn>
                <a:cxn ang="0">
                  <a:pos x="26" y="1103"/>
                </a:cxn>
                <a:cxn ang="0">
                  <a:pos x="33" y="1118"/>
                </a:cxn>
                <a:cxn ang="0">
                  <a:pos x="47" y="1137"/>
                </a:cxn>
                <a:cxn ang="0">
                  <a:pos x="67" y="1159"/>
                </a:cxn>
                <a:cxn ang="0">
                  <a:pos x="92" y="1179"/>
                </a:cxn>
                <a:cxn ang="0">
                  <a:pos x="128" y="1196"/>
                </a:cxn>
                <a:cxn ang="0">
                  <a:pos x="169" y="1206"/>
                </a:cxn>
                <a:cxn ang="0">
                  <a:pos x="220" y="1206"/>
                </a:cxn>
                <a:cxn ang="0">
                  <a:pos x="269" y="1196"/>
                </a:cxn>
                <a:cxn ang="0">
                  <a:pos x="309" y="1182"/>
                </a:cxn>
                <a:cxn ang="0">
                  <a:pos x="340" y="1164"/>
                </a:cxn>
                <a:cxn ang="0">
                  <a:pos x="366" y="1146"/>
                </a:cxn>
                <a:cxn ang="0">
                  <a:pos x="383" y="1127"/>
                </a:cxn>
                <a:cxn ang="0">
                  <a:pos x="395" y="1112"/>
                </a:cxn>
                <a:cxn ang="0">
                  <a:pos x="401" y="1102"/>
                </a:cxn>
                <a:cxn ang="0">
                  <a:pos x="404" y="1099"/>
                </a:cxn>
                <a:cxn ang="0">
                  <a:pos x="141" y="0"/>
                </a:cxn>
                <a:cxn ang="0">
                  <a:pos x="0" y="26"/>
                </a:cxn>
              </a:cxnLst>
              <a:rect l="0" t="0" r="r" b="b"/>
              <a:pathLst>
                <a:path w="404" h="1206">
                  <a:moveTo>
                    <a:pt x="0" y="26"/>
                  </a:moveTo>
                  <a:lnTo>
                    <a:pt x="24" y="1099"/>
                  </a:lnTo>
                  <a:lnTo>
                    <a:pt x="26" y="1103"/>
                  </a:lnTo>
                  <a:lnTo>
                    <a:pt x="33" y="1118"/>
                  </a:lnTo>
                  <a:lnTo>
                    <a:pt x="47" y="1137"/>
                  </a:lnTo>
                  <a:lnTo>
                    <a:pt x="67" y="1159"/>
                  </a:lnTo>
                  <a:lnTo>
                    <a:pt x="92" y="1179"/>
                  </a:lnTo>
                  <a:lnTo>
                    <a:pt x="128" y="1196"/>
                  </a:lnTo>
                  <a:lnTo>
                    <a:pt x="169" y="1206"/>
                  </a:lnTo>
                  <a:lnTo>
                    <a:pt x="220" y="1206"/>
                  </a:lnTo>
                  <a:lnTo>
                    <a:pt x="269" y="1196"/>
                  </a:lnTo>
                  <a:lnTo>
                    <a:pt x="309" y="1182"/>
                  </a:lnTo>
                  <a:lnTo>
                    <a:pt x="340" y="1164"/>
                  </a:lnTo>
                  <a:lnTo>
                    <a:pt x="366" y="1146"/>
                  </a:lnTo>
                  <a:lnTo>
                    <a:pt x="383" y="1127"/>
                  </a:lnTo>
                  <a:lnTo>
                    <a:pt x="395" y="1112"/>
                  </a:lnTo>
                  <a:lnTo>
                    <a:pt x="401" y="1102"/>
                  </a:lnTo>
                  <a:lnTo>
                    <a:pt x="404" y="1099"/>
                  </a:lnTo>
                  <a:lnTo>
                    <a:pt x="141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9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347846" y="4170260"/>
              <a:ext cx="50087" cy="313505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0" y="1064"/>
                </a:cxn>
                <a:cxn ang="0">
                  <a:pos x="0" y="1068"/>
                </a:cxn>
                <a:cxn ang="0">
                  <a:pos x="1" y="1084"/>
                </a:cxn>
                <a:cxn ang="0">
                  <a:pos x="3" y="1104"/>
                </a:cxn>
                <a:cxn ang="0">
                  <a:pos x="9" y="1128"/>
                </a:cxn>
                <a:cxn ang="0">
                  <a:pos x="16" y="1150"/>
                </a:cxn>
                <a:cxn ang="0">
                  <a:pos x="29" y="1169"/>
                </a:cxn>
                <a:cxn ang="0">
                  <a:pos x="43" y="1182"/>
                </a:cxn>
                <a:cxn ang="0">
                  <a:pos x="64" y="1185"/>
                </a:cxn>
                <a:cxn ang="0">
                  <a:pos x="84" y="1178"/>
                </a:cxn>
                <a:cxn ang="0">
                  <a:pos x="102" y="1168"/>
                </a:cxn>
                <a:cxn ang="0">
                  <a:pos x="116" y="1156"/>
                </a:cxn>
                <a:cxn ang="0">
                  <a:pos x="129" y="1145"/>
                </a:cxn>
                <a:cxn ang="0">
                  <a:pos x="138" y="1131"/>
                </a:cxn>
                <a:cxn ang="0">
                  <a:pos x="144" y="1122"/>
                </a:cxn>
                <a:cxn ang="0">
                  <a:pos x="148" y="1116"/>
                </a:cxn>
                <a:cxn ang="0">
                  <a:pos x="150" y="1113"/>
                </a:cxn>
                <a:cxn ang="0">
                  <a:pos x="189" y="37"/>
                </a:cxn>
                <a:cxn ang="0">
                  <a:pos x="105" y="0"/>
                </a:cxn>
              </a:cxnLst>
              <a:rect l="0" t="0" r="r" b="b"/>
              <a:pathLst>
                <a:path w="189" h="1185">
                  <a:moveTo>
                    <a:pt x="105" y="0"/>
                  </a:moveTo>
                  <a:lnTo>
                    <a:pt x="0" y="1064"/>
                  </a:lnTo>
                  <a:lnTo>
                    <a:pt x="0" y="1068"/>
                  </a:lnTo>
                  <a:lnTo>
                    <a:pt x="1" y="1084"/>
                  </a:lnTo>
                  <a:lnTo>
                    <a:pt x="3" y="1104"/>
                  </a:lnTo>
                  <a:lnTo>
                    <a:pt x="9" y="1128"/>
                  </a:lnTo>
                  <a:lnTo>
                    <a:pt x="16" y="1150"/>
                  </a:lnTo>
                  <a:lnTo>
                    <a:pt x="29" y="1169"/>
                  </a:lnTo>
                  <a:lnTo>
                    <a:pt x="43" y="1182"/>
                  </a:lnTo>
                  <a:lnTo>
                    <a:pt x="64" y="1185"/>
                  </a:lnTo>
                  <a:lnTo>
                    <a:pt x="84" y="1178"/>
                  </a:lnTo>
                  <a:lnTo>
                    <a:pt x="102" y="1168"/>
                  </a:lnTo>
                  <a:lnTo>
                    <a:pt x="116" y="1156"/>
                  </a:lnTo>
                  <a:lnTo>
                    <a:pt x="129" y="1145"/>
                  </a:lnTo>
                  <a:lnTo>
                    <a:pt x="138" y="1131"/>
                  </a:lnTo>
                  <a:lnTo>
                    <a:pt x="144" y="1122"/>
                  </a:lnTo>
                  <a:lnTo>
                    <a:pt x="148" y="1116"/>
                  </a:lnTo>
                  <a:lnTo>
                    <a:pt x="150" y="1113"/>
                  </a:lnTo>
                  <a:lnTo>
                    <a:pt x="189" y="37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F1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305180" y="4661850"/>
              <a:ext cx="89043" cy="124289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362"/>
                </a:cxn>
                <a:cxn ang="0">
                  <a:pos x="1" y="365"/>
                </a:cxn>
                <a:cxn ang="0">
                  <a:pos x="8" y="374"/>
                </a:cxn>
                <a:cxn ang="0">
                  <a:pos x="19" y="386"/>
                </a:cxn>
                <a:cxn ang="0">
                  <a:pos x="34" y="403"/>
                </a:cxn>
                <a:cxn ang="0">
                  <a:pos x="53" y="419"/>
                </a:cxn>
                <a:cxn ang="0">
                  <a:pos x="77" y="435"/>
                </a:cxn>
                <a:cxn ang="0">
                  <a:pos x="104" y="449"/>
                </a:cxn>
                <a:cxn ang="0">
                  <a:pos x="136" y="459"/>
                </a:cxn>
                <a:cxn ang="0">
                  <a:pos x="167" y="465"/>
                </a:cxn>
                <a:cxn ang="0">
                  <a:pos x="198" y="467"/>
                </a:cxn>
                <a:cxn ang="0">
                  <a:pos x="225" y="467"/>
                </a:cxn>
                <a:cxn ang="0">
                  <a:pos x="249" y="466"/>
                </a:cxn>
                <a:cxn ang="0">
                  <a:pos x="269" y="461"/>
                </a:cxn>
                <a:cxn ang="0">
                  <a:pos x="284" y="457"/>
                </a:cxn>
                <a:cxn ang="0">
                  <a:pos x="294" y="451"/>
                </a:cxn>
                <a:cxn ang="0">
                  <a:pos x="298" y="446"/>
                </a:cxn>
                <a:cxn ang="0">
                  <a:pos x="336" y="47"/>
                </a:cxn>
                <a:cxn ang="0">
                  <a:pos x="144" y="0"/>
                </a:cxn>
              </a:cxnLst>
              <a:rect l="0" t="0" r="r" b="b"/>
              <a:pathLst>
                <a:path w="336" h="467">
                  <a:moveTo>
                    <a:pt x="144" y="0"/>
                  </a:moveTo>
                  <a:lnTo>
                    <a:pt x="0" y="362"/>
                  </a:lnTo>
                  <a:lnTo>
                    <a:pt x="1" y="365"/>
                  </a:lnTo>
                  <a:lnTo>
                    <a:pt x="8" y="374"/>
                  </a:lnTo>
                  <a:lnTo>
                    <a:pt x="19" y="386"/>
                  </a:lnTo>
                  <a:lnTo>
                    <a:pt x="34" y="403"/>
                  </a:lnTo>
                  <a:lnTo>
                    <a:pt x="53" y="419"/>
                  </a:lnTo>
                  <a:lnTo>
                    <a:pt x="77" y="435"/>
                  </a:lnTo>
                  <a:lnTo>
                    <a:pt x="104" y="449"/>
                  </a:lnTo>
                  <a:lnTo>
                    <a:pt x="136" y="459"/>
                  </a:lnTo>
                  <a:lnTo>
                    <a:pt x="167" y="465"/>
                  </a:lnTo>
                  <a:lnTo>
                    <a:pt x="198" y="467"/>
                  </a:lnTo>
                  <a:lnTo>
                    <a:pt x="225" y="467"/>
                  </a:lnTo>
                  <a:lnTo>
                    <a:pt x="249" y="466"/>
                  </a:lnTo>
                  <a:lnTo>
                    <a:pt x="269" y="461"/>
                  </a:lnTo>
                  <a:lnTo>
                    <a:pt x="284" y="457"/>
                  </a:lnTo>
                  <a:lnTo>
                    <a:pt x="294" y="451"/>
                  </a:lnTo>
                  <a:lnTo>
                    <a:pt x="298" y="446"/>
                  </a:lnTo>
                  <a:lnTo>
                    <a:pt x="336" y="47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321875" y="4546837"/>
              <a:ext cx="68637" cy="74202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0" y="197"/>
                </a:cxn>
                <a:cxn ang="0">
                  <a:pos x="1" y="199"/>
                </a:cxn>
                <a:cxn ang="0">
                  <a:pos x="7" y="207"/>
                </a:cxn>
                <a:cxn ang="0">
                  <a:pos x="16" y="217"/>
                </a:cxn>
                <a:cxn ang="0">
                  <a:pos x="29" y="232"/>
                </a:cxn>
                <a:cxn ang="0">
                  <a:pos x="45" y="244"/>
                </a:cxn>
                <a:cxn ang="0">
                  <a:pos x="66" y="257"/>
                </a:cxn>
                <a:cxn ang="0">
                  <a:pos x="90" y="269"/>
                </a:cxn>
                <a:cxn ang="0">
                  <a:pos x="118" y="277"/>
                </a:cxn>
                <a:cxn ang="0">
                  <a:pos x="144" y="278"/>
                </a:cxn>
                <a:cxn ang="0">
                  <a:pos x="167" y="278"/>
                </a:cxn>
                <a:cxn ang="0">
                  <a:pos x="187" y="274"/>
                </a:cxn>
                <a:cxn ang="0">
                  <a:pos x="205" y="272"/>
                </a:cxn>
                <a:cxn ang="0">
                  <a:pos x="217" y="266"/>
                </a:cxn>
                <a:cxn ang="0">
                  <a:pos x="227" y="261"/>
                </a:cxn>
                <a:cxn ang="0">
                  <a:pos x="233" y="254"/>
                </a:cxn>
                <a:cxn ang="0">
                  <a:pos x="236" y="251"/>
                </a:cxn>
                <a:cxn ang="0">
                  <a:pos x="256" y="35"/>
                </a:cxn>
                <a:cxn ang="0">
                  <a:pos x="44" y="0"/>
                </a:cxn>
              </a:cxnLst>
              <a:rect l="0" t="0" r="r" b="b"/>
              <a:pathLst>
                <a:path w="256" h="278">
                  <a:moveTo>
                    <a:pt x="44" y="0"/>
                  </a:moveTo>
                  <a:lnTo>
                    <a:pt x="0" y="197"/>
                  </a:lnTo>
                  <a:lnTo>
                    <a:pt x="1" y="199"/>
                  </a:lnTo>
                  <a:lnTo>
                    <a:pt x="7" y="207"/>
                  </a:lnTo>
                  <a:lnTo>
                    <a:pt x="16" y="217"/>
                  </a:lnTo>
                  <a:lnTo>
                    <a:pt x="29" y="232"/>
                  </a:lnTo>
                  <a:lnTo>
                    <a:pt x="45" y="244"/>
                  </a:lnTo>
                  <a:lnTo>
                    <a:pt x="66" y="257"/>
                  </a:lnTo>
                  <a:lnTo>
                    <a:pt x="90" y="269"/>
                  </a:lnTo>
                  <a:lnTo>
                    <a:pt x="118" y="277"/>
                  </a:lnTo>
                  <a:lnTo>
                    <a:pt x="144" y="278"/>
                  </a:lnTo>
                  <a:lnTo>
                    <a:pt x="167" y="278"/>
                  </a:lnTo>
                  <a:lnTo>
                    <a:pt x="187" y="274"/>
                  </a:lnTo>
                  <a:lnTo>
                    <a:pt x="205" y="272"/>
                  </a:lnTo>
                  <a:lnTo>
                    <a:pt x="217" y="266"/>
                  </a:lnTo>
                  <a:lnTo>
                    <a:pt x="227" y="261"/>
                  </a:lnTo>
                  <a:lnTo>
                    <a:pt x="233" y="254"/>
                  </a:lnTo>
                  <a:lnTo>
                    <a:pt x="236" y="251"/>
                  </a:lnTo>
                  <a:lnTo>
                    <a:pt x="256" y="35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1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316310" y="4832516"/>
              <a:ext cx="83478" cy="176231"/>
            </a:xfrm>
            <a:custGeom>
              <a:avLst/>
              <a:gdLst/>
              <a:ahLst/>
              <a:cxnLst>
                <a:cxn ang="0">
                  <a:pos x="318" y="664"/>
                </a:cxn>
                <a:cxn ang="0">
                  <a:pos x="290" y="61"/>
                </a:cxn>
                <a:cxn ang="0">
                  <a:pos x="285" y="47"/>
                </a:cxn>
                <a:cxn ang="0">
                  <a:pos x="275" y="37"/>
                </a:cxn>
                <a:cxn ang="0">
                  <a:pos x="260" y="28"/>
                </a:cxn>
                <a:cxn ang="0">
                  <a:pos x="239" y="21"/>
                </a:cxn>
                <a:cxn ang="0">
                  <a:pos x="212" y="15"/>
                </a:cxn>
                <a:cxn ang="0">
                  <a:pos x="181" y="9"/>
                </a:cxn>
                <a:cxn ang="0">
                  <a:pos x="146" y="5"/>
                </a:cxn>
                <a:cxn ang="0">
                  <a:pos x="106" y="2"/>
                </a:cxn>
                <a:cxn ang="0">
                  <a:pos x="69" y="0"/>
                </a:cxn>
                <a:cxn ang="0">
                  <a:pos x="42" y="2"/>
                </a:cxn>
                <a:cxn ang="0">
                  <a:pos x="23" y="6"/>
                </a:cxn>
                <a:cxn ang="0">
                  <a:pos x="12" y="12"/>
                </a:cxn>
                <a:cxn ang="0">
                  <a:pos x="5" y="18"/>
                </a:cxn>
                <a:cxn ang="0">
                  <a:pos x="1" y="24"/>
                </a:cxn>
                <a:cxn ang="0">
                  <a:pos x="0" y="28"/>
                </a:cxn>
                <a:cxn ang="0">
                  <a:pos x="1" y="30"/>
                </a:cxn>
                <a:cxn ang="0">
                  <a:pos x="82" y="589"/>
                </a:cxn>
                <a:cxn ang="0">
                  <a:pos x="85" y="592"/>
                </a:cxn>
                <a:cxn ang="0">
                  <a:pos x="93" y="599"/>
                </a:cxn>
                <a:cxn ang="0">
                  <a:pos x="105" y="605"/>
                </a:cxn>
                <a:cxn ang="0">
                  <a:pos x="123" y="614"/>
                </a:cxn>
                <a:cxn ang="0">
                  <a:pos x="141" y="622"/>
                </a:cxn>
                <a:cxn ang="0">
                  <a:pos x="160" y="631"/>
                </a:cxn>
                <a:cxn ang="0">
                  <a:pos x="179" y="638"/>
                </a:cxn>
                <a:cxn ang="0">
                  <a:pos x="198" y="645"/>
                </a:cxn>
                <a:cxn ang="0">
                  <a:pos x="212" y="648"/>
                </a:cxn>
                <a:cxn ang="0">
                  <a:pos x="228" y="653"/>
                </a:cxn>
                <a:cxn ang="0">
                  <a:pos x="242" y="655"/>
                </a:cxn>
                <a:cxn ang="0">
                  <a:pos x="257" y="658"/>
                </a:cxn>
                <a:cxn ang="0">
                  <a:pos x="270" y="659"/>
                </a:cxn>
                <a:cxn ang="0">
                  <a:pos x="286" y="662"/>
                </a:cxn>
                <a:cxn ang="0">
                  <a:pos x="300" y="663"/>
                </a:cxn>
                <a:cxn ang="0">
                  <a:pos x="318" y="664"/>
                </a:cxn>
              </a:cxnLst>
              <a:rect l="0" t="0" r="r" b="b"/>
              <a:pathLst>
                <a:path w="318" h="664">
                  <a:moveTo>
                    <a:pt x="318" y="664"/>
                  </a:moveTo>
                  <a:lnTo>
                    <a:pt x="290" y="61"/>
                  </a:lnTo>
                  <a:lnTo>
                    <a:pt x="285" y="47"/>
                  </a:lnTo>
                  <a:lnTo>
                    <a:pt x="275" y="37"/>
                  </a:lnTo>
                  <a:lnTo>
                    <a:pt x="260" y="28"/>
                  </a:lnTo>
                  <a:lnTo>
                    <a:pt x="239" y="21"/>
                  </a:lnTo>
                  <a:lnTo>
                    <a:pt x="212" y="15"/>
                  </a:lnTo>
                  <a:lnTo>
                    <a:pt x="181" y="9"/>
                  </a:lnTo>
                  <a:lnTo>
                    <a:pt x="146" y="5"/>
                  </a:lnTo>
                  <a:lnTo>
                    <a:pt x="106" y="2"/>
                  </a:lnTo>
                  <a:lnTo>
                    <a:pt x="69" y="0"/>
                  </a:lnTo>
                  <a:lnTo>
                    <a:pt x="42" y="2"/>
                  </a:lnTo>
                  <a:lnTo>
                    <a:pt x="23" y="6"/>
                  </a:lnTo>
                  <a:lnTo>
                    <a:pt x="12" y="12"/>
                  </a:lnTo>
                  <a:lnTo>
                    <a:pt x="5" y="18"/>
                  </a:lnTo>
                  <a:lnTo>
                    <a:pt x="1" y="24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82" y="589"/>
                  </a:lnTo>
                  <a:lnTo>
                    <a:pt x="85" y="592"/>
                  </a:lnTo>
                  <a:lnTo>
                    <a:pt x="93" y="599"/>
                  </a:lnTo>
                  <a:lnTo>
                    <a:pt x="105" y="605"/>
                  </a:lnTo>
                  <a:lnTo>
                    <a:pt x="123" y="614"/>
                  </a:lnTo>
                  <a:lnTo>
                    <a:pt x="141" y="622"/>
                  </a:lnTo>
                  <a:lnTo>
                    <a:pt x="160" y="631"/>
                  </a:lnTo>
                  <a:lnTo>
                    <a:pt x="179" y="638"/>
                  </a:lnTo>
                  <a:lnTo>
                    <a:pt x="198" y="645"/>
                  </a:lnTo>
                  <a:lnTo>
                    <a:pt x="212" y="648"/>
                  </a:lnTo>
                  <a:lnTo>
                    <a:pt x="228" y="653"/>
                  </a:lnTo>
                  <a:lnTo>
                    <a:pt x="242" y="655"/>
                  </a:lnTo>
                  <a:lnTo>
                    <a:pt x="257" y="658"/>
                  </a:lnTo>
                  <a:lnTo>
                    <a:pt x="270" y="659"/>
                  </a:lnTo>
                  <a:lnTo>
                    <a:pt x="286" y="662"/>
                  </a:lnTo>
                  <a:lnTo>
                    <a:pt x="300" y="663"/>
                  </a:lnTo>
                  <a:lnTo>
                    <a:pt x="318" y="664"/>
                  </a:lnTo>
                  <a:close/>
                </a:path>
              </a:pathLst>
            </a:custGeom>
            <a:solidFill>
              <a:srgbClr val="FF9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362687" y="5249904"/>
              <a:ext cx="68637" cy="215187"/>
            </a:xfrm>
            <a:custGeom>
              <a:avLst/>
              <a:gdLst/>
              <a:ahLst/>
              <a:cxnLst>
                <a:cxn ang="0">
                  <a:pos x="260" y="811"/>
                </a:cxn>
                <a:cxn ang="0">
                  <a:pos x="260" y="70"/>
                </a:cxn>
                <a:cxn ang="0">
                  <a:pos x="256" y="55"/>
                </a:cxn>
                <a:cxn ang="0">
                  <a:pos x="247" y="43"/>
                </a:cxn>
                <a:cxn ang="0">
                  <a:pos x="231" y="31"/>
                </a:cxn>
                <a:cxn ang="0">
                  <a:pos x="211" y="24"/>
                </a:cxn>
                <a:cxn ang="0">
                  <a:pos x="183" y="16"/>
                </a:cxn>
                <a:cxn ang="0">
                  <a:pos x="152" y="9"/>
                </a:cxn>
                <a:cxn ang="0">
                  <a:pos x="116" y="5"/>
                </a:cxn>
                <a:cxn ang="0">
                  <a:pos x="78" y="2"/>
                </a:cxn>
                <a:cxn ang="0">
                  <a:pos x="41" y="0"/>
                </a:cxn>
                <a:cxn ang="0">
                  <a:pos x="19" y="5"/>
                </a:cxn>
                <a:cxn ang="0">
                  <a:pos x="5" y="10"/>
                </a:cxn>
                <a:cxn ang="0">
                  <a:pos x="1" y="20"/>
                </a:cxn>
                <a:cxn ang="0">
                  <a:pos x="0" y="28"/>
                </a:cxn>
                <a:cxn ang="0">
                  <a:pos x="3" y="37"/>
                </a:cxn>
                <a:cxn ang="0">
                  <a:pos x="7" y="43"/>
                </a:cxn>
                <a:cxn ang="0">
                  <a:pos x="9" y="46"/>
                </a:cxn>
                <a:cxn ang="0">
                  <a:pos x="89" y="745"/>
                </a:cxn>
                <a:cxn ang="0">
                  <a:pos x="90" y="754"/>
                </a:cxn>
                <a:cxn ang="0">
                  <a:pos x="97" y="766"/>
                </a:cxn>
                <a:cxn ang="0">
                  <a:pos x="104" y="772"/>
                </a:cxn>
                <a:cxn ang="0">
                  <a:pos x="113" y="778"/>
                </a:cxn>
                <a:cxn ang="0">
                  <a:pos x="124" y="784"/>
                </a:cxn>
                <a:cxn ang="0">
                  <a:pos x="140" y="791"/>
                </a:cxn>
                <a:cxn ang="0">
                  <a:pos x="156" y="794"/>
                </a:cxn>
                <a:cxn ang="0">
                  <a:pos x="171" y="798"/>
                </a:cxn>
                <a:cxn ang="0">
                  <a:pos x="186" y="802"/>
                </a:cxn>
                <a:cxn ang="0">
                  <a:pos x="200" y="805"/>
                </a:cxn>
                <a:cxn ang="0">
                  <a:pos x="214" y="806"/>
                </a:cxn>
                <a:cxn ang="0">
                  <a:pos x="228" y="809"/>
                </a:cxn>
                <a:cxn ang="0">
                  <a:pos x="244" y="810"/>
                </a:cxn>
                <a:cxn ang="0">
                  <a:pos x="260" y="811"/>
                </a:cxn>
              </a:cxnLst>
              <a:rect l="0" t="0" r="r" b="b"/>
              <a:pathLst>
                <a:path w="260" h="811">
                  <a:moveTo>
                    <a:pt x="260" y="811"/>
                  </a:moveTo>
                  <a:lnTo>
                    <a:pt x="260" y="70"/>
                  </a:lnTo>
                  <a:lnTo>
                    <a:pt x="256" y="55"/>
                  </a:lnTo>
                  <a:lnTo>
                    <a:pt x="247" y="43"/>
                  </a:lnTo>
                  <a:lnTo>
                    <a:pt x="231" y="31"/>
                  </a:lnTo>
                  <a:lnTo>
                    <a:pt x="211" y="24"/>
                  </a:lnTo>
                  <a:lnTo>
                    <a:pt x="183" y="16"/>
                  </a:lnTo>
                  <a:lnTo>
                    <a:pt x="152" y="9"/>
                  </a:lnTo>
                  <a:lnTo>
                    <a:pt x="116" y="5"/>
                  </a:lnTo>
                  <a:lnTo>
                    <a:pt x="78" y="2"/>
                  </a:lnTo>
                  <a:lnTo>
                    <a:pt x="41" y="0"/>
                  </a:lnTo>
                  <a:lnTo>
                    <a:pt x="19" y="5"/>
                  </a:lnTo>
                  <a:lnTo>
                    <a:pt x="5" y="10"/>
                  </a:lnTo>
                  <a:lnTo>
                    <a:pt x="1" y="20"/>
                  </a:lnTo>
                  <a:lnTo>
                    <a:pt x="0" y="28"/>
                  </a:lnTo>
                  <a:lnTo>
                    <a:pt x="3" y="37"/>
                  </a:lnTo>
                  <a:lnTo>
                    <a:pt x="7" y="43"/>
                  </a:lnTo>
                  <a:lnTo>
                    <a:pt x="9" y="46"/>
                  </a:lnTo>
                  <a:lnTo>
                    <a:pt x="89" y="745"/>
                  </a:lnTo>
                  <a:lnTo>
                    <a:pt x="90" y="754"/>
                  </a:lnTo>
                  <a:lnTo>
                    <a:pt x="97" y="766"/>
                  </a:lnTo>
                  <a:lnTo>
                    <a:pt x="104" y="772"/>
                  </a:lnTo>
                  <a:lnTo>
                    <a:pt x="113" y="778"/>
                  </a:lnTo>
                  <a:lnTo>
                    <a:pt x="124" y="784"/>
                  </a:lnTo>
                  <a:lnTo>
                    <a:pt x="140" y="791"/>
                  </a:lnTo>
                  <a:lnTo>
                    <a:pt x="156" y="794"/>
                  </a:lnTo>
                  <a:lnTo>
                    <a:pt x="171" y="798"/>
                  </a:lnTo>
                  <a:lnTo>
                    <a:pt x="186" y="802"/>
                  </a:lnTo>
                  <a:lnTo>
                    <a:pt x="200" y="805"/>
                  </a:lnTo>
                  <a:lnTo>
                    <a:pt x="214" y="806"/>
                  </a:lnTo>
                  <a:lnTo>
                    <a:pt x="228" y="809"/>
                  </a:lnTo>
                  <a:lnTo>
                    <a:pt x="244" y="810"/>
                  </a:lnTo>
                  <a:lnTo>
                    <a:pt x="260" y="811"/>
                  </a:lnTo>
                  <a:close/>
                </a:path>
              </a:pathLst>
            </a:custGeom>
            <a:solidFill>
              <a:srgbClr val="FF9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422049" y="4685966"/>
              <a:ext cx="165100" cy="92753"/>
            </a:xfrm>
            <a:custGeom>
              <a:avLst/>
              <a:gdLst/>
              <a:ahLst/>
              <a:cxnLst>
                <a:cxn ang="0">
                  <a:pos x="261" y="3"/>
                </a:cxn>
                <a:cxn ang="0">
                  <a:pos x="337" y="2"/>
                </a:cxn>
                <a:cxn ang="0">
                  <a:pos x="402" y="1"/>
                </a:cxn>
                <a:cxn ang="0">
                  <a:pos x="454" y="0"/>
                </a:cxn>
                <a:cxn ang="0">
                  <a:pos x="496" y="2"/>
                </a:cxn>
                <a:cxn ang="0">
                  <a:pos x="529" y="7"/>
                </a:cxn>
                <a:cxn ang="0">
                  <a:pos x="559" y="19"/>
                </a:cxn>
                <a:cxn ang="0">
                  <a:pos x="582" y="36"/>
                </a:cxn>
                <a:cxn ang="0">
                  <a:pos x="606" y="64"/>
                </a:cxn>
                <a:cxn ang="0">
                  <a:pos x="620" y="99"/>
                </a:cxn>
                <a:cxn ang="0">
                  <a:pos x="621" y="143"/>
                </a:cxn>
                <a:cxn ang="0">
                  <a:pos x="607" y="188"/>
                </a:cxn>
                <a:cxn ang="0">
                  <a:pos x="581" y="235"/>
                </a:cxn>
                <a:cxn ang="0">
                  <a:pos x="541" y="276"/>
                </a:cxn>
                <a:cxn ang="0">
                  <a:pos x="488" y="312"/>
                </a:cxn>
                <a:cxn ang="0">
                  <a:pos x="421" y="336"/>
                </a:cxn>
                <a:cxn ang="0">
                  <a:pos x="343" y="345"/>
                </a:cxn>
                <a:cxn ang="0">
                  <a:pos x="261" y="340"/>
                </a:cxn>
                <a:cxn ang="0">
                  <a:pos x="190" y="328"/>
                </a:cxn>
                <a:cxn ang="0">
                  <a:pos x="128" y="309"/>
                </a:cxn>
                <a:cxn ang="0">
                  <a:pos x="78" y="285"/>
                </a:cxn>
                <a:cxn ang="0">
                  <a:pos x="39" y="255"/>
                </a:cxn>
                <a:cxn ang="0">
                  <a:pos x="14" y="222"/>
                </a:cxn>
                <a:cxn ang="0">
                  <a:pos x="0" y="185"/>
                </a:cxn>
                <a:cxn ang="0">
                  <a:pos x="3" y="146"/>
                </a:cxn>
                <a:cxn ang="0">
                  <a:pos x="12" y="108"/>
                </a:cxn>
                <a:cxn ang="0">
                  <a:pos x="22" y="76"/>
                </a:cxn>
                <a:cxn ang="0">
                  <a:pos x="35" y="52"/>
                </a:cxn>
                <a:cxn ang="0">
                  <a:pos x="56" y="33"/>
                </a:cxn>
                <a:cxn ang="0">
                  <a:pos x="85" y="18"/>
                </a:cxn>
                <a:cxn ang="0">
                  <a:pos x="127" y="9"/>
                </a:cxn>
                <a:cxn ang="0">
                  <a:pos x="184" y="5"/>
                </a:cxn>
                <a:cxn ang="0">
                  <a:pos x="261" y="3"/>
                </a:cxn>
              </a:cxnLst>
              <a:rect l="0" t="0" r="r" b="b"/>
              <a:pathLst>
                <a:path w="621" h="345">
                  <a:moveTo>
                    <a:pt x="261" y="3"/>
                  </a:moveTo>
                  <a:lnTo>
                    <a:pt x="337" y="2"/>
                  </a:lnTo>
                  <a:lnTo>
                    <a:pt x="402" y="1"/>
                  </a:lnTo>
                  <a:lnTo>
                    <a:pt x="454" y="0"/>
                  </a:lnTo>
                  <a:lnTo>
                    <a:pt x="496" y="2"/>
                  </a:lnTo>
                  <a:lnTo>
                    <a:pt x="529" y="7"/>
                  </a:lnTo>
                  <a:lnTo>
                    <a:pt x="559" y="19"/>
                  </a:lnTo>
                  <a:lnTo>
                    <a:pt x="582" y="36"/>
                  </a:lnTo>
                  <a:lnTo>
                    <a:pt x="606" y="64"/>
                  </a:lnTo>
                  <a:lnTo>
                    <a:pt x="620" y="99"/>
                  </a:lnTo>
                  <a:lnTo>
                    <a:pt x="621" y="143"/>
                  </a:lnTo>
                  <a:lnTo>
                    <a:pt x="607" y="188"/>
                  </a:lnTo>
                  <a:lnTo>
                    <a:pt x="581" y="235"/>
                  </a:lnTo>
                  <a:lnTo>
                    <a:pt x="541" y="276"/>
                  </a:lnTo>
                  <a:lnTo>
                    <a:pt x="488" y="312"/>
                  </a:lnTo>
                  <a:lnTo>
                    <a:pt x="421" y="336"/>
                  </a:lnTo>
                  <a:lnTo>
                    <a:pt x="343" y="345"/>
                  </a:lnTo>
                  <a:lnTo>
                    <a:pt x="261" y="340"/>
                  </a:lnTo>
                  <a:lnTo>
                    <a:pt x="190" y="328"/>
                  </a:lnTo>
                  <a:lnTo>
                    <a:pt x="128" y="309"/>
                  </a:lnTo>
                  <a:lnTo>
                    <a:pt x="78" y="285"/>
                  </a:lnTo>
                  <a:lnTo>
                    <a:pt x="39" y="255"/>
                  </a:lnTo>
                  <a:lnTo>
                    <a:pt x="14" y="222"/>
                  </a:lnTo>
                  <a:lnTo>
                    <a:pt x="0" y="185"/>
                  </a:lnTo>
                  <a:lnTo>
                    <a:pt x="3" y="146"/>
                  </a:lnTo>
                  <a:lnTo>
                    <a:pt x="12" y="108"/>
                  </a:lnTo>
                  <a:lnTo>
                    <a:pt x="22" y="76"/>
                  </a:lnTo>
                  <a:lnTo>
                    <a:pt x="35" y="52"/>
                  </a:lnTo>
                  <a:lnTo>
                    <a:pt x="56" y="33"/>
                  </a:lnTo>
                  <a:lnTo>
                    <a:pt x="85" y="18"/>
                  </a:lnTo>
                  <a:lnTo>
                    <a:pt x="127" y="9"/>
                  </a:lnTo>
                  <a:lnTo>
                    <a:pt x="184" y="5"/>
                  </a:lnTo>
                  <a:lnTo>
                    <a:pt x="261" y="3"/>
                  </a:lnTo>
                  <a:close/>
                </a:path>
              </a:pathLst>
            </a:custGeom>
            <a:solidFill>
              <a:srgbClr val="FFF09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422049" y="4550547"/>
              <a:ext cx="142840" cy="70492"/>
            </a:xfrm>
            <a:custGeom>
              <a:avLst/>
              <a:gdLst/>
              <a:ahLst/>
              <a:cxnLst>
                <a:cxn ang="0">
                  <a:pos x="261" y="38"/>
                </a:cxn>
                <a:cxn ang="0">
                  <a:pos x="279" y="30"/>
                </a:cxn>
                <a:cxn ang="0">
                  <a:pos x="308" y="21"/>
                </a:cxn>
                <a:cxn ang="0">
                  <a:pos x="344" y="11"/>
                </a:cxn>
                <a:cxn ang="0">
                  <a:pos x="384" y="4"/>
                </a:cxn>
                <a:cxn ang="0">
                  <a:pos x="423" y="0"/>
                </a:cxn>
                <a:cxn ang="0">
                  <a:pos x="463" y="3"/>
                </a:cxn>
                <a:cxn ang="0">
                  <a:pos x="496" y="15"/>
                </a:cxn>
                <a:cxn ang="0">
                  <a:pos x="524" y="39"/>
                </a:cxn>
                <a:cxn ang="0">
                  <a:pos x="539" y="72"/>
                </a:cxn>
                <a:cxn ang="0">
                  <a:pos x="541" y="109"/>
                </a:cxn>
                <a:cxn ang="0">
                  <a:pos x="528" y="146"/>
                </a:cxn>
                <a:cxn ang="0">
                  <a:pos x="504" y="183"/>
                </a:cxn>
                <a:cxn ang="0">
                  <a:pos x="465" y="216"/>
                </a:cxn>
                <a:cxn ang="0">
                  <a:pos x="413" y="241"/>
                </a:cxn>
                <a:cxn ang="0">
                  <a:pos x="347" y="259"/>
                </a:cxn>
                <a:cxn ang="0">
                  <a:pos x="269" y="266"/>
                </a:cxn>
                <a:cxn ang="0">
                  <a:pos x="190" y="263"/>
                </a:cxn>
                <a:cxn ang="0">
                  <a:pos x="128" y="256"/>
                </a:cxn>
                <a:cxn ang="0">
                  <a:pos x="79" y="245"/>
                </a:cxn>
                <a:cxn ang="0">
                  <a:pos x="44" y="229"/>
                </a:cxn>
                <a:cxn ang="0">
                  <a:pos x="19" y="208"/>
                </a:cxn>
                <a:cxn ang="0">
                  <a:pos x="5" y="183"/>
                </a:cxn>
                <a:cxn ang="0">
                  <a:pos x="0" y="153"/>
                </a:cxn>
                <a:cxn ang="0">
                  <a:pos x="3" y="119"/>
                </a:cxn>
                <a:cxn ang="0">
                  <a:pos x="17" y="88"/>
                </a:cxn>
                <a:cxn ang="0">
                  <a:pos x="44" y="66"/>
                </a:cxn>
                <a:cxn ang="0">
                  <a:pos x="80" y="52"/>
                </a:cxn>
                <a:cxn ang="0">
                  <a:pos x="123" y="45"/>
                </a:cxn>
                <a:cxn ang="0">
                  <a:pos x="164" y="40"/>
                </a:cxn>
                <a:cxn ang="0">
                  <a:pos x="205" y="40"/>
                </a:cxn>
                <a:cxn ang="0">
                  <a:pos x="238" y="39"/>
                </a:cxn>
                <a:cxn ang="0">
                  <a:pos x="261" y="38"/>
                </a:cxn>
              </a:cxnLst>
              <a:rect l="0" t="0" r="r" b="b"/>
              <a:pathLst>
                <a:path w="541" h="266">
                  <a:moveTo>
                    <a:pt x="261" y="38"/>
                  </a:moveTo>
                  <a:lnTo>
                    <a:pt x="279" y="30"/>
                  </a:lnTo>
                  <a:lnTo>
                    <a:pt x="308" y="21"/>
                  </a:lnTo>
                  <a:lnTo>
                    <a:pt x="344" y="11"/>
                  </a:lnTo>
                  <a:lnTo>
                    <a:pt x="384" y="4"/>
                  </a:lnTo>
                  <a:lnTo>
                    <a:pt x="423" y="0"/>
                  </a:lnTo>
                  <a:lnTo>
                    <a:pt x="463" y="3"/>
                  </a:lnTo>
                  <a:lnTo>
                    <a:pt x="496" y="15"/>
                  </a:lnTo>
                  <a:lnTo>
                    <a:pt x="524" y="39"/>
                  </a:lnTo>
                  <a:lnTo>
                    <a:pt x="539" y="72"/>
                  </a:lnTo>
                  <a:lnTo>
                    <a:pt x="541" y="109"/>
                  </a:lnTo>
                  <a:lnTo>
                    <a:pt x="528" y="146"/>
                  </a:lnTo>
                  <a:lnTo>
                    <a:pt x="504" y="183"/>
                  </a:lnTo>
                  <a:lnTo>
                    <a:pt x="465" y="216"/>
                  </a:lnTo>
                  <a:lnTo>
                    <a:pt x="413" y="241"/>
                  </a:lnTo>
                  <a:lnTo>
                    <a:pt x="347" y="259"/>
                  </a:lnTo>
                  <a:lnTo>
                    <a:pt x="269" y="266"/>
                  </a:lnTo>
                  <a:lnTo>
                    <a:pt x="190" y="263"/>
                  </a:lnTo>
                  <a:lnTo>
                    <a:pt x="128" y="256"/>
                  </a:lnTo>
                  <a:lnTo>
                    <a:pt x="79" y="245"/>
                  </a:lnTo>
                  <a:lnTo>
                    <a:pt x="44" y="229"/>
                  </a:lnTo>
                  <a:lnTo>
                    <a:pt x="19" y="208"/>
                  </a:lnTo>
                  <a:lnTo>
                    <a:pt x="5" y="183"/>
                  </a:lnTo>
                  <a:lnTo>
                    <a:pt x="0" y="153"/>
                  </a:lnTo>
                  <a:lnTo>
                    <a:pt x="3" y="119"/>
                  </a:lnTo>
                  <a:lnTo>
                    <a:pt x="17" y="88"/>
                  </a:lnTo>
                  <a:lnTo>
                    <a:pt x="44" y="66"/>
                  </a:lnTo>
                  <a:lnTo>
                    <a:pt x="80" y="52"/>
                  </a:lnTo>
                  <a:lnTo>
                    <a:pt x="123" y="45"/>
                  </a:lnTo>
                  <a:lnTo>
                    <a:pt x="164" y="40"/>
                  </a:lnTo>
                  <a:lnTo>
                    <a:pt x="205" y="40"/>
                  </a:lnTo>
                  <a:lnTo>
                    <a:pt x="238" y="39"/>
                  </a:lnTo>
                  <a:lnTo>
                    <a:pt x="261" y="38"/>
                  </a:lnTo>
                  <a:close/>
                </a:path>
              </a:pathLst>
            </a:custGeom>
            <a:solidFill>
              <a:srgbClr val="FF9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334861" y="4997616"/>
              <a:ext cx="311650" cy="241158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105" y="807"/>
                </a:cxn>
                <a:cxn ang="0">
                  <a:pos x="107" y="811"/>
                </a:cxn>
                <a:cxn ang="0">
                  <a:pos x="116" y="822"/>
                </a:cxn>
                <a:cxn ang="0">
                  <a:pos x="138" y="838"/>
                </a:cxn>
                <a:cxn ang="0">
                  <a:pos x="177" y="857"/>
                </a:cxn>
                <a:cxn ang="0">
                  <a:pos x="237" y="875"/>
                </a:cxn>
                <a:cxn ang="0">
                  <a:pos x="321" y="890"/>
                </a:cxn>
                <a:cxn ang="0">
                  <a:pos x="434" y="902"/>
                </a:cxn>
                <a:cxn ang="0">
                  <a:pos x="582" y="906"/>
                </a:cxn>
                <a:cxn ang="0">
                  <a:pos x="733" y="900"/>
                </a:cxn>
                <a:cxn ang="0">
                  <a:pos x="858" y="889"/>
                </a:cxn>
                <a:cxn ang="0">
                  <a:pos x="958" y="872"/>
                </a:cxn>
                <a:cxn ang="0">
                  <a:pos x="1036" y="850"/>
                </a:cxn>
                <a:cxn ang="0">
                  <a:pos x="1092" y="822"/>
                </a:cxn>
                <a:cxn ang="0">
                  <a:pos x="1130" y="790"/>
                </a:cxn>
                <a:cxn ang="0">
                  <a:pos x="1152" y="757"/>
                </a:cxn>
                <a:cxn ang="0">
                  <a:pos x="1160" y="721"/>
                </a:cxn>
                <a:cxn ang="0">
                  <a:pos x="1178" y="0"/>
                </a:cxn>
                <a:cxn ang="0">
                  <a:pos x="1133" y="26"/>
                </a:cxn>
                <a:cxn ang="0">
                  <a:pos x="1014" y="55"/>
                </a:cxn>
                <a:cxn ang="0">
                  <a:pos x="842" y="82"/>
                </a:cxn>
                <a:cxn ang="0">
                  <a:pos x="640" y="102"/>
                </a:cxn>
                <a:cxn ang="0">
                  <a:pos x="432" y="110"/>
                </a:cxn>
                <a:cxn ang="0">
                  <a:pos x="241" y="103"/>
                </a:cxn>
                <a:cxn ang="0">
                  <a:pos x="88" y="74"/>
                </a:cxn>
                <a:cxn ang="0">
                  <a:pos x="0" y="21"/>
                </a:cxn>
              </a:cxnLst>
              <a:rect l="0" t="0" r="r" b="b"/>
              <a:pathLst>
                <a:path w="1178" h="906">
                  <a:moveTo>
                    <a:pt x="0" y="21"/>
                  </a:moveTo>
                  <a:lnTo>
                    <a:pt x="105" y="807"/>
                  </a:lnTo>
                  <a:lnTo>
                    <a:pt x="107" y="811"/>
                  </a:lnTo>
                  <a:lnTo>
                    <a:pt x="116" y="822"/>
                  </a:lnTo>
                  <a:lnTo>
                    <a:pt x="138" y="838"/>
                  </a:lnTo>
                  <a:lnTo>
                    <a:pt x="177" y="857"/>
                  </a:lnTo>
                  <a:lnTo>
                    <a:pt x="237" y="875"/>
                  </a:lnTo>
                  <a:lnTo>
                    <a:pt x="321" y="890"/>
                  </a:lnTo>
                  <a:lnTo>
                    <a:pt x="434" y="902"/>
                  </a:lnTo>
                  <a:lnTo>
                    <a:pt x="582" y="906"/>
                  </a:lnTo>
                  <a:lnTo>
                    <a:pt x="733" y="900"/>
                  </a:lnTo>
                  <a:lnTo>
                    <a:pt x="858" y="889"/>
                  </a:lnTo>
                  <a:lnTo>
                    <a:pt x="958" y="872"/>
                  </a:lnTo>
                  <a:lnTo>
                    <a:pt x="1036" y="850"/>
                  </a:lnTo>
                  <a:lnTo>
                    <a:pt x="1092" y="822"/>
                  </a:lnTo>
                  <a:lnTo>
                    <a:pt x="1130" y="790"/>
                  </a:lnTo>
                  <a:lnTo>
                    <a:pt x="1152" y="757"/>
                  </a:lnTo>
                  <a:lnTo>
                    <a:pt x="1160" y="721"/>
                  </a:lnTo>
                  <a:lnTo>
                    <a:pt x="1178" y="0"/>
                  </a:lnTo>
                  <a:lnTo>
                    <a:pt x="1133" y="26"/>
                  </a:lnTo>
                  <a:lnTo>
                    <a:pt x="1014" y="55"/>
                  </a:lnTo>
                  <a:lnTo>
                    <a:pt x="842" y="82"/>
                  </a:lnTo>
                  <a:lnTo>
                    <a:pt x="640" y="102"/>
                  </a:lnTo>
                  <a:lnTo>
                    <a:pt x="432" y="110"/>
                  </a:lnTo>
                  <a:lnTo>
                    <a:pt x="241" y="103"/>
                  </a:lnTo>
                  <a:lnTo>
                    <a:pt x="88" y="74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347846" y="5016167"/>
              <a:ext cx="289389" cy="211477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97" y="711"/>
                </a:cxn>
                <a:cxn ang="0">
                  <a:pos x="99" y="714"/>
                </a:cxn>
                <a:cxn ang="0">
                  <a:pos x="109" y="724"/>
                </a:cxn>
                <a:cxn ang="0">
                  <a:pos x="129" y="738"/>
                </a:cxn>
                <a:cxn ang="0">
                  <a:pos x="165" y="755"/>
                </a:cxn>
                <a:cxn ang="0">
                  <a:pos x="219" y="769"/>
                </a:cxn>
                <a:cxn ang="0">
                  <a:pos x="298" y="784"/>
                </a:cxn>
                <a:cxn ang="0">
                  <a:pos x="403" y="793"/>
                </a:cxn>
                <a:cxn ang="0">
                  <a:pos x="540" y="797"/>
                </a:cxn>
                <a:cxn ang="0">
                  <a:pos x="679" y="793"/>
                </a:cxn>
                <a:cxn ang="0">
                  <a:pos x="795" y="783"/>
                </a:cxn>
                <a:cxn ang="0">
                  <a:pos x="886" y="766"/>
                </a:cxn>
                <a:cxn ang="0">
                  <a:pos x="959" y="747"/>
                </a:cxn>
                <a:cxn ang="0">
                  <a:pos x="1011" y="722"/>
                </a:cxn>
                <a:cxn ang="0">
                  <a:pos x="1046" y="695"/>
                </a:cxn>
                <a:cxn ang="0">
                  <a:pos x="1066" y="665"/>
                </a:cxn>
                <a:cxn ang="0">
                  <a:pos x="1074" y="633"/>
                </a:cxn>
                <a:cxn ang="0">
                  <a:pos x="1092" y="0"/>
                </a:cxn>
                <a:cxn ang="0">
                  <a:pos x="1049" y="21"/>
                </a:cxn>
                <a:cxn ang="0">
                  <a:pos x="939" y="47"/>
                </a:cxn>
                <a:cxn ang="0">
                  <a:pos x="779" y="71"/>
                </a:cxn>
                <a:cxn ang="0">
                  <a:pos x="592" y="89"/>
                </a:cxn>
                <a:cxn ang="0">
                  <a:pos x="399" y="95"/>
                </a:cxn>
                <a:cxn ang="0">
                  <a:pos x="222" y="90"/>
                </a:cxn>
                <a:cxn ang="0">
                  <a:pos x="81" y="64"/>
                </a:cxn>
                <a:cxn ang="0">
                  <a:pos x="0" y="18"/>
                </a:cxn>
              </a:cxnLst>
              <a:rect l="0" t="0" r="r" b="b"/>
              <a:pathLst>
                <a:path w="1092" h="797">
                  <a:moveTo>
                    <a:pt x="0" y="18"/>
                  </a:moveTo>
                  <a:lnTo>
                    <a:pt x="97" y="711"/>
                  </a:lnTo>
                  <a:lnTo>
                    <a:pt x="99" y="714"/>
                  </a:lnTo>
                  <a:lnTo>
                    <a:pt x="109" y="724"/>
                  </a:lnTo>
                  <a:lnTo>
                    <a:pt x="129" y="738"/>
                  </a:lnTo>
                  <a:lnTo>
                    <a:pt x="165" y="755"/>
                  </a:lnTo>
                  <a:lnTo>
                    <a:pt x="219" y="769"/>
                  </a:lnTo>
                  <a:lnTo>
                    <a:pt x="298" y="784"/>
                  </a:lnTo>
                  <a:lnTo>
                    <a:pt x="403" y="793"/>
                  </a:lnTo>
                  <a:lnTo>
                    <a:pt x="540" y="797"/>
                  </a:lnTo>
                  <a:lnTo>
                    <a:pt x="679" y="793"/>
                  </a:lnTo>
                  <a:lnTo>
                    <a:pt x="795" y="783"/>
                  </a:lnTo>
                  <a:lnTo>
                    <a:pt x="886" y="766"/>
                  </a:lnTo>
                  <a:lnTo>
                    <a:pt x="959" y="747"/>
                  </a:lnTo>
                  <a:lnTo>
                    <a:pt x="1011" y="722"/>
                  </a:lnTo>
                  <a:lnTo>
                    <a:pt x="1046" y="695"/>
                  </a:lnTo>
                  <a:lnTo>
                    <a:pt x="1066" y="665"/>
                  </a:lnTo>
                  <a:lnTo>
                    <a:pt x="1074" y="633"/>
                  </a:lnTo>
                  <a:lnTo>
                    <a:pt x="1092" y="0"/>
                  </a:lnTo>
                  <a:lnTo>
                    <a:pt x="1049" y="21"/>
                  </a:lnTo>
                  <a:lnTo>
                    <a:pt x="939" y="47"/>
                  </a:lnTo>
                  <a:lnTo>
                    <a:pt x="779" y="71"/>
                  </a:lnTo>
                  <a:lnTo>
                    <a:pt x="592" y="89"/>
                  </a:lnTo>
                  <a:lnTo>
                    <a:pt x="399" y="95"/>
                  </a:lnTo>
                  <a:lnTo>
                    <a:pt x="222" y="90"/>
                  </a:lnTo>
                  <a:lnTo>
                    <a:pt x="81" y="6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B8C2E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379382" y="5049558"/>
              <a:ext cx="63072" cy="152115"/>
            </a:xfrm>
            <a:custGeom>
              <a:avLst/>
              <a:gdLst/>
              <a:ahLst/>
              <a:cxnLst>
                <a:cxn ang="0">
                  <a:pos x="219" y="392"/>
                </a:cxn>
                <a:cxn ang="0">
                  <a:pos x="202" y="456"/>
                </a:cxn>
                <a:cxn ang="0">
                  <a:pos x="179" y="511"/>
                </a:cxn>
                <a:cxn ang="0">
                  <a:pos x="150" y="547"/>
                </a:cxn>
                <a:cxn ang="0">
                  <a:pos x="116" y="570"/>
                </a:cxn>
                <a:cxn ang="0">
                  <a:pos x="80" y="573"/>
                </a:cxn>
                <a:cxn ang="0">
                  <a:pos x="51" y="561"/>
                </a:cxn>
                <a:cxn ang="0">
                  <a:pos x="28" y="535"/>
                </a:cxn>
                <a:cxn ang="0">
                  <a:pos x="13" y="497"/>
                </a:cxn>
                <a:cxn ang="0">
                  <a:pos x="2" y="443"/>
                </a:cxn>
                <a:cxn ang="0">
                  <a:pos x="0" y="377"/>
                </a:cxn>
                <a:cxn ang="0">
                  <a:pos x="2" y="308"/>
                </a:cxn>
                <a:cxn ang="0">
                  <a:pos x="12" y="240"/>
                </a:cxn>
                <a:cxn ang="0">
                  <a:pos x="27" y="170"/>
                </a:cxn>
                <a:cxn ang="0">
                  <a:pos x="47" y="108"/>
                </a:cxn>
                <a:cxn ang="0">
                  <a:pos x="70" y="54"/>
                </a:cxn>
                <a:cxn ang="0">
                  <a:pos x="90" y="23"/>
                </a:cxn>
                <a:cxn ang="0">
                  <a:pos x="110" y="5"/>
                </a:cxn>
                <a:cxn ang="0">
                  <a:pos x="132" y="0"/>
                </a:cxn>
                <a:cxn ang="0">
                  <a:pos x="157" y="9"/>
                </a:cxn>
                <a:cxn ang="0">
                  <a:pos x="179" y="25"/>
                </a:cxn>
                <a:cxn ang="0">
                  <a:pos x="198" y="46"/>
                </a:cxn>
                <a:cxn ang="0">
                  <a:pos x="209" y="70"/>
                </a:cxn>
                <a:cxn ang="0">
                  <a:pos x="211" y="95"/>
                </a:cxn>
                <a:cxn ang="0">
                  <a:pos x="205" y="119"/>
                </a:cxn>
                <a:cxn ang="0">
                  <a:pos x="191" y="134"/>
                </a:cxn>
                <a:cxn ang="0">
                  <a:pos x="179" y="131"/>
                </a:cxn>
                <a:cxn ang="0">
                  <a:pos x="155" y="106"/>
                </a:cxn>
                <a:cxn ang="0">
                  <a:pos x="132" y="96"/>
                </a:cxn>
                <a:cxn ang="0">
                  <a:pos x="116" y="105"/>
                </a:cxn>
                <a:cxn ang="0">
                  <a:pos x="101" y="133"/>
                </a:cxn>
                <a:cxn ang="0">
                  <a:pos x="79" y="187"/>
                </a:cxn>
                <a:cxn ang="0">
                  <a:pos x="59" y="267"/>
                </a:cxn>
                <a:cxn ang="0">
                  <a:pos x="49" y="347"/>
                </a:cxn>
                <a:cxn ang="0">
                  <a:pos x="49" y="404"/>
                </a:cxn>
                <a:cxn ang="0">
                  <a:pos x="52" y="435"/>
                </a:cxn>
                <a:cxn ang="0">
                  <a:pos x="58" y="456"/>
                </a:cxn>
                <a:cxn ang="0">
                  <a:pos x="75" y="474"/>
                </a:cxn>
                <a:cxn ang="0">
                  <a:pos x="93" y="479"/>
                </a:cxn>
                <a:cxn ang="0">
                  <a:pos x="111" y="472"/>
                </a:cxn>
                <a:cxn ang="0">
                  <a:pos x="129" y="461"/>
                </a:cxn>
                <a:cxn ang="0">
                  <a:pos x="144" y="438"/>
                </a:cxn>
                <a:cxn ang="0">
                  <a:pos x="160" y="408"/>
                </a:cxn>
                <a:cxn ang="0">
                  <a:pos x="169" y="368"/>
                </a:cxn>
                <a:cxn ang="0">
                  <a:pos x="153" y="357"/>
                </a:cxn>
                <a:cxn ang="0">
                  <a:pos x="125" y="369"/>
                </a:cxn>
                <a:cxn ang="0">
                  <a:pos x="102" y="389"/>
                </a:cxn>
                <a:cxn ang="0">
                  <a:pos x="84" y="390"/>
                </a:cxn>
                <a:cxn ang="0">
                  <a:pos x="72" y="377"/>
                </a:cxn>
                <a:cxn ang="0">
                  <a:pos x="67" y="353"/>
                </a:cxn>
                <a:cxn ang="0">
                  <a:pos x="70" y="319"/>
                </a:cxn>
                <a:cxn ang="0">
                  <a:pos x="90" y="289"/>
                </a:cxn>
                <a:cxn ang="0">
                  <a:pos x="130" y="269"/>
                </a:cxn>
                <a:cxn ang="0">
                  <a:pos x="158" y="261"/>
                </a:cxn>
                <a:cxn ang="0">
                  <a:pos x="190" y="258"/>
                </a:cxn>
                <a:cxn ang="0">
                  <a:pos x="218" y="258"/>
                </a:cxn>
                <a:cxn ang="0">
                  <a:pos x="231" y="271"/>
                </a:cxn>
                <a:cxn ang="0">
                  <a:pos x="237" y="295"/>
                </a:cxn>
                <a:cxn ang="0">
                  <a:pos x="237" y="316"/>
                </a:cxn>
                <a:cxn ang="0">
                  <a:pos x="232" y="336"/>
                </a:cxn>
              </a:cxnLst>
              <a:rect l="0" t="0" r="r" b="b"/>
              <a:pathLst>
                <a:path w="238" h="574">
                  <a:moveTo>
                    <a:pt x="227" y="345"/>
                  </a:moveTo>
                  <a:lnTo>
                    <a:pt x="223" y="369"/>
                  </a:lnTo>
                  <a:lnTo>
                    <a:pt x="219" y="392"/>
                  </a:lnTo>
                  <a:lnTo>
                    <a:pt x="214" y="415"/>
                  </a:lnTo>
                  <a:lnTo>
                    <a:pt x="209" y="437"/>
                  </a:lnTo>
                  <a:lnTo>
                    <a:pt x="202" y="456"/>
                  </a:lnTo>
                  <a:lnTo>
                    <a:pt x="195" y="477"/>
                  </a:lnTo>
                  <a:lnTo>
                    <a:pt x="187" y="493"/>
                  </a:lnTo>
                  <a:lnTo>
                    <a:pt x="179" y="511"/>
                  </a:lnTo>
                  <a:lnTo>
                    <a:pt x="169" y="525"/>
                  </a:lnTo>
                  <a:lnTo>
                    <a:pt x="160" y="537"/>
                  </a:lnTo>
                  <a:lnTo>
                    <a:pt x="150" y="547"/>
                  </a:lnTo>
                  <a:lnTo>
                    <a:pt x="139" y="557"/>
                  </a:lnTo>
                  <a:lnTo>
                    <a:pt x="128" y="564"/>
                  </a:lnTo>
                  <a:lnTo>
                    <a:pt x="116" y="570"/>
                  </a:lnTo>
                  <a:lnTo>
                    <a:pt x="104" y="572"/>
                  </a:lnTo>
                  <a:lnTo>
                    <a:pt x="93" y="574"/>
                  </a:lnTo>
                  <a:lnTo>
                    <a:pt x="80" y="573"/>
                  </a:lnTo>
                  <a:lnTo>
                    <a:pt x="70" y="571"/>
                  </a:lnTo>
                  <a:lnTo>
                    <a:pt x="60" y="566"/>
                  </a:lnTo>
                  <a:lnTo>
                    <a:pt x="51" y="561"/>
                  </a:lnTo>
                  <a:lnTo>
                    <a:pt x="42" y="553"/>
                  </a:lnTo>
                  <a:lnTo>
                    <a:pt x="35" y="545"/>
                  </a:lnTo>
                  <a:lnTo>
                    <a:pt x="28" y="535"/>
                  </a:lnTo>
                  <a:lnTo>
                    <a:pt x="23" y="525"/>
                  </a:lnTo>
                  <a:lnTo>
                    <a:pt x="17" y="510"/>
                  </a:lnTo>
                  <a:lnTo>
                    <a:pt x="13" y="497"/>
                  </a:lnTo>
                  <a:lnTo>
                    <a:pt x="8" y="480"/>
                  </a:lnTo>
                  <a:lnTo>
                    <a:pt x="5" y="463"/>
                  </a:lnTo>
                  <a:lnTo>
                    <a:pt x="2" y="443"/>
                  </a:lnTo>
                  <a:lnTo>
                    <a:pt x="1" y="423"/>
                  </a:lnTo>
                  <a:lnTo>
                    <a:pt x="0" y="399"/>
                  </a:lnTo>
                  <a:lnTo>
                    <a:pt x="0" y="377"/>
                  </a:lnTo>
                  <a:lnTo>
                    <a:pt x="0" y="353"/>
                  </a:lnTo>
                  <a:lnTo>
                    <a:pt x="1" y="331"/>
                  </a:lnTo>
                  <a:lnTo>
                    <a:pt x="2" y="308"/>
                  </a:lnTo>
                  <a:lnTo>
                    <a:pt x="5" y="286"/>
                  </a:lnTo>
                  <a:lnTo>
                    <a:pt x="7" y="262"/>
                  </a:lnTo>
                  <a:lnTo>
                    <a:pt x="12" y="240"/>
                  </a:lnTo>
                  <a:lnTo>
                    <a:pt x="15" y="216"/>
                  </a:lnTo>
                  <a:lnTo>
                    <a:pt x="21" y="194"/>
                  </a:lnTo>
                  <a:lnTo>
                    <a:pt x="27" y="170"/>
                  </a:lnTo>
                  <a:lnTo>
                    <a:pt x="33" y="149"/>
                  </a:lnTo>
                  <a:lnTo>
                    <a:pt x="40" y="127"/>
                  </a:lnTo>
                  <a:lnTo>
                    <a:pt x="47" y="108"/>
                  </a:lnTo>
                  <a:lnTo>
                    <a:pt x="54" y="88"/>
                  </a:lnTo>
                  <a:lnTo>
                    <a:pt x="62" y="71"/>
                  </a:lnTo>
                  <a:lnTo>
                    <a:pt x="70" y="54"/>
                  </a:lnTo>
                  <a:lnTo>
                    <a:pt x="79" y="41"/>
                  </a:lnTo>
                  <a:lnTo>
                    <a:pt x="84" y="31"/>
                  </a:lnTo>
                  <a:lnTo>
                    <a:pt x="90" y="23"/>
                  </a:lnTo>
                  <a:lnTo>
                    <a:pt x="97" y="15"/>
                  </a:lnTo>
                  <a:lnTo>
                    <a:pt x="104" y="10"/>
                  </a:lnTo>
                  <a:lnTo>
                    <a:pt x="110" y="5"/>
                  </a:lnTo>
                  <a:lnTo>
                    <a:pt x="116" y="3"/>
                  </a:lnTo>
                  <a:lnTo>
                    <a:pt x="124" y="0"/>
                  </a:lnTo>
                  <a:lnTo>
                    <a:pt x="132" y="0"/>
                  </a:lnTo>
                  <a:lnTo>
                    <a:pt x="140" y="1"/>
                  </a:lnTo>
                  <a:lnTo>
                    <a:pt x="151" y="6"/>
                  </a:lnTo>
                  <a:lnTo>
                    <a:pt x="157" y="9"/>
                  </a:lnTo>
                  <a:lnTo>
                    <a:pt x="163" y="14"/>
                  </a:lnTo>
                  <a:lnTo>
                    <a:pt x="170" y="18"/>
                  </a:lnTo>
                  <a:lnTo>
                    <a:pt x="179" y="25"/>
                  </a:lnTo>
                  <a:lnTo>
                    <a:pt x="186" y="32"/>
                  </a:lnTo>
                  <a:lnTo>
                    <a:pt x="193" y="39"/>
                  </a:lnTo>
                  <a:lnTo>
                    <a:pt x="198" y="46"/>
                  </a:lnTo>
                  <a:lnTo>
                    <a:pt x="204" y="54"/>
                  </a:lnTo>
                  <a:lnTo>
                    <a:pt x="206" y="61"/>
                  </a:lnTo>
                  <a:lnTo>
                    <a:pt x="209" y="70"/>
                  </a:lnTo>
                  <a:lnTo>
                    <a:pt x="211" y="77"/>
                  </a:lnTo>
                  <a:lnTo>
                    <a:pt x="212" y="86"/>
                  </a:lnTo>
                  <a:lnTo>
                    <a:pt x="211" y="95"/>
                  </a:lnTo>
                  <a:lnTo>
                    <a:pt x="210" y="104"/>
                  </a:lnTo>
                  <a:lnTo>
                    <a:pt x="207" y="112"/>
                  </a:lnTo>
                  <a:lnTo>
                    <a:pt x="205" y="119"/>
                  </a:lnTo>
                  <a:lnTo>
                    <a:pt x="200" y="126"/>
                  </a:lnTo>
                  <a:lnTo>
                    <a:pt x="196" y="132"/>
                  </a:lnTo>
                  <a:lnTo>
                    <a:pt x="191" y="134"/>
                  </a:lnTo>
                  <a:lnTo>
                    <a:pt x="187" y="135"/>
                  </a:lnTo>
                  <a:lnTo>
                    <a:pt x="183" y="133"/>
                  </a:lnTo>
                  <a:lnTo>
                    <a:pt x="179" y="131"/>
                  </a:lnTo>
                  <a:lnTo>
                    <a:pt x="171" y="124"/>
                  </a:lnTo>
                  <a:lnTo>
                    <a:pt x="164" y="116"/>
                  </a:lnTo>
                  <a:lnTo>
                    <a:pt x="155" y="106"/>
                  </a:lnTo>
                  <a:lnTo>
                    <a:pt x="148" y="100"/>
                  </a:lnTo>
                  <a:lnTo>
                    <a:pt x="139" y="96"/>
                  </a:lnTo>
                  <a:lnTo>
                    <a:pt x="132" y="96"/>
                  </a:lnTo>
                  <a:lnTo>
                    <a:pt x="127" y="96"/>
                  </a:lnTo>
                  <a:lnTo>
                    <a:pt x="122" y="99"/>
                  </a:lnTo>
                  <a:lnTo>
                    <a:pt x="116" y="105"/>
                  </a:lnTo>
                  <a:lnTo>
                    <a:pt x="112" y="113"/>
                  </a:lnTo>
                  <a:lnTo>
                    <a:pt x="106" y="122"/>
                  </a:lnTo>
                  <a:lnTo>
                    <a:pt x="101" y="133"/>
                  </a:lnTo>
                  <a:lnTo>
                    <a:pt x="95" y="146"/>
                  </a:lnTo>
                  <a:lnTo>
                    <a:pt x="89" y="163"/>
                  </a:lnTo>
                  <a:lnTo>
                    <a:pt x="79" y="187"/>
                  </a:lnTo>
                  <a:lnTo>
                    <a:pt x="71" y="213"/>
                  </a:lnTo>
                  <a:lnTo>
                    <a:pt x="65" y="240"/>
                  </a:lnTo>
                  <a:lnTo>
                    <a:pt x="59" y="267"/>
                  </a:lnTo>
                  <a:lnTo>
                    <a:pt x="54" y="292"/>
                  </a:lnTo>
                  <a:lnTo>
                    <a:pt x="51" y="319"/>
                  </a:lnTo>
                  <a:lnTo>
                    <a:pt x="49" y="347"/>
                  </a:lnTo>
                  <a:lnTo>
                    <a:pt x="49" y="377"/>
                  </a:lnTo>
                  <a:lnTo>
                    <a:pt x="49" y="390"/>
                  </a:lnTo>
                  <a:lnTo>
                    <a:pt x="49" y="404"/>
                  </a:lnTo>
                  <a:lnTo>
                    <a:pt x="50" y="415"/>
                  </a:lnTo>
                  <a:lnTo>
                    <a:pt x="51" y="426"/>
                  </a:lnTo>
                  <a:lnTo>
                    <a:pt x="52" y="435"/>
                  </a:lnTo>
                  <a:lnTo>
                    <a:pt x="54" y="443"/>
                  </a:lnTo>
                  <a:lnTo>
                    <a:pt x="55" y="450"/>
                  </a:lnTo>
                  <a:lnTo>
                    <a:pt x="58" y="456"/>
                  </a:lnTo>
                  <a:lnTo>
                    <a:pt x="62" y="466"/>
                  </a:lnTo>
                  <a:lnTo>
                    <a:pt x="71" y="473"/>
                  </a:lnTo>
                  <a:lnTo>
                    <a:pt x="75" y="474"/>
                  </a:lnTo>
                  <a:lnTo>
                    <a:pt x="80" y="477"/>
                  </a:lnTo>
                  <a:lnTo>
                    <a:pt x="86" y="478"/>
                  </a:lnTo>
                  <a:lnTo>
                    <a:pt x="93" y="479"/>
                  </a:lnTo>
                  <a:lnTo>
                    <a:pt x="99" y="478"/>
                  </a:lnTo>
                  <a:lnTo>
                    <a:pt x="105" y="475"/>
                  </a:lnTo>
                  <a:lnTo>
                    <a:pt x="111" y="472"/>
                  </a:lnTo>
                  <a:lnTo>
                    <a:pt x="117" y="470"/>
                  </a:lnTo>
                  <a:lnTo>
                    <a:pt x="123" y="465"/>
                  </a:lnTo>
                  <a:lnTo>
                    <a:pt x="129" y="461"/>
                  </a:lnTo>
                  <a:lnTo>
                    <a:pt x="134" y="454"/>
                  </a:lnTo>
                  <a:lnTo>
                    <a:pt x="140" y="448"/>
                  </a:lnTo>
                  <a:lnTo>
                    <a:pt x="144" y="438"/>
                  </a:lnTo>
                  <a:lnTo>
                    <a:pt x="150" y="429"/>
                  </a:lnTo>
                  <a:lnTo>
                    <a:pt x="155" y="418"/>
                  </a:lnTo>
                  <a:lnTo>
                    <a:pt x="160" y="408"/>
                  </a:lnTo>
                  <a:lnTo>
                    <a:pt x="163" y="395"/>
                  </a:lnTo>
                  <a:lnTo>
                    <a:pt x="166" y="382"/>
                  </a:lnTo>
                  <a:lnTo>
                    <a:pt x="169" y="368"/>
                  </a:lnTo>
                  <a:lnTo>
                    <a:pt x="173" y="354"/>
                  </a:lnTo>
                  <a:lnTo>
                    <a:pt x="162" y="355"/>
                  </a:lnTo>
                  <a:lnTo>
                    <a:pt x="153" y="357"/>
                  </a:lnTo>
                  <a:lnTo>
                    <a:pt x="143" y="361"/>
                  </a:lnTo>
                  <a:lnTo>
                    <a:pt x="134" y="365"/>
                  </a:lnTo>
                  <a:lnTo>
                    <a:pt x="125" y="369"/>
                  </a:lnTo>
                  <a:lnTo>
                    <a:pt x="117" y="375"/>
                  </a:lnTo>
                  <a:lnTo>
                    <a:pt x="109" y="381"/>
                  </a:lnTo>
                  <a:lnTo>
                    <a:pt x="102" y="389"/>
                  </a:lnTo>
                  <a:lnTo>
                    <a:pt x="97" y="390"/>
                  </a:lnTo>
                  <a:lnTo>
                    <a:pt x="92" y="392"/>
                  </a:lnTo>
                  <a:lnTo>
                    <a:pt x="84" y="390"/>
                  </a:lnTo>
                  <a:lnTo>
                    <a:pt x="80" y="388"/>
                  </a:lnTo>
                  <a:lnTo>
                    <a:pt x="75" y="382"/>
                  </a:lnTo>
                  <a:lnTo>
                    <a:pt x="72" y="377"/>
                  </a:lnTo>
                  <a:lnTo>
                    <a:pt x="69" y="369"/>
                  </a:lnTo>
                  <a:lnTo>
                    <a:pt x="68" y="361"/>
                  </a:lnTo>
                  <a:lnTo>
                    <a:pt x="67" y="353"/>
                  </a:lnTo>
                  <a:lnTo>
                    <a:pt x="67" y="345"/>
                  </a:lnTo>
                  <a:lnTo>
                    <a:pt x="67" y="332"/>
                  </a:lnTo>
                  <a:lnTo>
                    <a:pt x="70" y="319"/>
                  </a:lnTo>
                  <a:lnTo>
                    <a:pt x="75" y="308"/>
                  </a:lnTo>
                  <a:lnTo>
                    <a:pt x="82" y="299"/>
                  </a:lnTo>
                  <a:lnTo>
                    <a:pt x="90" y="289"/>
                  </a:lnTo>
                  <a:lnTo>
                    <a:pt x="101" y="282"/>
                  </a:lnTo>
                  <a:lnTo>
                    <a:pt x="113" y="274"/>
                  </a:lnTo>
                  <a:lnTo>
                    <a:pt x="130" y="269"/>
                  </a:lnTo>
                  <a:lnTo>
                    <a:pt x="138" y="265"/>
                  </a:lnTo>
                  <a:lnTo>
                    <a:pt x="148" y="263"/>
                  </a:lnTo>
                  <a:lnTo>
                    <a:pt x="158" y="261"/>
                  </a:lnTo>
                  <a:lnTo>
                    <a:pt x="168" y="260"/>
                  </a:lnTo>
                  <a:lnTo>
                    <a:pt x="179" y="259"/>
                  </a:lnTo>
                  <a:lnTo>
                    <a:pt x="190" y="258"/>
                  </a:lnTo>
                  <a:lnTo>
                    <a:pt x="202" y="258"/>
                  </a:lnTo>
                  <a:lnTo>
                    <a:pt x="214" y="258"/>
                  </a:lnTo>
                  <a:lnTo>
                    <a:pt x="218" y="258"/>
                  </a:lnTo>
                  <a:lnTo>
                    <a:pt x="222" y="261"/>
                  </a:lnTo>
                  <a:lnTo>
                    <a:pt x="226" y="264"/>
                  </a:lnTo>
                  <a:lnTo>
                    <a:pt x="231" y="271"/>
                  </a:lnTo>
                  <a:lnTo>
                    <a:pt x="234" y="278"/>
                  </a:lnTo>
                  <a:lnTo>
                    <a:pt x="236" y="287"/>
                  </a:lnTo>
                  <a:lnTo>
                    <a:pt x="237" y="295"/>
                  </a:lnTo>
                  <a:lnTo>
                    <a:pt x="238" y="305"/>
                  </a:lnTo>
                  <a:lnTo>
                    <a:pt x="237" y="310"/>
                  </a:lnTo>
                  <a:lnTo>
                    <a:pt x="237" y="316"/>
                  </a:lnTo>
                  <a:lnTo>
                    <a:pt x="236" y="322"/>
                  </a:lnTo>
                  <a:lnTo>
                    <a:pt x="235" y="327"/>
                  </a:lnTo>
                  <a:lnTo>
                    <a:pt x="232" y="336"/>
                  </a:lnTo>
                  <a:lnTo>
                    <a:pt x="227" y="3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444309" y="5053268"/>
              <a:ext cx="50087" cy="150260"/>
            </a:xfrm>
            <a:custGeom>
              <a:avLst/>
              <a:gdLst/>
              <a:ahLst/>
              <a:cxnLst>
                <a:cxn ang="0">
                  <a:pos x="165" y="531"/>
                </a:cxn>
                <a:cxn ang="0">
                  <a:pos x="153" y="538"/>
                </a:cxn>
                <a:cxn ang="0">
                  <a:pos x="137" y="546"/>
                </a:cxn>
                <a:cxn ang="0">
                  <a:pos x="119" y="553"/>
                </a:cxn>
                <a:cxn ang="0">
                  <a:pos x="99" y="560"/>
                </a:cxn>
                <a:cxn ang="0">
                  <a:pos x="80" y="565"/>
                </a:cxn>
                <a:cxn ang="0">
                  <a:pos x="64" y="569"/>
                </a:cxn>
                <a:cxn ang="0">
                  <a:pos x="50" y="570"/>
                </a:cxn>
                <a:cxn ang="0">
                  <a:pos x="32" y="569"/>
                </a:cxn>
                <a:cxn ang="0">
                  <a:pos x="16" y="559"/>
                </a:cxn>
                <a:cxn ang="0">
                  <a:pos x="5" y="541"/>
                </a:cxn>
                <a:cxn ang="0">
                  <a:pos x="0" y="514"/>
                </a:cxn>
                <a:cxn ang="0">
                  <a:pos x="0" y="496"/>
                </a:cxn>
                <a:cxn ang="0">
                  <a:pos x="0" y="483"/>
                </a:cxn>
                <a:cxn ang="0">
                  <a:pos x="1" y="455"/>
                </a:cxn>
                <a:cxn ang="0">
                  <a:pos x="3" y="411"/>
                </a:cxn>
                <a:cxn ang="0">
                  <a:pos x="4" y="346"/>
                </a:cxn>
                <a:cxn ang="0">
                  <a:pos x="5" y="267"/>
                </a:cxn>
                <a:cxn ang="0">
                  <a:pos x="6" y="182"/>
                </a:cxn>
                <a:cxn ang="0">
                  <a:pos x="6" y="95"/>
                </a:cxn>
                <a:cxn ang="0">
                  <a:pos x="7" y="39"/>
                </a:cxn>
                <a:cxn ang="0">
                  <a:pos x="12" y="22"/>
                </a:cxn>
                <a:cxn ang="0">
                  <a:pos x="18" y="8"/>
                </a:cxn>
                <a:cxn ang="0">
                  <a:pos x="28" y="0"/>
                </a:cxn>
                <a:cxn ang="0">
                  <a:pos x="38" y="0"/>
                </a:cxn>
                <a:cxn ang="0">
                  <a:pos x="47" y="8"/>
                </a:cxn>
                <a:cxn ang="0">
                  <a:pos x="53" y="22"/>
                </a:cxn>
                <a:cxn ang="0">
                  <a:pos x="57" y="39"/>
                </a:cxn>
                <a:cxn ang="0">
                  <a:pos x="57" y="95"/>
                </a:cxn>
                <a:cxn ang="0">
                  <a:pos x="56" y="184"/>
                </a:cxn>
                <a:cxn ang="0">
                  <a:pos x="55" y="269"/>
                </a:cxn>
                <a:cxn ang="0">
                  <a:pos x="53" y="351"/>
                </a:cxn>
                <a:cxn ang="0">
                  <a:pos x="52" y="398"/>
                </a:cxn>
                <a:cxn ang="0">
                  <a:pos x="51" y="416"/>
                </a:cxn>
                <a:cxn ang="0">
                  <a:pos x="50" y="436"/>
                </a:cxn>
                <a:cxn ang="0">
                  <a:pos x="49" y="462"/>
                </a:cxn>
                <a:cxn ang="0">
                  <a:pos x="58" y="476"/>
                </a:cxn>
                <a:cxn ang="0">
                  <a:pos x="82" y="470"/>
                </a:cxn>
                <a:cxn ang="0">
                  <a:pos x="109" y="460"/>
                </a:cxn>
                <a:cxn ang="0">
                  <a:pos x="139" y="445"/>
                </a:cxn>
                <a:cxn ang="0">
                  <a:pos x="160" y="435"/>
                </a:cxn>
                <a:cxn ang="0">
                  <a:pos x="167" y="435"/>
                </a:cxn>
                <a:cxn ang="0">
                  <a:pos x="177" y="442"/>
                </a:cxn>
                <a:cxn ang="0">
                  <a:pos x="184" y="458"/>
                </a:cxn>
                <a:cxn ang="0">
                  <a:pos x="186" y="473"/>
                </a:cxn>
                <a:cxn ang="0">
                  <a:pos x="186" y="489"/>
                </a:cxn>
                <a:cxn ang="0">
                  <a:pos x="184" y="501"/>
                </a:cxn>
                <a:cxn ang="0">
                  <a:pos x="178" y="517"/>
                </a:cxn>
              </a:cxnLst>
              <a:rect l="0" t="0" r="r" b="b"/>
              <a:pathLst>
                <a:path w="187" h="571">
                  <a:moveTo>
                    <a:pt x="171" y="526"/>
                  </a:moveTo>
                  <a:lnTo>
                    <a:pt x="165" y="531"/>
                  </a:lnTo>
                  <a:lnTo>
                    <a:pt x="160" y="535"/>
                  </a:lnTo>
                  <a:lnTo>
                    <a:pt x="153" y="538"/>
                  </a:lnTo>
                  <a:lnTo>
                    <a:pt x="147" y="543"/>
                  </a:lnTo>
                  <a:lnTo>
                    <a:pt x="137" y="546"/>
                  </a:lnTo>
                  <a:lnTo>
                    <a:pt x="128" y="550"/>
                  </a:lnTo>
                  <a:lnTo>
                    <a:pt x="119" y="553"/>
                  </a:lnTo>
                  <a:lnTo>
                    <a:pt x="109" y="557"/>
                  </a:lnTo>
                  <a:lnTo>
                    <a:pt x="99" y="560"/>
                  </a:lnTo>
                  <a:lnTo>
                    <a:pt x="89" y="563"/>
                  </a:lnTo>
                  <a:lnTo>
                    <a:pt x="80" y="565"/>
                  </a:lnTo>
                  <a:lnTo>
                    <a:pt x="72" y="568"/>
                  </a:lnTo>
                  <a:lnTo>
                    <a:pt x="64" y="569"/>
                  </a:lnTo>
                  <a:lnTo>
                    <a:pt x="56" y="570"/>
                  </a:lnTo>
                  <a:lnTo>
                    <a:pt x="50" y="570"/>
                  </a:lnTo>
                  <a:lnTo>
                    <a:pt x="44" y="571"/>
                  </a:lnTo>
                  <a:lnTo>
                    <a:pt x="32" y="569"/>
                  </a:lnTo>
                  <a:lnTo>
                    <a:pt x="24" y="565"/>
                  </a:lnTo>
                  <a:lnTo>
                    <a:pt x="16" y="559"/>
                  </a:lnTo>
                  <a:lnTo>
                    <a:pt x="11" y="552"/>
                  </a:lnTo>
                  <a:lnTo>
                    <a:pt x="5" y="541"/>
                  </a:lnTo>
                  <a:lnTo>
                    <a:pt x="2" y="528"/>
                  </a:lnTo>
                  <a:lnTo>
                    <a:pt x="0" y="514"/>
                  </a:lnTo>
                  <a:lnTo>
                    <a:pt x="0" y="498"/>
                  </a:lnTo>
                  <a:lnTo>
                    <a:pt x="0" y="496"/>
                  </a:lnTo>
                  <a:lnTo>
                    <a:pt x="0" y="491"/>
                  </a:lnTo>
                  <a:lnTo>
                    <a:pt x="0" y="483"/>
                  </a:lnTo>
                  <a:lnTo>
                    <a:pt x="1" y="472"/>
                  </a:lnTo>
                  <a:lnTo>
                    <a:pt x="1" y="455"/>
                  </a:lnTo>
                  <a:lnTo>
                    <a:pt x="2" y="435"/>
                  </a:lnTo>
                  <a:lnTo>
                    <a:pt x="3" y="411"/>
                  </a:lnTo>
                  <a:lnTo>
                    <a:pt x="4" y="386"/>
                  </a:lnTo>
                  <a:lnTo>
                    <a:pt x="4" y="346"/>
                  </a:lnTo>
                  <a:lnTo>
                    <a:pt x="5" y="307"/>
                  </a:lnTo>
                  <a:lnTo>
                    <a:pt x="5" y="267"/>
                  </a:lnTo>
                  <a:lnTo>
                    <a:pt x="6" y="226"/>
                  </a:lnTo>
                  <a:lnTo>
                    <a:pt x="6" y="182"/>
                  </a:lnTo>
                  <a:lnTo>
                    <a:pt x="6" y="140"/>
                  </a:lnTo>
                  <a:lnTo>
                    <a:pt x="6" y="95"/>
                  </a:lnTo>
                  <a:lnTo>
                    <a:pt x="7" y="50"/>
                  </a:lnTo>
                  <a:lnTo>
                    <a:pt x="7" y="39"/>
                  </a:lnTo>
                  <a:lnTo>
                    <a:pt x="10" y="30"/>
                  </a:lnTo>
                  <a:lnTo>
                    <a:pt x="12" y="22"/>
                  </a:lnTo>
                  <a:lnTo>
                    <a:pt x="15" y="15"/>
                  </a:lnTo>
                  <a:lnTo>
                    <a:pt x="18" y="8"/>
                  </a:lnTo>
                  <a:lnTo>
                    <a:pt x="23" y="4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43" y="4"/>
                  </a:lnTo>
                  <a:lnTo>
                    <a:pt x="47" y="8"/>
                  </a:lnTo>
                  <a:lnTo>
                    <a:pt x="51" y="15"/>
                  </a:lnTo>
                  <a:lnTo>
                    <a:pt x="53" y="22"/>
                  </a:lnTo>
                  <a:lnTo>
                    <a:pt x="55" y="30"/>
                  </a:lnTo>
                  <a:lnTo>
                    <a:pt x="57" y="39"/>
                  </a:lnTo>
                  <a:lnTo>
                    <a:pt x="58" y="50"/>
                  </a:lnTo>
                  <a:lnTo>
                    <a:pt x="57" y="95"/>
                  </a:lnTo>
                  <a:lnTo>
                    <a:pt x="57" y="140"/>
                  </a:lnTo>
                  <a:lnTo>
                    <a:pt x="56" y="184"/>
                  </a:lnTo>
                  <a:lnTo>
                    <a:pt x="56" y="227"/>
                  </a:lnTo>
                  <a:lnTo>
                    <a:pt x="55" y="269"/>
                  </a:lnTo>
                  <a:lnTo>
                    <a:pt x="54" y="310"/>
                  </a:lnTo>
                  <a:lnTo>
                    <a:pt x="53" y="351"/>
                  </a:lnTo>
                  <a:lnTo>
                    <a:pt x="53" y="391"/>
                  </a:lnTo>
                  <a:lnTo>
                    <a:pt x="52" y="398"/>
                  </a:lnTo>
                  <a:lnTo>
                    <a:pt x="51" y="407"/>
                  </a:lnTo>
                  <a:lnTo>
                    <a:pt x="51" y="416"/>
                  </a:lnTo>
                  <a:lnTo>
                    <a:pt x="51" y="426"/>
                  </a:lnTo>
                  <a:lnTo>
                    <a:pt x="50" y="436"/>
                  </a:lnTo>
                  <a:lnTo>
                    <a:pt x="50" y="450"/>
                  </a:lnTo>
                  <a:lnTo>
                    <a:pt x="49" y="462"/>
                  </a:lnTo>
                  <a:lnTo>
                    <a:pt x="49" y="477"/>
                  </a:lnTo>
                  <a:lnTo>
                    <a:pt x="58" y="476"/>
                  </a:lnTo>
                  <a:lnTo>
                    <a:pt x="71" y="473"/>
                  </a:lnTo>
                  <a:lnTo>
                    <a:pt x="82" y="470"/>
                  </a:lnTo>
                  <a:lnTo>
                    <a:pt x="96" y="467"/>
                  </a:lnTo>
                  <a:lnTo>
                    <a:pt x="109" y="460"/>
                  </a:lnTo>
                  <a:lnTo>
                    <a:pt x="124" y="453"/>
                  </a:lnTo>
                  <a:lnTo>
                    <a:pt x="139" y="445"/>
                  </a:lnTo>
                  <a:lnTo>
                    <a:pt x="156" y="437"/>
                  </a:lnTo>
                  <a:lnTo>
                    <a:pt x="160" y="435"/>
                  </a:lnTo>
                  <a:lnTo>
                    <a:pt x="163" y="435"/>
                  </a:lnTo>
                  <a:lnTo>
                    <a:pt x="167" y="435"/>
                  </a:lnTo>
                  <a:lnTo>
                    <a:pt x="173" y="437"/>
                  </a:lnTo>
                  <a:lnTo>
                    <a:pt x="177" y="442"/>
                  </a:lnTo>
                  <a:lnTo>
                    <a:pt x="182" y="451"/>
                  </a:lnTo>
                  <a:lnTo>
                    <a:pt x="184" y="458"/>
                  </a:lnTo>
                  <a:lnTo>
                    <a:pt x="186" y="465"/>
                  </a:lnTo>
                  <a:lnTo>
                    <a:pt x="186" y="473"/>
                  </a:lnTo>
                  <a:lnTo>
                    <a:pt x="187" y="482"/>
                  </a:lnTo>
                  <a:lnTo>
                    <a:pt x="186" y="489"/>
                  </a:lnTo>
                  <a:lnTo>
                    <a:pt x="185" y="496"/>
                  </a:lnTo>
                  <a:lnTo>
                    <a:pt x="184" y="501"/>
                  </a:lnTo>
                  <a:lnTo>
                    <a:pt x="183" y="508"/>
                  </a:lnTo>
                  <a:lnTo>
                    <a:pt x="178" y="517"/>
                  </a:lnTo>
                  <a:lnTo>
                    <a:pt x="171" y="5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498106" y="5058833"/>
              <a:ext cx="61217" cy="142839"/>
            </a:xfrm>
            <a:custGeom>
              <a:avLst/>
              <a:gdLst/>
              <a:ahLst/>
              <a:cxnLst>
                <a:cxn ang="0">
                  <a:pos x="180" y="475"/>
                </a:cxn>
                <a:cxn ang="0">
                  <a:pos x="169" y="497"/>
                </a:cxn>
                <a:cxn ang="0">
                  <a:pos x="156" y="517"/>
                </a:cxn>
                <a:cxn ang="0">
                  <a:pos x="123" y="542"/>
                </a:cxn>
                <a:cxn ang="0">
                  <a:pos x="91" y="542"/>
                </a:cxn>
                <a:cxn ang="0">
                  <a:pos x="64" y="531"/>
                </a:cxn>
                <a:cxn ang="0">
                  <a:pos x="45" y="512"/>
                </a:cxn>
                <a:cxn ang="0">
                  <a:pos x="16" y="442"/>
                </a:cxn>
                <a:cxn ang="0">
                  <a:pos x="2" y="344"/>
                </a:cxn>
                <a:cxn ang="0">
                  <a:pos x="0" y="253"/>
                </a:cxn>
                <a:cxn ang="0">
                  <a:pos x="0" y="229"/>
                </a:cxn>
                <a:cxn ang="0">
                  <a:pos x="0" y="205"/>
                </a:cxn>
                <a:cxn ang="0">
                  <a:pos x="1" y="184"/>
                </a:cxn>
                <a:cxn ang="0">
                  <a:pos x="2" y="156"/>
                </a:cxn>
                <a:cxn ang="0">
                  <a:pos x="2" y="124"/>
                </a:cxn>
                <a:cxn ang="0">
                  <a:pos x="2" y="105"/>
                </a:cxn>
                <a:cxn ang="0">
                  <a:pos x="2" y="84"/>
                </a:cxn>
                <a:cxn ang="0">
                  <a:pos x="2" y="64"/>
                </a:cxn>
                <a:cxn ang="0">
                  <a:pos x="4" y="43"/>
                </a:cxn>
                <a:cxn ang="0">
                  <a:pos x="8" y="23"/>
                </a:cxn>
                <a:cxn ang="0">
                  <a:pos x="14" y="7"/>
                </a:cxn>
                <a:cxn ang="0">
                  <a:pos x="35" y="3"/>
                </a:cxn>
                <a:cxn ang="0">
                  <a:pos x="48" y="25"/>
                </a:cxn>
                <a:cxn ang="0">
                  <a:pos x="50" y="50"/>
                </a:cxn>
                <a:cxn ang="0">
                  <a:pos x="50" y="69"/>
                </a:cxn>
                <a:cxn ang="0">
                  <a:pos x="50" y="95"/>
                </a:cxn>
                <a:cxn ang="0">
                  <a:pos x="50" y="122"/>
                </a:cxn>
                <a:cxn ang="0">
                  <a:pos x="50" y="144"/>
                </a:cxn>
                <a:cxn ang="0">
                  <a:pos x="50" y="164"/>
                </a:cxn>
                <a:cxn ang="0">
                  <a:pos x="50" y="190"/>
                </a:cxn>
                <a:cxn ang="0">
                  <a:pos x="50" y="213"/>
                </a:cxn>
                <a:cxn ang="0">
                  <a:pos x="49" y="234"/>
                </a:cxn>
                <a:cxn ang="0">
                  <a:pos x="48" y="262"/>
                </a:cxn>
                <a:cxn ang="0">
                  <a:pos x="48" y="301"/>
                </a:cxn>
                <a:cxn ang="0">
                  <a:pos x="51" y="338"/>
                </a:cxn>
                <a:cxn ang="0">
                  <a:pos x="57" y="375"/>
                </a:cxn>
                <a:cxn ang="0">
                  <a:pos x="64" y="407"/>
                </a:cxn>
                <a:cxn ang="0">
                  <a:pos x="73" y="431"/>
                </a:cxn>
                <a:cxn ang="0">
                  <a:pos x="89" y="445"/>
                </a:cxn>
                <a:cxn ang="0">
                  <a:pos x="105" y="448"/>
                </a:cxn>
                <a:cxn ang="0">
                  <a:pos x="132" y="440"/>
                </a:cxn>
                <a:cxn ang="0">
                  <a:pos x="156" y="388"/>
                </a:cxn>
                <a:cxn ang="0">
                  <a:pos x="174" y="293"/>
                </a:cxn>
                <a:cxn ang="0">
                  <a:pos x="178" y="220"/>
                </a:cxn>
                <a:cxn ang="0">
                  <a:pos x="182" y="131"/>
                </a:cxn>
                <a:cxn ang="0">
                  <a:pos x="183" y="51"/>
                </a:cxn>
                <a:cxn ang="0">
                  <a:pos x="188" y="24"/>
                </a:cxn>
                <a:cxn ang="0">
                  <a:pos x="204" y="1"/>
                </a:cxn>
                <a:cxn ang="0">
                  <a:pos x="222" y="4"/>
                </a:cxn>
                <a:cxn ang="0">
                  <a:pos x="231" y="23"/>
                </a:cxn>
                <a:cxn ang="0">
                  <a:pos x="234" y="47"/>
                </a:cxn>
                <a:cxn ang="0">
                  <a:pos x="232" y="141"/>
                </a:cxn>
                <a:cxn ang="0">
                  <a:pos x="230" y="219"/>
                </a:cxn>
                <a:cxn ang="0">
                  <a:pos x="225" y="290"/>
                </a:cxn>
                <a:cxn ang="0">
                  <a:pos x="212" y="370"/>
                </a:cxn>
                <a:cxn ang="0">
                  <a:pos x="195" y="438"/>
                </a:cxn>
              </a:cxnLst>
              <a:rect l="0" t="0" r="r" b="b"/>
              <a:pathLst>
                <a:path w="234" h="544">
                  <a:moveTo>
                    <a:pt x="188" y="459"/>
                  </a:moveTo>
                  <a:lnTo>
                    <a:pt x="184" y="467"/>
                  </a:lnTo>
                  <a:lnTo>
                    <a:pt x="180" y="475"/>
                  </a:lnTo>
                  <a:lnTo>
                    <a:pt x="176" y="482"/>
                  </a:lnTo>
                  <a:lnTo>
                    <a:pt x="173" y="490"/>
                  </a:lnTo>
                  <a:lnTo>
                    <a:pt x="169" y="497"/>
                  </a:lnTo>
                  <a:lnTo>
                    <a:pt x="165" y="504"/>
                  </a:lnTo>
                  <a:lnTo>
                    <a:pt x="160" y="511"/>
                  </a:lnTo>
                  <a:lnTo>
                    <a:pt x="156" y="517"/>
                  </a:lnTo>
                  <a:lnTo>
                    <a:pt x="145" y="527"/>
                  </a:lnTo>
                  <a:lnTo>
                    <a:pt x="134" y="536"/>
                  </a:lnTo>
                  <a:lnTo>
                    <a:pt x="123" y="542"/>
                  </a:lnTo>
                  <a:lnTo>
                    <a:pt x="113" y="544"/>
                  </a:lnTo>
                  <a:lnTo>
                    <a:pt x="100" y="543"/>
                  </a:lnTo>
                  <a:lnTo>
                    <a:pt x="91" y="542"/>
                  </a:lnTo>
                  <a:lnTo>
                    <a:pt x="81" y="539"/>
                  </a:lnTo>
                  <a:lnTo>
                    <a:pt x="72" y="536"/>
                  </a:lnTo>
                  <a:lnTo>
                    <a:pt x="64" y="531"/>
                  </a:lnTo>
                  <a:lnTo>
                    <a:pt x="57" y="525"/>
                  </a:lnTo>
                  <a:lnTo>
                    <a:pt x="50" y="518"/>
                  </a:lnTo>
                  <a:lnTo>
                    <a:pt x="45" y="512"/>
                  </a:lnTo>
                  <a:lnTo>
                    <a:pt x="34" y="491"/>
                  </a:lnTo>
                  <a:lnTo>
                    <a:pt x="24" y="468"/>
                  </a:lnTo>
                  <a:lnTo>
                    <a:pt x="16" y="442"/>
                  </a:lnTo>
                  <a:lnTo>
                    <a:pt x="11" y="413"/>
                  </a:lnTo>
                  <a:lnTo>
                    <a:pt x="5" y="379"/>
                  </a:lnTo>
                  <a:lnTo>
                    <a:pt x="2" y="344"/>
                  </a:lnTo>
                  <a:lnTo>
                    <a:pt x="0" y="305"/>
                  </a:lnTo>
                  <a:lnTo>
                    <a:pt x="0" y="263"/>
                  </a:lnTo>
                  <a:lnTo>
                    <a:pt x="0" y="253"/>
                  </a:lnTo>
                  <a:lnTo>
                    <a:pt x="0" y="242"/>
                  </a:lnTo>
                  <a:lnTo>
                    <a:pt x="0" y="235"/>
                  </a:lnTo>
                  <a:lnTo>
                    <a:pt x="0" y="229"/>
                  </a:lnTo>
                  <a:lnTo>
                    <a:pt x="0" y="222"/>
                  </a:lnTo>
                  <a:lnTo>
                    <a:pt x="0" y="215"/>
                  </a:lnTo>
                  <a:lnTo>
                    <a:pt x="0" y="205"/>
                  </a:lnTo>
                  <a:lnTo>
                    <a:pt x="0" y="197"/>
                  </a:lnTo>
                  <a:lnTo>
                    <a:pt x="0" y="190"/>
                  </a:lnTo>
                  <a:lnTo>
                    <a:pt x="1" y="184"/>
                  </a:lnTo>
                  <a:lnTo>
                    <a:pt x="1" y="173"/>
                  </a:lnTo>
                  <a:lnTo>
                    <a:pt x="2" y="164"/>
                  </a:lnTo>
                  <a:lnTo>
                    <a:pt x="2" y="156"/>
                  </a:lnTo>
                  <a:lnTo>
                    <a:pt x="2" y="147"/>
                  </a:lnTo>
                  <a:lnTo>
                    <a:pt x="2" y="135"/>
                  </a:lnTo>
                  <a:lnTo>
                    <a:pt x="2" y="124"/>
                  </a:lnTo>
                  <a:lnTo>
                    <a:pt x="2" y="117"/>
                  </a:lnTo>
                  <a:lnTo>
                    <a:pt x="2" y="111"/>
                  </a:lnTo>
                  <a:lnTo>
                    <a:pt x="2" y="105"/>
                  </a:lnTo>
                  <a:lnTo>
                    <a:pt x="2" y="101"/>
                  </a:lnTo>
                  <a:lnTo>
                    <a:pt x="2" y="91"/>
                  </a:lnTo>
                  <a:lnTo>
                    <a:pt x="2" y="84"/>
                  </a:lnTo>
                  <a:lnTo>
                    <a:pt x="2" y="77"/>
                  </a:lnTo>
                  <a:lnTo>
                    <a:pt x="2" y="70"/>
                  </a:lnTo>
                  <a:lnTo>
                    <a:pt x="2" y="64"/>
                  </a:lnTo>
                  <a:lnTo>
                    <a:pt x="3" y="57"/>
                  </a:lnTo>
                  <a:lnTo>
                    <a:pt x="3" y="50"/>
                  </a:lnTo>
                  <a:lnTo>
                    <a:pt x="4" y="43"/>
                  </a:lnTo>
                  <a:lnTo>
                    <a:pt x="5" y="37"/>
                  </a:lnTo>
                  <a:lnTo>
                    <a:pt x="7" y="31"/>
                  </a:lnTo>
                  <a:lnTo>
                    <a:pt x="8" y="23"/>
                  </a:lnTo>
                  <a:lnTo>
                    <a:pt x="10" y="18"/>
                  </a:lnTo>
                  <a:lnTo>
                    <a:pt x="12" y="11"/>
                  </a:lnTo>
                  <a:lnTo>
                    <a:pt x="14" y="7"/>
                  </a:lnTo>
                  <a:lnTo>
                    <a:pt x="19" y="1"/>
                  </a:lnTo>
                  <a:lnTo>
                    <a:pt x="26" y="0"/>
                  </a:lnTo>
                  <a:lnTo>
                    <a:pt x="35" y="3"/>
                  </a:lnTo>
                  <a:lnTo>
                    <a:pt x="43" y="12"/>
                  </a:lnTo>
                  <a:lnTo>
                    <a:pt x="45" y="18"/>
                  </a:lnTo>
                  <a:lnTo>
                    <a:pt x="48" y="25"/>
                  </a:lnTo>
                  <a:lnTo>
                    <a:pt x="50" y="36"/>
                  </a:lnTo>
                  <a:lnTo>
                    <a:pt x="51" y="47"/>
                  </a:lnTo>
                  <a:lnTo>
                    <a:pt x="50" y="50"/>
                  </a:lnTo>
                  <a:lnTo>
                    <a:pt x="50" y="56"/>
                  </a:lnTo>
                  <a:lnTo>
                    <a:pt x="50" y="62"/>
                  </a:lnTo>
                  <a:lnTo>
                    <a:pt x="50" y="69"/>
                  </a:lnTo>
                  <a:lnTo>
                    <a:pt x="50" y="76"/>
                  </a:lnTo>
                  <a:lnTo>
                    <a:pt x="50" y="85"/>
                  </a:lnTo>
                  <a:lnTo>
                    <a:pt x="50" y="95"/>
                  </a:lnTo>
                  <a:lnTo>
                    <a:pt x="50" y="105"/>
                  </a:lnTo>
                  <a:lnTo>
                    <a:pt x="50" y="113"/>
                  </a:lnTo>
                  <a:lnTo>
                    <a:pt x="50" y="122"/>
                  </a:lnTo>
                  <a:lnTo>
                    <a:pt x="50" y="130"/>
                  </a:lnTo>
                  <a:lnTo>
                    <a:pt x="50" y="139"/>
                  </a:lnTo>
                  <a:lnTo>
                    <a:pt x="50" y="144"/>
                  </a:lnTo>
                  <a:lnTo>
                    <a:pt x="50" y="151"/>
                  </a:lnTo>
                  <a:lnTo>
                    <a:pt x="50" y="157"/>
                  </a:lnTo>
                  <a:lnTo>
                    <a:pt x="50" y="164"/>
                  </a:lnTo>
                  <a:lnTo>
                    <a:pt x="50" y="173"/>
                  </a:lnTo>
                  <a:lnTo>
                    <a:pt x="50" y="184"/>
                  </a:lnTo>
                  <a:lnTo>
                    <a:pt x="50" y="190"/>
                  </a:lnTo>
                  <a:lnTo>
                    <a:pt x="50" y="197"/>
                  </a:lnTo>
                  <a:lnTo>
                    <a:pt x="50" y="204"/>
                  </a:lnTo>
                  <a:lnTo>
                    <a:pt x="50" y="213"/>
                  </a:lnTo>
                  <a:lnTo>
                    <a:pt x="49" y="220"/>
                  </a:lnTo>
                  <a:lnTo>
                    <a:pt x="49" y="228"/>
                  </a:lnTo>
                  <a:lnTo>
                    <a:pt x="49" y="234"/>
                  </a:lnTo>
                  <a:lnTo>
                    <a:pt x="49" y="242"/>
                  </a:lnTo>
                  <a:lnTo>
                    <a:pt x="48" y="252"/>
                  </a:lnTo>
                  <a:lnTo>
                    <a:pt x="48" y="262"/>
                  </a:lnTo>
                  <a:lnTo>
                    <a:pt x="48" y="275"/>
                  </a:lnTo>
                  <a:lnTo>
                    <a:pt x="48" y="288"/>
                  </a:lnTo>
                  <a:lnTo>
                    <a:pt x="48" y="301"/>
                  </a:lnTo>
                  <a:lnTo>
                    <a:pt x="49" y="314"/>
                  </a:lnTo>
                  <a:lnTo>
                    <a:pt x="49" y="325"/>
                  </a:lnTo>
                  <a:lnTo>
                    <a:pt x="51" y="338"/>
                  </a:lnTo>
                  <a:lnTo>
                    <a:pt x="53" y="350"/>
                  </a:lnTo>
                  <a:lnTo>
                    <a:pt x="56" y="362"/>
                  </a:lnTo>
                  <a:lnTo>
                    <a:pt x="57" y="375"/>
                  </a:lnTo>
                  <a:lnTo>
                    <a:pt x="59" y="386"/>
                  </a:lnTo>
                  <a:lnTo>
                    <a:pt x="61" y="396"/>
                  </a:lnTo>
                  <a:lnTo>
                    <a:pt x="64" y="407"/>
                  </a:lnTo>
                  <a:lnTo>
                    <a:pt x="67" y="415"/>
                  </a:lnTo>
                  <a:lnTo>
                    <a:pt x="70" y="424"/>
                  </a:lnTo>
                  <a:lnTo>
                    <a:pt x="73" y="431"/>
                  </a:lnTo>
                  <a:lnTo>
                    <a:pt x="76" y="438"/>
                  </a:lnTo>
                  <a:lnTo>
                    <a:pt x="81" y="442"/>
                  </a:lnTo>
                  <a:lnTo>
                    <a:pt x="89" y="445"/>
                  </a:lnTo>
                  <a:lnTo>
                    <a:pt x="93" y="447"/>
                  </a:lnTo>
                  <a:lnTo>
                    <a:pt x="99" y="448"/>
                  </a:lnTo>
                  <a:lnTo>
                    <a:pt x="105" y="448"/>
                  </a:lnTo>
                  <a:lnTo>
                    <a:pt x="113" y="449"/>
                  </a:lnTo>
                  <a:lnTo>
                    <a:pt x="122" y="445"/>
                  </a:lnTo>
                  <a:lnTo>
                    <a:pt x="132" y="440"/>
                  </a:lnTo>
                  <a:lnTo>
                    <a:pt x="141" y="426"/>
                  </a:lnTo>
                  <a:lnTo>
                    <a:pt x="150" y="411"/>
                  </a:lnTo>
                  <a:lnTo>
                    <a:pt x="156" y="388"/>
                  </a:lnTo>
                  <a:lnTo>
                    <a:pt x="164" y="361"/>
                  </a:lnTo>
                  <a:lnTo>
                    <a:pt x="169" y="329"/>
                  </a:lnTo>
                  <a:lnTo>
                    <a:pt x="174" y="293"/>
                  </a:lnTo>
                  <a:lnTo>
                    <a:pt x="175" y="270"/>
                  </a:lnTo>
                  <a:lnTo>
                    <a:pt x="177" y="247"/>
                  </a:lnTo>
                  <a:lnTo>
                    <a:pt x="178" y="220"/>
                  </a:lnTo>
                  <a:lnTo>
                    <a:pt x="180" y="193"/>
                  </a:lnTo>
                  <a:lnTo>
                    <a:pt x="181" y="162"/>
                  </a:lnTo>
                  <a:lnTo>
                    <a:pt x="182" y="131"/>
                  </a:lnTo>
                  <a:lnTo>
                    <a:pt x="182" y="96"/>
                  </a:lnTo>
                  <a:lnTo>
                    <a:pt x="183" y="61"/>
                  </a:lnTo>
                  <a:lnTo>
                    <a:pt x="183" y="51"/>
                  </a:lnTo>
                  <a:lnTo>
                    <a:pt x="184" y="42"/>
                  </a:lnTo>
                  <a:lnTo>
                    <a:pt x="185" y="32"/>
                  </a:lnTo>
                  <a:lnTo>
                    <a:pt x="188" y="24"/>
                  </a:lnTo>
                  <a:lnTo>
                    <a:pt x="193" y="13"/>
                  </a:lnTo>
                  <a:lnTo>
                    <a:pt x="198" y="5"/>
                  </a:lnTo>
                  <a:lnTo>
                    <a:pt x="204" y="1"/>
                  </a:lnTo>
                  <a:lnTo>
                    <a:pt x="211" y="0"/>
                  </a:lnTo>
                  <a:lnTo>
                    <a:pt x="216" y="0"/>
                  </a:lnTo>
                  <a:lnTo>
                    <a:pt x="222" y="4"/>
                  </a:lnTo>
                  <a:lnTo>
                    <a:pt x="226" y="10"/>
                  </a:lnTo>
                  <a:lnTo>
                    <a:pt x="230" y="18"/>
                  </a:lnTo>
                  <a:lnTo>
                    <a:pt x="231" y="23"/>
                  </a:lnTo>
                  <a:lnTo>
                    <a:pt x="232" y="30"/>
                  </a:lnTo>
                  <a:lnTo>
                    <a:pt x="233" y="38"/>
                  </a:lnTo>
                  <a:lnTo>
                    <a:pt x="234" y="47"/>
                  </a:lnTo>
                  <a:lnTo>
                    <a:pt x="233" y="79"/>
                  </a:lnTo>
                  <a:lnTo>
                    <a:pt x="233" y="111"/>
                  </a:lnTo>
                  <a:lnTo>
                    <a:pt x="232" y="141"/>
                  </a:lnTo>
                  <a:lnTo>
                    <a:pt x="232" y="169"/>
                  </a:lnTo>
                  <a:lnTo>
                    <a:pt x="231" y="194"/>
                  </a:lnTo>
                  <a:lnTo>
                    <a:pt x="230" y="219"/>
                  </a:lnTo>
                  <a:lnTo>
                    <a:pt x="229" y="241"/>
                  </a:lnTo>
                  <a:lnTo>
                    <a:pt x="228" y="262"/>
                  </a:lnTo>
                  <a:lnTo>
                    <a:pt x="225" y="290"/>
                  </a:lnTo>
                  <a:lnTo>
                    <a:pt x="222" y="318"/>
                  </a:lnTo>
                  <a:lnTo>
                    <a:pt x="216" y="344"/>
                  </a:lnTo>
                  <a:lnTo>
                    <a:pt x="212" y="370"/>
                  </a:lnTo>
                  <a:lnTo>
                    <a:pt x="206" y="393"/>
                  </a:lnTo>
                  <a:lnTo>
                    <a:pt x="201" y="416"/>
                  </a:lnTo>
                  <a:lnTo>
                    <a:pt x="195" y="438"/>
                  </a:lnTo>
                  <a:lnTo>
                    <a:pt x="188" y="4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568598" y="5047703"/>
              <a:ext cx="53797" cy="157680"/>
            </a:xfrm>
            <a:custGeom>
              <a:avLst/>
              <a:gdLst/>
              <a:ahLst/>
              <a:cxnLst>
                <a:cxn ang="0">
                  <a:pos x="163" y="108"/>
                </a:cxn>
                <a:cxn ang="0">
                  <a:pos x="135" y="97"/>
                </a:cxn>
                <a:cxn ang="0">
                  <a:pos x="108" y="95"/>
                </a:cxn>
                <a:cxn ang="0">
                  <a:pos x="78" y="102"/>
                </a:cxn>
                <a:cxn ang="0">
                  <a:pos x="53" y="125"/>
                </a:cxn>
                <a:cxn ang="0">
                  <a:pos x="53" y="186"/>
                </a:cxn>
                <a:cxn ang="0">
                  <a:pos x="55" y="249"/>
                </a:cxn>
                <a:cxn ang="0">
                  <a:pos x="83" y="244"/>
                </a:cxn>
                <a:cxn ang="0">
                  <a:pos x="129" y="236"/>
                </a:cxn>
                <a:cxn ang="0">
                  <a:pos x="158" y="232"/>
                </a:cxn>
                <a:cxn ang="0">
                  <a:pos x="178" y="238"/>
                </a:cxn>
                <a:cxn ang="0">
                  <a:pos x="188" y="268"/>
                </a:cxn>
                <a:cxn ang="0">
                  <a:pos x="185" y="304"/>
                </a:cxn>
                <a:cxn ang="0">
                  <a:pos x="158" y="328"/>
                </a:cxn>
                <a:cxn ang="0">
                  <a:pos x="131" y="331"/>
                </a:cxn>
                <a:cxn ang="0">
                  <a:pos x="101" y="336"/>
                </a:cxn>
                <a:cxn ang="0">
                  <a:pos x="61" y="344"/>
                </a:cxn>
                <a:cxn ang="0">
                  <a:pos x="48" y="376"/>
                </a:cxn>
                <a:cxn ang="0">
                  <a:pos x="48" y="411"/>
                </a:cxn>
                <a:cxn ang="0">
                  <a:pos x="48" y="460"/>
                </a:cxn>
                <a:cxn ang="0">
                  <a:pos x="51" y="492"/>
                </a:cxn>
                <a:cxn ang="0">
                  <a:pos x="65" y="500"/>
                </a:cxn>
                <a:cxn ang="0">
                  <a:pos x="97" y="501"/>
                </a:cxn>
                <a:cxn ang="0">
                  <a:pos x="133" y="499"/>
                </a:cxn>
                <a:cxn ang="0">
                  <a:pos x="157" y="495"/>
                </a:cxn>
                <a:cxn ang="0">
                  <a:pos x="181" y="512"/>
                </a:cxn>
                <a:cxn ang="0">
                  <a:pos x="186" y="550"/>
                </a:cxn>
                <a:cxn ang="0">
                  <a:pos x="176" y="583"/>
                </a:cxn>
                <a:cxn ang="0">
                  <a:pos x="147" y="592"/>
                </a:cxn>
                <a:cxn ang="0">
                  <a:pos x="105" y="596"/>
                </a:cxn>
                <a:cxn ang="0">
                  <a:pos x="54" y="591"/>
                </a:cxn>
                <a:cxn ang="0">
                  <a:pos x="23" y="572"/>
                </a:cxn>
                <a:cxn ang="0">
                  <a:pos x="7" y="528"/>
                </a:cxn>
                <a:cxn ang="0">
                  <a:pos x="0" y="445"/>
                </a:cxn>
                <a:cxn ang="0">
                  <a:pos x="0" y="375"/>
                </a:cxn>
                <a:cxn ang="0">
                  <a:pos x="1" y="300"/>
                </a:cxn>
                <a:cxn ang="0">
                  <a:pos x="4" y="212"/>
                </a:cxn>
                <a:cxn ang="0">
                  <a:pos x="5" y="149"/>
                </a:cxn>
                <a:cxn ang="0">
                  <a:pos x="5" y="112"/>
                </a:cxn>
                <a:cxn ang="0">
                  <a:pos x="4" y="83"/>
                </a:cxn>
                <a:cxn ang="0">
                  <a:pos x="2" y="53"/>
                </a:cxn>
                <a:cxn ang="0">
                  <a:pos x="11" y="19"/>
                </a:cxn>
                <a:cxn ang="0">
                  <a:pos x="34" y="13"/>
                </a:cxn>
                <a:cxn ang="0">
                  <a:pos x="71" y="8"/>
                </a:cxn>
                <a:cxn ang="0">
                  <a:pos x="106" y="0"/>
                </a:cxn>
                <a:cxn ang="0">
                  <a:pos x="146" y="1"/>
                </a:cxn>
                <a:cxn ang="0">
                  <a:pos x="178" y="15"/>
                </a:cxn>
                <a:cxn ang="0">
                  <a:pos x="199" y="43"/>
                </a:cxn>
                <a:cxn ang="0">
                  <a:pos x="201" y="74"/>
                </a:cxn>
                <a:cxn ang="0">
                  <a:pos x="192" y="104"/>
                </a:cxn>
              </a:cxnLst>
              <a:rect l="0" t="0" r="r" b="b"/>
              <a:pathLst>
                <a:path w="202" h="597">
                  <a:moveTo>
                    <a:pt x="179" y="113"/>
                  </a:moveTo>
                  <a:lnTo>
                    <a:pt x="175" y="112"/>
                  </a:lnTo>
                  <a:lnTo>
                    <a:pt x="171" y="111"/>
                  </a:lnTo>
                  <a:lnTo>
                    <a:pt x="163" y="108"/>
                  </a:lnTo>
                  <a:lnTo>
                    <a:pt x="156" y="104"/>
                  </a:lnTo>
                  <a:lnTo>
                    <a:pt x="149" y="101"/>
                  </a:lnTo>
                  <a:lnTo>
                    <a:pt x="143" y="100"/>
                  </a:lnTo>
                  <a:lnTo>
                    <a:pt x="135" y="97"/>
                  </a:lnTo>
                  <a:lnTo>
                    <a:pt x="128" y="95"/>
                  </a:lnTo>
                  <a:lnTo>
                    <a:pt x="122" y="95"/>
                  </a:lnTo>
                  <a:lnTo>
                    <a:pt x="116" y="95"/>
                  </a:lnTo>
                  <a:lnTo>
                    <a:pt x="108" y="95"/>
                  </a:lnTo>
                  <a:lnTo>
                    <a:pt x="101" y="97"/>
                  </a:lnTo>
                  <a:lnTo>
                    <a:pt x="94" y="98"/>
                  </a:lnTo>
                  <a:lnTo>
                    <a:pt x="87" y="100"/>
                  </a:lnTo>
                  <a:lnTo>
                    <a:pt x="78" y="102"/>
                  </a:lnTo>
                  <a:lnTo>
                    <a:pt x="71" y="106"/>
                  </a:lnTo>
                  <a:lnTo>
                    <a:pt x="63" y="109"/>
                  </a:lnTo>
                  <a:lnTo>
                    <a:pt x="54" y="113"/>
                  </a:lnTo>
                  <a:lnTo>
                    <a:pt x="53" y="125"/>
                  </a:lnTo>
                  <a:lnTo>
                    <a:pt x="53" y="138"/>
                  </a:lnTo>
                  <a:lnTo>
                    <a:pt x="53" y="153"/>
                  </a:lnTo>
                  <a:lnTo>
                    <a:pt x="53" y="170"/>
                  </a:lnTo>
                  <a:lnTo>
                    <a:pt x="53" y="186"/>
                  </a:lnTo>
                  <a:lnTo>
                    <a:pt x="53" y="207"/>
                  </a:lnTo>
                  <a:lnTo>
                    <a:pt x="53" y="228"/>
                  </a:lnTo>
                  <a:lnTo>
                    <a:pt x="53" y="252"/>
                  </a:lnTo>
                  <a:lnTo>
                    <a:pt x="55" y="249"/>
                  </a:lnTo>
                  <a:lnTo>
                    <a:pt x="61" y="248"/>
                  </a:lnTo>
                  <a:lnTo>
                    <a:pt x="67" y="247"/>
                  </a:lnTo>
                  <a:lnTo>
                    <a:pt x="75" y="246"/>
                  </a:lnTo>
                  <a:lnTo>
                    <a:pt x="83" y="244"/>
                  </a:lnTo>
                  <a:lnTo>
                    <a:pt x="95" y="241"/>
                  </a:lnTo>
                  <a:lnTo>
                    <a:pt x="107" y="239"/>
                  </a:lnTo>
                  <a:lnTo>
                    <a:pt x="123" y="238"/>
                  </a:lnTo>
                  <a:lnTo>
                    <a:pt x="129" y="236"/>
                  </a:lnTo>
                  <a:lnTo>
                    <a:pt x="136" y="235"/>
                  </a:lnTo>
                  <a:lnTo>
                    <a:pt x="143" y="234"/>
                  </a:lnTo>
                  <a:lnTo>
                    <a:pt x="149" y="234"/>
                  </a:lnTo>
                  <a:lnTo>
                    <a:pt x="158" y="232"/>
                  </a:lnTo>
                  <a:lnTo>
                    <a:pt x="164" y="232"/>
                  </a:lnTo>
                  <a:lnTo>
                    <a:pt x="169" y="232"/>
                  </a:lnTo>
                  <a:lnTo>
                    <a:pt x="174" y="235"/>
                  </a:lnTo>
                  <a:lnTo>
                    <a:pt x="178" y="238"/>
                  </a:lnTo>
                  <a:lnTo>
                    <a:pt x="182" y="245"/>
                  </a:lnTo>
                  <a:lnTo>
                    <a:pt x="184" y="250"/>
                  </a:lnTo>
                  <a:lnTo>
                    <a:pt x="187" y="258"/>
                  </a:lnTo>
                  <a:lnTo>
                    <a:pt x="188" y="268"/>
                  </a:lnTo>
                  <a:lnTo>
                    <a:pt x="189" y="280"/>
                  </a:lnTo>
                  <a:lnTo>
                    <a:pt x="188" y="289"/>
                  </a:lnTo>
                  <a:lnTo>
                    <a:pt x="187" y="298"/>
                  </a:lnTo>
                  <a:lnTo>
                    <a:pt x="185" y="304"/>
                  </a:lnTo>
                  <a:lnTo>
                    <a:pt x="183" y="311"/>
                  </a:lnTo>
                  <a:lnTo>
                    <a:pt x="176" y="320"/>
                  </a:lnTo>
                  <a:lnTo>
                    <a:pt x="166" y="327"/>
                  </a:lnTo>
                  <a:lnTo>
                    <a:pt x="158" y="328"/>
                  </a:lnTo>
                  <a:lnTo>
                    <a:pt x="149" y="329"/>
                  </a:lnTo>
                  <a:lnTo>
                    <a:pt x="143" y="329"/>
                  </a:lnTo>
                  <a:lnTo>
                    <a:pt x="137" y="330"/>
                  </a:lnTo>
                  <a:lnTo>
                    <a:pt x="131" y="331"/>
                  </a:lnTo>
                  <a:lnTo>
                    <a:pt x="125" y="332"/>
                  </a:lnTo>
                  <a:lnTo>
                    <a:pt x="118" y="332"/>
                  </a:lnTo>
                  <a:lnTo>
                    <a:pt x="110" y="335"/>
                  </a:lnTo>
                  <a:lnTo>
                    <a:pt x="101" y="336"/>
                  </a:lnTo>
                  <a:lnTo>
                    <a:pt x="93" y="338"/>
                  </a:lnTo>
                  <a:lnTo>
                    <a:pt x="82" y="339"/>
                  </a:lnTo>
                  <a:lnTo>
                    <a:pt x="72" y="343"/>
                  </a:lnTo>
                  <a:lnTo>
                    <a:pt x="61" y="344"/>
                  </a:lnTo>
                  <a:lnTo>
                    <a:pt x="49" y="347"/>
                  </a:lnTo>
                  <a:lnTo>
                    <a:pt x="48" y="357"/>
                  </a:lnTo>
                  <a:lnTo>
                    <a:pt x="48" y="367"/>
                  </a:lnTo>
                  <a:lnTo>
                    <a:pt x="48" y="376"/>
                  </a:lnTo>
                  <a:lnTo>
                    <a:pt x="48" y="386"/>
                  </a:lnTo>
                  <a:lnTo>
                    <a:pt x="48" y="394"/>
                  </a:lnTo>
                  <a:lnTo>
                    <a:pt x="48" y="403"/>
                  </a:lnTo>
                  <a:lnTo>
                    <a:pt x="48" y="411"/>
                  </a:lnTo>
                  <a:lnTo>
                    <a:pt x="48" y="419"/>
                  </a:lnTo>
                  <a:lnTo>
                    <a:pt x="48" y="435"/>
                  </a:lnTo>
                  <a:lnTo>
                    <a:pt x="48" y="448"/>
                  </a:lnTo>
                  <a:lnTo>
                    <a:pt x="48" y="460"/>
                  </a:lnTo>
                  <a:lnTo>
                    <a:pt x="49" y="472"/>
                  </a:lnTo>
                  <a:lnTo>
                    <a:pt x="49" y="480"/>
                  </a:lnTo>
                  <a:lnTo>
                    <a:pt x="50" y="487"/>
                  </a:lnTo>
                  <a:lnTo>
                    <a:pt x="51" y="492"/>
                  </a:lnTo>
                  <a:lnTo>
                    <a:pt x="53" y="496"/>
                  </a:lnTo>
                  <a:lnTo>
                    <a:pt x="54" y="498"/>
                  </a:lnTo>
                  <a:lnTo>
                    <a:pt x="59" y="499"/>
                  </a:lnTo>
                  <a:lnTo>
                    <a:pt x="65" y="500"/>
                  </a:lnTo>
                  <a:lnTo>
                    <a:pt x="74" y="501"/>
                  </a:lnTo>
                  <a:lnTo>
                    <a:pt x="80" y="501"/>
                  </a:lnTo>
                  <a:lnTo>
                    <a:pt x="88" y="501"/>
                  </a:lnTo>
                  <a:lnTo>
                    <a:pt x="97" y="501"/>
                  </a:lnTo>
                  <a:lnTo>
                    <a:pt x="107" y="501"/>
                  </a:lnTo>
                  <a:lnTo>
                    <a:pt x="117" y="499"/>
                  </a:lnTo>
                  <a:lnTo>
                    <a:pt x="127" y="499"/>
                  </a:lnTo>
                  <a:lnTo>
                    <a:pt x="133" y="499"/>
                  </a:lnTo>
                  <a:lnTo>
                    <a:pt x="141" y="499"/>
                  </a:lnTo>
                  <a:lnTo>
                    <a:pt x="146" y="498"/>
                  </a:lnTo>
                  <a:lnTo>
                    <a:pt x="151" y="496"/>
                  </a:lnTo>
                  <a:lnTo>
                    <a:pt x="157" y="495"/>
                  </a:lnTo>
                  <a:lnTo>
                    <a:pt x="161" y="495"/>
                  </a:lnTo>
                  <a:lnTo>
                    <a:pt x="171" y="498"/>
                  </a:lnTo>
                  <a:lnTo>
                    <a:pt x="179" y="506"/>
                  </a:lnTo>
                  <a:lnTo>
                    <a:pt x="181" y="512"/>
                  </a:lnTo>
                  <a:lnTo>
                    <a:pt x="184" y="521"/>
                  </a:lnTo>
                  <a:lnTo>
                    <a:pt x="186" y="530"/>
                  </a:lnTo>
                  <a:lnTo>
                    <a:pt x="187" y="542"/>
                  </a:lnTo>
                  <a:lnTo>
                    <a:pt x="186" y="550"/>
                  </a:lnTo>
                  <a:lnTo>
                    <a:pt x="185" y="559"/>
                  </a:lnTo>
                  <a:lnTo>
                    <a:pt x="183" y="566"/>
                  </a:lnTo>
                  <a:lnTo>
                    <a:pt x="182" y="573"/>
                  </a:lnTo>
                  <a:lnTo>
                    <a:pt x="176" y="583"/>
                  </a:lnTo>
                  <a:lnTo>
                    <a:pt x="166" y="590"/>
                  </a:lnTo>
                  <a:lnTo>
                    <a:pt x="160" y="590"/>
                  </a:lnTo>
                  <a:lnTo>
                    <a:pt x="154" y="592"/>
                  </a:lnTo>
                  <a:lnTo>
                    <a:pt x="147" y="592"/>
                  </a:lnTo>
                  <a:lnTo>
                    <a:pt x="138" y="594"/>
                  </a:lnTo>
                  <a:lnTo>
                    <a:pt x="128" y="595"/>
                  </a:lnTo>
                  <a:lnTo>
                    <a:pt x="118" y="596"/>
                  </a:lnTo>
                  <a:lnTo>
                    <a:pt x="105" y="596"/>
                  </a:lnTo>
                  <a:lnTo>
                    <a:pt x="93" y="597"/>
                  </a:lnTo>
                  <a:lnTo>
                    <a:pt x="78" y="596"/>
                  </a:lnTo>
                  <a:lnTo>
                    <a:pt x="66" y="594"/>
                  </a:lnTo>
                  <a:lnTo>
                    <a:pt x="54" y="591"/>
                  </a:lnTo>
                  <a:lnTo>
                    <a:pt x="45" y="588"/>
                  </a:lnTo>
                  <a:lnTo>
                    <a:pt x="36" y="583"/>
                  </a:lnTo>
                  <a:lnTo>
                    <a:pt x="29" y="578"/>
                  </a:lnTo>
                  <a:lnTo>
                    <a:pt x="23" y="572"/>
                  </a:lnTo>
                  <a:lnTo>
                    <a:pt x="20" y="565"/>
                  </a:lnTo>
                  <a:lnTo>
                    <a:pt x="14" y="555"/>
                  </a:lnTo>
                  <a:lnTo>
                    <a:pt x="11" y="542"/>
                  </a:lnTo>
                  <a:lnTo>
                    <a:pt x="7" y="528"/>
                  </a:lnTo>
                  <a:lnTo>
                    <a:pt x="5" y="511"/>
                  </a:lnTo>
                  <a:lnTo>
                    <a:pt x="1" y="491"/>
                  </a:lnTo>
                  <a:lnTo>
                    <a:pt x="0" y="469"/>
                  </a:lnTo>
                  <a:lnTo>
                    <a:pt x="0" y="445"/>
                  </a:lnTo>
                  <a:lnTo>
                    <a:pt x="0" y="419"/>
                  </a:lnTo>
                  <a:lnTo>
                    <a:pt x="0" y="405"/>
                  </a:lnTo>
                  <a:lnTo>
                    <a:pt x="0" y="392"/>
                  </a:lnTo>
                  <a:lnTo>
                    <a:pt x="0" y="375"/>
                  </a:lnTo>
                  <a:lnTo>
                    <a:pt x="0" y="359"/>
                  </a:lnTo>
                  <a:lnTo>
                    <a:pt x="0" y="340"/>
                  </a:lnTo>
                  <a:lnTo>
                    <a:pt x="0" y="321"/>
                  </a:lnTo>
                  <a:lnTo>
                    <a:pt x="1" y="300"/>
                  </a:lnTo>
                  <a:lnTo>
                    <a:pt x="2" y="277"/>
                  </a:lnTo>
                  <a:lnTo>
                    <a:pt x="2" y="254"/>
                  </a:lnTo>
                  <a:lnTo>
                    <a:pt x="4" y="232"/>
                  </a:lnTo>
                  <a:lnTo>
                    <a:pt x="4" y="212"/>
                  </a:lnTo>
                  <a:lnTo>
                    <a:pt x="5" y="195"/>
                  </a:lnTo>
                  <a:lnTo>
                    <a:pt x="5" y="177"/>
                  </a:lnTo>
                  <a:lnTo>
                    <a:pt x="5" y="163"/>
                  </a:lnTo>
                  <a:lnTo>
                    <a:pt x="5" y="149"/>
                  </a:lnTo>
                  <a:lnTo>
                    <a:pt x="6" y="138"/>
                  </a:lnTo>
                  <a:lnTo>
                    <a:pt x="5" y="130"/>
                  </a:lnTo>
                  <a:lnTo>
                    <a:pt x="5" y="122"/>
                  </a:lnTo>
                  <a:lnTo>
                    <a:pt x="5" y="112"/>
                  </a:lnTo>
                  <a:lnTo>
                    <a:pt x="5" y="102"/>
                  </a:lnTo>
                  <a:lnTo>
                    <a:pt x="4" y="95"/>
                  </a:lnTo>
                  <a:lnTo>
                    <a:pt x="4" y="89"/>
                  </a:lnTo>
                  <a:lnTo>
                    <a:pt x="4" y="83"/>
                  </a:lnTo>
                  <a:lnTo>
                    <a:pt x="4" y="80"/>
                  </a:lnTo>
                  <a:lnTo>
                    <a:pt x="2" y="72"/>
                  </a:lnTo>
                  <a:lnTo>
                    <a:pt x="2" y="66"/>
                  </a:lnTo>
                  <a:lnTo>
                    <a:pt x="2" y="53"/>
                  </a:lnTo>
                  <a:lnTo>
                    <a:pt x="4" y="43"/>
                  </a:lnTo>
                  <a:lnTo>
                    <a:pt x="5" y="33"/>
                  </a:lnTo>
                  <a:lnTo>
                    <a:pt x="8" y="26"/>
                  </a:lnTo>
                  <a:lnTo>
                    <a:pt x="11" y="19"/>
                  </a:lnTo>
                  <a:lnTo>
                    <a:pt x="15" y="16"/>
                  </a:lnTo>
                  <a:lnTo>
                    <a:pt x="20" y="12"/>
                  </a:lnTo>
                  <a:lnTo>
                    <a:pt x="26" y="12"/>
                  </a:lnTo>
                  <a:lnTo>
                    <a:pt x="34" y="13"/>
                  </a:lnTo>
                  <a:lnTo>
                    <a:pt x="41" y="20"/>
                  </a:lnTo>
                  <a:lnTo>
                    <a:pt x="50" y="16"/>
                  </a:lnTo>
                  <a:lnTo>
                    <a:pt x="61" y="11"/>
                  </a:lnTo>
                  <a:lnTo>
                    <a:pt x="71" y="8"/>
                  </a:lnTo>
                  <a:lnTo>
                    <a:pt x="81" y="6"/>
                  </a:lnTo>
                  <a:lnTo>
                    <a:pt x="90" y="2"/>
                  </a:lnTo>
                  <a:lnTo>
                    <a:pt x="98" y="1"/>
                  </a:lnTo>
                  <a:lnTo>
                    <a:pt x="106" y="0"/>
                  </a:lnTo>
                  <a:lnTo>
                    <a:pt x="116" y="0"/>
                  </a:lnTo>
                  <a:lnTo>
                    <a:pt x="126" y="0"/>
                  </a:lnTo>
                  <a:lnTo>
                    <a:pt x="136" y="0"/>
                  </a:lnTo>
                  <a:lnTo>
                    <a:pt x="146" y="1"/>
                  </a:lnTo>
                  <a:lnTo>
                    <a:pt x="155" y="5"/>
                  </a:lnTo>
                  <a:lnTo>
                    <a:pt x="162" y="7"/>
                  </a:lnTo>
                  <a:lnTo>
                    <a:pt x="171" y="10"/>
                  </a:lnTo>
                  <a:lnTo>
                    <a:pt x="178" y="15"/>
                  </a:lnTo>
                  <a:lnTo>
                    <a:pt x="186" y="20"/>
                  </a:lnTo>
                  <a:lnTo>
                    <a:pt x="192" y="27"/>
                  </a:lnTo>
                  <a:lnTo>
                    <a:pt x="198" y="37"/>
                  </a:lnTo>
                  <a:lnTo>
                    <a:pt x="199" y="43"/>
                  </a:lnTo>
                  <a:lnTo>
                    <a:pt x="200" y="49"/>
                  </a:lnTo>
                  <a:lnTo>
                    <a:pt x="201" y="56"/>
                  </a:lnTo>
                  <a:lnTo>
                    <a:pt x="202" y="66"/>
                  </a:lnTo>
                  <a:lnTo>
                    <a:pt x="201" y="74"/>
                  </a:lnTo>
                  <a:lnTo>
                    <a:pt x="200" y="82"/>
                  </a:lnTo>
                  <a:lnTo>
                    <a:pt x="198" y="90"/>
                  </a:lnTo>
                  <a:lnTo>
                    <a:pt x="197" y="98"/>
                  </a:lnTo>
                  <a:lnTo>
                    <a:pt x="192" y="104"/>
                  </a:lnTo>
                  <a:lnTo>
                    <a:pt x="188" y="109"/>
                  </a:lnTo>
                  <a:lnTo>
                    <a:pt x="183" y="112"/>
                  </a:lnTo>
                  <a:lnTo>
                    <a:pt x="179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433179" y="4851066"/>
              <a:ext cx="200346" cy="150260"/>
            </a:xfrm>
            <a:custGeom>
              <a:avLst/>
              <a:gdLst/>
              <a:ahLst/>
              <a:cxnLst>
                <a:cxn ang="0">
                  <a:pos x="10" y="39"/>
                </a:cxn>
                <a:cxn ang="0">
                  <a:pos x="30" y="39"/>
                </a:cxn>
                <a:cxn ang="0">
                  <a:pos x="85" y="39"/>
                </a:cxn>
                <a:cxn ang="0">
                  <a:pos x="166" y="38"/>
                </a:cxn>
                <a:cxn ang="0">
                  <a:pos x="264" y="38"/>
                </a:cxn>
                <a:cxn ang="0">
                  <a:pos x="369" y="33"/>
                </a:cxn>
                <a:cxn ang="0">
                  <a:pos x="474" y="25"/>
                </a:cxn>
                <a:cxn ang="0">
                  <a:pos x="567" y="14"/>
                </a:cxn>
                <a:cxn ang="0">
                  <a:pos x="643" y="0"/>
                </a:cxn>
                <a:cxn ang="0">
                  <a:pos x="694" y="3"/>
                </a:cxn>
                <a:cxn ang="0">
                  <a:pos x="730" y="47"/>
                </a:cxn>
                <a:cxn ang="0">
                  <a:pos x="750" y="116"/>
                </a:cxn>
                <a:cxn ang="0">
                  <a:pos x="758" y="205"/>
                </a:cxn>
                <a:cxn ang="0">
                  <a:pos x="754" y="299"/>
                </a:cxn>
                <a:cxn ang="0">
                  <a:pos x="742" y="390"/>
                </a:cxn>
                <a:cxn ang="0">
                  <a:pos x="722" y="466"/>
                </a:cxn>
                <a:cxn ang="0">
                  <a:pos x="697" y="516"/>
                </a:cxn>
                <a:cxn ang="0">
                  <a:pos x="645" y="542"/>
                </a:cxn>
                <a:cxn ang="0">
                  <a:pos x="557" y="560"/>
                </a:cxn>
                <a:cxn ang="0">
                  <a:pos x="445" y="568"/>
                </a:cxn>
                <a:cxn ang="0">
                  <a:pos x="324" y="571"/>
                </a:cxn>
                <a:cxn ang="0">
                  <a:pos x="207" y="568"/>
                </a:cxn>
                <a:cxn ang="0">
                  <a:pos x="111" y="563"/>
                </a:cxn>
                <a:cxn ang="0">
                  <a:pos x="45" y="558"/>
                </a:cxn>
                <a:cxn ang="0">
                  <a:pos x="28" y="555"/>
                </a:cxn>
                <a:cxn ang="0">
                  <a:pos x="606" y="415"/>
                </a:cxn>
                <a:cxn ang="0">
                  <a:pos x="0" y="317"/>
                </a:cxn>
                <a:cxn ang="0">
                  <a:pos x="606" y="238"/>
                </a:cxn>
                <a:cxn ang="0">
                  <a:pos x="10" y="39"/>
                </a:cxn>
              </a:cxnLst>
              <a:rect l="0" t="0" r="r" b="b"/>
              <a:pathLst>
                <a:path w="758" h="571">
                  <a:moveTo>
                    <a:pt x="10" y="39"/>
                  </a:moveTo>
                  <a:lnTo>
                    <a:pt x="30" y="39"/>
                  </a:lnTo>
                  <a:lnTo>
                    <a:pt x="85" y="39"/>
                  </a:lnTo>
                  <a:lnTo>
                    <a:pt x="166" y="38"/>
                  </a:lnTo>
                  <a:lnTo>
                    <a:pt x="264" y="38"/>
                  </a:lnTo>
                  <a:lnTo>
                    <a:pt x="369" y="33"/>
                  </a:lnTo>
                  <a:lnTo>
                    <a:pt x="474" y="25"/>
                  </a:lnTo>
                  <a:lnTo>
                    <a:pt x="567" y="14"/>
                  </a:lnTo>
                  <a:lnTo>
                    <a:pt x="643" y="0"/>
                  </a:lnTo>
                  <a:lnTo>
                    <a:pt x="694" y="3"/>
                  </a:lnTo>
                  <a:lnTo>
                    <a:pt x="730" y="47"/>
                  </a:lnTo>
                  <a:lnTo>
                    <a:pt x="750" y="116"/>
                  </a:lnTo>
                  <a:lnTo>
                    <a:pt x="758" y="205"/>
                  </a:lnTo>
                  <a:lnTo>
                    <a:pt x="754" y="299"/>
                  </a:lnTo>
                  <a:lnTo>
                    <a:pt x="742" y="390"/>
                  </a:lnTo>
                  <a:lnTo>
                    <a:pt x="722" y="466"/>
                  </a:lnTo>
                  <a:lnTo>
                    <a:pt x="697" y="516"/>
                  </a:lnTo>
                  <a:lnTo>
                    <a:pt x="645" y="542"/>
                  </a:lnTo>
                  <a:lnTo>
                    <a:pt x="557" y="560"/>
                  </a:lnTo>
                  <a:lnTo>
                    <a:pt x="445" y="568"/>
                  </a:lnTo>
                  <a:lnTo>
                    <a:pt x="324" y="571"/>
                  </a:lnTo>
                  <a:lnTo>
                    <a:pt x="207" y="568"/>
                  </a:lnTo>
                  <a:lnTo>
                    <a:pt x="111" y="563"/>
                  </a:lnTo>
                  <a:lnTo>
                    <a:pt x="45" y="558"/>
                  </a:lnTo>
                  <a:lnTo>
                    <a:pt x="28" y="555"/>
                  </a:lnTo>
                  <a:lnTo>
                    <a:pt x="606" y="415"/>
                  </a:lnTo>
                  <a:lnTo>
                    <a:pt x="0" y="317"/>
                  </a:lnTo>
                  <a:lnTo>
                    <a:pt x="606" y="238"/>
                  </a:lnTo>
                  <a:lnTo>
                    <a:pt x="10" y="39"/>
                  </a:lnTo>
                  <a:close/>
                </a:path>
              </a:pathLst>
            </a:custGeom>
            <a:solidFill>
              <a:srgbClr val="FFD9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462860" y="5255469"/>
              <a:ext cx="153970" cy="224462"/>
            </a:xfrm>
            <a:custGeom>
              <a:avLst/>
              <a:gdLst/>
              <a:ahLst/>
              <a:cxnLst>
                <a:cxn ang="0">
                  <a:pos x="10" y="80"/>
                </a:cxn>
                <a:cxn ang="0">
                  <a:pos x="24" y="77"/>
                </a:cxn>
                <a:cxn ang="0">
                  <a:pos x="62" y="74"/>
                </a:cxn>
                <a:cxn ang="0">
                  <a:pos x="119" y="66"/>
                </a:cxn>
                <a:cxn ang="0">
                  <a:pos x="191" y="58"/>
                </a:cxn>
                <a:cxn ang="0">
                  <a:pos x="268" y="46"/>
                </a:cxn>
                <a:cxn ang="0">
                  <a:pos x="349" y="32"/>
                </a:cxn>
                <a:cxn ang="0">
                  <a:pos x="426" y="17"/>
                </a:cxn>
                <a:cxn ang="0">
                  <a:pos x="496" y="0"/>
                </a:cxn>
                <a:cxn ang="0">
                  <a:pos x="545" y="8"/>
                </a:cxn>
                <a:cxn ang="0">
                  <a:pos x="573" y="64"/>
                </a:cxn>
                <a:cxn ang="0">
                  <a:pos x="583" y="153"/>
                </a:cxn>
                <a:cxn ang="0">
                  <a:pos x="582" y="262"/>
                </a:cxn>
                <a:cxn ang="0">
                  <a:pos x="570" y="376"/>
                </a:cxn>
                <a:cxn ang="0">
                  <a:pos x="556" y="484"/>
                </a:cxn>
                <a:cxn ang="0">
                  <a:pos x="541" y="571"/>
                </a:cxn>
                <a:cxn ang="0">
                  <a:pos x="533" y="626"/>
                </a:cxn>
                <a:cxn ang="0">
                  <a:pos x="509" y="662"/>
                </a:cxn>
                <a:cxn ang="0">
                  <a:pos x="460" y="707"/>
                </a:cxn>
                <a:cxn ang="0">
                  <a:pos x="393" y="755"/>
                </a:cxn>
                <a:cxn ang="0">
                  <a:pos x="314" y="798"/>
                </a:cxn>
                <a:cxn ang="0">
                  <a:pos x="230" y="831"/>
                </a:cxn>
                <a:cxn ang="0">
                  <a:pos x="151" y="851"/>
                </a:cxn>
                <a:cxn ang="0">
                  <a:pos x="82" y="850"/>
                </a:cxn>
                <a:cxn ang="0">
                  <a:pos x="33" y="823"/>
                </a:cxn>
                <a:cxn ang="0">
                  <a:pos x="29" y="787"/>
                </a:cxn>
                <a:cxn ang="0">
                  <a:pos x="68" y="755"/>
                </a:cxn>
                <a:cxn ang="0">
                  <a:pos x="136" y="722"/>
                </a:cxn>
                <a:cxn ang="0">
                  <a:pos x="218" y="693"/>
                </a:cxn>
                <a:cxn ang="0">
                  <a:pos x="298" y="666"/>
                </a:cxn>
                <a:cxn ang="0">
                  <a:pos x="365" y="647"/>
                </a:cxn>
                <a:cxn ang="0">
                  <a:pos x="403" y="633"/>
                </a:cxn>
                <a:cxn ang="0">
                  <a:pos x="400" y="628"/>
                </a:cxn>
                <a:cxn ang="0">
                  <a:pos x="344" y="620"/>
                </a:cxn>
                <a:cxn ang="0">
                  <a:pos x="284" y="609"/>
                </a:cxn>
                <a:cxn ang="0">
                  <a:pos x="223" y="593"/>
                </a:cxn>
                <a:cxn ang="0">
                  <a:pos x="167" y="577"/>
                </a:cxn>
                <a:cxn ang="0">
                  <a:pos x="117" y="560"/>
                </a:cxn>
                <a:cxn ang="0">
                  <a:pos x="82" y="545"/>
                </a:cxn>
                <a:cxn ang="0">
                  <a:pos x="62" y="532"/>
                </a:cxn>
                <a:cxn ang="0">
                  <a:pos x="65" y="525"/>
                </a:cxn>
                <a:cxn ang="0">
                  <a:pos x="459" y="397"/>
                </a:cxn>
                <a:cxn ang="0">
                  <a:pos x="0" y="309"/>
                </a:cxn>
                <a:cxn ang="0">
                  <a:pos x="449" y="208"/>
                </a:cxn>
                <a:cxn ang="0">
                  <a:pos x="10" y="80"/>
                </a:cxn>
              </a:cxnLst>
              <a:rect l="0" t="0" r="r" b="b"/>
              <a:pathLst>
                <a:path w="583" h="851">
                  <a:moveTo>
                    <a:pt x="10" y="80"/>
                  </a:moveTo>
                  <a:lnTo>
                    <a:pt x="24" y="77"/>
                  </a:lnTo>
                  <a:lnTo>
                    <a:pt x="62" y="74"/>
                  </a:lnTo>
                  <a:lnTo>
                    <a:pt x="119" y="66"/>
                  </a:lnTo>
                  <a:lnTo>
                    <a:pt x="191" y="58"/>
                  </a:lnTo>
                  <a:lnTo>
                    <a:pt x="268" y="46"/>
                  </a:lnTo>
                  <a:lnTo>
                    <a:pt x="349" y="32"/>
                  </a:lnTo>
                  <a:lnTo>
                    <a:pt x="426" y="17"/>
                  </a:lnTo>
                  <a:lnTo>
                    <a:pt x="496" y="0"/>
                  </a:lnTo>
                  <a:lnTo>
                    <a:pt x="545" y="8"/>
                  </a:lnTo>
                  <a:lnTo>
                    <a:pt x="573" y="64"/>
                  </a:lnTo>
                  <a:lnTo>
                    <a:pt x="583" y="153"/>
                  </a:lnTo>
                  <a:lnTo>
                    <a:pt x="582" y="262"/>
                  </a:lnTo>
                  <a:lnTo>
                    <a:pt x="570" y="376"/>
                  </a:lnTo>
                  <a:lnTo>
                    <a:pt x="556" y="484"/>
                  </a:lnTo>
                  <a:lnTo>
                    <a:pt x="541" y="571"/>
                  </a:lnTo>
                  <a:lnTo>
                    <a:pt x="533" y="626"/>
                  </a:lnTo>
                  <a:lnTo>
                    <a:pt x="509" y="662"/>
                  </a:lnTo>
                  <a:lnTo>
                    <a:pt x="460" y="707"/>
                  </a:lnTo>
                  <a:lnTo>
                    <a:pt x="393" y="755"/>
                  </a:lnTo>
                  <a:lnTo>
                    <a:pt x="314" y="798"/>
                  </a:lnTo>
                  <a:lnTo>
                    <a:pt x="230" y="831"/>
                  </a:lnTo>
                  <a:lnTo>
                    <a:pt x="151" y="851"/>
                  </a:lnTo>
                  <a:lnTo>
                    <a:pt x="82" y="850"/>
                  </a:lnTo>
                  <a:lnTo>
                    <a:pt x="33" y="823"/>
                  </a:lnTo>
                  <a:lnTo>
                    <a:pt x="29" y="787"/>
                  </a:lnTo>
                  <a:lnTo>
                    <a:pt x="68" y="755"/>
                  </a:lnTo>
                  <a:lnTo>
                    <a:pt x="136" y="722"/>
                  </a:lnTo>
                  <a:lnTo>
                    <a:pt x="218" y="693"/>
                  </a:lnTo>
                  <a:lnTo>
                    <a:pt x="298" y="666"/>
                  </a:lnTo>
                  <a:lnTo>
                    <a:pt x="365" y="647"/>
                  </a:lnTo>
                  <a:lnTo>
                    <a:pt x="403" y="633"/>
                  </a:lnTo>
                  <a:lnTo>
                    <a:pt x="400" y="628"/>
                  </a:lnTo>
                  <a:lnTo>
                    <a:pt x="344" y="620"/>
                  </a:lnTo>
                  <a:lnTo>
                    <a:pt x="284" y="609"/>
                  </a:lnTo>
                  <a:lnTo>
                    <a:pt x="223" y="593"/>
                  </a:lnTo>
                  <a:lnTo>
                    <a:pt x="167" y="577"/>
                  </a:lnTo>
                  <a:lnTo>
                    <a:pt x="117" y="560"/>
                  </a:lnTo>
                  <a:lnTo>
                    <a:pt x="82" y="545"/>
                  </a:lnTo>
                  <a:lnTo>
                    <a:pt x="62" y="532"/>
                  </a:lnTo>
                  <a:lnTo>
                    <a:pt x="65" y="525"/>
                  </a:lnTo>
                  <a:lnTo>
                    <a:pt x="459" y="397"/>
                  </a:lnTo>
                  <a:lnTo>
                    <a:pt x="0" y="309"/>
                  </a:lnTo>
                  <a:lnTo>
                    <a:pt x="449" y="208"/>
                  </a:lnTo>
                  <a:lnTo>
                    <a:pt x="10" y="80"/>
                  </a:lnTo>
                  <a:close/>
                </a:path>
              </a:pathLst>
            </a:custGeom>
            <a:solidFill>
              <a:srgbClr val="FFD9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Task 1 Answer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how to recognise different flowchart symbols and how to put them together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357554" y="4974877"/>
            <a:ext cx="2286016" cy="714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Turn left 90</a:t>
            </a:r>
            <a:r>
              <a:rPr lang="en-GB" baseline="30000" dirty="0" smtClean="0">
                <a:solidFill>
                  <a:schemeClr val="tx1"/>
                </a:solidFill>
                <a:latin typeface="Comic Sans MS" pitchFamily="66" charset="0"/>
              </a:rPr>
              <a:t>o</a:t>
            </a:r>
            <a:endParaRPr lang="en-GB" baseline="30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44675" y="2545985"/>
            <a:ext cx="2286016" cy="714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Move Forward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Flowchart: Decision 7"/>
          <p:cNvSpPr/>
          <p:nvPr/>
        </p:nvSpPr>
        <p:spPr>
          <a:xfrm>
            <a:off x="3234601" y="3474679"/>
            <a:ext cx="2500329" cy="1285884"/>
          </a:xfrm>
          <a:prstGeom prst="flowChartDecision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Is there an obstacle?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7620" y="4689125"/>
            <a:ext cx="571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Yes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00694" y="3831869"/>
            <a:ext cx="571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No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16" name="Flowchart: Terminator 15"/>
          <p:cNvSpPr/>
          <p:nvPr/>
        </p:nvSpPr>
        <p:spPr>
          <a:xfrm>
            <a:off x="3428992" y="1474415"/>
            <a:ext cx="2143140" cy="714380"/>
          </a:xfrm>
          <a:prstGeom prst="flowChartTerminator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Start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18" name="Straight Arrow Connector 17"/>
          <p:cNvCxnSpPr>
            <a:stCxn id="16" idx="2"/>
            <a:endCxn id="7" idx="0"/>
          </p:cNvCxnSpPr>
          <p:nvPr/>
        </p:nvCxnSpPr>
        <p:spPr>
          <a:xfrm rot="5400000">
            <a:off x="4315528" y="2360951"/>
            <a:ext cx="357190" cy="1287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2"/>
            <a:endCxn id="8" idx="0"/>
          </p:cNvCxnSpPr>
          <p:nvPr/>
        </p:nvCxnSpPr>
        <p:spPr>
          <a:xfrm rot="5400000">
            <a:off x="4379068" y="3366064"/>
            <a:ext cx="214314" cy="291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2"/>
            <a:endCxn id="6" idx="0"/>
          </p:cNvCxnSpPr>
          <p:nvPr/>
        </p:nvCxnSpPr>
        <p:spPr>
          <a:xfrm rot="16200000" flipH="1">
            <a:off x="4385507" y="4859822"/>
            <a:ext cx="214314" cy="1579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hape 25"/>
          <p:cNvCxnSpPr>
            <a:stCxn id="8" idx="3"/>
            <a:endCxn id="7" idx="0"/>
          </p:cNvCxnSpPr>
          <p:nvPr/>
        </p:nvCxnSpPr>
        <p:spPr>
          <a:xfrm flipH="1" flipV="1">
            <a:off x="4487683" y="2545985"/>
            <a:ext cx="1247247" cy="1571636"/>
          </a:xfrm>
          <a:prstGeom prst="bentConnector4">
            <a:avLst>
              <a:gd name="adj1" fmla="val -18328"/>
              <a:gd name="adj2" fmla="val 114545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" descr="\\HARFS02\Curriculum\maddamsN\MyWork\ICT\Key Stage 3\Year 9\Old Resources\Rizlo Robotics\MimicGraphics\back.bm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117" r="19388"/>
          <a:stretch>
            <a:fillRect/>
          </a:stretch>
        </p:blipFill>
        <p:spPr bwMode="auto">
          <a:xfrm>
            <a:off x="571472" y="3000372"/>
            <a:ext cx="2071702" cy="2934911"/>
          </a:xfrm>
          <a:prstGeom prst="rect">
            <a:avLst/>
          </a:prstGeom>
          <a:noFill/>
        </p:spPr>
      </p:pic>
      <p:cxnSp>
        <p:nvCxnSpPr>
          <p:cNvPr id="46" name="Shape 45"/>
          <p:cNvCxnSpPr>
            <a:stCxn id="6" idx="2"/>
            <a:endCxn id="7" idx="0"/>
          </p:cNvCxnSpPr>
          <p:nvPr/>
        </p:nvCxnSpPr>
        <p:spPr>
          <a:xfrm rot="5400000" flipH="1">
            <a:off x="2922487" y="4111182"/>
            <a:ext cx="3143272" cy="12879"/>
          </a:xfrm>
          <a:prstGeom prst="bentConnector5">
            <a:avLst>
              <a:gd name="adj1" fmla="val -3585"/>
              <a:gd name="adj2" fmla="val 10749957"/>
              <a:gd name="adj3" fmla="val 107273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Task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On </a:t>
            </a:r>
            <a:r>
              <a:rPr lang="en-GB" sz="2800" b="1" dirty="0" smtClean="0"/>
              <a:t>page 5 </a:t>
            </a:r>
            <a:r>
              <a:rPr lang="en-GB" sz="2800" dirty="0" smtClean="0"/>
              <a:t>draw a flowchart to represent the instructions for making a cup of coffee. </a:t>
            </a:r>
          </a:p>
          <a:p>
            <a:endParaRPr lang="en-GB" sz="2800" dirty="0" smtClean="0"/>
          </a:p>
          <a:p>
            <a:r>
              <a:rPr lang="en-GB" sz="2800" dirty="0" smtClean="0"/>
              <a:t>Make sure you use the correct symbols:</a:t>
            </a:r>
            <a:endParaRPr lang="en-GB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how to recognise different flowchart symbols and how to put them together</a:t>
            </a:r>
          </a:p>
          <a:p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6" name="Flowchart: Terminator 45"/>
          <p:cNvSpPr/>
          <p:nvPr/>
        </p:nvSpPr>
        <p:spPr>
          <a:xfrm>
            <a:off x="714348" y="3786190"/>
            <a:ext cx="2143140" cy="714380"/>
          </a:xfrm>
          <a:prstGeom prst="flowChartTerminator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Flowchart: Data 46"/>
          <p:cNvSpPr/>
          <p:nvPr/>
        </p:nvSpPr>
        <p:spPr>
          <a:xfrm>
            <a:off x="714348" y="4929198"/>
            <a:ext cx="2000264" cy="714380"/>
          </a:xfrm>
          <a:prstGeom prst="flowChartInputOutpu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4929190" y="3786190"/>
            <a:ext cx="1785950" cy="714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Flowchart: Decision 48"/>
          <p:cNvSpPr/>
          <p:nvPr/>
        </p:nvSpPr>
        <p:spPr>
          <a:xfrm>
            <a:off x="4857752" y="4786322"/>
            <a:ext cx="1857388" cy="928694"/>
          </a:xfrm>
          <a:prstGeom prst="flowChartDecision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2928926" y="392906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= Start/Stop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786578" y="392906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= Process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928926" y="507207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= Input/Output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786578" y="507207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= Decision</a:t>
            </a:r>
            <a:endParaRPr lang="en-GB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Extension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Play the </a:t>
            </a:r>
            <a:r>
              <a:rPr lang="en-GB" sz="2800" b="1" dirty="0" smtClean="0"/>
              <a:t>Light </a:t>
            </a:r>
            <a:r>
              <a:rPr lang="en-GB" sz="2800" b="1" dirty="0" err="1" smtClean="0"/>
              <a:t>Bot</a:t>
            </a:r>
            <a:r>
              <a:rPr lang="en-GB" sz="2800" b="1" dirty="0" smtClean="0"/>
              <a:t> Game </a:t>
            </a:r>
            <a:r>
              <a:rPr lang="en-GB" sz="2800" dirty="0" smtClean="0"/>
              <a:t>– make the robot move to the blue square and turn the light on.</a:t>
            </a:r>
            <a:endParaRPr lang="en-GB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how to recognise different flowchart symbols and how to put them together</a:t>
            </a:r>
            <a:endParaRPr lang="en-GB" dirty="0"/>
          </a:p>
        </p:txBody>
      </p:sp>
      <p:grpSp>
        <p:nvGrpSpPr>
          <p:cNvPr id="6" name="Group 7"/>
          <p:cNvGrpSpPr/>
          <p:nvPr/>
        </p:nvGrpSpPr>
        <p:grpSpPr>
          <a:xfrm>
            <a:off x="0" y="3276"/>
            <a:ext cx="1508725" cy="1425460"/>
            <a:chOff x="0" y="3276"/>
            <a:chExt cx="1508725" cy="1425460"/>
          </a:xfrm>
        </p:grpSpPr>
        <p:grpSp>
          <p:nvGrpSpPr>
            <p:cNvPr id="7" name="Group 60"/>
            <p:cNvGrpSpPr>
              <a:grpSpLocks noChangeAspect="1"/>
            </p:cNvGrpSpPr>
            <p:nvPr/>
          </p:nvGrpSpPr>
          <p:grpSpPr bwMode="auto">
            <a:xfrm>
              <a:off x="0" y="3271"/>
              <a:ext cx="1080129" cy="1112061"/>
              <a:chOff x="-548" y="1546"/>
              <a:chExt cx="958" cy="999"/>
            </a:xfrm>
          </p:grpSpPr>
          <p:sp>
            <p:nvSpPr>
              <p:cNvPr id="41" name="Freeform 62"/>
              <p:cNvSpPr>
                <a:spLocks/>
              </p:cNvSpPr>
              <p:nvPr/>
            </p:nvSpPr>
            <p:spPr bwMode="auto">
              <a:xfrm>
                <a:off x="-407" y="1546"/>
                <a:ext cx="384" cy="294"/>
              </a:xfrm>
              <a:custGeom>
                <a:avLst/>
                <a:gdLst/>
                <a:ahLst/>
                <a:cxnLst>
                  <a:cxn ang="0">
                    <a:pos x="262" y="56"/>
                  </a:cxn>
                  <a:cxn ang="0">
                    <a:pos x="241" y="69"/>
                  </a:cxn>
                  <a:cxn ang="0">
                    <a:pos x="191" y="48"/>
                  </a:cxn>
                  <a:cxn ang="0">
                    <a:pos x="144" y="44"/>
                  </a:cxn>
                  <a:cxn ang="0">
                    <a:pos x="104" y="49"/>
                  </a:cxn>
                  <a:cxn ang="0">
                    <a:pos x="78" y="57"/>
                  </a:cxn>
                  <a:cxn ang="0">
                    <a:pos x="67" y="62"/>
                  </a:cxn>
                  <a:cxn ang="0">
                    <a:pos x="82" y="93"/>
                  </a:cxn>
                  <a:cxn ang="0">
                    <a:pos x="103" y="98"/>
                  </a:cxn>
                  <a:cxn ang="0">
                    <a:pos x="43" y="167"/>
                  </a:cxn>
                  <a:cxn ang="0">
                    <a:pos x="16" y="242"/>
                  </a:cxn>
                  <a:cxn ang="0">
                    <a:pos x="0" y="324"/>
                  </a:cxn>
                  <a:cxn ang="0">
                    <a:pos x="12" y="310"/>
                  </a:cxn>
                  <a:cxn ang="0">
                    <a:pos x="33" y="286"/>
                  </a:cxn>
                  <a:cxn ang="0">
                    <a:pos x="40" y="276"/>
                  </a:cxn>
                  <a:cxn ang="0">
                    <a:pos x="47" y="275"/>
                  </a:cxn>
                  <a:cxn ang="0">
                    <a:pos x="31" y="335"/>
                  </a:cxn>
                  <a:cxn ang="0">
                    <a:pos x="32" y="385"/>
                  </a:cxn>
                  <a:cxn ang="0">
                    <a:pos x="46" y="440"/>
                  </a:cxn>
                  <a:cxn ang="0">
                    <a:pos x="77" y="387"/>
                  </a:cxn>
                  <a:cxn ang="0">
                    <a:pos x="94" y="373"/>
                  </a:cxn>
                  <a:cxn ang="0">
                    <a:pos x="111" y="368"/>
                  </a:cxn>
                  <a:cxn ang="0">
                    <a:pos x="110" y="370"/>
                  </a:cxn>
                  <a:cxn ang="0">
                    <a:pos x="120" y="412"/>
                  </a:cxn>
                  <a:cxn ang="0">
                    <a:pos x="153" y="439"/>
                  </a:cxn>
                  <a:cxn ang="0">
                    <a:pos x="173" y="389"/>
                  </a:cxn>
                  <a:cxn ang="0">
                    <a:pos x="185" y="381"/>
                  </a:cxn>
                  <a:cxn ang="0">
                    <a:pos x="209" y="371"/>
                  </a:cxn>
                  <a:cxn ang="0">
                    <a:pos x="304" y="396"/>
                  </a:cxn>
                  <a:cxn ang="0">
                    <a:pos x="368" y="435"/>
                  </a:cxn>
                  <a:cxn ang="0">
                    <a:pos x="390" y="469"/>
                  </a:cxn>
                  <a:cxn ang="0">
                    <a:pos x="404" y="494"/>
                  </a:cxn>
                  <a:cxn ang="0">
                    <a:pos x="431" y="522"/>
                  </a:cxn>
                  <a:cxn ang="0">
                    <a:pos x="486" y="549"/>
                  </a:cxn>
                  <a:cxn ang="0">
                    <a:pos x="536" y="542"/>
                  </a:cxn>
                  <a:cxn ang="0">
                    <a:pos x="567" y="511"/>
                  </a:cxn>
                  <a:cxn ang="0">
                    <a:pos x="587" y="484"/>
                  </a:cxn>
                  <a:cxn ang="0">
                    <a:pos x="609" y="485"/>
                  </a:cxn>
                  <a:cxn ang="0">
                    <a:pos x="626" y="516"/>
                  </a:cxn>
                  <a:cxn ang="0">
                    <a:pos x="626" y="544"/>
                  </a:cxn>
                  <a:cxn ang="0">
                    <a:pos x="649" y="564"/>
                  </a:cxn>
                  <a:cxn ang="0">
                    <a:pos x="696" y="518"/>
                  </a:cxn>
                  <a:cxn ang="0">
                    <a:pos x="718" y="464"/>
                  </a:cxn>
                  <a:cxn ang="0">
                    <a:pos x="721" y="402"/>
                  </a:cxn>
                  <a:cxn ang="0">
                    <a:pos x="704" y="336"/>
                  </a:cxn>
                  <a:cxn ang="0">
                    <a:pos x="729" y="348"/>
                  </a:cxn>
                  <a:cxn ang="0">
                    <a:pos x="759" y="362"/>
                  </a:cxn>
                  <a:cxn ang="0">
                    <a:pos x="747" y="325"/>
                  </a:cxn>
                  <a:cxn ang="0">
                    <a:pos x="692" y="229"/>
                  </a:cxn>
                  <a:cxn ang="0">
                    <a:pos x="628" y="162"/>
                  </a:cxn>
                  <a:cxn ang="0">
                    <a:pos x="565" y="119"/>
                  </a:cxn>
                  <a:cxn ang="0">
                    <a:pos x="505" y="93"/>
                  </a:cxn>
                  <a:cxn ang="0">
                    <a:pos x="454" y="82"/>
                  </a:cxn>
                  <a:cxn ang="0">
                    <a:pos x="457" y="69"/>
                  </a:cxn>
                  <a:cxn ang="0">
                    <a:pos x="511" y="47"/>
                  </a:cxn>
                  <a:cxn ang="0">
                    <a:pos x="425" y="26"/>
                  </a:cxn>
                  <a:cxn ang="0">
                    <a:pos x="360" y="46"/>
                  </a:cxn>
                  <a:cxn ang="0">
                    <a:pos x="314" y="74"/>
                  </a:cxn>
                  <a:cxn ang="0">
                    <a:pos x="298" y="44"/>
                  </a:cxn>
                  <a:cxn ang="0">
                    <a:pos x="278" y="9"/>
                  </a:cxn>
                  <a:cxn ang="0">
                    <a:pos x="264" y="46"/>
                  </a:cxn>
                </a:cxnLst>
                <a:rect l="0" t="0" r="r" b="b"/>
                <a:pathLst>
                  <a:path w="767" h="587">
                    <a:moveTo>
                      <a:pt x="264" y="46"/>
                    </a:moveTo>
                    <a:lnTo>
                      <a:pt x="264" y="49"/>
                    </a:lnTo>
                    <a:lnTo>
                      <a:pt x="262" y="56"/>
                    </a:lnTo>
                    <a:lnTo>
                      <a:pt x="261" y="68"/>
                    </a:lnTo>
                    <a:lnTo>
                      <a:pt x="259" y="81"/>
                    </a:lnTo>
                    <a:lnTo>
                      <a:pt x="241" y="69"/>
                    </a:lnTo>
                    <a:lnTo>
                      <a:pt x="224" y="60"/>
                    </a:lnTo>
                    <a:lnTo>
                      <a:pt x="207" y="53"/>
                    </a:lnTo>
                    <a:lnTo>
                      <a:pt x="191" y="48"/>
                    </a:lnTo>
                    <a:lnTo>
                      <a:pt x="175" y="46"/>
                    </a:lnTo>
                    <a:lnTo>
                      <a:pt x="158" y="44"/>
                    </a:lnTo>
                    <a:lnTo>
                      <a:pt x="144" y="44"/>
                    </a:lnTo>
                    <a:lnTo>
                      <a:pt x="130" y="45"/>
                    </a:lnTo>
                    <a:lnTo>
                      <a:pt x="116" y="47"/>
                    </a:lnTo>
                    <a:lnTo>
                      <a:pt x="104" y="49"/>
                    </a:lnTo>
                    <a:lnTo>
                      <a:pt x="94" y="52"/>
                    </a:lnTo>
                    <a:lnTo>
                      <a:pt x="85" y="55"/>
                    </a:lnTo>
                    <a:lnTo>
                      <a:pt x="78" y="57"/>
                    </a:lnTo>
                    <a:lnTo>
                      <a:pt x="72" y="60"/>
                    </a:lnTo>
                    <a:lnTo>
                      <a:pt x="69" y="61"/>
                    </a:lnTo>
                    <a:lnTo>
                      <a:pt x="67" y="62"/>
                    </a:lnTo>
                    <a:lnTo>
                      <a:pt x="18" y="89"/>
                    </a:lnTo>
                    <a:lnTo>
                      <a:pt x="74" y="93"/>
                    </a:lnTo>
                    <a:lnTo>
                      <a:pt x="82" y="93"/>
                    </a:lnTo>
                    <a:lnTo>
                      <a:pt x="89" y="94"/>
                    </a:lnTo>
                    <a:lnTo>
                      <a:pt x="96" y="97"/>
                    </a:lnTo>
                    <a:lnTo>
                      <a:pt x="103" y="98"/>
                    </a:lnTo>
                    <a:lnTo>
                      <a:pt x="79" y="116"/>
                    </a:lnTo>
                    <a:lnTo>
                      <a:pt x="59" y="140"/>
                    </a:lnTo>
                    <a:lnTo>
                      <a:pt x="43" y="167"/>
                    </a:lnTo>
                    <a:lnTo>
                      <a:pt x="31" y="195"/>
                    </a:lnTo>
                    <a:lnTo>
                      <a:pt x="21" y="220"/>
                    </a:lnTo>
                    <a:lnTo>
                      <a:pt x="16" y="242"/>
                    </a:lnTo>
                    <a:lnTo>
                      <a:pt x="11" y="258"/>
                    </a:lnTo>
                    <a:lnTo>
                      <a:pt x="10" y="265"/>
                    </a:lnTo>
                    <a:lnTo>
                      <a:pt x="0" y="324"/>
                    </a:lnTo>
                    <a:lnTo>
                      <a:pt x="1" y="321"/>
                    </a:lnTo>
                    <a:lnTo>
                      <a:pt x="5" y="317"/>
                    </a:lnTo>
                    <a:lnTo>
                      <a:pt x="12" y="310"/>
                    </a:lnTo>
                    <a:lnTo>
                      <a:pt x="19" y="301"/>
                    </a:lnTo>
                    <a:lnTo>
                      <a:pt x="26" y="292"/>
                    </a:lnTo>
                    <a:lnTo>
                      <a:pt x="33" y="286"/>
                    </a:lnTo>
                    <a:lnTo>
                      <a:pt x="38" y="280"/>
                    </a:lnTo>
                    <a:lnTo>
                      <a:pt x="39" y="277"/>
                    </a:lnTo>
                    <a:lnTo>
                      <a:pt x="40" y="276"/>
                    </a:lnTo>
                    <a:lnTo>
                      <a:pt x="42" y="276"/>
                    </a:lnTo>
                    <a:lnTo>
                      <a:pt x="44" y="276"/>
                    </a:lnTo>
                    <a:lnTo>
                      <a:pt x="47" y="275"/>
                    </a:lnTo>
                    <a:lnTo>
                      <a:pt x="39" y="296"/>
                    </a:lnTo>
                    <a:lnTo>
                      <a:pt x="33" y="315"/>
                    </a:lnTo>
                    <a:lnTo>
                      <a:pt x="31" y="335"/>
                    </a:lnTo>
                    <a:lnTo>
                      <a:pt x="29" y="353"/>
                    </a:lnTo>
                    <a:lnTo>
                      <a:pt x="31" y="371"/>
                    </a:lnTo>
                    <a:lnTo>
                      <a:pt x="32" y="385"/>
                    </a:lnTo>
                    <a:lnTo>
                      <a:pt x="34" y="395"/>
                    </a:lnTo>
                    <a:lnTo>
                      <a:pt x="35" y="400"/>
                    </a:lnTo>
                    <a:lnTo>
                      <a:pt x="46" y="440"/>
                    </a:lnTo>
                    <a:lnTo>
                      <a:pt x="65" y="403"/>
                    </a:lnTo>
                    <a:lnTo>
                      <a:pt x="71" y="394"/>
                    </a:lnTo>
                    <a:lnTo>
                      <a:pt x="77" y="387"/>
                    </a:lnTo>
                    <a:lnTo>
                      <a:pt x="82" y="381"/>
                    </a:lnTo>
                    <a:lnTo>
                      <a:pt x="88" y="377"/>
                    </a:lnTo>
                    <a:lnTo>
                      <a:pt x="94" y="373"/>
                    </a:lnTo>
                    <a:lnTo>
                      <a:pt x="100" y="371"/>
                    </a:lnTo>
                    <a:lnTo>
                      <a:pt x="105" y="370"/>
                    </a:lnTo>
                    <a:lnTo>
                      <a:pt x="111" y="368"/>
                    </a:lnTo>
                    <a:lnTo>
                      <a:pt x="111" y="370"/>
                    </a:lnTo>
                    <a:lnTo>
                      <a:pt x="111" y="370"/>
                    </a:lnTo>
                    <a:lnTo>
                      <a:pt x="110" y="370"/>
                    </a:lnTo>
                    <a:lnTo>
                      <a:pt x="110" y="371"/>
                    </a:lnTo>
                    <a:lnTo>
                      <a:pt x="114" y="396"/>
                    </a:lnTo>
                    <a:lnTo>
                      <a:pt x="120" y="412"/>
                    </a:lnTo>
                    <a:lnTo>
                      <a:pt x="129" y="423"/>
                    </a:lnTo>
                    <a:lnTo>
                      <a:pt x="133" y="426"/>
                    </a:lnTo>
                    <a:lnTo>
                      <a:pt x="153" y="439"/>
                    </a:lnTo>
                    <a:lnTo>
                      <a:pt x="158" y="417"/>
                    </a:lnTo>
                    <a:lnTo>
                      <a:pt x="165" y="400"/>
                    </a:lnTo>
                    <a:lnTo>
                      <a:pt x="173" y="389"/>
                    </a:lnTo>
                    <a:lnTo>
                      <a:pt x="180" y="383"/>
                    </a:lnTo>
                    <a:lnTo>
                      <a:pt x="183" y="382"/>
                    </a:lnTo>
                    <a:lnTo>
                      <a:pt x="185" y="381"/>
                    </a:lnTo>
                    <a:lnTo>
                      <a:pt x="188" y="380"/>
                    </a:lnTo>
                    <a:lnTo>
                      <a:pt x="199" y="375"/>
                    </a:lnTo>
                    <a:lnTo>
                      <a:pt x="209" y="371"/>
                    </a:lnTo>
                    <a:lnTo>
                      <a:pt x="218" y="366"/>
                    </a:lnTo>
                    <a:lnTo>
                      <a:pt x="267" y="382"/>
                    </a:lnTo>
                    <a:lnTo>
                      <a:pt x="304" y="396"/>
                    </a:lnTo>
                    <a:lnTo>
                      <a:pt x="332" y="410"/>
                    </a:lnTo>
                    <a:lnTo>
                      <a:pt x="353" y="423"/>
                    </a:lnTo>
                    <a:lnTo>
                      <a:pt x="368" y="435"/>
                    </a:lnTo>
                    <a:lnTo>
                      <a:pt x="377" y="447"/>
                    </a:lnTo>
                    <a:lnTo>
                      <a:pt x="384" y="458"/>
                    </a:lnTo>
                    <a:lnTo>
                      <a:pt x="390" y="469"/>
                    </a:lnTo>
                    <a:lnTo>
                      <a:pt x="393" y="477"/>
                    </a:lnTo>
                    <a:lnTo>
                      <a:pt x="398" y="486"/>
                    </a:lnTo>
                    <a:lnTo>
                      <a:pt x="404" y="494"/>
                    </a:lnTo>
                    <a:lnTo>
                      <a:pt x="412" y="503"/>
                    </a:lnTo>
                    <a:lnTo>
                      <a:pt x="420" y="512"/>
                    </a:lnTo>
                    <a:lnTo>
                      <a:pt x="431" y="522"/>
                    </a:lnTo>
                    <a:lnTo>
                      <a:pt x="446" y="531"/>
                    </a:lnTo>
                    <a:lnTo>
                      <a:pt x="464" y="541"/>
                    </a:lnTo>
                    <a:lnTo>
                      <a:pt x="486" y="549"/>
                    </a:lnTo>
                    <a:lnTo>
                      <a:pt x="505" y="552"/>
                    </a:lnTo>
                    <a:lnTo>
                      <a:pt x="522" y="549"/>
                    </a:lnTo>
                    <a:lnTo>
                      <a:pt x="536" y="542"/>
                    </a:lnTo>
                    <a:lnTo>
                      <a:pt x="549" y="533"/>
                    </a:lnTo>
                    <a:lnTo>
                      <a:pt x="559" y="523"/>
                    </a:lnTo>
                    <a:lnTo>
                      <a:pt x="567" y="511"/>
                    </a:lnTo>
                    <a:lnTo>
                      <a:pt x="575" y="500"/>
                    </a:lnTo>
                    <a:lnTo>
                      <a:pt x="581" y="492"/>
                    </a:lnTo>
                    <a:lnTo>
                      <a:pt x="587" y="484"/>
                    </a:lnTo>
                    <a:lnTo>
                      <a:pt x="592" y="479"/>
                    </a:lnTo>
                    <a:lnTo>
                      <a:pt x="596" y="478"/>
                    </a:lnTo>
                    <a:lnTo>
                      <a:pt x="609" y="485"/>
                    </a:lnTo>
                    <a:lnTo>
                      <a:pt x="618" y="494"/>
                    </a:lnTo>
                    <a:lnTo>
                      <a:pt x="624" y="504"/>
                    </a:lnTo>
                    <a:lnTo>
                      <a:pt x="626" y="516"/>
                    </a:lnTo>
                    <a:lnTo>
                      <a:pt x="627" y="526"/>
                    </a:lnTo>
                    <a:lnTo>
                      <a:pt x="626" y="535"/>
                    </a:lnTo>
                    <a:lnTo>
                      <a:pt x="626" y="544"/>
                    </a:lnTo>
                    <a:lnTo>
                      <a:pt x="625" y="547"/>
                    </a:lnTo>
                    <a:lnTo>
                      <a:pt x="615" y="587"/>
                    </a:lnTo>
                    <a:lnTo>
                      <a:pt x="649" y="564"/>
                    </a:lnTo>
                    <a:lnTo>
                      <a:pt x="668" y="550"/>
                    </a:lnTo>
                    <a:lnTo>
                      <a:pt x="684" y="534"/>
                    </a:lnTo>
                    <a:lnTo>
                      <a:pt x="696" y="518"/>
                    </a:lnTo>
                    <a:lnTo>
                      <a:pt x="706" y="501"/>
                    </a:lnTo>
                    <a:lnTo>
                      <a:pt x="712" y="482"/>
                    </a:lnTo>
                    <a:lnTo>
                      <a:pt x="718" y="464"/>
                    </a:lnTo>
                    <a:lnTo>
                      <a:pt x="721" y="446"/>
                    </a:lnTo>
                    <a:lnTo>
                      <a:pt x="722" y="426"/>
                    </a:lnTo>
                    <a:lnTo>
                      <a:pt x="721" y="402"/>
                    </a:lnTo>
                    <a:lnTo>
                      <a:pt x="717" y="379"/>
                    </a:lnTo>
                    <a:lnTo>
                      <a:pt x="711" y="357"/>
                    </a:lnTo>
                    <a:lnTo>
                      <a:pt x="704" y="336"/>
                    </a:lnTo>
                    <a:lnTo>
                      <a:pt x="710" y="339"/>
                    </a:lnTo>
                    <a:lnTo>
                      <a:pt x="718" y="343"/>
                    </a:lnTo>
                    <a:lnTo>
                      <a:pt x="729" y="348"/>
                    </a:lnTo>
                    <a:lnTo>
                      <a:pt x="739" y="352"/>
                    </a:lnTo>
                    <a:lnTo>
                      <a:pt x="749" y="357"/>
                    </a:lnTo>
                    <a:lnTo>
                      <a:pt x="759" y="362"/>
                    </a:lnTo>
                    <a:lnTo>
                      <a:pt x="764" y="364"/>
                    </a:lnTo>
                    <a:lnTo>
                      <a:pt x="767" y="365"/>
                    </a:lnTo>
                    <a:lnTo>
                      <a:pt x="747" y="325"/>
                    </a:lnTo>
                    <a:lnTo>
                      <a:pt x="730" y="290"/>
                    </a:lnTo>
                    <a:lnTo>
                      <a:pt x="711" y="258"/>
                    </a:lnTo>
                    <a:lnTo>
                      <a:pt x="692" y="229"/>
                    </a:lnTo>
                    <a:lnTo>
                      <a:pt x="671" y="205"/>
                    </a:lnTo>
                    <a:lnTo>
                      <a:pt x="650" y="182"/>
                    </a:lnTo>
                    <a:lnTo>
                      <a:pt x="628" y="162"/>
                    </a:lnTo>
                    <a:lnTo>
                      <a:pt x="608" y="146"/>
                    </a:lnTo>
                    <a:lnTo>
                      <a:pt x="586" y="131"/>
                    </a:lnTo>
                    <a:lnTo>
                      <a:pt x="565" y="119"/>
                    </a:lnTo>
                    <a:lnTo>
                      <a:pt x="544" y="108"/>
                    </a:lnTo>
                    <a:lnTo>
                      <a:pt x="525" y="100"/>
                    </a:lnTo>
                    <a:lnTo>
                      <a:pt x="505" y="93"/>
                    </a:lnTo>
                    <a:lnTo>
                      <a:pt x="487" y="89"/>
                    </a:lnTo>
                    <a:lnTo>
                      <a:pt x="469" y="84"/>
                    </a:lnTo>
                    <a:lnTo>
                      <a:pt x="454" y="82"/>
                    </a:lnTo>
                    <a:lnTo>
                      <a:pt x="441" y="79"/>
                    </a:lnTo>
                    <a:lnTo>
                      <a:pt x="449" y="74"/>
                    </a:lnTo>
                    <a:lnTo>
                      <a:pt x="457" y="69"/>
                    </a:lnTo>
                    <a:lnTo>
                      <a:pt x="464" y="66"/>
                    </a:lnTo>
                    <a:lnTo>
                      <a:pt x="469" y="63"/>
                    </a:lnTo>
                    <a:lnTo>
                      <a:pt x="511" y="47"/>
                    </a:lnTo>
                    <a:lnTo>
                      <a:pt x="469" y="32"/>
                    </a:lnTo>
                    <a:lnTo>
                      <a:pt x="446" y="28"/>
                    </a:lnTo>
                    <a:lnTo>
                      <a:pt x="425" y="26"/>
                    </a:lnTo>
                    <a:lnTo>
                      <a:pt x="401" y="30"/>
                    </a:lnTo>
                    <a:lnTo>
                      <a:pt x="381" y="37"/>
                    </a:lnTo>
                    <a:lnTo>
                      <a:pt x="360" y="46"/>
                    </a:lnTo>
                    <a:lnTo>
                      <a:pt x="343" y="55"/>
                    </a:lnTo>
                    <a:lnTo>
                      <a:pt x="327" y="64"/>
                    </a:lnTo>
                    <a:lnTo>
                      <a:pt x="314" y="74"/>
                    </a:lnTo>
                    <a:lnTo>
                      <a:pt x="309" y="67"/>
                    </a:lnTo>
                    <a:lnTo>
                      <a:pt x="304" y="56"/>
                    </a:lnTo>
                    <a:lnTo>
                      <a:pt x="298" y="44"/>
                    </a:lnTo>
                    <a:lnTo>
                      <a:pt x="290" y="31"/>
                    </a:lnTo>
                    <a:lnTo>
                      <a:pt x="284" y="19"/>
                    </a:lnTo>
                    <a:lnTo>
                      <a:pt x="278" y="9"/>
                    </a:lnTo>
                    <a:lnTo>
                      <a:pt x="274" y="2"/>
                    </a:lnTo>
                    <a:lnTo>
                      <a:pt x="272" y="0"/>
                    </a:lnTo>
                    <a:lnTo>
                      <a:pt x="264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Freeform 63"/>
              <p:cNvSpPr>
                <a:spLocks/>
              </p:cNvSpPr>
              <p:nvPr/>
            </p:nvSpPr>
            <p:spPr bwMode="auto">
              <a:xfrm>
                <a:off x="-382" y="1578"/>
                <a:ext cx="323" cy="228"/>
              </a:xfrm>
              <a:custGeom>
                <a:avLst/>
                <a:gdLst/>
                <a:ahLst/>
                <a:cxnLst>
                  <a:cxn ang="0">
                    <a:pos x="279" y="41"/>
                  </a:cxn>
                  <a:cxn ang="0">
                    <a:pos x="312" y="20"/>
                  </a:cxn>
                  <a:cxn ang="0">
                    <a:pos x="361" y="0"/>
                  </a:cxn>
                  <a:cxn ang="0">
                    <a:pos x="344" y="16"/>
                  </a:cxn>
                  <a:cxn ang="0">
                    <a:pos x="357" y="47"/>
                  </a:cxn>
                  <a:cxn ang="0">
                    <a:pos x="377" y="47"/>
                  </a:cxn>
                  <a:cxn ang="0">
                    <a:pos x="423" y="54"/>
                  </a:cxn>
                  <a:cxn ang="0">
                    <a:pos x="485" y="76"/>
                  </a:cxn>
                  <a:cxn ang="0">
                    <a:pos x="555" y="121"/>
                  </a:cxn>
                  <a:cxn ang="0">
                    <a:pos x="624" y="198"/>
                  </a:cxn>
                  <a:cxn ang="0">
                    <a:pos x="634" y="227"/>
                  </a:cxn>
                  <a:cxn ang="0">
                    <a:pos x="602" y="211"/>
                  </a:cxn>
                  <a:cxn ang="0">
                    <a:pos x="584" y="203"/>
                  </a:cxn>
                  <a:cxn ang="0">
                    <a:pos x="625" y="285"/>
                  </a:cxn>
                  <a:cxn ang="0">
                    <a:pos x="639" y="387"/>
                  </a:cxn>
                  <a:cxn ang="0">
                    <a:pos x="609" y="451"/>
                  </a:cxn>
                  <a:cxn ang="0">
                    <a:pos x="601" y="422"/>
                  </a:cxn>
                  <a:cxn ang="0">
                    <a:pos x="581" y="396"/>
                  </a:cxn>
                  <a:cxn ang="0">
                    <a:pos x="548" y="381"/>
                  </a:cxn>
                  <a:cxn ang="0">
                    <a:pos x="523" y="390"/>
                  </a:cxn>
                  <a:cxn ang="0">
                    <a:pos x="505" y="410"/>
                  </a:cxn>
                  <a:cxn ang="0">
                    <a:pos x="484" y="439"/>
                  </a:cxn>
                  <a:cxn ang="0">
                    <a:pos x="462" y="455"/>
                  </a:cxn>
                  <a:cxn ang="0">
                    <a:pos x="429" y="448"/>
                  </a:cxn>
                  <a:cxn ang="0">
                    <a:pos x="394" y="426"/>
                  </a:cxn>
                  <a:cxn ang="0">
                    <a:pos x="378" y="405"/>
                  </a:cxn>
                  <a:cxn ang="0">
                    <a:pos x="367" y="384"/>
                  </a:cxn>
                  <a:cxn ang="0">
                    <a:pos x="356" y="364"/>
                  </a:cxn>
                  <a:cxn ang="0">
                    <a:pos x="336" y="343"/>
                  </a:cxn>
                  <a:cxn ang="0">
                    <a:pos x="303" y="320"/>
                  </a:cxn>
                  <a:cxn ang="0">
                    <a:pos x="250" y="296"/>
                  </a:cxn>
                  <a:cxn ang="0">
                    <a:pos x="173" y="270"/>
                  </a:cxn>
                  <a:cxn ang="0">
                    <a:pos x="124" y="288"/>
                  </a:cxn>
                  <a:cxn ang="0">
                    <a:pos x="105" y="301"/>
                  </a:cxn>
                  <a:cxn ang="0">
                    <a:pos x="95" y="309"/>
                  </a:cxn>
                  <a:cxn ang="0">
                    <a:pos x="95" y="304"/>
                  </a:cxn>
                  <a:cxn ang="0">
                    <a:pos x="96" y="292"/>
                  </a:cxn>
                  <a:cxn ang="0">
                    <a:pos x="77" y="272"/>
                  </a:cxn>
                  <a:cxn ang="0">
                    <a:pos x="52" y="274"/>
                  </a:cxn>
                  <a:cxn ang="0">
                    <a:pos x="23" y="286"/>
                  </a:cxn>
                  <a:cxn ang="0">
                    <a:pos x="14" y="292"/>
                  </a:cxn>
                  <a:cxn ang="0">
                    <a:pos x="15" y="270"/>
                  </a:cxn>
                  <a:cxn ang="0">
                    <a:pos x="43" y="205"/>
                  </a:cxn>
                  <a:cxn ang="0">
                    <a:pos x="25" y="176"/>
                  </a:cxn>
                  <a:cxn ang="0">
                    <a:pos x="0" y="178"/>
                  </a:cxn>
                  <a:cxn ang="0">
                    <a:pos x="22" y="120"/>
                  </a:cxn>
                  <a:cxn ang="0">
                    <a:pos x="62" y="68"/>
                  </a:cxn>
                  <a:cxn ang="0">
                    <a:pos x="147" y="53"/>
                  </a:cxn>
                  <a:cxn ang="0">
                    <a:pos x="105" y="21"/>
                  </a:cxn>
                  <a:cxn ang="0">
                    <a:pos x="104" y="13"/>
                  </a:cxn>
                  <a:cxn ang="0">
                    <a:pos x="147" y="20"/>
                  </a:cxn>
                  <a:cxn ang="0">
                    <a:pos x="194" y="46"/>
                  </a:cxn>
                  <a:cxn ang="0">
                    <a:pos x="233" y="77"/>
                  </a:cxn>
                  <a:cxn ang="0">
                    <a:pos x="241" y="34"/>
                  </a:cxn>
                  <a:cxn ang="0">
                    <a:pos x="253" y="57"/>
                  </a:cxn>
                </a:cxnLst>
                <a:rect l="0" t="0" r="r" b="b"/>
                <a:pathLst>
                  <a:path w="646" h="455">
                    <a:moveTo>
                      <a:pt x="271" y="47"/>
                    </a:moveTo>
                    <a:lnTo>
                      <a:pt x="273" y="45"/>
                    </a:lnTo>
                    <a:lnTo>
                      <a:pt x="279" y="41"/>
                    </a:lnTo>
                    <a:lnTo>
                      <a:pt x="287" y="35"/>
                    </a:lnTo>
                    <a:lnTo>
                      <a:pt x="298" y="27"/>
                    </a:lnTo>
                    <a:lnTo>
                      <a:pt x="312" y="20"/>
                    </a:lnTo>
                    <a:lnTo>
                      <a:pt x="327" y="12"/>
                    </a:lnTo>
                    <a:lnTo>
                      <a:pt x="343" y="5"/>
                    </a:lnTo>
                    <a:lnTo>
                      <a:pt x="361" y="0"/>
                    </a:lnTo>
                    <a:lnTo>
                      <a:pt x="355" y="6"/>
                    </a:lnTo>
                    <a:lnTo>
                      <a:pt x="349" y="11"/>
                    </a:lnTo>
                    <a:lnTo>
                      <a:pt x="344" y="16"/>
                    </a:lnTo>
                    <a:lnTo>
                      <a:pt x="341" y="23"/>
                    </a:lnTo>
                    <a:lnTo>
                      <a:pt x="328" y="50"/>
                    </a:lnTo>
                    <a:lnTo>
                      <a:pt x="357" y="47"/>
                    </a:lnTo>
                    <a:lnTo>
                      <a:pt x="361" y="47"/>
                    </a:lnTo>
                    <a:lnTo>
                      <a:pt x="367" y="47"/>
                    </a:lnTo>
                    <a:lnTo>
                      <a:pt x="377" y="47"/>
                    </a:lnTo>
                    <a:lnTo>
                      <a:pt x="390" y="49"/>
                    </a:lnTo>
                    <a:lnTo>
                      <a:pt x="405" y="51"/>
                    </a:lnTo>
                    <a:lnTo>
                      <a:pt x="423" y="54"/>
                    </a:lnTo>
                    <a:lnTo>
                      <a:pt x="442" y="59"/>
                    </a:lnTo>
                    <a:lnTo>
                      <a:pt x="463" y="66"/>
                    </a:lnTo>
                    <a:lnTo>
                      <a:pt x="485" y="76"/>
                    </a:lnTo>
                    <a:lnTo>
                      <a:pt x="508" y="88"/>
                    </a:lnTo>
                    <a:lnTo>
                      <a:pt x="531" y="103"/>
                    </a:lnTo>
                    <a:lnTo>
                      <a:pt x="555" y="121"/>
                    </a:lnTo>
                    <a:lnTo>
                      <a:pt x="578" y="143"/>
                    </a:lnTo>
                    <a:lnTo>
                      <a:pt x="602" y="168"/>
                    </a:lnTo>
                    <a:lnTo>
                      <a:pt x="624" y="198"/>
                    </a:lnTo>
                    <a:lnTo>
                      <a:pt x="646" y="233"/>
                    </a:lnTo>
                    <a:lnTo>
                      <a:pt x="642" y="231"/>
                    </a:lnTo>
                    <a:lnTo>
                      <a:pt x="634" y="227"/>
                    </a:lnTo>
                    <a:lnTo>
                      <a:pt x="624" y="221"/>
                    </a:lnTo>
                    <a:lnTo>
                      <a:pt x="613" y="217"/>
                    </a:lnTo>
                    <a:lnTo>
                      <a:pt x="602" y="211"/>
                    </a:lnTo>
                    <a:lnTo>
                      <a:pt x="593" y="208"/>
                    </a:lnTo>
                    <a:lnTo>
                      <a:pt x="586" y="204"/>
                    </a:lnTo>
                    <a:lnTo>
                      <a:pt x="584" y="203"/>
                    </a:lnTo>
                    <a:lnTo>
                      <a:pt x="609" y="248"/>
                    </a:lnTo>
                    <a:lnTo>
                      <a:pt x="615" y="259"/>
                    </a:lnTo>
                    <a:lnTo>
                      <a:pt x="625" y="285"/>
                    </a:lnTo>
                    <a:lnTo>
                      <a:pt x="636" y="322"/>
                    </a:lnTo>
                    <a:lnTo>
                      <a:pt x="640" y="364"/>
                    </a:lnTo>
                    <a:lnTo>
                      <a:pt x="639" y="387"/>
                    </a:lnTo>
                    <a:lnTo>
                      <a:pt x="634" y="409"/>
                    </a:lnTo>
                    <a:lnTo>
                      <a:pt x="624" y="431"/>
                    </a:lnTo>
                    <a:lnTo>
                      <a:pt x="609" y="451"/>
                    </a:lnTo>
                    <a:lnTo>
                      <a:pt x="607" y="441"/>
                    </a:lnTo>
                    <a:lnTo>
                      <a:pt x="605" y="431"/>
                    </a:lnTo>
                    <a:lnTo>
                      <a:pt x="601" y="422"/>
                    </a:lnTo>
                    <a:lnTo>
                      <a:pt x="596" y="413"/>
                    </a:lnTo>
                    <a:lnTo>
                      <a:pt x="589" y="403"/>
                    </a:lnTo>
                    <a:lnTo>
                      <a:pt x="581" y="396"/>
                    </a:lnTo>
                    <a:lnTo>
                      <a:pt x="570" y="390"/>
                    </a:lnTo>
                    <a:lnTo>
                      <a:pt x="559" y="384"/>
                    </a:lnTo>
                    <a:lnTo>
                      <a:pt x="548" y="381"/>
                    </a:lnTo>
                    <a:lnTo>
                      <a:pt x="539" y="381"/>
                    </a:lnTo>
                    <a:lnTo>
                      <a:pt x="531" y="385"/>
                    </a:lnTo>
                    <a:lnTo>
                      <a:pt x="523" y="390"/>
                    </a:lnTo>
                    <a:lnTo>
                      <a:pt x="516" y="396"/>
                    </a:lnTo>
                    <a:lnTo>
                      <a:pt x="510" y="403"/>
                    </a:lnTo>
                    <a:lnTo>
                      <a:pt x="505" y="410"/>
                    </a:lnTo>
                    <a:lnTo>
                      <a:pt x="499" y="418"/>
                    </a:lnTo>
                    <a:lnTo>
                      <a:pt x="492" y="430"/>
                    </a:lnTo>
                    <a:lnTo>
                      <a:pt x="484" y="439"/>
                    </a:lnTo>
                    <a:lnTo>
                      <a:pt x="477" y="446"/>
                    </a:lnTo>
                    <a:lnTo>
                      <a:pt x="470" y="452"/>
                    </a:lnTo>
                    <a:lnTo>
                      <a:pt x="462" y="455"/>
                    </a:lnTo>
                    <a:lnTo>
                      <a:pt x="453" y="455"/>
                    </a:lnTo>
                    <a:lnTo>
                      <a:pt x="441" y="454"/>
                    </a:lnTo>
                    <a:lnTo>
                      <a:pt x="429" y="448"/>
                    </a:lnTo>
                    <a:lnTo>
                      <a:pt x="415" y="440"/>
                    </a:lnTo>
                    <a:lnTo>
                      <a:pt x="403" y="433"/>
                    </a:lnTo>
                    <a:lnTo>
                      <a:pt x="394" y="426"/>
                    </a:lnTo>
                    <a:lnTo>
                      <a:pt x="388" y="419"/>
                    </a:lnTo>
                    <a:lnTo>
                      <a:pt x="382" y="413"/>
                    </a:lnTo>
                    <a:lnTo>
                      <a:pt x="378" y="405"/>
                    </a:lnTo>
                    <a:lnTo>
                      <a:pt x="374" y="398"/>
                    </a:lnTo>
                    <a:lnTo>
                      <a:pt x="371" y="391"/>
                    </a:lnTo>
                    <a:lnTo>
                      <a:pt x="367" y="384"/>
                    </a:lnTo>
                    <a:lnTo>
                      <a:pt x="364" y="378"/>
                    </a:lnTo>
                    <a:lnTo>
                      <a:pt x="361" y="371"/>
                    </a:lnTo>
                    <a:lnTo>
                      <a:pt x="356" y="364"/>
                    </a:lnTo>
                    <a:lnTo>
                      <a:pt x="350" y="357"/>
                    </a:lnTo>
                    <a:lnTo>
                      <a:pt x="343" y="350"/>
                    </a:lnTo>
                    <a:lnTo>
                      <a:pt x="336" y="343"/>
                    </a:lnTo>
                    <a:lnTo>
                      <a:pt x="327" y="335"/>
                    </a:lnTo>
                    <a:lnTo>
                      <a:pt x="316" y="328"/>
                    </a:lnTo>
                    <a:lnTo>
                      <a:pt x="303" y="320"/>
                    </a:lnTo>
                    <a:lnTo>
                      <a:pt x="288" y="312"/>
                    </a:lnTo>
                    <a:lnTo>
                      <a:pt x="271" y="304"/>
                    </a:lnTo>
                    <a:lnTo>
                      <a:pt x="250" y="296"/>
                    </a:lnTo>
                    <a:lnTo>
                      <a:pt x="228" y="288"/>
                    </a:lnTo>
                    <a:lnTo>
                      <a:pt x="202" y="279"/>
                    </a:lnTo>
                    <a:lnTo>
                      <a:pt x="173" y="270"/>
                    </a:lnTo>
                    <a:lnTo>
                      <a:pt x="167" y="269"/>
                    </a:lnTo>
                    <a:lnTo>
                      <a:pt x="122" y="288"/>
                    </a:lnTo>
                    <a:lnTo>
                      <a:pt x="124" y="288"/>
                    </a:lnTo>
                    <a:lnTo>
                      <a:pt x="121" y="289"/>
                    </a:lnTo>
                    <a:lnTo>
                      <a:pt x="114" y="293"/>
                    </a:lnTo>
                    <a:lnTo>
                      <a:pt x="105" y="301"/>
                    </a:lnTo>
                    <a:lnTo>
                      <a:pt x="95" y="311"/>
                    </a:lnTo>
                    <a:lnTo>
                      <a:pt x="95" y="310"/>
                    </a:lnTo>
                    <a:lnTo>
                      <a:pt x="95" y="309"/>
                    </a:lnTo>
                    <a:lnTo>
                      <a:pt x="95" y="309"/>
                    </a:lnTo>
                    <a:lnTo>
                      <a:pt x="95" y="308"/>
                    </a:lnTo>
                    <a:lnTo>
                      <a:pt x="95" y="304"/>
                    </a:lnTo>
                    <a:lnTo>
                      <a:pt x="95" y="300"/>
                    </a:lnTo>
                    <a:lnTo>
                      <a:pt x="95" y="296"/>
                    </a:lnTo>
                    <a:lnTo>
                      <a:pt x="96" y="292"/>
                    </a:lnTo>
                    <a:lnTo>
                      <a:pt x="98" y="277"/>
                    </a:lnTo>
                    <a:lnTo>
                      <a:pt x="83" y="273"/>
                    </a:lnTo>
                    <a:lnTo>
                      <a:pt x="77" y="272"/>
                    </a:lnTo>
                    <a:lnTo>
                      <a:pt x="69" y="272"/>
                    </a:lnTo>
                    <a:lnTo>
                      <a:pt x="61" y="273"/>
                    </a:lnTo>
                    <a:lnTo>
                      <a:pt x="52" y="274"/>
                    </a:lnTo>
                    <a:lnTo>
                      <a:pt x="43" y="277"/>
                    </a:lnTo>
                    <a:lnTo>
                      <a:pt x="33" y="281"/>
                    </a:lnTo>
                    <a:lnTo>
                      <a:pt x="23" y="286"/>
                    </a:lnTo>
                    <a:lnTo>
                      <a:pt x="14" y="293"/>
                    </a:lnTo>
                    <a:lnTo>
                      <a:pt x="14" y="292"/>
                    </a:lnTo>
                    <a:lnTo>
                      <a:pt x="14" y="292"/>
                    </a:lnTo>
                    <a:lnTo>
                      <a:pt x="14" y="292"/>
                    </a:lnTo>
                    <a:lnTo>
                      <a:pt x="14" y="290"/>
                    </a:lnTo>
                    <a:lnTo>
                      <a:pt x="15" y="270"/>
                    </a:lnTo>
                    <a:lnTo>
                      <a:pt x="20" y="248"/>
                    </a:lnTo>
                    <a:lnTo>
                      <a:pt x="28" y="226"/>
                    </a:lnTo>
                    <a:lnTo>
                      <a:pt x="43" y="205"/>
                    </a:lnTo>
                    <a:lnTo>
                      <a:pt x="63" y="180"/>
                    </a:lnTo>
                    <a:lnTo>
                      <a:pt x="31" y="178"/>
                    </a:lnTo>
                    <a:lnTo>
                      <a:pt x="25" y="176"/>
                    </a:lnTo>
                    <a:lnTo>
                      <a:pt x="17" y="176"/>
                    </a:lnTo>
                    <a:lnTo>
                      <a:pt x="9" y="176"/>
                    </a:lnTo>
                    <a:lnTo>
                      <a:pt x="0" y="178"/>
                    </a:lnTo>
                    <a:lnTo>
                      <a:pt x="6" y="160"/>
                    </a:lnTo>
                    <a:lnTo>
                      <a:pt x="13" y="141"/>
                    </a:lnTo>
                    <a:lnTo>
                      <a:pt x="22" y="120"/>
                    </a:lnTo>
                    <a:lnTo>
                      <a:pt x="33" y="100"/>
                    </a:lnTo>
                    <a:lnTo>
                      <a:pt x="47" y="83"/>
                    </a:lnTo>
                    <a:lnTo>
                      <a:pt x="62" y="68"/>
                    </a:lnTo>
                    <a:lnTo>
                      <a:pt x="81" y="59"/>
                    </a:lnTo>
                    <a:lnTo>
                      <a:pt x="101" y="54"/>
                    </a:lnTo>
                    <a:lnTo>
                      <a:pt x="147" y="53"/>
                    </a:lnTo>
                    <a:lnTo>
                      <a:pt x="111" y="26"/>
                    </a:lnTo>
                    <a:lnTo>
                      <a:pt x="108" y="24"/>
                    </a:lnTo>
                    <a:lnTo>
                      <a:pt x="105" y="21"/>
                    </a:lnTo>
                    <a:lnTo>
                      <a:pt x="98" y="19"/>
                    </a:lnTo>
                    <a:lnTo>
                      <a:pt x="90" y="14"/>
                    </a:lnTo>
                    <a:lnTo>
                      <a:pt x="104" y="13"/>
                    </a:lnTo>
                    <a:lnTo>
                      <a:pt x="118" y="14"/>
                    </a:lnTo>
                    <a:lnTo>
                      <a:pt x="133" y="16"/>
                    </a:lnTo>
                    <a:lnTo>
                      <a:pt x="147" y="20"/>
                    </a:lnTo>
                    <a:lnTo>
                      <a:pt x="162" y="26"/>
                    </a:lnTo>
                    <a:lnTo>
                      <a:pt x="179" y="35"/>
                    </a:lnTo>
                    <a:lnTo>
                      <a:pt x="194" y="46"/>
                    </a:lnTo>
                    <a:lnTo>
                      <a:pt x="210" y="60"/>
                    </a:lnTo>
                    <a:lnTo>
                      <a:pt x="232" y="84"/>
                    </a:lnTo>
                    <a:lnTo>
                      <a:pt x="233" y="77"/>
                    </a:lnTo>
                    <a:lnTo>
                      <a:pt x="236" y="61"/>
                    </a:lnTo>
                    <a:lnTo>
                      <a:pt x="238" y="44"/>
                    </a:lnTo>
                    <a:lnTo>
                      <a:pt x="241" y="34"/>
                    </a:lnTo>
                    <a:lnTo>
                      <a:pt x="243" y="38"/>
                    </a:lnTo>
                    <a:lnTo>
                      <a:pt x="249" y="47"/>
                    </a:lnTo>
                    <a:lnTo>
                      <a:pt x="253" y="57"/>
                    </a:lnTo>
                    <a:lnTo>
                      <a:pt x="256" y="60"/>
                    </a:lnTo>
                    <a:lnTo>
                      <a:pt x="271" y="47"/>
                    </a:lnTo>
                    <a:close/>
                  </a:path>
                </a:pathLst>
              </a:custGeom>
              <a:solidFill>
                <a:srgbClr val="F2BF4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Freeform 64"/>
              <p:cNvSpPr>
                <a:spLocks/>
              </p:cNvSpPr>
              <p:nvPr/>
            </p:nvSpPr>
            <p:spPr bwMode="auto">
              <a:xfrm>
                <a:off x="-374" y="1652"/>
                <a:ext cx="283" cy="222"/>
              </a:xfrm>
              <a:custGeom>
                <a:avLst/>
                <a:gdLst/>
                <a:ahLst/>
                <a:cxnLst>
                  <a:cxn ang="0">
                    <a:pos x="5" y="27"/>
                  </a:cxn>
                  <a:cxn ang="0">
                    <a:pos x="0" y="40"/>
                  </a:cxn>
                  <a:cxn ang="0">
                    <a:pos x="3" y="62"/>
                  </a:cxn>
                  <a:cxn ang="0">
                    <a:pos x="21" y="88"/>
                  </a:cxn>
                  <a:cxn ang="0">
                    <a:pos x="32" y="99"/>
                  </a:cxn>
                  <a:cxn ang="0">
                    <a:pos x="46" y="109"/>
                  </a:cxn>
                  <a:cxn ang="0">
                    <a:pos x="67" y="124"/>
                  </a:cxn>
                  <a:cxn ang="0">
                    <a:pos x="85" y="138"/>
                  </a:cxn>
                  <a:cxn ang="0">
                    <a:pos x="106" y="179"/>
                  </a:cxn>
                  <a:cxn ang="0">
                    <a:pos x="144" y="245"/>
                  </a:cxn>
                  <a:cxn ang="0">
                    <a:pos x="194" y="300"/>
                  </a:cxn>
                  <a:cxn ang="0">
                    <a:pos x="248" y="346"/>
                  </a:cxn>
                  <a:cxn ang="0">
                    <a:pos x="302" y="383"/>
                  </a:cxn>
                  <a:cxn ang="0">
                    <a:pos x="351" y="410"/>
                  </a:cxn>
                  <a:cxn ang="0">
                    <a:pos x="390" y="428"/>
                  </a:cxn>
                  <a:cxn ang="0">
                    <a:pos x="415" y="438"/>
                  </a:cxn>
                  <a:cxn ang="0">
                    <a:pos x="430" y="444"/>
                  </a:cxn>
                  <a:cxn ang="0">
                    <a:pos x="563" y="254"/>
                  </a:cxn>
                  <a:cxn ang="0">
                    <a:pos x="560" y="250"/>
                  </a:cxn>
                  <a:cxn ang="0">
                    <a:pos x="553" y="242"/>
                  </a:cxn>
                  <a:cxn ang="0">
                    <a:pos x="539" y="229"/>
                  </a:cxn>
                  <a:cxn ang="0">
                    <a:pos x="517" y="215"/>
                  </a:cxn>
                  <a:cxn ang="0">
                    <a:pos x="484" y="197"/>
                  </a:cxn>
                  <a:cxn ang="0">
                    <a:pos x="452" y="178"/>
                  </a:cxn>
                  <a:cxn ang="0">
                    <a:pos x="420" y="159"/>
                  </a:cxn>
                  <a:cxn ang="0">
                    <a:pos x="390" y="140"/>
                  </a:cxn>
                  <a:cxn ang="0">
                    <a:pos x="365" y="123"/>
                  </a:cxn>
                  <a:cxn ang="0">
                    <a:pos x="344" y="107"/>
                  </a:cxn>
                  <a:cxn ang="0">
                    <a:pos x="328" y="94"/>
                  </a:cxn>
                  <a:cxn ang="0">
                    <a:pos x="319" y="84"/>
                  </a:cxn>
                  <a:cxn ang="0">
                    <a:pos x="335" y="68"/>
                  </a:cxn>
                  <a:cxn ang="0">
                    <a:pos x="346" y="57"/>
                  </a:cxn>
                  <a:cxn ang="0">
                    <a:pos x="213" y="71"/>
                  </a:cxn>
                  <a:cxn ang="0">
                    <a:pos x="206" y="84"/>
                  </a:cxn>
                  <a:cxn ang="0">
                    <a:pos x="195" y="103"/>
                  </a:cxn>
                  <a:cxn ang="0">
                    <a:pos x="183" y="123"/>
                  </a:cxn>
                  <a:cxn ang="0">
                    <a:pos x="173" y="128"/>
                  </a:cxn>
                  <a:cxn ang="0">
                    <a:pos x="166" y="121"/>
                  </a:cxn>
                  <a:cxn ang="0">
                    <a:pos x="165" y="104"/>
                  </a:cxn>
                  <a:cxn ang="0">
                    <a:pos x="168" y="70"/>
                  </a:cxn>
                  <a:cxn ang="0">
                    <a:pos x="85" y="9"/>
                  </a:cxn>
                  <a:cxn ang="0">
                    <a:pos x="58" y="0"/>
                  </a:cxn>
                  <a:cxn ang="0">
                    <a:pos x="35" y="2"/>
                  </a:cxn>
                  <a:cxn ang="0">
                    <a:pos x="18" y="10"/>
                  </a:cxn>
                  <a:cxn ang="0">
                    <a:pos x="8" y="20"/>
                  </a:cxn>
                </a:cxnLst>
                <a:rect l="0" t="0" r="r" b="b"/>
                <a:pathLst>
                  <a:path w="568" h="444">
                    <a:moveTo>
                      <a:pt x="8" y="20"/>
                    </a:moveTo>
                    <a:lnTo>
                      <a:pt x="5" y="27"/>
                    </a:lnTo>
                    <a:lnTo>
                      <a:pt x="2" y="33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3" y="62"/>
                    </a:lnTo>
                    <a:lnTo>
                      <a:pt x="10" y="77"/>
                    </a:lnTo>
                    <a:lnTo>
                      <a:pt x="21" y="88"/>
                    </a:lnTo>
                    <a:lnTo>
                      <a:pt x="30" y="98"/>
                    </a:lnTo>
                    <a:lnTo>
                      <a:pt x="32" y="99"/>
                    </a:lnTo>
                    <a:lnTo>
                      <a:pt x="38" y="103"/>
                    </a:lnTo>
                    <a:lnTo>
                      <a:pt x="46" y="109"/>
                    </a:lnTo>
                    <a:lnTo>
                      <a:pt x="56" y="116"/>
                    </a:lnTo>
                    <a:lnTo>
                      <a:pt x="67" y="124"/>
                    </a:lnTo>
                    <a:lnTo>
                      <a:pt x="77" y="131"/>
                    </a:lnTo>
                    <a:lnTo>
                      <a:pt x="85" y="138"/>
                    </a:lnTo>
                    <a:lnTo>
                      <a:pt x="92" y="142"/>
                    </a:lnTo>
                    <a:lnTo>
                      <a:pt x="106" y="179"/>
                    </a:lnTo>
                    <a:lnTo>
                      <a:pt x="123" y="213"/>
                    </a:lnTo>
                    <a:lnTo>
                      <a:pt x="144" y="245"/>
                    </a:lnTo>
                    <a:lnTo>
                      <a:pt x="168" y="274"/>
                    </a:lnTo>
                    <a:lnTo>
                      <a:pt x="194" y="300"/>
                    </a:lnTo>
                    <a:lnTo>
                      <a:pt x="220" y="324"/>
                    </a:lnTo>
                    <a:lnTo>
                      <a:pt x="248" y="346"/>
                    </a:lnTo>
                    <a:lnTo>
                      <a:pt x="275" y="366"/>
                    </a:lnTo>
                    <a:lnTo>
                      <a:pt x="302" y="383"/>
                    </a:lnTo>
                    <a:lnTo>
                      <a:pt x="327" y="397"/>
                    </a:lnTo>
                    <a:lnTo>
                      <a:pt x="351" y="410"/>
                    </a:lnTo>
                    <a:lnTo>
                      <a:pt x="372" y="420"/>
                    </a:lnTo>
                    <a:lnTo>
                      <a:pt x="390" y="428"/>
                    </a:lnTo>
                    <a:lnTo>
                      <a:pt x="404" y="434"/>
                    </a:lnTo>
                    <a:lnTo>
                      <a:pt x="415" y="438"/>
                    </a:lnTo>
                    <a:lnTo>
                      <a:pt x="419" y="440"/>
                    </a:lnTo>
                    <a:lnTo>
                      <a:pt x="430" y="444"/>
                    </a:lnTo>
                    <a:lnTo>
                      <a:pt x="568" y="263"/>
                    </a:lnTo>
                    <a:lnTo>
                      <a:pt x="563" y="254"/>
                    </a:lnTo>
                    <a:lnTo>
                      <a:pt x="562" y="253"/>
                    </a:lnTo>
                    <a:lnTo>
                      <a:pt x="560" y="250"/>
                    </a:lnTo>
                    <a:lnTo>
                      <a:pt x="556" y="246"/>
                    </a:lnTo>
                    <a:lnTo>
                      <a:pt x="553" y="242"/>
                    </a:lnTo>
                    <a:lnTo>
                      <a:pt x="546" y="236"/>
                    </a:lnTo>
                    <a:lnTo>
                      <a:pt x="539" y="229"/>
                    </a:lnTo>
                    <a:lnTo>
                      <a:pt x="529" y="222"/>
                    </a:lnTo>
                    <a:lnTo>
                      <a:pt x="517" y="215"/>
                    </a:lnTo>
                    <a:lnTo>
                      <a:pt x="501" y="206"/>
                    </a:lnTo>
                    <a:lnTo>
                      <a:pt x="484" y="197"/>
                    </a:lnTo>
                    <a:lnTo>
                      <a:pt x="468" y="187"/>
                    </a:lnTo>
                    <a:lnTo>
                      <a:pt x="452" y="178"/>
                    </a:lnTo>
                    <a:lnTo>
                      <a:pt x="435" y="168"/>
                    </a:lnTo>
                    <a:lnTo>
                      <a:pt x="420" y="159"/>
                    </a:lnTo>
                    <a:lnTo>
                      <a:pt x="405" y="149"/>
                    </a:lnTo>
                    <a:lnTo>
                      <a:pt x="390" y="140"/>
                    </a:lnTo>
                    <a:lnTo>
                      <a:pt x="378" y="131"/>
                    </a:lnTo>
                    <a:lnTo>
                      <a:pt x="365" y="123"/>
                    </a:lnTo>
                    <a:lnTo>
                      <a:pt x="354" y="115"/>
                    </a:lnTo>
                    <a:lnTo>
                      <a:pt x="344" y="107"/>
                    </a:lnTo>
                    <a:lnTo>
                      <a:pt x="335" y="100"/>
                    </a:lnTo>
                    <a:lnTo>
                      <a:pt x="328" y="94"/>
                    </a:lnTo>
                    <a:lnTo>
                      <a:pt x="323" y="88"/>
                    </a:lnTo>
                    <a:lnTo>
                      <a:pt x="319" y="84"/>
                    </a:lnTo>
                    <a:lnTo>
                      <a:pt x="326" y="77"/>
                    </a:lnTo>
                    <a:lnTo>
                      <a:pt x="335" y="68"/>
                    </a:lnTo>
                    <a:lnTo>
                      <a:pt x="342" y="61"/>
                    </a:lnTo>
                    <a:lnTo>
                      <a:pt x="346" y="57"/>
                    </a:lnTo>
                    <a:lnTo>
                      <a:pt x="214" y="69"/>
                    </a:lnTo>
                    <a:lnTo>
                      <a:pt x="213" y="71"/>
                    </a:lnTo>
                    <a:lnTo>
                      <a:pt x="211" y="76"/>
                    </a:lnTo>
                    <a:lnTo>
                      <a:pt x="206" y="84"/>
                    </a:lnTo>
                    <a:lnTo>
                      <a:pt x="200" y="93"/>
                    </a:lnTo>
                    <a:lnTo>
                      <a:pt x="195" y="103"/>
                    </a:lnTo>
                    <a:lnTo>
                      <a:pt x="189" y="114"/>
                    </a:lnTo>
                    <a:lnTo>
                      <a:pt x="183" y="123"/>
                    </a:lnTo>
                    <a:lnTo>
                      <a:pt x="177" y="132"/>
                    </a:lnTo>
                    <a:lnTo>
                      <a:pt x="173" y="128"/>
                    </a:lnTo>
                    <a:lnTo>
                      <a:pt x="169" y="124"/>
                    </a:lnTo>
                    <a:lnTo>
                      <a:pt x="166" y="121"/>
                    </a:lnTo>
                    <a:lnTo>
                      <a:pt x="164" y="118"/>
                    </a:lnTo>
                    <a:lnTo>
                      <a:pt x="165" y="104"/>
                    </a:lnTo>
                    <a:lnTo>
                      <a:pt x="167" y="86"/>
                    </a:lnTo>
                    <a:lnTo>
                      <a:pt x="168" y="70"/>
                    </a:lnTo>
                    <a:lnTo>
                      <a:pt x="169" y="63"/>
                    </a:lnTo>
                    <a:lnTo>
                      <a:pt x="85" y="9"/>
                    </a:lnTo>
                    <a:lnTo>
                      <a:pt x="70" y="3"/>
                    </a:lnTo>
                    <a:lnTo>
                      <a:pt x="58" y="0"/>
                    </a:lnTo>
                    <a:lnTo>
                      <a:pt x="46" y="0"/>
                    </a:lnTo>
                    <a:lnTo>
                      <a:pt x="35" y="2"/>
                    </a:lnTo>
                    <a:lnTo>
                      <a:pt x="25" y="5"/>
                    </a:lnTo>
                    <a:lnTo>
                      <a:pt x="18" y="10"/>
                    </a:lnTo>
                    <a:lnTo>
                      <a:pt x="13" y="16"/>
                    </a:lnTo>
                    <a:lnTo>
                      <a:pt x="8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65"/>
              <p:cNvSpPr>
                <a:spLocks/>
              </p:cNvSpPr>
              <p:nvPr/>
            </p:nvSpPr>
            <p:spPr bwMode="auto">
              <a:xfrm>
                <a:off x="-358" y="1668"/>
                <a:ext cx="247" cy="187"/>
              </a:xfrm>
              <a:custGeom>
                <a:avLst/>
                <a:gdLst/>
                <a:ahLst/>
                <a:cxnLst>
                  <a:cxn ang="0">
                    <a:pos x="88" y="91"/>
                  </a:cxn>
                  <a:cxn ang="0">
                    <a:pos x="14" y="37"/>
                  </a:cxn>
                  <a:cxn ang="0">
                    <a:pos x="3" y="23"/>
                  </a:cxn>
                  <a:cxn ang="0">
                    <a:pos x="0" y="11"/>
                  </a:cxn>
                  <a:cxn ang="0">
                    <a:pos x="2" y="8"/>
                  </a:cxn>
                  <a:cxn ang="0">
                    <a:pos x="6" y="5"/>
                  </a:cxn>
                  <a:cxn ang="0">
                    <a:pos x="21" y="0"/>
                  </a:cxn>
                  <a:cxn ang="0">
                    <a:pos x="37" y="6"/>
                  </a:cxn>
                  <a:cxn ang="0">
                    <a:pos x="51" y="15"/>
                  </a:cxn>
                  <a:cxn ang="0">
                    <a:pos x="72" y="28"/>
                  </a:cxn>
                  <a:cxn ang="0">
                    <a:pos x="93" y="41"/>
                  </a:cxn>
                  <a:cxn ang="0">
                    <a:pos x="99" y="61"/>
                  </a:cxn>
                  <a:cxn ang="0">
                    <a:pos x="96" y="92"/>
                  </a:cxn>
                  <a:cxn ang="0">
                    <a:pos x="151" y="154"/>
                  </a:cxn>
                  <a:cxn ang="0">
                    <a:pos x="158" y="143"/>
                  </a:cxn>
                  <a:cxn ang="0">
                    <a:pos x="173" y="116"/>
                  </a:cxn>
                  <a:cxn ang="0">
                    <a:pos x="190" y="87"/>
                  </a:cxn>
                  <a:cxn ang="0">
                    <a:pos x="201" y="69"/>
                  </a:cxn>
                  <a:cxn ang="0">
                    <a:pos x="211" y="68"/>
                  </a:cxn>
                  <a:cxn ang="0">
                    <a:pos x="225" y="67"/>
                  </a:cxn>
                  <a:cxn ang="0">
                    <a:pos x="241" y="64"/>
                  </a:cxn>
                  <a:cxn ang="0">
                    <a:pos x="255" y="63"/>
                  </a:cxn>
                  <a:cxn ang="0">
                    <a:pos x="266" y="78"/>
                  </a:cxn>
                  <a:cxn ang="0">
                    <a:pos x="285" y="96"/>
                  </a:cxn>
                  <a:cxn ang="0">
                    <a:pos x="308" y="114"/>
                  </a:cxn>
                  <a:cxn ang="0">
                    <a:pos x="336" y="134"/>
                  </a:cxn>
                  <a:cxn ang="0">
                    <a:pos x="367" y="154"/>
                  </a:cxn>
                  <a:cxn ang="0">
                    <a:pos x="400" y="174"/>
                  </a:cxn>
                  <a:cxn ang="0">
                    <a:pos x="435" y="193"/>
                  </a:cxn>
                  <a:cxn ang="0">
                    <a:pos x="468" y="213"/>
                  </a:cxn>
                  <a:cxn ang="0">
                    <a:pos x="484" y="222"/>
                  </a:cxn>
                  <a:cxn ang="0">
                    <a:pos x="495" y="230"/>
                  </a:cxn>
                  <a:cxn ang="0">
                    <a:pos x="474" y="258"/>
                  </a:cxn>
                  <a:cxn ang="0">
                    <a:pos x="439" y="302"/>
                  </a:cxn>
                  <a:cxn ang="0">
                    <a:pos x="406" y="347"/>
                  </a:cxn>
                  <a:cxn ang="0">
                    <a:pos x="386" y="373"/>
                  </a:cxn>
                  <a:cxn ang="0">
                    <a:pos x="362" y="363"/>
                  </a:cxn>
                  <a:cxn ang="0">
                    <a:pos x="326" y="345"/>
                  </a:cxn>
                  <a:cxn ang="0">
                    <a:pos x="284" y="321"/>
                  </a:cxn>
                  <a:cxn ang="0">
                    <a:pos x="238" y="290"/>
                  </a:cxn>
                  <a:cxn ang="0">
                    <a:pos x="192" y="252"/>
                  </a:cxn>
                  <a:cxn ang="0">
                    <a:pos x="149" y="207"/>
                  </a:cxn>
                  <a:cxn ang="0">
                    <a:pos x="113" y="155"/>
                  </a:cxn>
                  <a:cxn ang="0">
                    <a:pos x="89" y="97"/>
                  </a:cxn>
                </a:cxnLst>
                <a:rect l="0" t="0" r="r" b="b"/>
                <a:pathLst>
                  <a:path w="495" h="373">
                    <a:moveTo>
                      <a:pt x="89" y="97"/>
                    </a:moveTo>
                    <a:lnTo>
                      <a:pt x="88" y="91"/>
                    </a:lnTo>
                    <a:lnTo>
                      <a:pt x="17" y="39"/>
                    </a:lnTo>
                    <a:lnTo>
                      <a:pt x="14" y="37"/>
                    </a:lnTo>
                    <a:lnTo>
                      <a:pt x="8" y="31"/>
                    </a:lnTo>
                    <a:lnTo>
                      <a:pt x="3" y="23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3" y="7"/>
                    </a:lnTo>
                    <a:lnTo>
                      <a:pt x="6" y="5"/>
                    </a:lnTo>
                    <a:lnTo>
                      <a:pt x="12" y="1"/>
                    </a:lnTo>
                    <a:lnTo>
                      <a:pt x="21" y="0"/>
                    </a:lnTo>
                    <a:lnTo>
                      <a:pt x="35" y="5"/>
                    </a:lnTo>
                    <a:lnTo>
                      <a:pt x="37" y="6"/>
                    </a:lnTo>
                    <a:lnTo>
                      <a:pt x="43" y="9"/>
                    </a:lnTo>
                    <a:lnTo>
                      <a:pt x="51" y="15"/>
                    </a:lnTo>
                    <a:lnTo>
                      <a:pt x="61" y="21"/>
                    </a:lnTo>
                    <a:lnTo>
                      <a:pt x="72" y="28"/>
                    </a:lnTo>
                    <a:lnTo>
                      <a:pt x="82" y="36"/>
                    </a:lnTo>
                    <a:lnTo>
                      <a:pt x="93" y="41"/>
                    </a:lnTo>
                    <a:lnTo>
                      <a:pt x="101" y="47"/>
                    </a:lnTo>
                    <a:lnTo>
                      <a:pt x="99" y="61"/>
                    </a:lnTo>
                    <a:lnTo>
                      <a:pt x="98" y="77"/>
                    </a:lnTo>
                    <a:lnTo>
                      <a:pt x="96" y="92"/>
                    </a:lnTo>
                    <a:lnTo>
                      <a:pt x="96" y="98"/>
                    </a:lnTo>
                    <a:lnTo>
                      <a:pt x="151" y="154"/>
                    </a:lnTo>
                    <a:lnTo>
                      <a:pt x="154" y="151"/>
                    </a:lnTo>
                    <a:lnTo>
                      <a:pt x="158" y="143"/>
                    </a:lnTo>
                    <a:lnTo>
                      <a:pt x="165" y="130"/>
                    </a:lnTo>
                    <a:lnTo>
                      <a:pt x="173" y="116"/>
                    </a:lnTo>
                    <a:lnTo>
                      <a:pt x="182" y="101"/>
                    </a:lnTo>
                    <a:lnTo>
                      <a:pt x="190" y="87"/>
                    </a:lnTo>
                    <a:lnTo>
                      <a:pt x="196" y="76"/>
                    </a:lnTo>
                    <a:lnTo>
                      <a:pt x="201" y="69"/>
                    </a:lnTo>
                    <a:lnTo>
                      <a:pt x="205" y="69"/>
                    </a:lnTo>
                    <a:lnTo>
                      <a:pt x="211" y="68"/>
                    </a:lnTo>
                    <a:lnTo>
                      <a:pt x="218" y="68"/>
                    </a:lnTo>
                    <a:lnTo>
                      <a:pt x="225" y="67"/>
                    </a:lnTo>
                    <a:lnTo>
                      <a:pt x="233" y="66"/>
                    </a:lnTo>
                    <a:lnTo>
                      <a:pt x="241" y="64"/>
                    </a:lnTo>
                    <a:lnTo>
                      <a:pt x="248" y="64"/>
                    </a:lnTo>
                    <a:lnTo>
                      <a:pt x="255" y="63"/>
                    </a:lnTo>
                    <a:lnTo>
                      <a:pt x="260" y="70"/>
                    </a:lnTo>
                    <a:lnTo>
                      <a:pt x="266" y="78"/>
                    </a:lnTo>
                    <a:lnTo>
                      <a:pt x="275" y="87"/>
                    </a:lnTo>
                    <a:lnTo>
                      <a:pt x="285" y="96"/>
                    </a:lnTo>
                    <a:lnTo>
                      <a:pt x="295" y="105"/>
                    </a:lnTo>
                    <a:lnTo>
                      <a:pt x="308" y="114"/>
                    </a:lnTo>
                    <a:lnTo>
                      <a:pt x="322" y="124"/>
                    </a:lnTo>
                    <a:lnTo>
                      <a:pt x="336" y="134"/>
                    </a:lnTo>
                    <a:lnTo>
                      <a:pt x="352" y="144"/>
                    </a:lnTo>
                    <a:lnTo>
                      <a:pt x="367" y="154"/>
                    </a:lnTo>
                    <a:lnTo>
                      <a:pt x="384" y="163"/>
                    </a:lnTo>
                    <a:lnTo>
                      <a:pt x="400" y="174"/>
                    </a:lnTo>
                    <a:lnTo>
                      <a:pt x="417" y="184"/>
                    </a:lnTo>
                    <a:lnTo>
                      <a:pt x="435" y="193"/>
                    </a:lnTo>
                    <a:lnTo>
                      <a:pt x="451" y="204"/>
                    </a:lnTo>
                    <a:lnTo>
                      <a:pt x="468" y="213"/>
                    </a:lnTo>
                    <a:lnTo>
                      <a:pt x="477" y="218"/>
                    </a:lnTo>
                    <a:lnTo>
                      <a:pt x="484" y="222"/>
                    </a:lnTo>
                    <a:lnTo>
                      <a:pt x="490" y="227"/>
                    </a:lnTo>
                    <a:lnTo>
                      <a:pt x="495" y="230"/>
                    </a:lnTo>
                    <a:lnTo>
                      <a:pt x="486" y="241"/>
                    </a:lnTo>
                    <a:lnTo>
                      <a:pt x="474" y="258"/>
                    </a:lnTo>
                    <a:lnTo>
                      <a:pt x="458" y="279"/>
                    </a:lnTo>
                    <a:lnTo>
                      <a:pt x="439" y="302"/>
                    </a:lnTo>
                    <a:lnTo>
                      <a:pt x="422" y="326"/>
                    </a:lnTo>
                    <a:lnTo>
                      <a:pt x="406" y="347"/>
                    </a:lnTo>
                    <a:lnTo>
                      <a:pt x="393" y="363"/>
                    </a:lnTo>
                    <a:lnTo>
                      <a:pt x="386" y="373"/>
                    </a:lnTo>
                    <a:lnTo>
                      <a:pt x="376" y="368"/>
                    </a:lnTo>
                    <a:lnTo>
                      <a:pt x="362" y="363"/>
                    </a:lnTo>
                    <a:lnTo>
                      <a:pt x="345" y="355"/>
                    </a:lnTo>
                    <a:lnTo>
                      <a:pt x="326" y="345"/>
                    </a:lnTo>
                    <a:lnTo>
                      <a:pt x="306" y="334"/>
                    </a:lnTo>
                    <a:lnTo>
                      <a:pt x="284" y="321"/>
                    </a:lnTo>
                    <a:lnTo>
                      <a:pt x="261" y="306"/>
                    </a:lnTo>
                    <a:lnTo>
                      <a:pt x="238" y="290"/>
                    </a:lnTo>
                    <a:lnTo>
                      <a:pt x="214" y="272"/>
                    </a:lnTo>
                    <a:lnTo>
                      <a:pt x="192" y="252"/>
                    </a:lnTo>
                    <a:lnTo>
                      <a:pt x="170" y="230"/>
                    </a:lnTo>
                    <a:lnTo>
                      <a:pt x="149" y="207"/>
                    </a:lnTo>
                    <a:lnTo>
                      <a:pt x="129" y="182"/>
                    </a:lnTo>
                    <a:lnTo>
                      <a:pt x="113" y="155"/>
                    </a:lnTo>
                    <a:lnTo>
                      <a:pt x="99" y="127"/>
                    </a:lnTo>
                    <a:lnTo>
                      <a:pt x="89" y="97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66"/>
              <p:cNvSpPr>
                <a:spLocks/>
              </p:cNvSpPr>
              <p:nvPr/>
            </p:nvSpPr>
            <p:spPr bwMode="auto">
              <a:xfrm>
                <a:off x="-340" y="1677"/>
                <a:ext cx="25" cy="22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1" y="10"/>
                  </a:cxn>
                  <a:cxn ang="0">
                    <a:pos x="1" y="11"/>
                  </a:cxn>
                  <a:cxn ang="0">
                    <a:pos x="2" y="12"/>
                  </a:cxn>
                  <a:cxn ang="0">
                    <a:pos x="5" y="14"/>
                  </a:cxn>
                  <a:cxn ang="0">
                    <a:pos x="12" y="18"/>
                  </a:cxn>
                  <a:cxn ang="0">
                    <a:pos x="20" y="25"/>
                  </a:cxn>
                  <a:cxn ang="0">
                    <a:pos x="29" y="30"/>
                  </a:cxn>
                  <a:cxn ang="0">
                    <a:pos x="24" y="31"/>
                  </a:cxn>
                  <a:cxn ang="0">
                    <a:pos x="20" y="31"/>
                  </a:cxn>
                  <a:cxn ang="0">
                    <a:pos x="17" y="33"/>
                  </a:cxn>
                  <a:cxn ang="0">
                    <a:pos x="16" y="33"/>
                  </a:cxn>
                  <a:cxn ang="0">
                    <a:pos x="14" y="33"/>
                  </a:cxn>
                  <a:cxn ang="0">
                    <a:pos x="12" y="34"/>
                  </a:cxn>
                  <a:cxn ang="0">
                    <a:pos x="11" y="36"/>
                  </a:cxn>
                  <a:cxn ang="0">
                    <a:pos x="11" y="38"/>
                  </a:cxn>
                  <a:cxn ang="0">
                    <a:pos x="11" y="38"/>
                  </a:cxn>
                  <a:cxn ang="0">
                    <a:pos x="11" y="38"/>
                  </a:cxn>
                  <a:cxn ang="0">
                    <a:pos x="11" y="40"/>
                  </a:cxn>
                  <a:cxn ang="0">
                    <a:pos x="11" y="40"/>
                  </a:cxn>
                  <a:cxn ang="0">
                    <a:pos x="12" y="42"/>
                  </a:cxn>
                  <a:cxn ang="0">
                    <a:pos x="13" y="43"/>
                  </a:cxn>
                  <a:cxn ang="0">
                    <a:pos x="15" y="44"/>
                  </a:cxn>
                  <a:cxn ang="0">
                    <a:pos x="17" y="44"/>
                  </a:cxn>
                  <a:cxn ang="0">
                    <a:pos x="46" y="41"/>
                  </a:cxn>
                  <a:cxn ang="0">
                    <a:pos x="47" y="41"/>
                  </a:cxn>
                  <a:cxn ang="0">
                    <a:pos x="50" y="40"/>
                  </a:cxn>
                  <a:cxn ang="0">
                    <a:pos x="51" y="38"/>
                  </a:cxn>
                  <a:cxn ang="0">
                    <a:pos x="51" y="36"/>
                  </a:cxn>
                  <a:cxn ang="0">
                    <a:pos x="51" y="35"/>
                  </a:cxn>
                  <a:cxn ang="0">
                    <a:pos x="51" y="33"/>
                  </a:cxn>
                  <a:cxn ang="0">
                    <a:pos x="50" y="31"/>
                  </a:cxn>
                  <a:cxn ang="0">
                    <a:pos x="49" y="30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1" y="3"/>
                  </a:cxn>
                </a:cxnLst>
                <a:rect l="0" t="0" r="r" b="b"/>
                <a:pathLst>
                  <a:path w="51" h="44">
                    <a:moveTo>
                      <a:pt x="1" y="3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1" y="11"/>
                    </a:lnTo>
                    <a:lnTo>
                      <a:pt x="2" y="12"/>
                    </a:lnTo>
                    <a:lnTo>
                      <a:pt x="5" y="14"/>
                    </a:lnTo>
                    <a:lnTo>
                      <a:pt x="12" y="18"/>
                    </a:lnTo>
                    <a:lnTo>
                      <a:pt x="20" y="25"/>
                    </a:lnTo>
                    <a:lnTo>
                      <a:pt x="29" y="30"/>
                    </a:lnTo>
                    <a:lnTo>
                      <a:pt x="24" y="31"/>
                    </a:lnTo>
                    <a:lnTo>
                      <a:pt x="20" y="31"/>
                    </a:lnTo>
                    <a:lnTo>
                      <a:pt x="17" y="33"/>
                    </a:lnTo>
                    <a:lnTo>
                      <a:pt x="16" y="33"/>
                    </a:lnTo>
                    <a:lnTo>
                      <a:pt x="14" y="33"/>
                    </a:lnTo>
                    <a:lnTo>
                      <a:pt x="12" y="34"/>
                    </a:lnTo>
                    <a:lnTo>
                      <a:pt x="11" y="36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1" y="40"/>
                    </a:lnTo>
                    <a:lnTo>
                      <a:pt x="11" y="40"/>
                    </a:lnTo>
                    <a:lnTo>
                      <a:pt x="12" y="42"/>
                    </a:lnTo>
                    <a:lnTo>
                      <a:pt x="13" y="43"/>
                    </a:lnTo>
                    <a:lnTo>
                      <a:pt x="15" y="44"/>
                    </a:lnTo>
                    <a:lnTo>
                      <a:pt x="17" y="44"/>
                    </a:lnTo>
                    <a:lnTo>
                      <a:pt x="46" y="41"/>
                    </a:lnTo>
                    <a:lnTo>
                      <a:pt x="47" y="41"/>
                    </a:lnTo>
                    <a:lnTo>
                      <a:pt x="50" y="40"/>
                    </a:lnTo>
                    <a:lnTo>
                      <a:pt x="51" y="38"/>
                    </a:lnTo>
                    <a:lnTo>
                      <a:pt x="51" y="36"/>
                    </a:lnTo>
                    <a:lnTo>
                      <a:pt x="51" y="35"/>
                    </a:lnTo>
                    <a:lnTo>
                      <a:pt x="51" y="33"/>
                    </a:lnTo>
                    <a:lnTo>
                      <a:pt x="50" y="31"/>
                    </a:lnTo>
                    <a:lnTo>
                      <a:pt x="49" y="30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Freeform 67"/>
              <p:cNvSpPr>
                <a:spLocks/>
              </p:cNvSpPr>
              <p:nvPr/>
            </p:nvSpPr>
            <p:spPr bwMode="auto">
              <a:xfrm>
                <a:off x="-335" y="1765"/>
                <a:ext cx="48" cy="70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33" y="141"/>
                  </a:cxn>
                  <a:cxn ang="0">
                    <a:pos x="36" y="119"/>
                  </a:cxn>
                  <a:cxn ang="0">
                    <a:pos x="44" y="98"/>
                  </a:cxn>
                  <a:cxn ang="0">
                    <a:pos x="54" y="79"/>
                  </a:cxn>
                  <a:cxn ang="0">
                    <a:pos x="65" y="61"/>
                  </a:cxn>
                  <a:cxn ang="0">
                    <a:pos x="77" y="46"/>
                  </a:cxn>
                  <a:cxn ang="0">
                    <a:pos x="86" y="34"/>
                  </a:cxn>
                  <a:cxn ang="0">
                    <a:pos x="93" y="27"/>
                  </a:cxn>
                  <a:cxn ang="0">
                    <a:pos x="95" y="23"/>
                  </a:cxn>
                  <a:cxn ang="0">
                    <a:pos x="72" y="0"/>
                  </a:cxn>
                  <a:cxn ang="0">
                    <a:pos x="69" y="4"/>
                  </a:cxn>
                  <a:cxn ang="0">
                    <a:pos x="59" y="13"/>
                  </a:cxn>
                  <a:cxn ang="0">
                    <a:pos x="49" y="27"/>
                  </a:cxn>
                  <a:cxn ang="0">
                    <a:pos x="36" y="44"/>
                  </a:cxn>
                  <a:cxn ang="0">
                    <a:pos x="24" y="65"/>
                  </a:cxn>
                  <a:cxn ang="0">
                    <a:pos x="12" y="88"/>
                  </a:cxn>
                  <a:cxn ang="0">
                    <a:pos x="4" y="113"/>
                  </a:cxn>
                  <a:cxn ang="0">
                    <a:pos x="0" y="139"/>
                  </a:cxn>
                </a:cxnLst>
                <a:rect l="0" t="0" r="r" b="b"/>
                <a:pathLst>
                  <a:path w="95" h="141">
                    <a:moveTo>
                      <a:pt x="0" y="139"/>
                    </a:moveTo>
                    <a:lnTo>
                      <a:pt x="33" y="141"/>
                    </a:lnTo>
                    <a:lnTo>
                      <a:pt x="36" y="119"/>
                    </a:lnTo>
                    <a:lnTo>
                      <a:pt x="44" y="98"/>
                    </a:lnTo>
                    <a:lnTo>
                      <a:pt x="54" y="79"/>
                    </a:lnTo>
                    <a:lnTo>
                      <a:pt x="65" y="61"/>
                    </a:lnTo>
                    <a:lnTo>
                      <a:pt x="77" y="46"/>
                    </a:lnTo>
                    <a:lnTo>
                      <a:pt x="86" y="34"/>
                    </a:lnTo>
                    <a:lnTo>
                      <a:pt x="93" y="27"/>
                    </a:lnTo>
                    <a:lnTo>
                      <a:pt x="95" y="23"/>
                    </a:lnTo>
                    <a:lnTo>
                      <a:pt x="72" y="0"/>
                    </a:lnTo>
                    <a:lnTo>
                      <a:pt x="69" y="4"/>
                    </a:lnTo>
                    <a:lnTo>
                      <a:pt x="59" y="13"/>
                    </a:lnTo>
                    <a:lnTo>
                      <a:pt x="49" y="27"/>
                    </a:lnTo>
                    <a:lnTo>
                      <a:pt x="36" y="44"/>
                    </a:lnTo>
                    <a:lnTo>
                      <a:pt x="24" y="65"/>
                    </a:lnTo>
                    <a:lnTo>
                      <a:pt x="12" y="88"/>
                    </a:lnTo>
                    <a:lnTo>
                      <a:pt x="4" y="113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Freeform 68"/>
              <p:cNvSpPr>
                <a:spLocks/>
              </p:cNvSpPr>
              <p:nvPr/>
            </p:nvSpPr>
            <p:spPr bwMode="auto">
              <a:xfrm>
                <a:off x="-410" y="1829"/>
                <a:ext cx="166" cy="361"/>
              </a:xfrm>
              <a:custGeom>
                <a:avLst/>
                <a:gdLst/>
                <a:ahLst/>
                <a:cxnLst>
                  <a:cxn ang="0">
                    <a:pos x="291" y="0"/>
                  </a:cxn>
                  <a:cxn ang="0">
                    <a:pos x="16" y="0"/>
                  </a:cxn>
                  <a:cxn ang="0">
                    <a:pos x="14" y="14"/>
                  </a:cxn>
                  <a:cxn ang="0">
                    <a:pos x="11" y="28"/>
                  </a:cxn>
                  <a:cxn ang="0">
                    <a:pos x="8" y="67"/>
                  </a:cxn>
                  <a:cxn ang="0">
                    <a:pos x="3" y="129"/>
                  </a:cxn>
                  <a:cxn ang="0">
                    <a:pos x="0" y="212"/>
                  </a:cxn>
                  <a:cxn ang="0">
                    <a:pos x="1" y="314"/>
                  </a:cxn>
                  <a:cxn ang="0">
                    <a:pos x="7" y="431"/>
                  </a:cxn>
                  <a:cxn ang="0">
                    <a:pos x="19" y="563"/>
                  </a:cxn>
                  <a:cxn ang="0">
                    <a:pos x="41" y="709"/>
                  </a:cxn>
                  <a:cxn ang="0">
                    <a:pos x="44" y="722"/>
                  </a:cxn>
                  <a:cxn ang="0">
                    <a:pos x="330" y="722"/>
                  </a:cxn>
                  <a:cxn ang="0">
                    <a:pos x="326" y="703"/>
                  </a:cxn>
                  <a:cxn ang="0">
                    <a:pos x="314" y="648"/>
                  </a:cxn>
                  <a:cxn ang="0">
                    <a:pos x="304" y="581"/>
                  </a:cxn>
                  <a:cxn ang="0">
                    <a:pos x="293" y="504"/>
                  </a:cxn>
                  <a:cxn ang="0">
                    <a:pos x="287" y="418"/>
                  </a:cxn>
                  <a:cxn ang="0">
                    <a:pos x="283" y="326"/>
                  </a:cxn>
                  <a:cxn ang="0">
                    <a:pos x="284" y="228"/>
                  </a:cxn>
                  <a:cxn ang="0">
                    <a:pos x="292" y="125"/>
                  </a:cxn>
                  <a:cxn ang="0">
                    <a:pos x="307" y="19"/>
                  </a:cxn>
                  <a:cxn ang="0">
                    <a:pos x="311" y="0"/>
                  </a:cxn>
                  <a:cxn ang="0">
                    <a:pos x="291" y="0"/>
                  </a:cxn>
                </a:cxnLst>
                <a:rect l="0" t="0" r="r" b="b"/>
                <a:pathLst>
                  <a:path w="330" h="722">
                    <a:moveTo>
                      <a:pt x="291" y="0"/>
                    </a:moveTo>
                    <a:lnTo>
                      <a:pt x="16" y="0"/>
                    </a:lnTo>
                    <a:lnTo>
                      <a:pt x="14" y="14"/>
                    </a:lnTo>
                    <a:lnTo>
                      <a:pt x="11" y="28"/>
                    </a:lnTo>
                    <a:lnTo>
                      <a:pt x="8" y="67"/>
                    </a:lnTo>
                    <a:lnTo>
                      <a:pt x="3" y="129"/>
                    </a:lnTo>
                    <a:lnTo>
                      <a:pt x="0" y="212"/>
                    </a:lnTo>
                    <a:lnTo>
                      <a:pt x="1" y="314"/>
                    </a:lnTo>
                    <a:lnTo>
                      <a:pt x="7" y="431"/>
                    </a:lnTo>
                    <a:lnTo>
                      <a:pt x="19" y="563"/>
                    </a:lnTo>
                    <a:lnTo>
                      <a:pt x="41" y="709"/>
                    </a:lnTo>
                    <a:lnTo>
                      <a:pt x="44" y="722"/>
                    </a:lnTo>
                    <a:lnTo>
                      <a:pt x="330" y="722"/>
                    </a:lnTo>
                    <a:lnTo>
                      <a:pt x="326" y="703"/>
                    </a:lnTo>
                    <a:lnTo>
                      <a:pt x="314" y="648"/>
                    </a:lnTo>
                    <a:lnTo>
                      <a:pt x="304" y="581"/>
                    </a:lnTo>
                    <a:lnTo>
                      <a:pt x="293" y="504"/>
                    </a:lnTo>
                    <a:lnTo>
                      <a:pt x="287" y="418"/>
                    </a:lnTo>
                    <a:lnTo>
                      <a:pt x="283" y="326"/>
                    </a:lnTo>
                    <a:lnTo>
                      <a:pt x="284" y="228"/>
                    </a:lnTo>
                    <a:lnTo>
                      <a:pt x="292" y="125"/>
                    </a:lnTo>
                    <a:lnTo>
                      <a:pt x="307" y="19"/>
                    </a:lnTo>
                    <a:lnTo>
                      <a:pt x="311" y="0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Freeform 69"/>
              <p:cNvSpPr>
                <a:spLocks/>
              </p:cNvSpPr>
              <p:nvPr/>
            </p:nvSpPr>
            <p:spPr bwMode="auto">
              <a:xfrm>
                <a:off x="-393" y="1845"/>
                <a:ext cx="129" cy="329"/>
              </a:xfrm>
              <a:custGeom>
                <a:avLst/>
                <a:gdLst/>
                <a:ahLst/>
                <a:cxnLst>
                  <a:cxn ang="0">
                    <a:pos x="241" y="0"/>
                  </a:cxn>
                  <a:cxn ang="0">
                    <a:pos x="230" y="70"/>
                  </a:cxn>
                  <a:cxn ang="0">
                    <a:pos x="223" y="139"/>
                  </a:cxn>
                  <a:cxn ang="0">
                    <a:pos x="220" y="206"/>
                  </a:cxn>
                  <a:cxn ang="0">
                    <a:pos x="219" y="270"/>
                  </a:cxn>
                  <a:cxn ang="0">
                    <a:pos x="220" y="329"/>
                  </a:cxn>
                  <a:cxn ang="0">
                    <a:pos x="222" y="386"/>
                  </a:cxn>
                  <a:cxn ang="0">
                    <a:pos x="227" y="440"/>
                  </a:cxn>
                  <a:cxn ang="0">
                    <a:pos x="232" y="491"/>
                  </a:cxn>
                  <a:cxn ang="0">
                    <a:pos x="237" y="538"/>
                  </a:cxn>
                  <a:cxn ang="0">
                    <a:pos x="244" y="582"/>
                  </a:cxn>
                  <a:cxn ang="0">
                    <a:pos x="252" y="622"/>
                  </a:cxn>
                  <a:cxn ang="0">
                    <a:pos x="259" y="658"/>
                  </a:cxn>
                  <a:cxn ang="0">
                    <a:pos x="251" y="658"/>
                  </a:cxn>
                  <a:cxn ang="0">
                    <a:pos x="242" y="658"/>
                  </a:cxn>
                  <a:cxn ang="0">
                    <a:pos x="229" y="658"/>
                  </a:cxn>
                  <a:cxn ang="0">
                    <a:pos x="214" y="658"/>
                  </a:cxn>
                  <a:cxn ang="0">
                    <a:pos x="198" y="658"/>
                  </a:cxn>
                  <a:cxn ang="0">
                    <a:pos x="181" y="658"/>
                  </a:cxn>
                  <a:cxn ang="0">
                    <a:pos x="164" y="658"/>
                  </a:cxn>
                  <a:cxn ang="0">
                    <a:pos x="145" y="658"/>
                  </a:cxn>
                  <a:cxn ang="0">
                    <a:pos x="127" y="658"/>
                  </a:cxn>
                  <a:cxn ang="0">
                    <a:pos x="109" y="658"/>
                  </a:cxn>
                  <a:cxn ang="0">
                    <a:pos x="93" y="658"/>
                  </a:cxn>
                  <a:cxn ang="0">
                    <a:pos x="78" y="658"/>
                  </a:cxn>
                  <a:cxn ang="0">
                    <a:pos x="65" y="658"/>
                  </a:cxn>
                  <a:cxn ang="0">
                    <a:pos x="53" y="658"/>
                  </a:cxn>
                  <a:cxn ang="0">
                    <a:pos x="44" y="658"/>
                  </a:cxn>
                  <a:cxn ang="0">
                    <a:pos x="38" y="658"/>
                  </a:cxn>
                  <a:cxn ang="0">
                    <a:pos x="28" y="594"/>
                  </a:cxn>
                  <a:cxn ang="0">
                    <a:pos x="20" y="533"/>
                  </a:cxn>
                  <a:cxn ang="0">
                    <a:pos x="13" y="473"/>
                  </a:cxn>
                  <a:cxn ang="0">
                    <a:pos x="8" y="415"/>
                  </a:cxn>
                  <a:cxn ang="0">
                    <a:pos x="5" y="361"/>
                  </a:cxn>
                  <a:cxn ang="0">
                    <a:pos x="2" y="310"/>
                  </a:cxn>
                  <a:cxn ang="0">
                    <a:pos x="0" y="262"/>
                  </a:cxn>
                  <a:cxn ang="0">
                    <a:pos x="0" y="217"/>
                  </a:cxn>
                  <a:cxn ang="0">
                    <a:pos x="1" y="141"/>
                  </a:cxn>
                  <a:cxn ang="0">
                    <a:pos x="5" y="78"/>
                  </a:cxn>
                  <a:cxn ang="0">
                    <a:pos x="8" y="30"/>
                  </a:cxn>
                  <a:cxn ang="0">
                    <a:pos x="12" y="0"/>
                  </a:cxn>
                  <a:cxn ang="0">
                    <a:pos x="17" y="0"/>
                  </a:cxn>
                  <a:cxn ang="0">
                    <a:pos x="27" y="0"/>
                  </a:cxn>
                  <a:cxn ang="0">
                    <a:pos x="38" y="0"/>
                  </a:cxn>
                  <a:cxn ang="0">
                    <a:pos x="53" y="0"/>
                  </a:cxn>
                  <a:cxn ang="0">
                    <a:pos x="69" y="0"/>
                  </a:cxn>
                  <a:cxn ang="0">
                    <a:pos x="86" y="0"/>
                  </a:cxn>
                  <a:cxn ang="0">
                    <a:pos x="105" y="0"/>
                  </a:cxn>
                  <a:cxn ang="0">
                    <a:pos x="123" y="0"/>
                  </a:cxn>
                  <a:cxn ang="0">
                    <a:pos x="142" y="0"/>
                  </a:cxn>
                  <a:cxn ang="0">
                    <a:pos x="160" y="0"/>
                  </a:cxn>
                  <a:cxn ang="0">
                    <a:pos x="179" y="0"/>
                  </a:cxn>
                  <a:cxn ang="0">
                    <a:pos x="195" y="0"/>
                  </a:cxn>
                  <a:cxn ang="0">
                    <a:pos x="210" y="0"/>
                  </a:cxn>
                  <a:cxn ang="0">
                    <a:pos x="223" y="0"/>
                  </a:cxn>
                  <a:cxn ang="0">
                    <a:pos x="234" y="0"/>
                  </a:cxn>
                  <a:cxn ang="0">
                    <a:pos x="241" y="0"/>
                  </a:cxn>
                </a:cxnLst>
                <a:rect l="0" t="0" r="r" b="b"/>
                <a:pathLst>
                  <a:path w="259" h="658">
                    <a:moveTo>
                      <a:pt x="241" y="0"/>
                    </a:moveTo>
                    <a:lnTo>
                      <a:pt x="230" y="70"/>
                    </a:lnTo>
                    <a:lnTo>
                      <a:pt x="223" y="139"/>
                    </a:lnTo>
                    <a:lnTo>
                      <a:pt x="220" y="206"/>
                    </a:lnTo>
                    <a:lnTo>
                      <a:pt x="219" y="270"/>
                    </a:lnTo>
                    <a:lnTo>
                      <a:pt x="220" y="329"/>
                    </a:lnTo>
                    <a:lnTo>
                      <a:pt x="222" y="386"/>
                    </a:lnTo>
                    <a:lnTo>
                      <a:pt x="227" y="440"/>
                    </a:lnTo>
                    <a:lnTo>
                      <a:pt x="232" y="491"/>
                    </a:lnTo>
                    <a:lnTo>
                      <a:pt x="237" y="538"/>
                    </a:lnTo>
                    <a:lnTo>
                      <a:pt x="244" y="582"/>
                    </a:lnTo>
                    <a:lnTo>
                      <a:pt x="252" y="622"/>
                    </a:lnTo>
                    <a:lnTo>
                      <a:pt x="259" y="658"/>
                    </a:lnTo>
                    <a:lnTo>
                      <a:pt x="251" y="658"/>
                    </a:lnTo>
                    <a:lnTo>
                      <a:pt x="242" y="658"/>
                    </a:lnTo>
                    <a:lnTo>
                      <a:pt x="229" y="658"/>
                    </a:lnTo>
                    <a:lnTo>
                      <a:pt x="214" y="658"/>
                    </a:lnTo>
                    <a:lnTo>
                      <a:pt x="198" y="658"/>
                    </a:lnTo>
                    <a:lnTo>
                      <a:pt x="181" y="658"/>
                    </a:lnTo>
                    <a:lnTo>
                      <a:pt x="164" y="658"/>
                    </a:lnTo>
                    <a:lnTo>
                      <a:pt x="145" y="658"/>
                    </a:lnTo>
                    <a:lnTo>
                      <a:pt x="127" y="658"/>
                    </a:lnTo>
                    <a:lnTo>
                      <a:pt x="109" y="658"/>
                    </a:lnTo>
                    <a:lnTo>
                      <a:pt x="93" y="658"/>
                    </a:lnTo>
                    <a:lnTo>
                      <a:pt x="78" y="658"/>
                    </a:lnTo>
                    <a:lnTo>
                      <a:pt x="65" y="658"/>
                    </a:lnTo>
                    <a:lnTo>
                      <a:pt x="53" y="658"/>
                    </a:lnTo>
                    <a:lnTo>
                      <a:pt x="44" y="658"/>
                    </a:lnTo>
                    <a:lnTo>
                      <a:pt x="38" y="658"/>
                    </a:lnTo>
                    <a:lnTo>
                      <a:pt x="28" y="594"/>
                    </a:lnTo>
                    <a:lnTo>
                      <a:pt x="20" y="533"/>
                    </a:lnTo>
                    <a:lnTo>
                      <a:pt x="13" y="473"/>
                    </a:lnTo>
                    <a:lnTo>
                      <a:pt x="8" y="415"/>
                    </a:lnTo>
                    <a:lnTo>
                      <a:pt x="5" y="361"/>
                    </a:lnTo>
                    <a:lnTo>
                      <a:pt x="2" y="310"/>
                    </a:lnTo>
                    <a:lnTo>
                      <a:pt x="0" y="262"/>
                    </a:lnTo>
                    <a:lnTo>
                      <a:pt x="0" y="217"/>
                    </a:lnTo>
                    <a:lnTo>
                      <a:pt x="1" y="141"/>
                    </a:lnTo>
                    <a:lnTo>
                      <a:pt x="5" y="78"/>
                    </a:lnTo>
                    <a:lnTo>
                      <a:pt x="8" y="30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7" y="0"/>
                    </a:lnTo>
                    <a:lnTo>
                      <a:pt x="38" y="0"/>
                    </a:lnTo>
                    <a:lnTo>
                      <a:pt x="53" y="0"/>
                    </a:lnTo>
                    <a:lnTo>
                      <a:pt x="69" y="0"/>
                    </a:lnTo>
                    <a:lnTo>
                      <a:pt x="86" y="0"/>
                    </a:lnTo>
                    <a:lnTo>
                      <a:pt x="105" y="0"/>
                    </a:lnTo>
                    <a:lnTo>
                      <a:pt x="123" y="0"/>
                    </a:lnTo>
                    <a:lnTo>
                      <a:pt x="142" y="0"/>
                    </a:lnTo>
                    <a:lnTo>
                      <a:pt x="160" y="0"/>
                    </a:lnTo>
                    <a:lnTo>
                      <a:pt x="179" y="0"/>
                    </a:lnTo>
                    <a:lnTo>
                      <a:pt x="195" y="0"/>
                    </a:lnTo>
                    <a:lnTo>
                      <a:pt x="210" y="0"/>
                    </a:lnTo>
                    <a:lnTo>
                      <a:pt x="223" y="0"/>
                    </a:lnTo>
                    <a:lnTo>
                      <a:pt x="234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AAFF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Freeform 70"/>
              <p:cNvSpPr>
                <a:spLocks/>
              </p:cNvSpPr>
              <p:nvPr/>
            </p:nvSpPr>
            <p:spPr bwMode="auto">
              <a:xfrm>
                <a:off x="-274" y="1847"/>
                <a:ext cx="43" cy="99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87" y="150"/>
                  </a:cxn>
                  <a:cxn ang="0">
                    <a:pos x="0" y="197"/>
                  </a:cxn>
                  <a:cxn ang="0">
                    <a:pos x="0" y="175"/>
                  </a:cxn>
                  <a:cxn ang="0">
                    <a:pos x="3" y="122"/>
                  </a:cxn>
                  <a:cxn ang="0">
                    <a:pos x="10" y="58"/>
                  </a:cxn>
                  <a:cxn ang="0">
                    <a:pos x="22" y="0"/>
                  </a:cxn>
                </a:cxnLst>
                <a:rect l="0" t="0" r="r" b="b"/>
                <a:pathLst>
                  <a:path w="87" h="197">
                    <a:moveTo>
                      <a:pt x="22" y="0"/>
                    </a:moveTo>
                    <a:lnTo>
                      <a:pt x="87" y="150"/>
                    </a:lnTo>
                    <a:lnTo>
                      <a:pt x="0" y="197"/>
                    </a:lnTo>
                    <a:lnTo>
                      <a:pt x="0" y="175"/>
                    </a:lnTo>
                    <a:lnTo>
                      <a:pt x="3" y="122"/>
                    </a:lnTo>
                    <a:lnTo>
                      <a:pt x="10" y="5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Freeform 71"/>
              <p:cNvSpPr>
                <a:spLocks/>
              </p:cNvSpPr>
              <p:nvPr/>
            </p:nvSpPr>
            <p:spPr bwMode="auto">
              <a:xfrm>
                <a:off x="-282" y="1829"/>
                <a:ext cx="61" cy="13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124" y="194"/>
                  </a:cxn>
                  <a:cxn ang="0">
                    <a:pos x="0" y="262"/>
                  </a:cxn>
                  <a:cxn ang="0">
                    <a:pos x="0" y="234"/>
                  </a:cxn>
                  <a:cxn ang="0">
                    <a:pos x="0" y="209"/>
                  </a:cxn>
                  <a:cxn ang="0">
                    <a:pos x="3" y="155"/>
                  </a:cxn>
                  <a:cxn ang="0">
                    <a:pos x="10" y="90"/>
                  </a:cxn>
                  <a:cxn ang="0">
                    <a:pos x="23" y="31"/>
                  </a:cxn>
                  <a:cxn ang="0">
                    <a:pos x="36" y="4"/>
                  </a:cxn>
                  <a:cxn ang="0">
                    <a:pos x="54" y="0"/>
                  </a:cxn>
                </a:cxnLst>
                <a:rect l="0" t="0" r="r" b="b"/>
                <a:pathLst>
                  <a:path w="124" h="262">
                    <a:moveTo>
                      <a:pt x="54" y="0"/>
                    </a:moveTo>
                    <a:lnTo>
                      <a:pt x="124" y="194"/>
                    </a:lnTo>
                    <a:lnTo>
                      <a:pt x="0" y="262"/>
                    </a:lnTo>
                    <a:lnTo>
                      <a:pt x="0" y="234"/>
                    </a:lnTo>
                    <a:lnTo>
                      <a:pt x="0" y="209"/>
                    </a:lnTo>
                    <a:lnTo>
                      <a:pt x="3" y="155"/>
                    </a:lnTo>
                    <a:lnTo>
                      <a:pt x="10" y="90"/>
                    </a:lnTo>
                    <a:lnTo>
                      <a:pt x="23" y="31"/>
                    </a:lnTo>
                    <a:lnTo>
                      <a:pt x="36" y="4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Freeform 72"/>
              <p:cNvSpPr>
                <a:spLocks/>
              </p:cNvSpPr>
              <p:nvPr/>
            </p:nvSpPr>
            <p:spPr bwMode="auto">
              <a:xfrm>
                <a:off x="-454" y="1845"/>
                <a:ext cx="58" cy="102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132"/>
                  </a:cxn>
                  <a:cxn ang="0">
                    <a:pos x="67" y="202"/>
                  </a:cxn>
                  <a:cxn ang="0">
                    <a:pos x="115" y="163"/>
                  </a:cxn>
                  <a:cxn ang="0">
                    <a:pos x="114" y="0"/>
                  </a:cxn>
                </a:cxnLst>
                <a:rect l="0" t="0" r="r" b="b"/>
                <a:pathLst>
                  <a:path w="115" h="202">
                    <a:moveTo>
                      <a:pt x="114" y="0"/>
                    </a:moveTo>
                    <a:lnTo>
                      <a:pt x="0" y="132"/>
                    </a:lnTo>
                    <a:lnTo>
                      <a:pt x="67" y="202"/>
                    </a:lnTo>
                    <a:lnTo>
                      <a:pt x="115" y="163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Freeform 73"/>
              <p:cNvSpPr>
                <a:spLocks/>
              </p:cNvSpPr>
              <p:nvPr/>
            </p:nvSpPr>
            <p:spPr bwMode="auto">
              <a:xfrm>
                <a:off x="-464" y="1829"/>
                <a:ext cx="75" cy="133"/>
              </a:xfrm>
              <a:custGeom>
                <a:avLst/>
                <a:gdLst/>
                <a:ahLst/>
                <a:cxnLst>
                  <a:cxn ang="0">
                    <a:pos x="149" y="31"/>
                  </a:cxn>
                  <a:cxn ang="0">
                    <a:pos x="134" y="211"/>
                  </a:cxn>
                  <a:cxn ang="0">
                    <a:pos x="88" y="266"/>
                  </a:cxn>
                  <a:cxn ang="0">
                    <a:pos x="0" y="170"/>
                  </a:cxn>
                  <a:cxn ang="0">
                    <a:pos x="123" y="0"/>
                  </a:cxn>
                  <a:cxn ang="0">
                    <a:pos x="149" y="31"/>
                  </a:cxn>
                </a:cxnLst>
                <a:rect l="0" t="0" r="r" b="b"/>
                <a:pathLst>
                  <a:path w="149" h="266">
                    <a:moveTo>
                      <a:pt x="149" y="31"/>
                    </a:moveTo>
                    <a:lnTo>
                      <a:pt x="134" y="211"/>
                    </a:lnTo>
                    <a:lnTo>
                      <a:pt x="88" y="266"/>
                    </a:lnTo>
                    <a:lnTo>
                      <a:pt x="0" y="170"/>
                    </a:lnTo>
                    <a:lnTo>
                      <a:pt x="123" y="0"/>
                    </a:lnTo>
                    <a:lnTo>
                      <a:pt x="149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Freeform 74"/>
              <p:cNvSpPr>
                <a:spLocks/>
              </p:cNvSpPr>
              <p:nvPr/>
            </p:nvSpPr>
            <p:spPr bwMode="auto">
              <a:xfrm>
                <a:off x="-266" y="1855"/>
                <a:ext cx="25" cy="76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7" y="37"/>
                  </a:cxn>
                  <a:cxn ang="0">
                    <a:pos x="3" y="81"/>
                  </a:cxn>
                  <a:cxn ang="0">
                    <a:pos x="1" y="122"/>
                  </a:cxn>
                  <a:cxn ang="0">
                    <a:pos x="0" y="152"/>
                  </a:cxn>
                  <a:cxn ang="0">
                    <a:pos x="7" y="149"/>
                  </a:cxn>
                  <a:cxn ang="0">
                    <a:pos x="14" y="145"/>
                  </a:cxn>
                  <a:cxn ang="0">
                    <a:pos x="20" y="142"/>
                  </a:cxn>
                  <a:cxn ang="0">
                    <a:pos x="26" y="138"/>
                  </a:cxn>
                  <a:cxn ang="0">
                    <a:pos x="32" y="135"/>
                  </a:cxn>
                  <a:cxn ang="0">
                    <a:pos x="38" y="132"/>
                  </a:cxn>
                  <a:cxn ang="0">
                    <a:pos x="43" y="128"/>
                  </a:cxn>
                  <a:cxn ang="0">
                    <a:pos x="48" y="126"/>
                  </a:cxn>
                  <a:cxn ang="0">
                    <a:pos x="45" y="118"/>
                  </a:cxn>
                  <a:cxn ang="0">
                    <a:pos x="41" y="106"/>
                  </a:cxn>
                  <a:cxn ang="0">
                    <a:pos x="37" y="91"/>
                  </a:cxn>
                  <a:cxn ang="0">
                    <a:pos x="32" y="74"/>
                  </a:cxn>
                  <a:cxn ang="0">
                    <a:pos x="26" y="56"/>
                  </a:cxn>
                  <a:cxn ang="0">
                    <a:pos x="22" y="36"/>
                  </a:cxn>
                  <a:cxn ang="0">
                    <a:pos x="16" y="18"/>
                  </a:cxn>
                  <a:cxn ang="0">
                    <a:pos x="11" y="0"/>
                  </a:cxn>
                </a:cxnLst>
                <a:rect l="0" t="0" r="r" b="b"/>
                <a:pathLst>
                  <a:path w="48" h="152">
                    <a:moveTo>
                      <a:pt x="11" y="0"/>
                    </a:moveTo>
                    <a:lnTo>
                      <a:pt x="7" y="37"/>
                    </a:lnTo>
                    <a:lnTo>
                      <a:pt x="3" y="81"/>
                    </a:lnTo>
                    <a:lnTo>
                      <a:pt x="1" y="122"/>
                    </a:lnTo>
                    <a:lnTo>
                      <a:pt x="0" y="152"/>
                    </a:lnTo>
                    <a:lnTo>
                      <a:pt x="7" y="149"/>
                    </a:lnTo>
                    <a:lnTo>
                      <a:pt x="14" y="145"/>
                    </a:lnTo>
                    <a:lnTo>
                      <a:pt x="20" y="142"/>
                    </a:lnTo>
                    <a:lnTo>
                      <a:pt x="26" y="138"/>
                    </a:lnTo>
                    <a:lnTo>
                      <a:pt x="32" y="135"/>
                    </a:lnTo>
                    <a:lnTo>
                      <a:pt x="38" y="132"/>
                    </a:lnTo>
                    <a:lnTo>
                      <a:pt x="43" y="128"/>
                    </a:lnTo>
                    <a:lnTo>
                      <a:pt x="48" y="126"/>
                    </a:lnTo>
                    <a:lnTo>
                      <a:pt x="45" y="118"/>
                    </a:lnTo>
                    <a:lnTo>
                      <a:pt x="41" y="106"/>
                    </a:lnTo>
                    <a:lnTo>
                      <a:pt x="37" y="91"/>
                    </a:lnTo>
                    <a:lnTo>
                      <a:pt x="32" y="74"/>
                    </a:lnTo>
                    <a:lnTo>
                      <a:pt x="26" y="56"/>
                    </a:lnTo>
                    <a:lnTo>
                      <a:pt x="22" y="36"/>
                    </a:lnTo>
                    <a:lnTo>
                      <a:pt x="16" y="18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Freeform 75"/>
              <p:cNvSpPr>
                <a:spLocks/>
              </p:cNvSpPr>
              <p:nvPr/>
            </p:nvSpPr>
            <p:spPr bwMode="auto">
              <a:xfrm>
                <a:off x="-446" y="1845"/>
                <a:ext cx="58" cy="96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104" y="14"/>
                  </a:cxn>
                  <a:cxn ang="0">
                    <a:pos x="89" y="33"/>
                  </a:cxn>
                  <a:cxn ang="0">
                    <a:pos x="70" y="53"/>
                  </a:cxn>
                  <a:cxn ang="0">
                    <a:pos x="52" y="74"/>
                  </a:cxn>
                  <a:cxn ang="0">
                    <a:pos x="35" y="95"/>
                  </a:cxn>
                  <a:cxn ang="0">
                    <a:pos x="19" y="112"/>
                  </a:cxn>
                  <a:cxn ang="0">
                    <a:pos x="7" y="126"/>
                  </a:cxn>
                  <a:cxn ang="0">
                    <a:pos x="0" y="134"/>
                  </a:cxn>
                  <a:cxn ang="0">
                    <a:pos x="5" y="140"/>
                  </a:cxn>
                  <a:cxn ang="0">
                    <a:pos x="12" y="147"/>
                  </a:cxn>
                  <a:cxn ang="0">
                    <a:pos x="19" y="155"/>
                  </a:cxn>
                  <a:cxn ang="0">
                    <a:pos x="28" y="163"/>
                  </a:cxn>
                  <a:cxn ang="0">
                    <a:pos x="36" y="172"/>
                  </a:cxn>
                  <a:cxn ang="0">
                    <a:pos x="43" y="180"/>
                  </a:cxn>
                  <a:cxn ang="0">
                    <a:pos x="50" y="187"/>
                  </a:cxn>
                  <a:cxn ang="0">
                    <a:pos x="54" y="193"/>
                  </a:cxn>
                  <a:cxn ang="0">
                    <a:pos x="60" y="188"/>
                  </a:cxn>
                  <a:cxn ang="0">
                    <a:pos x="67" y="180"/>
                  </a:cxn>
                  <a:cxn ang="0">
                    <a:pos x="76" y="171"/>
                  </a:cxn>
                  <a:cxn ang="0">
                    <a:pos x="85" y="161"/>
                  </a:cxn>
                  <a:cxn ang="0">
                    <a:pos x="95" y="151"/>
                  </a:cxn>
                  <a:cxn ang="0">
                    <a:pos x="103" y="142"/>
                  </a:cxn>
                  <a:cxn ang="0">
                    <a:pos x="108" y="135"/>
                  </a:cxn>
                  <a:cxn ang="0">
                    <a:pos x="113" y="132"/>
                  </a:cxn>
                  <a:cxn ang="0">
                    <a:pos x="114" y="113"/>
                  </a:cxn>
                  <a:cxn ang="0">
                    <a:pos x="115" y="78"/>
                  </a:cxn>
                  <a:cxn ang="0">
                    <a:pos x="117" y="36"/>
                  </a:cxn>
                  <a:cxn ang="0">
                    <a:pos x="117" y="0"/>
                  </a:cxn>
                </a:cxnLst>
                <a:rect l="0" t="0" r="r" b="b"/>
                <a:pathLst>
                  <a:path w="117" h="193">
                    <a:moveTo>
                      <a:pt x="117" y="0"/>
                    </a:moveTo>
                    <a:lnTo>
                      <a:pt x="104" y="14"/>
                    </a:lnTo>
                    <a:lnTo>
                      <a:pt x="89" y="33"/>
                    </a:lnTo>
                    <a:lnTo>
                      <a:pt x="70" y="53"/>
                    </a:lnTo>
                    <a:lnTo>
                      <a:pt x="52" y="74"/>
                    </a:lnTo>
                    <a:lnTo>
                      <a:pt x="35" y="95"/>
                    </a:lnTo>
                    <a:lnTo>
                      <a:pt x="19" y="112"/>
                    </a:lnTo>
                    <a:lnTo>
                      <a:pt x="7" y="126"/>
                    </a:lnTo>
                    <a:lnTo>
                      <a:pt x="0" y="134"/>
                    </a:lnTo>
                    <a:lnTo>
                      <a:pt x="5" y="140"/>
                    </a:lnTo>
                    <a:lnTo>
                      <a:pt x="12" y="147"/>
                    </a:lnTo>
                    <a:lnTo>
                      <a:pt x="19" y="155"/>
                    </a:lnTo>
                    <a:lnTo>
                      <a:pt x="28" y="163"/>
                    </a:lnTo>
                    <a:lnTo>
                      <a:pt x="36" y="172"/>
                    </a:lnTo>
                    <a:lnTo>
                      <a:pt x="43" y="180"/>
                    </a:lnTo>
                    <a:lnTo>
                      <a:pt x="50" y="187"/>
                    </a:lnTo>
                    <a:lnTo>
                      <a:pt x="54" y="193"/>
                    </a:lnTo>
                    <a:lnTo>
                      <a:pt x="60" y="188"/>
                    </a:lnTo>
                    <a:lnTo>
                      <a:pt x="67" y="180"/>
                    </a:lnTo>
                    <a:lnTo>
                      <a:pt x="76" y="171"/>
                    </a:lnTo>
                    <a:lnTo>
                      <a:pt x="85" y="161"/>
                    </a:lnTo>
                    <a:lnTo>
                      <a:pt x="95" y="151"/>
                    </a:lnTo>
                    <a:lnTo>
                      <a:pt x="103" y="142"/>
                    </a:lnTo>
                    <a:lnTo>
                      <a:pt x="108" y="135"/>
                    </a:lnTo>
                    <a:lnTo>
                      <a:pt x="113" y="132"/>
                    </a:lnTo>
                    <a:lnTo>
                      <a:pt x="114" y="113"/>
                    </a:lnTo>
                    <a:lnTo>
                      <a:pt x="115" y="78"/>
                    </a:lnTo>
                    <a:lnTo>
                      <a:pt x="117" y="36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Freeform 76"/>
              <p:cNvSpPr>
                <a:spLocks/>
              </p:cNvSpPr>
              <p:nvPr/>
            </p:nvSpPr>
            <p:spPr bwMode="auto">
              <a:xfrm>
                <a:off x="-183" y="1657"/>
                <a:ext cx="101" cy="7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20"/>
                  </a:cxn>
                  <a:cxn ang="0">
                    <a:pos x="2" y="25"/>
                  </a:cxn>
                  <a:cxn ang="0">
                    <a:pos x="6" y="30"/>
                  </a:cxn>
                  <a:cxn ang="0">
                    <a:pos x="12" y="32"/>
                  </a:cxn>
                  <a:cxn ang="0">
                    <a:pos x="18" y="33"/>
                  </a:cxn>
                  <a:cxn ang="0">
                    <a:pos x="32" y="37"/>
                  </a:cxn>
                  <a:cxn ang="0">
                    <a:pos x="51" y="44"/>
                  </a:cxn>
                  <a:cxn ang="0">
                    <a:pos x="76" y="54"/>
                  </a:cxn>
                  <a:cxn ang="0">
                    <a:pos x="102" y="69"/>
                  </a:cxn>
                  <a:cxn ang="0">
                    <a:pos x="127" y="89"/>
                  </a:cxn>
                  <a:cxn ang="0">
                    <a:pos x="152" y="114"/>
                  </a:cxn>
                  <a:cxn ang="0">
                    <a:pos x="170" y="145"/>
                  </a:cxn>
                  <a:cxn ang="0">
                    <a:pos x="173" y="150"/>
                  </a:cxn>
                  <a:cxn ang="0">
                    <a:pos x="179" y="153"/>
                  </a:cxn>
                  <a:cxn ang="0">
                    <a:pos x="185" y="154"/>
                  </a:cxn>
                  <a:cxn ang="0">
                    <a:pos x="192" y="153"/>
                  </a:cxn>
                  <a:cxn ang="0">
                    <a:pos x="197" y="149"/>
                  </a:cxn>
                  <a:cxn ang="0">
                    <a:pos x="200" y="144"/>
                  </a:cxn>
                  <a:cxn ang="0">
                    <a:pos x="201" y="137"/>
                  </a:cxn>
                  <a:cxn ang="0">
                    <a:pos x="200" y="131"/>
                  </a:cxn>
                  <a:cxn ang="0">
                    <a:pos x="178" y="94"/>
                  </a:cxn>
                  <a:cxn ang="0">
                    <a:pos x="150" y="66"/>
                  </a:cxn>
                  <a:cxn ang="0">
                    <a:pos x="122" y="43"/>
                  </a:cxn>
                  <a:cxn ang="0">
                    <a:pos x="92" y="25"/>
                  </a:cxn>
                  <a:cxn ang="0">
                    <a:pos x="65" y="14"/>
                  </a:cxn>
                  <a:cxn ang="0">
                    <a:pos x="42" y="6"/>
                  </a:cxn>
                  <a:cxn ang="0">
                    <a:pos x="25" y="1"/>
                  </a:cxn>
                  <a:cxn ang="0">
                    <a:pos x="18" y="0"/>
                  </a:cxn>
                  <a:cxn ang="0">
                    <a:pos x="12" y="0"/>
                  </a:cxn>
                  <a:cxn ang="0">
                    <a:pos x="6" y="2"/>
                  </a:cxn>
                  <a:cxn ang="0">
                    <a:pos x="2" y="7"/>
                  </a:cxn>
                  <a:cxn ang="0">
                    <a:pos x="0" y="13"/>
                  </a:cxn>
                </a:cxnLst>
                <a:rect l="0" t="0" r="r" b="b"/>
                <a:pathLst>
                  <a:path w="201" h="154">
                    <a:moveTo>
                      <a:pt x="0" y="13"/>
                    </a:moveTo>
                    <a:lnTo>
                      <a:pt x="0" y="20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2"/>
                    </a:lnTo>
                    <a:lnTo>
                      <a:pt x="18" y="33"/>
                    </a:lnTo>
                    <a:lnTo>
                      <a:pt x="32" y="37"/>
                    </a:lnTo>
                    <a:lnTo>
                      <a:pt x="51" y="44"/>
                    </a:lnTo>
                    <a:lnTo>
                      <a:pt x="76" y="54"/>
                    </a:lnTo>
                    <a:lnTo>
                      <a:pt x="102" y="69"/>
                    </a:lnTo>
                    <a:lnTo>
                      <a:pt x="127" y="89"/>
                    </a:lnTo>
                    <a:lnTo>
                      <a:pt x="152" y="114"/>
                    </a:lnTo>
                    <a:lnTo>
                      <a:pt x="170" y="145"/>
                    </a:lnTo>
                    <a:lnTo>
                      <a:pt x="173" y="150"/>
                    </a:lnTo>
                    <a:lnTo>
                      <a:pt x="179" y="153"/>
                    </a:lnTo>
                    <a:lnTo>
                      <a:pt x="185" y="154"/>
                    </a:lnTo>
                    <a:lnTo>
                      <a:pt x="192" y="153"/>
                    </a:lnTo>
                    <a:lnTo>
                      <a:pt x="197" y="149"/>
                    </a:lnTo>
                    <a:lnTo>
                      <a:pt x="200" y="144"/>
                    </a:lnTo>
                    <a:lnTo>
                      <a:pt x="201" y="137"/>
                    </a:lnTo>
                    <a:lnTo>
                      <a:pt x="200" y="131"/>
                    </a:lnTo>
                    <a:lnTo>
                      <a:pt x="178" y="94"/>
                    </a:lnTo>
                    <a:lnTo>
                      <a:pt x="150" y="66"/>
                    </a:lnTo>
                    <a:lnTo>
                      <a:pt x="122" y="43"/>
                    </a:lnTo>
                    <a:lnTo>
                      <a:pt x="92" y="25"/>
                    </a:lnTo>
                    <a:lnTo>
                      <a:pt x="65" y="14"/>
                    </a:lnTo>
                    <a:lnTo>
                      <a:pt x="42" y="6"/>
                    </a:lnTo>
                    <a:lnTo>
                      <a:pt x="25" y="1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2"/>
                    </a:lnTo>
                    <a:lnTo>
                      <a:pt x="2" y="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Freeform 77"/>
              <p:cNvSpPr>
                <a:spLocks/>
              </p:cNvSpPr>
              <p:nvPr/>
            </p:nvSpPr>
            <p:spPr bwMode="auto">
              <a:xfrm>
                <a:off x="-228" y="1616"/>
                <a:ext cx="88" cy="26"/>
              </a:xfrm>
              <a:custGeom>
                <a:avLst/>
                <a:gdLst/>
                <a:ahLst/>
                <a:cxnLst>
                  <a:cxn ang="0">
                    <a:pos x="9" y="22"/>
                  </a:cxn>
                  <a:cxn ang="0">
                    <a:pos x="4" y="25"/>
                  </a:cxn>
                  <a:cxn ang="0">
                    <a:pos x="1" y="30"/>
                  </a:cxn>
                  <a:cxn ang="0">
                    <a:pos x="0" y="37"/>
                  </a:cxn>
                  <a:cxn ang="0">
                    <a:pos x="1" y="43"/>
                  </a:cxn>
                  <a:cxn ang="0">
                    <a:pos x="4" y="48"/>
                  </a:cxn>
                  <a:cxn ang="0">
                    <a:pos x="10" y="52"/>
                  </a:cxn>
                  <a:cxn ang="0">
                    <a:pos x="17" y="53"/>
                  </a:cxn>
                  <a:cxn ang="0">
                    <a:pos x="23" y="52"/>
                  </a:cxn>
                  <a:cxn ang="0">
                    <a:pos x="26" y="51"/>
                  </a:cxn>
                  <a:cxn ang="0">
                    <a:pos x="35" y="46"/>
                  </a:cxn>
                  <a:cxn ang="0">
                    <a:pos x="48" y="43"/>
                  </a:cxn>
                  <a:cxn ang="0">
                    <a:pos x="65" y="38"/>
                  </a:cxn>
                  <a:cxn ang="0">
                    <a:pos x="85" y="35"/>
                  </a:cxn>
                  <a:cxn ang="0">
                    <a:pos x="108" y="32"/>
                  </a:cxn>
                  <a:cxn ang="0">
                    <a:pos x="131" y="35"/>
                  </a:cxn>
                  <a:cxn ang="0">
                    <a:pos x="154" y="39"/>
                  </a:cxn>
                  <a:cxn ang="0">
                    <a:pos x="160" y="40"/>
                  </a:cxn>
                  <a:cxn ang="0">
                    <a:pos x="167" y="38"/>
                  </a:cxn>
                  <a:cxn ang="0">
                    <a:pos x="171" y="35"/>
                  </a:cxn>
                  <a:cxn ang="0">
                    <a:pos x="175" y="29"/>
                  </a:cxn>
                  <a:cxn ang="0">
                    <a:pos x="175" y="22"/>
                  </a:cxn>
                  <a:cxn ang="0">
                    <a:pos x="174" y="16"/>
                  </a:cxn>
                  <a:cxn ang="0">
                    <a:pos x="169" y="12"/>
                  </a:cxn>
                  <a:cxn ang="0">
                    <a:pos x="163" y="8"/>
                  </a:cxn>
                  <a:cxn ang="0">
                    <a:pos x="136" y="2"/>
                  </a:cxn>
                  <a:cxn ang="0">
                    <a:pos x="108" y="0"/>
                  </a:cxn>
                  <a:cxn ang="0">
                    <a:pos x="83" y="1"/>
                  </a:cxn>
                  <a:cxn ang="0">
                    <a:pos x="60" y="6"/>
                  </a:cxn>
                  <a:cxn ang="0">
                    <a:pos x="40" y="10"/>
                  </a:cxn>
                  <a:cxn ang="0">
                    <a:pos x="24" y="15"/>
                  </a:cxn>
                  <a:cxn ang="0">
                    <a:pos x="14" y="20"/>
                  </a:cxn>
                  <a:cxn ang="0">
                    <a:pos x="9" y="22"/>
                  </a:cxn>
                </a:cxnLst>
                <a:rect l="0" t="0" r="r" b="b"/>
                <a:pathLst>
                  <a:path w="175" h="53">
                    <a:moveTo>
                      <a:pt x="9" y="22"/>
                    </a:moveTo>
                    <a:lnTo>
                      <a:pt x="4" y="25"/>
                    </a:lnTo>
                    <a:lnTo>
                      <a:pt x="1" y="30"/>
                    </a:lnTo>
                    <a:lnTo>
                      <a:pt x="0" y="37"/>
                    </a:lnTo>
                    <a:lnTo>
                      <a:pt x="1" y="43"/>
                    </a:lnTo>
                    <a:lnTo>
                      <a:pt x="4" y="48"/>
                    </a:lnTo>
                    <a:lnTo>
                      <a:pt x="10" y="52"/>
                    </a:lnTo>
                    <a:lnTo>
                      <a:pt x="17" y="53"/>
                    </a:lnTo>
                    <a:lnTo>
                      <a:pt x="23" y="52"/>
                    </a:lnTo>
                    <a:lnTo>
                      <a:pt x="26" y="51"/>
                    </a:lnTo>
                    <a:lnTo>
                      <a:pt x="35" y="46"/>
                    </a:lnTo>
                    <a:lnTo>
                      <a:pt x="48" y="43"/>
                    </a:lnTo>
                    <a:lnTo>
                      <a:pt x="65" y="38"/>
                    </a:lnTo>
                    <a:lnTo>
                      <a:pt x="85" y="35"/>
                    </a:lnTo>
                    <a:lnTo>
                      <a:pt x="108" y="32"/>
                    </a:lnTo>
                    <a:lnTo>
                      <a:pt x="131" y="35"/>
                    </a:lnTo>
                    <a:lnTo>
                      <a:pt x="154" y="39"/>
                    </a:lnTo>
                    <a:lnTo>
                      <a:pt x="160" y="40"/>
                    </a:lnTo>
                    <a:lnTo>
                      <a:pt x="167" y="38"/>
                    </a:lnTo>
                    <a:lnTo>
                      <a:pt x="171" y="35"/>
                    </a:lnTo>
                    <a:lnTo>
                      <a:pt x="175" y="29"/>
                    </a:lnTo>
                    <a:lnTo>
                      <a:pt x="175" y="22"/>
                    </a:lnTo>
                    <a:lnTo>
                      <a:pt x="174" y="16"/>
                    </a:lnTo>
                    <a:lnTo>
                      <a:pt x="169" y="12"/>
                    </a:lnTo>
                    <a:lnTo>
                      <a:pt x="163" y="8"/>
                    </a:lnTo>
                    <a:lnTo>
                      <a:pt x="136" y="2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6"/>
                    </a:lnTo>
                    <a:lnTo>
                      <a:pt x="40" y="10"/>
                    </a:lnTo>
                    <a:lnTo>
                      <a:pt x="24" y="15"/>
                    </a:lnTo>
                    <a:lnTo>
                      <a:pt x="14" y="20"/>
                    </a:lnTo>
                    <a:lnTo>
                      <a:pt x="9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Freeform 78"/>
              <p:cNvSpPr>
                <a:spLocks/>
              </p:cNvSpPr>
              <p:nvPr/>
            </p:nvSpPr>
            <p:spPr bwMode="auto">
              <a:xfrm>
                <a:off x="-540" y="2098"/>
                <a:ext cx="942" cy="447"/>
              </a:xfrm>
              <a:custGeom>
                <a:avLst/>
                <a:gdLst/>
                <a:ahLst/>
                <a:cxnLst>
                  <a:cxn ang="0">
                    <a:pos x="1235" y="0"/>
                  </a:cxn>
                  <a:cxn ang="0">
                    <a:pos x="1331" y="4"/>
                  </a:cxn>
                  <a:cxn ang="0">
                    <a:pos x="1424" y="10"/>
                  </a:cxn>
                  <a:cxn ang="0">
                    <a:pos x="1515" y="21"/>
                  </a:cxn>
                  <a:cxn ang="0">
                    <a:pos x="1604" y="34"/>
                  </a:cxn>
                  <a:cxn ang="0">
                    <a:pos x="1689" y="50"/>
                  </a:cxn>
                  <a:cxn ang="0">
                    <a:pos x="1769" y="68"/>
                  </a:cxn>
                  <a:cxn ang="0">
                    <a:pos x="1848" y="89"/>
                  </a:cxn>
                  <a:cxn ang="0">
                    <a:pos x="1870" y="143"/>
                  </a:cxn>
                  <a:cxn ang="0">
                    <a:pos x="1835" y="227"/>
                  </a:cxn>
                  <a:cxn ang="0">
                    <a:pos x="1795" y="306"/>
                  </a:cxn>
                  <a:cxn ang="0">
                    <a:pos x="1748" y="382"/>
                  </a:cxn>
                  <a:cxn ang="0">
                    <a:pos x="1696" y="455"/>
                  </a:cxn>
                  <a:cxn ang="0">
                    <a:pos x="1638" y="523"/>
                  </a:cxn>
                  <a:cxn ang="0">
                    <a:pos x="1576" y="585"/>
                  </a:cxn>
                  <a:cxn ang="0">
                    <a:pos x="1508" y="644"/>
                  </a:cxn>
                  <a:cxn ang="0">
                    <a:pos x="1437" y="697"/>
                  </a:cxn>
                  <a:cxn ang="0">
                    <a:pos x="1362" y="744"/>
                  </a:cxn>
                  <a:cxn ang="0">
                    <a:pos x="1282" y="786"/>
                  </a:cxn>
                  <a:cxn ang="0">
                    <a:pos x="1199" y="820"/>
                  </a:cxn>
                  <a:cxn ang="0">
                    <a:pos x="1113" y="849"/>
                  </a:cxn>
                  <a:cxn ang="0">
                    <a:pos x="1023" y="872"/>
                  </a:cxn>
                  <a:cxn ang="0">
                    <a:pos x="932" y="887"/>
                  </a:cxn>
                  <a:cxn ang="0">
                    <a:pos x="838" y="894"/>
                  </a:cxn>
                  <a:cxn ang="0">
                    <a:pos x="763" y="895"/>
                  </a:cxn>
                  <a:cxn ang="0">
                    <a:pos x="706" y="892"/>
                  </a:cxn>
                  <a:cxn ang="0">
                    <a:pos x="651" y="887"/>
                  </a:cxn>
                  <a:cxn ang="0">
                    <a:pos x="597" y="879"/>
                  </a:cxn>
                  <a:cxn ang="0">
                    <a:pos x="543" y="869"/>
                  </a:cxn>
                  <a:cxn ang="0">
                    <a:pos x="491" y="855"/>
                  </a:cxn>
                  <a:cxn ang="0">
                    <a:pos x="439" y="840"/>
                  </a:cxn>
                  <a:cxn ang="0">
                    <a:pos x="388" y="822"/>
                  </a:cxn>
                  <a:cxn ang="0">
                    <a:pos x="339" y="802"/>
                  </a:cxn>
                  <a:cxn ang="0">
                    <a:pos x="291" y="780"/>
                  </a:cxn>
                  <a:cxn ang="0">
                    <a:pos x="243" y="756"/>
                  </a:cxn>
                  <a:cxn ang="0">
                    <a:pos x="197" y="729"/>
                  </a:cxn>
                  <a:cxn ang="0">
                    <a:pos x="154" y="702"/>
                  </a:cxn>
                  <a:cxn ang="0">
                    <a:pos x="110" y="672"/>
                  </a:cxn>
                  <a:cxn ang="0">
                    <a:pos x="68" y="639"/>
                  </a:cxn>
                  <a:cxn ang="0">
                    <a:pos x="28" y="605"/>
                  </a:cxn>
                  <a:cxn ang="0">
                    <a:pos x="5" y="571"/>
                  </a:cxn>
                  <a:cxn ang="0">
                    <a:pos x="0" y="540"/>
                  </a:cxn>
                  <a:cxn ang="0">
                    <a:pos x="1" y="498"/>
                  </a:cxn>
                  <a:cxn ang="0">
                    <a:pos x="14" y="445"/>
                  </a:cxn>
                  <a:cxn ang="0">
                    <a:pos x="37" y="393"/>
                  </a:cxn>
                  <a:cxn ang="0">
                    <a:pos x="72" y="344"/>
                  </a:cxn>
                  <a:cxn ang="0">
                    <a:pos x="118" y="297"/>
                  </a:cxn>
                  <a:cxn ang="0">
                    <a:pos x="172" y="252"/>
                  </a:cxn>
                  <a:cxn ang="0">
                    <a:pos x="236" y="211"/>
                  </a:cxn>
                  <a:cxn ang="0">
                    <a:pos x="309" y="172"/>
                  </a:cxn>
                  <a:cxn ang="0">
                    <a:pos x="388" y="136"/>
                  </a:cxn>
                  <a:cxn ang="0">
                    <a:pos x="477" y="104"/>
                  </a:cxn>
                  <a:cxn ang="0">
                    <a:pos x="572" y="76"/>
                  </a:cxn>
                  <a:cxn ang="0">
                    <a:pos x="672" y="52"/>
                  </a:cxn>
                  <a:cxn ang="0">
                    <a:pos x="779" y="32"/>
                  </a:cxn>
                  <a:cxn ang="0">
                    <a:pos x="891" y="16"/>
                  </a:cxn>
                  <a:cxn ang="0">
                    <a:pos x="1006" y="6"/>
                  </a:cxn>
                  <a:cxn ang="0">
                    <a:pos x="1126" y="1"/>
                  </a:cxn>
                </a:cxnLst>
                <a:rect l="0" t="0" r="r" b="b"/>
                <a:pathLst>
                  <a:path w="1885" h="895">
                    <a:moveTo>
                      <a:pt x="1187" y="0"/>
                    </a:moveTo>
                    <a:lnTo>
                      <a:pt x="1235" y="0"/>
                    </a:lnTo>
                    <a:lnTo>
                      <a:pt x="1283" y="2"/>
                    </a:lnTo>
                    <a:lnTo>
                      <a:pt x="1331" y="4"/>
                    </a:lnTo>
                    <a:lnTo>
                      <a:pt x="1378" y="7"/>
                    </a:lnTo>
                    <a:lnTo>
                      <a:pt x="1424" y="10"/>
                    </a:lnTo>
                    <a:lnTo>
                      <a:pt x="1470" y="15"/>
                    </a:lnTo>
                    <a:lnTo>
                      <a:pt x="1515" y="21"/>
                    </a:lnTo>
                    <a:lnTo>
                      <a:pt x="1560" y="27"/>
                    </a:lnTo>
                    <a:lnTo>
                      <a:pt x="1604" y="34"/>
                    </a:lnTo>
                    <a:lnTo>
                      <a:pt x="1646" y="42"/>
                    </a:lnTo>
                    <a:lnTo>
                      <a:pt x="1689" y="50"/>
                    </a:lnTo>
                    <a:lnTo>
                      <a:pt x="1729" y="59"/>
                    </a:lnTo>
                    <a:lnTo>
                      <a:pt x="1769" y="68"/>
                    </a:lnTo>
                    <a:lnTo>
                      <a:pt x="1809" y="78"/>
                    </a:lnTo>
                    <a:lnTo>
                      <a:pt x="1848" y="89"/>
                    </a:lnTo>
                    <a:lnTo>
                      <a:pt x="1885" y="100"/>
                    </a:lnTo>
                    <a:lnTo>
                      <a:pt x="1870" y="143"/>
                    </a:lnTo>
                    <a:lnTo>
                      <a:pt x="1853" y="186"/>
                    </a:lnTo>
                    <a:lnTo>
                      <a:pt x="1835" y="227"/>
                    </a:lnTo>
                    <a:lnTo>
                      <a:pt x="1815" y="267"/>
                    </a:lnTo>
                    <a:lnTo>
                      <a:pt x="1795" y="306"/>
                    </a:lnTo>
                    <a:lnTo>
                      <a:pt x="1772" y="346"/>
                    </a:lnTo>
                    <a:lnTo>
                      <a:pt x="1748" y="382"/>
                    </a:lnTo>
                    <a:lnTo>
                      <a:pt x="1722" y="419"/>
                    </a:lnTo>
                    <a:lnTo>
                      <a:pt x="1696" y="455"/>
                    </a:lnTo>
                    <a:lnTo>
                      <a:pt x="1667" y="490"/>
                    </a:lnTo>
                    <a:lnTo>
                      <a:pt x="1638" y="523"/>
                    </a:lnTo>
                    <a:lnTo>
                      <a:pt x="1607" y="555"/>
                    </a:lnTo>
                    <a:lnTo>
                      <a:pt x="1576" y="585"/>
                    </a:lnTo>
                    <a:lnTo>
                      <a:pt x="1543" y="615"/>
                    </a:lnTo>
                    <a:lnTo>
                      <a:pt x="1508" y="644"/>
                    </a:lnTo>
                    <a:lnTo>
                      <a:pt x="1473" y="670"/>
                    </a:lnTo>
                    <a:lnTo>
                      <a:pt x="1437" y="697"/>
                    </a:lnTo>
                    <a:lnTo>
                      <a:pt x="1400" y="721"/>
                    </a:lnTo>
                    <a:lnTo>
                      <a:pt x="1362" y="744"/>
                    </a:lnTo>
                    <a:lnTo>
                      <a:pt x="1321" y="765"/>
                    </a:lnTo>
                    <a:lnTo>
                      <a:pt x="1282" y="786"/>
                    </a:lnTo>
                    <a:lnTo>
                      <a:pt x="1241" y="804"/>
                    </a:lnTo>
                    <a:lnTo>
                      <a:pt x="1199" y="820"/>
                    </a:lnTo>
                    <a:lnTo>
                      <a:pt x="1156" y="836"/>
                    </a:lnTo>
                    <a:lnTo>
                      <a:pt x="1113" y="849"/>
                    </a:lnTo>
                    <a:lnTo>
                      <a:pt x="1068" y="862"/>
                    </a:lnTo>
                    <a:lnTo>
                      <a:pt x="1023" y="872"/>
                    </a:lnTo>
                    <a:lnTo>
                      <a:pt x="978" y="880"/>
                    </a:lnTo>
                    <a:lnTo>
                      <a:pt x="932" y="887"/>
                    </a:lnTo>
                    <a:lnTo>
                      <a:pt x="885" y="892"/>
                    </a:lnTo>
                    <a:lnTo>
                      <a:pt x="838" y="894"/>
                    </a:lnTo>
                    <a:lnTo>
                      <a:pt x="790" y="895"/>
                    </a:lnTo>
                    <a:lnTo>
                      <a:pt x="763" y="895"/>
                    </a:lnTo>
                    <a:lnTo>
                      <a:pt x="734" y="894"/>
                    </a:lnTo>
                    <a:lnTo>
                      <a:pt x="706" y="892"/>
                    </a:lnTo>
                    <a:lnTo>
                      <a:pt x="679" y="889"/>
                    </a:lnTo>
                    <a:lnTo>
                      <a:pt x="651" y="887"/>
                    </a:lnTo>
                    <a:lnTo>
                      <a:pt x="623" y="882"/>
                    </a:lnTo>
                    <a:lnTo>
                      <a:pt x="597" y="879"/>
                    </a:lnTo>
                    <a:lnTo>
                      <a:pt x="570" y="873"/>
                    </a:lnTo>
                    <a:lnTo>
                      <a:pt x="543" y="869"/>
                    </a:lnTo>
                    <a:lnTo>
                      <a:pt x="516" y="862"/>
                    </a:lnTo>
                    <a:lnTo>
                      <a:pt x="491" y="855"/>
                    </a:lnTo>
                    <a:lnTo>
                      <a:pt x="464" y="848"/>
                    </a:lnTo>
                    <a:lnTo>
                      <a:pt x="439" y="840"/>
                    </a:lnTo>
                    <a:lnTo>
                      <a:pt x="414" y="832"/>
                    </a:lnTo>
                    <a:lnTo>
                      <a:pt x="388" y="822"/>
                    </a:lnTo>
                    <a:lnTo>
                      <a:pt x="363" y="812"/>
                    </a:lnTo>
                    <a:lnTo>
                      <a:pt x="339" y="802"/>
                    </a:lnTo>
                    <a:lnTo>
                      <a:pt x="315" y="791"/>
                    </a:lnTo>
                    <a:lnTo>
                      <a:pt x="291" y="780"/>
                    </a:lnTo>
                    <a:lnTo>
                      <a:pt x="266" y="768"/>
                    </a:lnTo>
                    <a:lnTo>
                      <a:pt x="243" y="756"/>
                    </a:lnTo>
                    <a:lnTo>
                      <a:pt x="220" y="743"/>
                    </a:lnTo>
                    <a:lnTo>
                      <a:pt x="197" y="729"/>
                    </a:lnTo>
                    <a:lnTo>
                      <a:pt x="175" y="715"/>
                    </a:lnTo>
                    <a:lnTo>
                      <a:pt x="154" y="702"/>
                    </a:lnTo>
                    <a:lnTo>
                      <a:pt x="132" y="687"/>
                    </a:lnTo>
                    <a:lnTo>
                      <a:pt x="110" y="672"/>
                    </a:lnTo>
                    <a:lnTo>
                      <a:pt x="89" y="655"/>
                    </a:lnTo>
                    <a:lnTo>
                      <a:pt x="68" y="639"/>
                    </a:lnTo>
                    <a:lnTo>
                      <a:pt x="48" y="622"/>
                    </a:lnTo>
                    <a:lnTo>
                      <a:pt x="28" y="605"/>
                    </a:lnTo>
                    <a:lnTo>
                      <a:pt x="8" y="587"/>
                    </a:lnTo>
                    <a:lnTo>
                      <a:pt x="5" y="571"/>
                    </a:lnTo>
                    <a:lnTo>
                      <a:pt x="3" y="556"/>
                    </a:lnTo>
                    <a:lnTo>
                      <a:pt x="0" y="540"/>
                    </a:lnTo>
                    <a:lnTo>
                      <a:pt x="0" y="524"/>
                    </a:lnTo>
                    <a:lnTo>
                      <a:pt x="1" y="498"/>
                    </a:lnTo>
                    <a:lnTo>
                      <a:pt x="6" y="471"/>
                    </a:lnTo>
                    <a:lnTo>
                      <a:pt x="14" y="445"/>
                    </a:lnTo>
                    <a:lnTo>
                      <a:pt x="25" y="418"/>
                    </a:lnTo>
                    <a:lnTo>
                      <a:pt x="37" y="393"/>
                    </a:lnTo>
                    <a:lnTo>
                      <a:pt x="53" y="369"/>
                    </a:lnTo>
                    <a:lnTo>
                      <a:pt x="72" y="344"/>
                    </a:lnTo>
                    <a:lnTo>
                      <a:pt x="94" y="320"/>
                    </a:lnTo>
                    <a:lnTo>
                      <a:pt x="118" y="297"/>
                    </a:lnTo>
                    <a:lnTo>
                      <a:pt x="143" y="274"/>
                    </a:lnTo>
                    <a:lnTo>
                      <a:pt x="172" y="252"/>
                    </a:lnTo>
                    <a:lnTo>
                      <a:pt x="203" y="232"/>
                    </a:lnTo>
                    <a:lnTo>
                      <a:pt x="236" y="211"/>
                    </a:lnTo>
                    <a:lnTo>
                      <a:pt x="271" y="191"/>
                    </a:lnTo>
                    <a:lnTo>
                      <a:pt x="309" y="172"/>
                    </a:lnTo>
                    <a:lnTo>
                      <a:pt x="348" y="153"/>
                    </a:lnTo>
                    <a:lnTo>
                      <a:pt x="388" y="136"/>
                    </a:lnTo>
                    <a:lnTo>
                      <a:pt x="432" y="120"/>
                    </a:lnTo>
                    <a:lnTo>
                      <a:pt x="477" y="104"/>
                    </a:lnTo>
                    <a:lnTo>
                      <a:pt x="523" y="90"/>
                    </a:lnTo>
                    <a:lnTo>
                      <a:pt x="572" y="76"/>
                    </a:lnTo>
                    <a:lnTo>
                      <a:pt x="621" y="63"/>
                    </a:lnTo>
                    <a:lnTo>
                      <a:pt x="672" y="52"/>
                    </a:lnTo>
                    <a:lnTo>
                      <a:pt x="725" y="42"/>
                    </a:lnTo>
                    <a:lnTo>
                      <a:pt x="779" y="32"/>
                    </a:lnTo>
                    <a:lnTo>
                      <a:pt x="834" y="23"/>
                    </a:lnTo>
                    <a:lnTo>
                      <a:pt x="891" y="16"/>
                    </a:lnTo>
                    <a:lnTo>
                      <a:pt x="947" y="10"/>
                    </a:lnTo>
                    <a:lnTo>
                      <a:pt x="1006" y="6"/>
                    </a:lnTo>
                    <a:lnTo>
                      <a:pt x="1066" y="2"/>
                    </a:lnTo>
                    <a:lnTo>
                      <a:pt x="1126" y="1"/>
                    </a:lnTo>
                    <a:lnTo>
                      <a:pt x="1187" y="0"/>
                    </a:lnTo>
                    <a:close/>
                  </a:path>
                </a:pathLst>
              </a:custGeom>
              <a:solidFill>
                <a:srgbClr val="BC684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Freeform 79"/>
              <p:cNvSpPr>
                <a:spLocks/>
              </p:cNvSpPr>
              <p:nvPr/>
            </p:nvSpPr>
            <p:spPr bwMode="auto">
              <a:xfrm>
                <a:off x="-548" y="2089"/>
                <a:ext cx="958" cy="310"/>
              </a:xfrm>
              <a:custGeom>
                <a:avLst/>
                <a:gdLst/>
                <a:ahLst/>
                <a:cxnLst>
                  <a:cxn ang="0">
                    <a:pos x="0" y="556"/>
                  </a:cxn>
                  <a:cxn ang="0">
                    <a:pos x="5" y="590"/>
                  </a:cxn>
                  <a:cxn ang="0">
                    <a:pos x="12" y="613"/>
                  </a:cxn>
                  <a:cxn ang="0">
                    <a:pos x="22" y="618"/>
                  </a:cxn>
                  <a:cxn ang="0">
                    <a:pos x="35" y="616"/>
                  </a:cxn>
                  <a:cxn ang="0">
                    <a:pos x="41" y="606"/>
                  </a:cxn>
                  <a:cxn ang="0">
                    <a:pos x="37" y="584"/>
                  </a:cxn>
                  <a:cxn ang="0">
                    <a:pos x="32" y="555"/>
                  </a:cxn>
                  <a:cxn ang="0">
                    <a:pos x="32" y="514"/>
                  </a:cxn>
                  <a:cxn ang="0">
                    <a:pos x="45" y="463"/>
                  </a:cxn>
                  <a:cxn ang="0">
                    <a:pos x="68" y="413"/>
                  </a:cxn>
                  <a:cxn ang="0">
                    <a:pos x="103" y="366"/>
                  </a:cxn>
                  <a:cxn ang="0">
                    <a:pos x="148" y="320"/>
                  </a:cxn>
                  <a:cxn ang="0">
                    <a:pos x="202" y="278"/>
                  </a:cxn>
                  <a:cxn ang="0">
                    <a:pos x="265" y="236"/>
                  </a:cxn>
                  <a:cxn ang="0">
                    <a:pos x="337" y="199"/>
                  </a:cxn>
                  <a:cxn ang="0">
                    <a:pos x="416" y="165"/>
                  </a:cxn>
                  <a:cxn ang="0">
                    <a:pos x="502" y="134"/>
                  </a:cxn>
                  <a:cxn ang="0">
                    <a:pos x="596" y="106"/>
                  </a:cxn>
                  <a:cxn ang="0">
                    <a:pos x="696" y="83"/>
                  </a:cxn>
                  <a:cxn ang="0">
                    <a:pos x="801" y="63"/>
                  </a:cxn>
                  <a:cxn ang="0">
                    <a:pos x="910" y="48"/>
                  </a:cxn>
                  <a:cxn ang="0">
                    <a:pos x="1025" y="38"/>
                  </a:cxn>
                  <a:cxn ang="0">
                    <a:pos x="1143" y="33"/>
                  </a:cxn>
                  <a:cxn ang="0">
                    <a:pos x="1250" y="32"/>
                  </a:cxn>
                  <a:cxn ang="0">
                    <a:pos x="1342" y="36"/>
                  </a:cxn>
                  <a:cxn ang="0">
                    <a:pos x="1434" y="43"/>
                  </a:cxn>
                  <a:cxn ang="0">
                    <a:pos x="1524" y="52"/>
                  </a:cxn>
                  <a:cxn ang="0">
                    <a:pos x="1610" y="64"/>
                  </a:cxn>
                  <a:cxn ang="0">
                    <a:pos x="1696" y="79"/>
                  </a:cxn>
                  <a:cxn ang="0">
                    <a:pos x="1778" y="98"/>
                  </a:cxn>
                  <a:cxn ang="0">
                    <a:pos x="1858" y="120"/>
                  </a:cxn>
                  <a:cxn ang="0">
                    <a:pos x="1902" y="132"/>
                  </a:cxn>
                  <a:cxn ang="0">
                    <a:pos x="1912" y="127"/>
                  </a:cxn>
                  <a:cxn ang="0">
                    <a:pos x="1917" y="115"/>
                  </a:cxn>
                  <a:cxn ang="0">
                    <a:pos x="1911" y="105"/>
                  </a:cxn>
                  <a:cxn ang="0">
                    <a:pos x="1866" y="90"/>
                  </a:cxn>
                  <a:cxn ang="0">
                    <a:pos x="1787" y="68"/>
                  </a:cxn>
                  <a:cxn ang="0">
                    <a:pos x="1702" y="48"/>
                  </a:cxn>
                  <a:cxn ang="0">
                    <a:pos x="1616" y="33"/>
                  </a:cxn>
                  <a:cxn ang="0">
                    <a:pos x="1527" y="20"/>
                  </a:cxn>
                  <a:cxn ang="0">
                    <a:pos x="1438" y="10"/>
                  </a:cxn>
                  <a:cxn ang="0">
                    <a:pos x="1344" y="3"/>
                  </a:cxn>
                  <a:cxn ang="0">
                    <a:pos x="1250" y="0"/>
                  </a:cxn>
                  <a:cxn ang="0">
                    <a:pos x="1140" y="1"/>
                  </a:cxn>
                  <a:cxn ang="0">
                    <a:pos x="1019" y="6"/>
                  </a:cxn>
                  <a:cxn ang="0">
                    <a:pos x="902" y="17"/>
                  </a:cxn>
                  <a:cxn ang="0">
                    <a:pos x="789" y="33"/>
                  </a:cxn>
                  <a:cxn ang="0">
                    <a:pos x="682" y="53"/>
                  </a:cxn>
                  <a:cxn ang="0">
                    <a:pos x="580" y="78"/>
                  </a:cxn>
                  <a:cxn ang="0">
                    <a:pos x="484" y="107"/>
                  </a:cxn>
                  <a:cxn ang="0">
                    <a:pos x="394" y="140"/>
                  </a:cxn>
                  <a:cxn ang="0">
                    <a:pos x="312" y="177"/>
                  </a:cxn>
                  <a:cxn ang="0">
                    <a:pos x="240" y="218"/>
                  </a:cxn>
                  <a:cxn ang="0">
                    <a:pos x="174" y="260"/>
                  </a:cxn>
                  <a:cxn ang="0">
                    <a:pos x="119" y="306"/>
                  </a:cxn>
                  <a:cxn ang="0">
                    <a:pos x="73" y="355"/>
                  </a:cxn>
                  <a:cxn ang="0">
                    <a:pos x="38" y="405"/>
                  </a:cxn>
                  <a:cxn ang="0">
                    <a:pos x="14" y="458"/>
                  </a:cxn>
                  <a:cxn ang="0">
                    <a:pos x="1" y="513"/>
                  </a:cxn>
                </a:cxnLst>
                <a:rect l="0" t="0" r="r" b="b"/>
                <a:pathLst>
                  <a:path w="1917" h="618">
                    <a:moveTo>
                      <a:pt x="0" y="540"/>
                    </a:moveTo>
                    <a:lnTo>
                      <a:pt x="0" y="556"/>
                    </a:lnTo>
                    <a:lnTo>
                      <a:pt x="3" y="574"/>
                    </a:lnTo>
                    <a:lnTo>
                      <a:pt x="5" y="590"/>
                    </a:lnTo>
                    <a:lnTo>
                      <a:pt x="9" y="607"/>
                    </a:lnTo>
                    <a:lnTo>
                      <a:pt x="12" y="613"/>
                    </a:lnTo>
                    <a:lnTo>
                      <a:pt x="16" y="617"/>
                    </a:lnTo>
                    <a:lnTo>
                      <a:pt x="22" y="618"/>
                    </a:lnTo>
                    <a:lnTo>
                      <a:pt x="29" y="618"/>
                    </a:lnTo>
                    <a:lnTo>
                      <a:pt x="35" y="616"/>
                    </a:lnTo>
                    <a:lnTo>
                      <a:pt x="38" y="612"/>
                    </a:lnTo>
                    <a:lnTo>
                      <a:pt x="41" y="606"/>
                    </a:lnTo>
                    <a:lnTo>
                      <a:pt x="41" y="599"/>
                    </a:lnTo>
                    <a:lnTo>
                      <a:pt x="37" y="584"/>
                    </a:lnTo>
                    <a:lnTo>
                      <a:pt x="34" y="569"/>
                    </a:lnTo>
                    <a:lnTo>
                      <a:pt x="32" y="555"/>
                    </a:lnTo>
                    <a:lnTo>
                      <a:pt x="31" y="540"/>
                    </a:lnTo>
                    <a:lnTo>
                      <a:pt x="32" y="514"/>
                    </a:lnTo>
                    <a:lnTo>
                      <a:pt x="37" y="488"/>
                    </a:lnTo>
                    <a:lnTo>
                      <a:pt x="45" y="463"/>
                    </a:lnTo>
                    <a:lnTo>
                      <a:pt x="55" y="438"/>
                    </a:lnTo>
                    <a:lnTo>
                      <a:pt x="68" y="413"/>
                    </a:lnTo>
                    <a:lnTo>
                      <a:pt x="84" y="389"/>
                    </a:lnTo>
                    <a:lnTo>
                      <a:pt x="103" y="366"/>
                    </a:lnTo>
                    <a:lnTo>
                      <a:pt x="123" y="343"/>
                    </a:lnTo>
                    <a:lnTo>
                      <a:pt x="148" y="320"/>
                    </a:lnTo>
                    <a:lnTo>
                      <a:pt x="173" y="298"/>
                    </a:lnTo>
                    <a:lnTo>
                      <a:pt x="202" y="278"/>
                    </a:lnTo>
                    <a:lnTo>
                      <a:pt x="232" y="257"/>
                    </a:lnTo>
                    <a:lnTo>
                      <a:pt x="265" y="236"/>
                    </a:lnTo>
                    <a:lnTo>
                      <a:pt x="300" y="218"/>
                    </a:lnTo>
                    <a:lnTo>
                      <a:pt x="337" y="199"/>
                    </a:lnTo>
                    <a:lnTo>
                      <a:pt x="376" y="181"/>
                    </a:lnTo>
                    <a:lnTo>
                      <a:pt x="416" y="165"/>
                    </a:lnTo>
                    <a:lnTo>
                      <a:pt x="459" y="149"/>
                    </a:lnTo>
                    <a:lnTo>
                      <a:pt x="502" y="134"/>
                    </a:lnTo>
                    <a:lnTo>
                      <a:pt x="548" y="119"/>
                    </a:lnTo>
                    <a:lnTo>
                      <a:pt x="596" y="106"/>
                    </a:lnTo>
                    <a:lnTo>
                      <a:pt x="645" y="93"/>
                    </a:lnTo>
                    <a:lnTo>
                      <a:pt x="696" y="83"/>
                    </a:lnTo>
                    <a:lnTo>
                      <a:pt x="748" y="73"/>
                    </a:lnTo>
                    <a:lnTo>
                      <a:pt x="801" y="63"/>
                    </a:lnTo>
                    <a:lnTo>
                      <a:pt x="855" y="55"/>
                    </a:lnTo>
                    <a:lnTo>
                      <a:pt x="910" y="48"/>
                    </a:lnTo>
                    <a:lnTo>
                      <a:pt x="968" y="43"/>
                    </a:lnTo>
                    <a:lnTo>
                      <a:pt x="1025" y="38"/>
                    </a:lnTo>
                    <a:lnTo>
                      <a:pt x="1083" y="35"/>
                    </a:lnTo>
                    <a:lnTo>
                      <a:pt x="1143" y="33"/>
                    </a:lnTo>
                    <a:lnTo>
                      <a:pt x="1203" y="32"/>
                    </a:lnTo>
                    <a:lnTo>
                      <a:pt x="1250" y="32"/>
                    </a:lnTo>
                    <a:lnTo>
                      <a:pt x="1296" y="33"/>
                    </a:lnTo>
                    <a:lnTo>
                      <a:pt x="1342" y="36"/>
                    </a:lnTo>
                    <a:lnTo>
                      <a:pt x="1388" y="39"/>
                    </a:lnTo>
                    <a:lnTo>
                      <a:pt x="1434" y="43"/>
                    </a:lnTo>
                    <a:lnTo>
                      <a:pt x="1479" y="46"/>
                    </a:lnTo>
                    <a:lnTo>
                      <a:pt x="1524" y="52"/>
                    </a:lnTo>
                    <a:lnTo>
                      <a:pt x="1568" y="58"/>
                    </a:lnTo>
                    <a:lnTo>
                      <a:pt x="1610" y="64"/>
                    </a:lnTo>
                    <a:lnTo>
                      <a:pt x="1654" y="71"/>
                    </a:lnTo>
                    <a:lnTo>
                      <a:pt x="1696" y="79"/>
                    </a:lnTo>
                    <a:lnTo>
                      <a:pt x="1737" y="89"/>
                    </a:lnTo>
                    <a:lnTo>
                      <a:pt x="1778" y="98"/>
                    </a:lnTo>
                    <a:lnTo>
                      <a:pt x="1819" y="108"/>
                    </a:lnTo>
                    <a:lnTo>
                      <a:pt x="1858" y="120"/>
                    </a:lnTo>
                    <a:lnTo>
                      <a:pt x="1896" y="131"/>
                    </a:lnTo>
                    <a:lnTo>
                      <a:pt x="1902" y="132"/>
                    </a:lnTo>
                    <a:lnTo>
                      <a:pt x="1907" y="131"/>
                    </a:lnTo>
                    <a:lnTo>
                      <a:pt x="1912" y="127"/>
                    </a:lnTo>
                    <a:lnTo>
                      <a:pt x="1916" y="121"/>
                    </a:lnTo>
                    <a:lnTo>
                      <a:pt x="1917" y="115"/>
                    </a:lnTo>
                    <a:lnTo>
                      <a:pt x="1916" y="109"/>
                    </a:lnTo>
                    <a:lnTo>
                      <a:pt x="1911" y="105"/>
                    </a:lnTo>
                    <a:lnTo>
                      <a:pt x="1905" y="101"/>
                    </a:lnTo>
                    <a:lnTo>
                      <a:pt x="1866" y="90"/>
                    </a:lnTo>
                    <a:lnTo>
                      <a:pt x="1827" y="78"/>
                    </a:lnTo>
                    <a:lnTo>
                      <a:pt x="1787" y="68"/>
                    </a:lnTo>
                    <a:lnTo>
                      <a:pt x="1745" y="58"/>
                    </a:lnTo>
                    <a:lnTo>
                      <a:pt x="1702" y="48"/>
                    </a:lnTo>
                    <a:lnTo>
                      <a:pt x="1660" y="40"/>
                    </a:lnTo>
                    <a:lnTo>
                      <a:pt x="1616" y="33"/>
                    </a:lnTo>
                    <a:lnTo>
                      <a:pt x="1572" y="26"/>
                    </a:lnTo>
                    <a:lnTo>
                      <a:pt x="1527" y="20"/>
                    </a:lnTo>
                    <a:lnTo>
                      <a:pt x="1482" y="15"/>
                    </a:lnTo>
                    <a:lnTo>
                      <a:pt x="1438" y="10"/>
                    </a:lnTo>
                    <a:lnTo>
                      <a:pt x="1392" y="7"/>
                    </a:lnTo>
                    <a:lnTo>
                      <a:pt x="1344" y="3"/>
                    </a:lnTo>
                    <a:lnTo>
                      <a:pt x="1297" y="1"/>
                    </a:lnTo>
                    <a:lnTo>
                      <a:pt x="1250" y="0"/>
                    </a:lnTo>
                    <a:lnTo>
                      <a:pt x="1203" y="0"/>
                    </a:lnTo>
                    <a:lnTo>
                      <a:pt x="1140" y="1"/>
                    </a:lnTo>
                    <a:lnTo>
                      <a:pt x="1079" y="2"/>
                    </a:lnTo>
                    <a:lnTo>
                      <a:pt x="1019" y="6"/>
                    </a:lnTo>
                    <a:lnTo>
                      <a:pt x="961" y="12"/>
                    </a:lnTo>
                    <a:lnTo>
                      <a:pt x="902" y="17"/>
                    </a:lnTo>
                    <a:lnTo>
                      <a:pt x="846" y="24"/>
                    </a:lnTo>
                    <a:lnTo>
                      <a:pt x="789" y="33"/>
                    </a:lnTo>
                    <a:lnTo>
                      <a:pt x="735" y="43"/>
                    </a:lnTo>
                    <a:lnTo>
                      <a:pt x="682" y="53"/>
                    </a:lnTo>
                    <a:lnTo>
                      <a:pt x="630" y="66"/>
                    </a:lnTo>
                    <a:lnTo>
                      <a:pt x="580" y="78"/>
                    </a:lnTo>
                    <a:lnTo>
                      <a:pt x="531" y="92"/>
                    </a:lnTo>
                    <a:lnTo>
                      <a:pt x="484" y="107"/>
                    </a:lnTo>
                    <a:lnTo>
                      <a:pt x="438" y="123"/>
                    </a:lnTo>
                    <a:lnTo>
                      <a:pt x="394" y="140"/>
                    </a:lnTo>
                    <a:lnTo>
                      <a:pt x="353" y="159"/>
                    </a:lnTo>
                    <a:lnTo>
                      <a:pt x="312" y="177"/>
                    </a:lnTo>
                    <a:lnTo>
                      <a:pt x="275" y="197"/>
                    </a:lnTo>
                    <a:lnTo>
                      <a:pt x="240" y="218"/>
                    </a:lnTo>
                    <a:lnTo>
                      <a:pt x="205" y="238"/>
                    </a:lnTo>
                    <a:lnTo>
                      <a:pt x="174" y="260"/>
                    </a:lnTo>
                    <a:lnTo>
                      <a:pt x="145" y="283"/>
                    </a:lnTo>
                    <a:lnTo>
                      <a:pt x="119" y="306"/>
                    </a:lnTo>
                    <a:lnTo>
                      <a:pt x="95" y="331"/>
                    </a:lnTo>
                    <a:lnTo>
                      <a:pt x="73" y="355"/>
                    </a:lnTo>
                    <a:lnTo>
                      <a:pt x="54" y="380"/>
                    </a:lnTo>
                    <a:lnTo>
                      <a:pt x="38" y="405"/>
                    </a:lnTo>
                    <a:lnTo>
                      <a:pt x="24" y="432"/>
                    </a:lnTo>
                    <a:lnTo>
                      <a:pt x="14" y="458"/>
                    </a:lnTo>
                    <a:lnTo>
                      <a:pt x="6" y="485"/>
                    </a:lnTo>
                    <a:lnTo>
                      <a:pt x="1" y="513"/>
                    </a:lnTo>
                    <a:lnTo>
                      <a:pt x="0" y="5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Freeform 80"/>
              <p:cNvSpPr>
                <a:spLocks/>
              </p:cNvSpPr>
              <p:nvPr/>
            </p:nvSpPr>
            <p:spPr bwMode="auto">
              <a:xfrm>
                <a:off x="-370" y="2157"/>
                <a:ext cx="331" cy="141"/>
              </a:xfrm>
              <a:custGeom>
                <a:avLst/>
                <a:gdLst/>
                <a:ahLst/>
                <a:cxnLst>
                  <a:cxn ang="0">
                    <a:pos x="494" y="2"/>
                  </a:cxn>
                  <a:cxn ang="0">
                    <a:pos x="0" y="87"/>
                  </a:cxn>
                  <a:cxn ang="0">
                    <a:pos x="205" y="282"/>
                  </a:cxn>
                  <a:cxn ang="0">
                    <a:pos x="662" y="196"/>
                  </a:cxn>
                  <a:cxn ang="0">
                    <a:pos x="504" y="0"/>
                  </a:cxn>
                  <a:cxn ang="0">
                    <a:pos x="494" y="2"/>
                  </a:cxn>
                </a:cxnLst>
                <a:rect l="0" t="0" r="r" b="b"/>
                <a:pathLst>
                  <a:path w="662" h="282">
                    <a:moveTo>
                      <a:pt x="494" y="2"/>
                    </a:moveTo>
                    <a:lnTo>
                      <a:pt x="0" y="87"/>
                    </a:lnTo>
                    <a:lnTo>
                      <a:pt x="205" y="282"/>
                    </a:lnTo>
                    <a:lnTo>
                      <a:pt x="662" y="196"/>
                    </a:lnTo>
                    <a:lnTo>
                      <a:pt x="504" y="0"/>
                    </a:lnTo>
                    <a:lnTo>
                      <a:pt x="49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Freeform 81"/>
              <p:cNvSpPr>
                <a:spLocks/>
              </p:cNvSpPr>
              <p:nvPr/>
            </p:nvSpPr>
            <p:spPr bwMode="auto">
              <a:xfrm>
                <a:off x="-336" y="2174"/>
                <a:ext cx="268" cy="107"/>
              </a:xfrm>
              <a:custGeom>
                <a:avLst/>
                <a:gdLst/>
                <a:ahLst/>
                <a:cxnLst>
                  <a:cxn ang="0">
                    <a:pos x="423" y="0"/>
                  </a:cxn>
                  <a:cxn ang="0">
                    <a:pos x="430" y="8"/>
                  </a:cxn>
                  <a:cxn ang="0">
                    <a:pos x="441" y="22"/>
                  </a:cxn>
                  <a:cxn ang="0">
                    <a:pos x="456" y="42"/>
                  </a:cxn>
                  <a:cxn ang="0">
                    <a:pos x="474" y="64"/>
                  </a:cxn>
                  <a:cxn ang="0">
                    <a:pos x="492" y="86"/>
                  </a:cxn>
                  <a:cxn ang="0">
                    <a:pos x="509" y="107"/>
                  </a:cxn>
                  <a:cxn ang="0">
                    <a:pos x="524" y="126"/>
                  </a:cxn>
                  <a:cxn ang="0">
                    <a:pos x="536" y="141"/>
                  </a:cxn>
                  <a:cxn ang="0">
                    <a:pos x="524" y="143"/>
                  </a:cxn>
                  <a:cxn ang="0">
                    <a:pos x="507" y="147"/>
                  </a:cxn>
                  <a:cxn ang="0">
                    <a:pos x="485" y="150"/>
                  </a:cxn>
                  <a:cxn ang="0">
                    <a:pos x="459" y="156"/>
                  </a:cxn>
                  <a:cxn ang="0">
                    <a:pos x="429" y="160"/>
                  </a:cxn>
                  <a:cxn ang="0">
                    <a:pos x="398" y="167"/>
                  </a:cxn>
                  <a:cxn ang="0">
                    <a:pos x="364" y="173"/>
                  </a:cxn>
                  <a:cxn ang="0">
                    <a:pos x="331" y="179"/>
                  </a:cxn>
                  <a:cxn ang="0">
                    <a:pos x="297" y="186"/>
                  </a:cxn>
                  <a:cxn ang="0">
                    <a:pos x="265" y="191"/>
                  </a:cxn>
                  <a:cxn ang="0">
                    <a:pos x="235" y="197"/>
                  </a:cxn>
                  <a:cxn ang="0">
                    <a:pos x="209" y="203"/>
                  </a:cxn>
                  <a:cxn ang="0">
                    <a:pos x="186" y="208"/>
                  </a:cxn>
                  <a:cxn ang="0">
                    <a:pos x="167" y="211"/>
                  </a:cxn>
                  <a:cxn ang="0">
                    <a:pos x="153" y="213"/>
                  </a:cxn>
                  <a:cxn ang="0">
                    <a:pos x="148" y="215"/>
                  </a:cxn>
                  <a:cxn ang="0">
                    <a:pos x="140" y="208"/>
                  </a:cxn>
                  <a:cxn ang="0">
                    <a:pos x="126" y="193"/>
                  </a:cxn>
                  <a:cxn ang="0">
                    <a:pos x="106" y="174"/>
                  </a:cxn>
                  <a:cxn ang="0">
                    <a:pos x="83" y="152"/>
                  </a:cxn>
                  <a:cxn ang="0">
                    <a:pos x="59" y="129"/>
                  </a:cxn>
                  <a:cxn ang="0">
                    <a:pos x="36" y="107"/>
                  </a:cxn>
                  <a:cxn ang="0">
                    <a:pos x="15" y="89"/>
                  </a:cxn>
                  <a:cxn ang="0">
                    <a:pos x="0" y="74"/>
                  </a:cxn>
                  <a:cxn ang="0">
                    <a:pos x="14" y="72"/>
                  </a:cxn>
                  <a:cxn ang="0">
                    <a:pos x="34" y="68"/>
                  </a:cxn>
                  <a:cxn ang="0">
                    <a:pos x="58" y="64"/>
                  </a:cxn>
                  <a:cxn ang="0">
                    <a:pos x="87" y="59"/>
                  </a:cxn>
                  <a:cxn ang="0">
                    <a:pos x="119" y="53"/>
                  </a:cxn>
                  <a:cxn ang="0">
                    <a:pos x="153" y="48"/>
                  </a:cxn>
                  <a:cxn ang="0">
                    <a:pos x="189" y="42"/>
                  </a:cxn>
                  <a:cxn ang="0">
                    <a:pos x="226" y="35"/>
                  </a:cxn>
                  <a:cxn ang="0">
                    <a:pos x="262" y="29"/>
                  </a:cxn>
                  <a:cxn ang="0">
                    <a:pos x="296" y="22"/>
                  </a:cxn>
                  <a:cxn ang="0">
                    <a:pos x="328" y="18"/>
                  </a:cxn>
                  <a:cxn ang="0">
                    <a:pos x="357" y="12"/>
                  </a:cxn>
                  <a:cxn ang="0">
                    <a:pos x="383" y="7"/>
                  </a:cxn>
                  <a:cxn ang="0">
                    <a:pos x="402" y="4"/>
                  </a:cxn>
                  <a:cxn ang="0">
                    <a:pos x="416" y="1"/>
                  </a:cxn>
                  <a:cxn ang="0">
                    <a:pos x="423" y="0"/>
                  </a:cxn>
                </a:cxnLst>
                <a:rect l="0" t="0" r="r" b="b"/>
                <a:pathLst>
                  <a:path w="536" h="215">
                    <a:moveTo>
                      <a:pt x="423" y="0"/>
                    </a:moveTo>
                    <a:lnTo>
                      <a:pt x="430" y="8"/>
                    </a:lnTo>
                    <a:lnTo>
                      <a:pt x="441" y="22"/>
                    </a:lnTo>
                    <a:lnTo>
                      <a:pt x="456" y="42"/>
                    </a:lnTo>
                    <a:lnTo>
                      <a:pt x="474" y="64"/>
                    </a:lnTo>
                    <a:lnTo>
                      <a:pt x="492" y="86"/>
                    </a:lnTo>
                    <a:lnTo>
                      <a:pt x="509" y="107"/>
                    </a:lnTo>
                    <a:lnTo>
                      <a:pt x="524" y="126"/>
                    </a:lnTo>
                    <a:lnTo>
                      <a:pt x="536" y="141"/>
                    </a:lnTo>
                    <a:lnTo>
                      <a:pt x="524" y="143"/>
                    </a:lnTo>
                    <a:lnTo>
                      <a:pt x="507" y="147"/>
                    </a:lnTo>
                    <a:lnTo>
                      <a:pt x="485" y="150"/>
                    </a:lnTo>
                    <a:lnTo>
                      <a:pt x="459" y="156"/>
                    </a:lnTo>
                    <a:lnTo>
                      <a:pt x="429" y="160"/>
                    </a:lnTo>
                    <a:lnTo>
                      <a:pt x="398" y="167"/>
                    </a:lnTo>
                    <a:lnTo>
                      <a:pt x="364" y="173"/>
                    </a:lnTo>
                    <a:lnTo>
                      <a:pt x="331" y="179"/>
                    </a:lnTo>
                    <a:lnTo>
                      <a:pt x="297" y="186"/>
                    </a:lnTo>
                    <a:lnTo>
                      <a:pt x="265" y="191"/>
                    </a:lnTo>
                    <a:lnTo>
                      <a:pt x="235" y="197"/>
                    </a:lnTo>
                    <a:lnTo>
                      <a:pt x="209" y="203"/>
                    </a:lnTo>
                    <a:lnTo>
                      <a:pt x="186" y="208"/>
                    </a:lnTo>
                    <a:lnTo>
                      <a:pt x="167" y="211"/>
                    </a:lnTo>
                    <a:lnTo>
                      <a:pt x="153" y="213"/>
                    </a:lnTo>
                    <a:lnTo>
                      <a:pt x="148" y="215"/>
                    </a:lnTo>
                    <a:lnTo>
                      <a:pt x="140" y="208"/>
                    </a:lnTo>
                    <a:lnTo>
                      <a:pt x="126" y="193"/>
                    </a:lnTo>
                    <a:lnTo>
                      <a:pt x="106" y="174"/>
                    </a:lnTo>
                    <a:lnTo>
                      <a:pt x="83" y="152"/>
                    </a:lnTo>
                    <a:lnTo>
                      <a:pt x="59" y="129"/>
                    </a:lnTo>
                    <a:lnTo>
                      <a:pt x="36" y="107"/>
                    </a:lnTo>
                    <a:lnTo>
                      <a:pt x="15" y="89"/>
                    </a:lnTo>
                    <a:lnTo>
                      <a:pt x="0" y="74"/>
                    </a:lnTo>
                    <a:lnTo>
                      <a:pt x="14" y="72"/>
                    </a:lnTo>
                    <a:lnTo>
                      <a:pt x="34" y="68"/>
                    </a:lnTo>
                    <a:lnTo>
                      <a:pt x="58" y="64"/>
                    </a:lnTo>
                    <a:lnTo>
                      <a:pt x="87" y="59"/>
                    </a:lnTo>
                    <a:lnTo>
                      <a:pt x="119" y="53"/>
                    </a:lnTo>
                    <a:lnTo>
                      <a:pt x="153" y="48"/>
                    </a:lnTo>
                    <a:lnTo>
                      <a:pt x="189" y="42"/>
                    </a:lnTo>
                    <a:lnTo>
                      <a:pt x="226" y="35"/>
                    </a:lnTo>
                    <a:lnTo>
                      <a:pt x="262" y="29"/>
                    </a:lnTo>
                    <a:lnTo>
                      <a:pt x="296" y="22"/>
                    </a:lnTo>
                    <a:lnTo>
                      <a:pt x="328" y="18"/>
                    </a:lnTo>
                    <a:lnTo>
                      <a:pt x="357" y="12"/>
                    </a:lnTo>
                    <a:lnTo>
                      <a:pt x="383" y="7"/>
                    </a:lnTo>
                    <a:lnTo>
                      <a:pt x="402" y="4"/>
                    </a:lnTo>
                    <a:lnTo>
                      <a:pt x="416" y="1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Freeform 82"/>
              <p:cNvSpPr>
                <a:spLocks/>
              </p:cNvSpPr>
              <p:nvPr/>
            </p:nvSpPr>
            <p:spPr bwMode="auto">
              <a:xfrm>
                <a:off x="-202" y="1984"/>
                <a:ext cx="515" cy="356"/>
              </a:xfrm>
              <a:custGeom>
                <a:avLst/>
                <a:gdLst/>
                <a:ahLst/>
                <a:cxnLst>
                  <a:cxn ang="0">
                    <a:pos x="919" y="1"/>
                  </a:cxn>
                  <a:cxn ang="0">
                    <a:pos x="180" y="78"/>
                  </a:cxn>
                  <a:cxn ang="0">
                    <a:pos x="0" y="667"/>
                  </a:cxn>
                  <a:cxn ang="0">
                    <a:pos x="89" y="713"/>
                  </a:cxn>
                  <a:cxn ang="0">
                    <a:pos x="845" y="577"/>
                  </a:cxn>
                  <a:cxn ang="0">
                    <a:pos x="1030" y="45"/>
                  </a:cxn>
                  <a:cxn ang="0">
                    <a:pos x="923" y="0"/>
                  </a:cxn>
                  <a:cxn ang="0">
                    <a:pos x="919" y="1"/>
                  </a:cxn>
                </a:cxnLst>
                <a:rect l="0" t="0" r="r" b="b"/>
                <a:pathLst>
                  <a:path w="1030" h="713">
                    <a:moveTo>
                      <a:pt x="919" y="1"/>
                    </a:moveTo>
                    <a:lnTo>
                      <a:pt x="180" y="78"/>
                    </a:lnTo>
                    <a:lnTo>
                      <a:pt x="0" y="667"/>
                    </a:lnTo>
                    <a:lnTo>
                      <a:pt x="89" y="713"/>
                    </a:lnTo>
                    <a:lnTo>
                      <a:pt x="845" y="577"/>
                    </a:lnTo>
                    <a:lnTo>
                      <a:pt x="1030" y="45"/>
                    </a:lnTo>
                    <a:lnTo>
                      <a:pt x="923" y="0"/>
                    </a:lnTo>
                    <a:lnTo>
                      <a:pt x="919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Freeform 83"/>
              <p:cNvSpPr>
                <a:spLocks/>
              </p:cNvSpPr>
              <p:nvPr/>
            </p:nvSpPr>
            <p:spPr bwMode="auto">
              <a:xfrm>
                <a:off x="-183" y="2000"/>
                <a:ext cx="475" cy="323"/>
              </a:xfrm>
              <a:custGeom>
                <a:avLst/>
                <a:gdLst/>
                <a:ahLst/>
                <a:cxnLst>
                  <a:cxn ang="0">
                    <a:pos x="884" y="2"/>
                  </a:cxn>
                  <a:cxn ang="0">
                    <a:pos x="901" y="9"/>
                  </a:cxn>
                  <a:cxn ang="0">
                    <a:pos x="923" y="18"/>
                  </a:cxn>
                  <a:cxn ang="0">
                    <a:pos x="944" y="27"/>
                  </a:cxn>
                  <a:cxn ang="0">
                    <a:pos x="943" y="58"/>
                  </a:cxn>
                  <a:cxn ang="0">
                    <a:pos x="895" y="192"/>
                  </a:cxn>
                  <a:cxn ang="0">
                    <a:pos x="837" y="362"/>
                  </a:cxn>
                  <a:cxn ang="0">
                    <a:pos x="790" y="492"/>
                  </a:cxn>
                  <a:cxn ang="0">
                    <a:pos x="771" y="519"/>
                  </a:cxn>
                  <a:cxn ang="0">
                    <a:pos x="710" y="529"/>
                  </a:cxn>
                  <a:cxn ang="0">
                    <a:pos x="609" y="548"/>
                  </a:cxn>
                  <a:cxn ang="0">
                    <a:pos x="483" y="571"/>
                  </a:cxn>
                  <a:cxn ang="0">
                    <a:pos x="351" y="594"/>
                  </a:cxn>
                  <a:cxn ang="0">
                    <a:pos x="226" y="617"/>
                  </a:cxn>
                  <a:cxn ang="0">
                    <a:pos x="126" y="634"/>
                  </a:cxn>
                  <a:cxn ang="0">
                    <a:pos x="66" y="644"/>
                  </a:cxn>
                  <a:cxn ang="0">
                    <a:pos x="53" y="644"/>
                  </a:cxn>
                  <a:cxn ang="0">
                    <a:pos x="40" y="639"/>
                  </a:cxn>
                  <a:cxn ang="0">
                    <a:pos x="23" y="629"/>
                  </a:cxn>
                  <a:cxn ang="0">
                    <a:pos x="7" y="621"/>
                  </a:cxn>
                  <a:cxn ang="0">
                    <a:pos x="10" y="588"/>
                  </a:cxn>
                  <a:cxn ang="0">
                    <a:pos x="55" y="440"/>
                  </a:cxn>
                  <a:cxn ang="0">
                    <a:pos x="113" y="249"/>
                  </a:cxn>
                  <a:cxn ang="0">
                    <a:pos x="158" y="103"/>
                  </a:cxn>
                  <a:cxn ang="0">
                    <a:pos x="178" y="74"/>
                  </a:cxn>
                  <a:cxn ang="0">
                    <a:pos x="239" y="67"/>
                  </a:cxn>
                  <a:cxn ang="0">
                    <a:pos x="339" y="57"/>
                  </a:cxn>
                  <a:cxn ang="0">
                    <a:pos x="462" y="44"/>
                  </a:cxn>
                  <a:cxn ang="0">
                    <a:pos x="594" y="30"/>
                  </a:cxn>
                  <a:cxn ang="0">
                    <a:pos x="716" y="18"/>
                  </a:cxn>
                  <a:cxn ang="0">
                    <a:pos x="814" y="7"/>
                  </a:cxn>
                  <a:cxn ang="0">
                    <a:pos x="871" y="2"/>
                  </a:cxn>
                </a:cxnLst>
                <a:rect l="0" t="0" r="r" b="b"/>
                <a:pathLst>
                  <a:path w="952" h="647">
                    <a:moveTo>
                      <a:pt x="880" y="0"/>
                    </a:moveTo>
                    <a:lnTo>
                      <a:pt x="884" y="2"/>
                    </a:lnTo>
                    <a:lnTo>
                      <a:pt x="892" y="5"/>
                    </a:lnTo>
                    <a:lnTo>
                      <a:pt x="901" y="9"/>
                    </a:lnTo>
                    <a:lnTo>
                      <a:pt x="911" y="13"/>
                    </a:lnTo>
                    <a:lnTo>
                      <a:pt x="923" y="18"/>
                    </a:lnTo>
                    <a:lnTo>
                      <a:pt x="933" y="22"/>
                    </a:lnTo>
                    <a:lnTo>
                      <a:pt x="944" y="27"/>
                    </a:lnTo>
                    <a:lnTo>
                      <a:pt x="952" y="30"/>
                    </a:lnTo>
                    <a:lnTo>
                      <a:pt x="943" y="58"/>
                    </a:lnTo>
                    <a:lnTo>
                      <a:pt x="922" y="116"/>
                    </a:lnTo>
                    <a:lnTo>
                      <a:pt x="895" y="192"/>
                    </a:lnTo>
                    <a:lnTo>
                      <a:pt x="865" y="277"/>
                    </a:lnTo>
                    <a:lnTo>
                      <a:pt x="837" y="362"/>
                    </a:lnTo>
                    <a:lnTo>
                      <a:pt x="810" y="437"/>
                    </a:lnTo>
                    <a:lnTo>
                      <a:pt x="790" y="492"/>
                    </a:lnTo>
                    <a:lnTo>
                      <a:pt x="782" y="516"/>
                    </a:lnTo>
                    <a:lnTo>
                      <a:pt x="771" y="519"/>
                    </a:lnTo>
                    <a:lnTo>
                      <a:pt x="747" y="523"/>
                    </a:lnTo>
                    <a:lnTo>
                      <a:pt x="710" y="529"/>
                    </a:lnTo>
                    <a:lnTo>
                      <a:pt x="663" y="538"/>
                    </a:lnTo>
                    <a:lnTo>
                      <a:pt x="609" y="548"/>
                    </a:lnTo>
                    <a:lnTo>
                      <a:pt x="547" y="559"/>
                    </a:lnTo>
                    <a:lnTo>
                      <a:pt x="483" y="571"/>
                    </a:lnTo>
                    <a:lnTo>
                      <a:pt x="416" y="582"/>
                    </a:lnTo>
                    <a:lnTo>
                      <a:pt x="351" y="594"/>
                    </a:lnTo>
                    <a:lnTo>
                      <a:pt x="286" y="605"/>
                    </a:lnTo>
                    <a:lnTo>
                      <a:pt x="226" y="617"/>
                    </a:lnTo>
                    <a:lnTo>
                      <a:pt x="172" y="626"/>
                    </a:lnTo>
                    <a:lnTo>
                      <a:pt x="126" y="634"/>
                    </a:lnTo>
                    <a:lnTo>
                      <a:pt x="90" y="641"/>
                    </a:lnTo>
                    <a:lnTo>
                      <a:pt x="66" y="644"/>
                    </a:lnTo>
                    <a:lnTo>
                      <a:pt x="57" y="647"/>
                    </a:lnTo>
                    <a:lnTo>
                      <a:pt x="53" y="644"/>
                    </a:lnTo>
                    <a:lnTo>
                      <a:pt x="48" y="642"/>
                    </a:lnTo>
                    <a:lnTo>
                      <a:pt x="40" y="639"/>
                    </a:lnTo>
                    <a:lnTo>
                      <a:pt x="32" y="634"/>
                    </a:lnTo>
                    <a:lnTo>
                      <a:pt x="23" y="629"/>
                    </a:lnTo>
                    <a:lnTo>
                      <a:pt x="14" y="625"/>
                    </a:lnTo>
                    <a:lnTo>
                      <a:pt x="7" y="621"/>
                    </a:lnTo>
                    <a:lnTo>
                      <a:pt x="0" y="618"/>
                    </a:lnTo>
                    <a:lnTo>
                      <a:pt x="10" y="588"/>
                    </a:lnTo>
                    <a:lnTo>
                      <a:pt x="28" y="526"/>
                    </a:lnTo>
                    <a:lnTo>
                      <a:pt x="55" y="440"/>
                    </a:lnTo>
                    <a:lnTo>
                      <a:pt x="83" y="345"/>
                    </a:lnTo>
                    <a:lnTo>
                      <a:pt x="113" y="249"/>
                    </a:lnTo>
                    <a:lnTo>
                      <a:pt x="139" y="164"/>
                    </a:lnTo>
                    <a:lnTo>
                      <a:pt x="158" y="103"/>
                    </a:lnTo>
                    <a:lnTo>
                      <a:pt x="166" y="75"/>
                    </a:lnTo>
                    <a:lnTo>
                      <a:pt x="178" y="74"/>
                    </a:lnTo>
                    <a:lnTo>
                      <a:pt x="203" y="72"/>
                    </a:lnTo>
                    <a:lnTo>
                      <a:pt x="239" y="67"/>
                    </a:lnTo>
                    <a:lnTo>
                      <a:pt x="285" y="63"/>
                    </a:lnTo>
                    <a:lnTo>
                      <a:pt x="339" y="57"/>
                    </a:lnTo>
                    <a:lnTo>
                      <a:pt x="399" y="51"/>
                    </a:lnTo>
                    <a:lnTo>
                      <a:pt x="462" y="44"/>
                    </a:lnTo>
                    <a:lnTo>
                      <a:pt x="528" y="37"/>
                    </a:lnTo>
                    <a:lnTo>
                      <a:pt x="594" y="30"/>
                    </a:lnTo>
                    <a:lnTo>
                      <a:pt x="656" y="24"/>
                    </a:lnTo>
                    <a:lnTo>
                      <a:pt x="716" y="18"/>
                    </a:lnTo>
                    <a:lnTo>
                      <a:pt x="769" y="12"/>
                    </a:lnTo>
                    <a:lnTo>
                      <a:pt x="814" y="7"/>
                    </a:lnTo>
                    <a:lnTo>
                      <a:pt x="848" y="4"/>
                    </a:lnTo>
                    <a:lnTo>
                      <a:pt x="871" y="2"/>
                    </a:lnTo>
                    <a:lnTo>
                      <a:pt x="88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Freeform 84"/>
              <p:cNvSpPr>
                <a:spLocks/>
              </p:cNvSpPr>
              <p:nvPr/>
            </p:nvSpPr>
            <p:spPr bwMode="auto">
              <a:xfrm>
                <a:off x="-119" y="2326"/>
                <a:ext cx="324" cy="144"/>
              </a:xfrm>
              <a:custGeom>
                <a:avLst/>
                <a:gdLst/>
                <a:ahLst/>
                <a:cxnLst>
                  <a:cxn ang="0">
                    <a:pos x="444" y="1"/>
                  </a:cxn>
                  <a:cxn ang="0">
                    <a:pos x="0" y="57"/>
                  </a:cxn>
                  <a:cxn ang="0">
                    <a:pos x="0" y="118"/>
                  </a:cxn>
                  <a:cxn ang="0">
                    <a:pos x="186" y="288"/>
                  </a:cxn>
                  <a:cxn ang="0">
                    <a:pos x="637" y="205"/>
                  </a:cxn>
                  <a:cxn ang="0">
                    <a:pos x="649" y="136"/>
                  </a:cxn>
                  <a:cxn ang="0">
                    <a:pos x="451" y="0"/>
                  </a:cxn>
                  <a:cxn ang="0">
                    <a:pos x="444" y="1"/>
                  </a:cxn>
                </a:cxnLst>
                <a:rect l="0" t="0" r="r" b="b"/>
                <a:pathLst>
                  <a:path w="649" h="288">
                    <a:moveTo>
                      <a:pt x="444" y="1"/>
                    </a:moveTo>
                    <a:lnTo>
                      <a:pt x="0" y="57"/>
                    </a:lnTo>
                    <a:lnTo>
                      <a:pt x="0" y="118"/>
                    </a:lnTo>
                    <a:lnTo>
                      <a:pt x="186" y="288"/>
                    </a:lnTo>
                    <a:lnTo>
                      <a:pt x="637" y="205"/>
                    </a:lnTo>
                    <a:lnTo>
                      <a:pt x="649" y="136"/>
                    </a:lnTo>
                    <a:lnTo>
                      <a:pt x="451" y="0"/>
                    </a:lnTo>
                    <a:lnTo>
                      <a:pt x="44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Freeform 85"/>
              <p:cNvSpPr>
                <a:spLocks/>
              </p:cNvSpPr>
              <p:nvPr/>
            </p:nvSpPr>
            <p:spPr bwMode="auto">
              <a:xfrm>
                <a:off x="-104" y="2343"/>
                <a:ext cx="292" cy="110"/>
              </a:xfrm>
              <a:custGeom>
                <a:avLst/>
                <a:gdLst/>
                <a:ahLst/>
                <a:cxnLst>
                  <a:cxn ang="0">
                    <a:pos x="412" y="0"/>
                  </a:cxn>
                  <a:cxn ang="0">
                    <a:pos x="421" y="6"/>
                  </a:cxn>
                  <a:cxn ang="0">
                    <a:pos x="439" y="19"/>
                  </a:cxn>
                  <a:cxn ang="0">
                    <a:pos x="466" y="37"/>
                  </a:cxn>
                  <a:cxn ang="0">
                    <a:pos x="494" y="56"/>
                  </a:cxn>
                  <a:cxn ang="0">
                    <a:pos x="524" y="77"/>
                  </a:cxn>
                  <a:cxn ang="0">
                    <a:pos x="551" y="95"/>
                  </a:cxn>
                  <a:cxn ang="0">
                    <a:pos x="572" y="109"/>
                  </a:cxn>
                  <a:cxn ang="0">
                    <a:pos x="583" y="117"/>
                  </a:cxn>
                  <a:cxn ang="0">
                    <a:pos x="582" y="123"/>
                  </a:cxn>
                  <a:cxn ang="0">
                    <a:pos x="581" y="130"/>
                  </a:cxn>
                  <a:cxn ang="0">
                    <a:pos x="580" y="137"/>
                  </a:cxn>
                  <a:cxn ang="0">
                    <a:pos x="579" y="144"/>
                  </a:cxn>
                  <a:cxn ang="0">
                    <a:pos x="570" y="145"/>
                  </a:cxn>
                  <a:cxn ang="0">
                    <a:pos x="555" y="148"/>
                  </a:cxn>
                  <a:cxn ang="0">
                    <a:pos x="534" y="152"/>
                  </a:cxn>
                  <a:cxn ang="0">
                    <a:pos x="507" y="156"/>
                  </a:cxn>
                  <a:cxn ang="0">
                    <a:pos x="476" y="162"/>
                  </a:cxn>
                  <a:cxn ang="0">
                    <a:pos x="443" y="169"/>
                  </a:cxn>
                  <a:cxn ang="0">
                    <a:pos x="406" y="175"/>
                  </a:cxn>
                  <a:cxn ang="0">
                    <a:pos x="369" y="182"/>
                  </a:cxn>
                  <a:cxn ang="0">
                    <a:pos x="332" y="189"/>
                  </a:cxn>
                  <a:cxn ang="0">
                    <a:pos x="296" y="196"/>
                  </a:cxn>
                  <a:cxn ang="0">
                    <a:pos x="263" y="201"/>
                  </a:cxn>
                  <a:cxn ang="0">
                    <a:pos x="232" y="207"/>
                  </a:cxn>
                  <a:cxn ang="0">
                    <a:pos x="207" y="212"/>
                  </a:cxn>
                  <a:cxn ang="0">
                    <a:pos x="185" y="216"/>
                  </a:cxn>
                  <a:cxn ang="0">
                    <a:pos x="171" y="219"/>
                  </a:cxn>
                  <a:cxn ang="0">
                    <a:pos x="164" y="220"/>
                  </a:cxn>
                  <a:cxn ang="0">
                    <a:pos x="155" y="211"/>
                  </a:cxn>
                  <a:cxn ang="0">
                    <a:pos x="135" y="193"/>
                  </a:cxn>
                  <a:cxn ang="0">
                    <a:pos x="110" y="170"/>
                  </a:cxn>
                  <a:cxn ang="0">
                    <a:pos x="82" y="145"/>
                  </a:cxn>
                  <a:cxn ang="0">
                    <a:pos x="54" y="120"/>
                  </a:cxn>
                  <a:cxn ang="0">
                    <a:pos x="29" y="96"/>
                  </a:cxn>
                  <a:cxn ang="0">
                    <a:pos x="10" y="79"/>
                  </a:cxn>
                  <a:cxn ang="0">
                    <a:pos x="0" y="70"/>
                  </a:cxn>
                  <a:cxn ang="0">
                    <a:pos x="0" y="65"/>
                  </a:cxn>
                  <a:cxn ang="0">
                    <a:pos x="0" y="62"/>
                  </a:cxn>
                  <a:cxn ang="0">
                    <a:pos x="0" y="57"/>
                  </a:cxn>
                  <a:cxn ang="0">
                    <a:pos x="0" y="52"/>
                  </a:cxn>
                  <a:cxn ang="0">
                    <a:pos x="10" y="50"/>
                  </a:cxn>
                  <a:cxn ang="0">
                    <a:pos x="26" y="48"/>
                  </a:cxn>
                  <a:cxn ang="0">
                    <a:pos x="48" y="46"/>
                  </a:cxn>
                  <a:cxn ang="0">
                    <a:pos x="74" y="42"/>
                  </a:cxn>
                  <a:cxn ang="0">
                    <a:pos x="105" y="38"/>
                  </a:cxn>
                  <a:cxn ang="0">
                    <a:pos x="139" y="34"/>
                  </a:cxn>
                  <a:cxn ang="0">
                    <a:pos x="175" y="30"/>
                  </a:cxn>
                  <a:cxn ang="0">
                    <a:pos x="211" y="25"/>
                  </a:cxn>
                  <a:cxn ang="0">
                    <a:pos x="248" y="20"/>
                  </a:cxn>
                  <a:cxn ang="0">
                    <a:pos x="284" y="16"/>
                  </a:cxn>
                  <a:cxn ang="0">
                    <a:pos x="316" y="11"/>
                  </a:cxn>
                  <a:cxn ang="0">
                    <a:pos x="346" y="8"/>
                  </a:cxn>
                  <a:cxn ang="0">
                    <a:pos x="371" y="4"/>
                  </a:cxn>
                  <a:cxn ang="0">
                    <a:pos x="392" y="2"/>
                  </a:cxn>
                  <a:cxn ang="0">
                    <a:pos x="406" y="1"/>
                  </a:cxn>
                  <a:cxn ang="0">
                    <a:pos x="412" y="0"/>
                  </a:cxn>
                </a:cxnLst>
                <a:rect l="0" t="0" r="r" b="b"/>
                <a:pathLst>
                  <a:path w="583" h="220">
                    <a:moveTo>
                      <a:pt x="412" y="0"/>
                    </a:moveTo>
                    <a:lnTo>
                      <a:pt x="421" y="6"/>
                    </a:lnTo>
                    <a:lnTo>
                      <a:pt x="439" y="19"/>
                    </a:lnTo>
                    <a:lnTo>
                      <a:pt x="466" y="37"/>
                    </a:lnTo>
                    <a:lnTo>
                      <a:pt x="494" y="56"/>
                    </a:lnTo>
                    <a:lnTo>
                      <a:pt x="524" y="77"/>
                    </a:lnTo>
                    <a:lnTo>
                      <a:pt x="551" y="95"/>
                    </a:lnTo>
                    <a:lnTo>
                      <a:pt x="572" y="109"/>
                    </a:lnTo>
                    <a:lnTo>
                      <a:pt x="583" y="117"/>
                    </a:lnTo>
                    <a:lnTo>
                      <a:pt x="582" y="123"/>
                    </a:lnTo>
                    <a:lnTo>
                      <a:pt x="581" y="130"/>
                    </a:lnTo>
                    <a:lnTo>
                      <a:pt x="580" y="137"/>
                    </a:lnTo>
                    <a:lnTo>
                      <a:pt x="579" y="144"/>
                    </a:lnTo>
                    <a:lnTo>
                      <a:pt x="570" y="145"/>
                    </a:lnTo>
                    <a:lnTo>
                      <a:pt x="555" y="148"/>
                    </a:lnTo>
                    <a:lnTo>
                      <a:pt x="534" y="152"/>
                    </a:lnTo>
                    <a:lnTo>
                      <a:pt x="507" y="156"/>
                    </a:lnTo>
                    <a:lnTo>
                      <a:pt x="476" y="162"/>
                    </a:lnTo>
                    <a:lnTo>
                      <a:pt x="443" y="169"/>
                    </a:lnTo>
                    <a:lnTo>
                      <a:pt x="406" y="175"/>
                    </a:lnTo>
                    <a:lnTo>
                      <a:pt x="369" y="182"/>
                    </a:lnTo>
                    <a:lnTo>
                      <a:pt x="332" y="189"/>
                    </a:lnTo>
                    <a:lnTo>
                      <a:pt x="296" y="196"/>
                    </a:lnTo>
                    <a:lnTo>
                      <a:pt x="263" y="201"/>
                    </a:lnTo>
                    <a:lnTo>
                      <a:pt x="232" y="207"/>
                    </a:lnTo>
                    <a:lnTo>
                      <a:pt x="207" y="212"/>
                    </a:lnTo>
                    <a:lnTo>
                      <a:pt x="185" y="216"/>
                    </a:lnTo>
                    <a:lnTo>
                      <a:pt x="171" y="219"/>
                    </a:lnTo>
                    <a:lnTo>
                      <a:pt x="164" y="220"/>
                    </a:lnTo>
                    <a:lnTo>
                      <a:pt x="155" y="211"/>
                    </a:lnTo>
                    <a:lnTo>
                      <a:pt x="135" y="193"/>
                    </a:lnTo>
                    <a:lnTo>
                      <a:pt x="110" y="170"/>
                    </a:lnTo>
                    <a:lnTo>
                      <a:pt x="82" y="145"/>
                    </a:lnTo>
                    <a:lnTo>
                      <a:pt x="54" y="120"/>
                    </a:lnTo>
                    <a:lnTo>
                      <a:pt x="29" y="96"/>
                    </a:lnTo>
                    <a:lnTo>
                      <a:pt x="10" y="79"/>
                    </a:lnTo>
                    <a:lnTo>
                      <a:pt x="0" y="70"/>
                    </a:lnTo>
                    <a:lnTo>
                      <a:pt x="0" y="65"/>
                    </a:lnTo>
                    <a:lnTo>
                      <a:pt x="0" y="62"/>
                    </a:lnTo>
                    <a:lnTo>
                      <a:pt x="0" y="57"/>
                    </a:lnTo>
                    <a:lnTo>
                      <a:pt x="0" y="52"/>
                    </a:lnTo>
                    <a:lnTo>
                      <a:pt x="10" y="50"/>
                    </a:lnTo>
                    <a:lnTo>
                      <a:pt x="26" y="48"/>
                    </a:lnTo>
                    <a:lnTo>
                      <a:pt x="48" y="46"/>
                    </a:lnTo>
                    <a:lnTo>
                      <a:pt x="74" y="42"/>
                    </a:lnTo>
                    <a:lnTo>
                      <a:pt x="105" y="38"/>
                    </a:lnTo>
                    <a:lnTo>
                      <a:pt x="139" y="34"/>
                    </a:lnTo>
                    <a:lnTo>
                      <a:pt x="175" y="30"/>
                    </a:lnTo>
                    <a:lnTo>
                      <a:pt x="211" y="25"/>
                    </a:lnTo>
                    <a:lnTo>
                      <a:pt x="248" y="20"/>
                    </a:lnTo>
                    <a:lnTo>
                      <a:pt x="284" y="16"/>
                    </a:lnTo>
                    <a:lnTo>
                      <a:pt x="316" y="11"/>
                    </a:lnTo>
                    <a:lnTo>
                      <a:pt x="346" y="8"/>
                    </a:lnTo>
                    <a:lnTo>
                      <a:pt x="371" y="4"/>
                    </a:lnTo>
                    <a:lnTo>
                      <a:pt x="392" y="2"/>
                    </a:lnTo>
                    <a:lnTo>
                      <a:pt x="406" y="1"/>
                    </a:ln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Freeform 86"/>
              <p:cNvSpPr>
                <a:spLocks/>
              </p:cNvSpPr>
              <p:nvPr/>
            </p:nvSpPr>
            <p:spPr bwMode="auto">
              <a:xfrm>
                <a:off x="-5" y="2231"/>
                <a:ext cx="115" cy="169"/>
              </a:xfrm>
              <a:custGeom>
                <a:avLst/>
                <a:gdLst/>
                <a:ahLst/>
                <a:cxnLst>
                  <a:cxn ang="0">
                    <a:pos x="215" y="2"/>
                  </a:cxn>
                  <a:cxn ang="0">
                    <a:pos x="0" y="28"/>
                  </a:cxn>
                  <a:cxn ang="0">
                    <a:pos x="0" y="339"/>
                  </a:cxn>
                  <a:cxn ang="0">
                    <a:pos x="232" y="302"/>
                  </a:cxn>
                  <a:cxn ang="0">
                    <a:pos x="232" y="0"/>
                  </a:cxn>
                  <a:cxn ang="0">
                    <a:pos x="215" y="2"/>
                  </a:cxn>
                </a:cxnLst>
                <a:rect l="0" t="0" r="r" b="b"/>
                <a:pathLst>
                  <a:path w="232" h="339">
                    <a:moveTo>
                      <a:pt x="215" y="2"/>
                    </a:moveTo>
                    <a:lnTo>
                      <a:pt x="0" y="28"/>
                    </a:lnTo>
                    <a:lnTo>
                      <a:pt x="0" y="339"/>
                    </a:lnTo>
                    <a:lnTo>
                      <a:pt x="232" y="302"/>
                    </a:lnTo>
                    <a:lnTo>
                      <a:pt x="232" y="0"/>
                    </a:lnTo>
                    <a:lnTo>
                      <a:pt x="215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Freeform 87"/>
              <p:cNvSpPr>
                <a:spLocks/>
              </p:cNvSpPr>
              <p:nvPr/>
            </p:nvSpPr>
            <p:spPr bwMode="auto">
              <a:xfrm>
                <a:off x="11" y="2249"/>
                <a:ext cx="84" cy="132"/>
              </a:xfrm>
              <a:custGeom>
                <a:avLst/>
                <a:gdLst/>
                <a:ahLst/>
                <a:cxnLst>
                  <a:cxn ang="0">
                    <a:pos x="168" y="0"/>
                  </a:cxn>
                  <a:cxn ang="0">
                    <a:pos x="168" y="46"/>
                  </a:cxn>
                  <a:cxn ang="0">
                    <a:pos x="168" y="122"/>
                  </a:cxn>
                  <a:cxn ang="0">
                    <a:pos x="168" y="196"/>
                  </a:cxn>
                  <a:cxn ang="0">
                    <a:pos x="168" y="238"/>
                  </a:cxn>
                  <a:cxn ang="0">
                    <a:pos x="155" y="241"/>
                  </a:cxn>
                  <a:cxn ang="0">
                    <a:pos x="137" y="243"/>
                  </a:cxn>
                  <a:cxn ang="0">
                    <a:pos x="112" y="246"/>
                  </a:cxn>
                  <a:cxn ang="0">
                    <a:pos x="86" y="251"/>
                  </a:cxn>
                  <a:cxn ang="0">
                    <a:pos x="59" y="256"/>
                  </a:cxn>
                  <a:cxn ang="0">
                    <a:pos x="34" y="259"/>
                  </a:cxn>
                  <a:cxn ang="0">
                    <a:pos x="13" y="261"/>
                  </a:cxn>
                  <a:cxn ang="0">
                    <a:pos x="0" y="264"/>
                  </a:cxn>
                  <a:cxn ang="0">
                    <a:pos x="0" y="217"/>
                  </a:cxn>
                  <a:cxn ang="0">
                    <a:pos x="0" y="139"/>
                  </a:cxn>
                  <a:cxn ang="0">
                    <a:pos x="0" y="63"/>
                  </a:cxn>
                  <a:cxn ang="0">
                    <a:pos x="0" y="20"/>
                  </a:cxn>
                  <a:cxn ang="0">
                    <a:pos x="12" y="18"/>
                  </a:cxn>
                  <a:cxn ang="0">
                    <a:pos x="31" y="15"/>
                  </a:cxn>
                  <a:cxn ang="0">
                    <a:pos x="55" y="13"/>
                  </a:cxn>
                  <a:cxn ang="0">
                    <a:pos x="81" y="9"/>
                  </a:cxn>
                  <a:cxn ang="0">
                    <a:pos x="108" y="7"/>
                  </a:cxn>
                  <a:cxn ang="0">
                    <a:pos x="133" y="3"/>
                  </a:cxn>
                  <a:cxn ang="0">
                    <a:pos x="154" y="1"/>
                  </a:cxn>
                  <a:cxn ang="0">
                    <a:pos x="168" y="0"/>
                  </a:cxn>
                </a:cxnLst>
                <a:rect l="0" t="0" r="r" b="b"/>
                <a:pathLst>
                  <a:path w="168" h="264">
                    <a:moveTo>
                      <a:pt x="168" y="0"/>
                    </a:moveTo>
                    <a:lnTo>
                      <a:pt x="168" y="46"/>
                    </a:lnTo>
                    <a:lnTo>
                      <a:pt x="168" y="122"/>
                    </a:lnTo>
                    <a:lnTo>
                      <a:pt x="168" y="196"/>
                    </a:lnTo>
                    <a:lnTo>
                      <a:pt x="168" y="238"/>
                    </a:lnTo>
                    <a:lnTo>
                      <a:pt x="155" y="241"/>
                    </a:lnTo>
                    <a:lnTo>
                      <a:pt x="137" y="243"/>
                    </a:lnTo>
                    <a:lnTo>
                      <a:pt x="112" y="246"/>
                    </a:lnTo>
                    <a:lnTo>
                      <a:pt x="86" y="251"/>
                    </a:lnTo>
                    <a:lnTo>
                      <a:pt x="59" y="256"/>
                    </a:lnTo>
                    <a:lnTo>
                      <a:pt x="34" y="259"/>
                    </a:lnTo>
                    <a:lnTo>
                      <a:pt x="13" y="261"/>
                    </a:lnTo>
                    <a:lnTo>
                      <a:pt x="0" y="264"/>
                    </a:lnTo>
                    <a:lnTo>
                      <a:pt x="0" y="217"/>
                    </a:lnTo>
                    <a:lnTo>
                      <a:pt x="0" y="139"/>
                    </a:lnTo>
                    <a:lnTo>
                      <a:pt x="0" y="63"/>
                    </a:lnTo>
                    <a:lnTo>
                      <a:pt x="0" y="20"/>
                    </a:lnTo>
                    <a:lnTo>
                      <a:pt x="12" y="18"/>
                    </a:lnTo>
                    <a:lnTo>
                      <a:pt x="31" y="15"/>
                    </a:lnTo>
                    <a:lnTo>
                      <a:pt x="55" y="13"/>
                    </a:lnTo>
                    <a:lnTo>
                      <a:pt x="81" y="9"/>
                    </a:lnTo>
                    <a:lnTo>
                      <a:pt x="108" y="7"/>
                    </a:lnTo>
                    <a:lnTo>
                      <a:pt x="133" y="3"/>
                    </a:lnTo>
                    <a:lnTo>
                      <a:pt x="154" y="1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Freeform 88"/>
              <p:cNvSpPr>
                <a:spLocks/>
              </p:cNvSpPr>
              <p:nvPr/>
            </p:nvSpPr>
            <p:spPr bwMode="auto">
              <a:xfrm>
                <a:off x="-436" y="2251"/>
                <a:ext cx="114" cy="114"/>
              </a:xfrm>
              <a:custGeom>
                <a:avLst/>
                <a:gdLst/>
                <a:ahLst/>
                <a:cxnLst>
                  <a:cxn ang="0">
                    <a:pos x="21" y="22"/>
                  </a:cxn>
                  <a:cxn ang="0">
                    <a:pos x="9" y="37"/>
                  </a:cxn>
                  <a:cxn ang="0">
                    <a:pos x="3" y="56"/>
                  </a:cxn>
                  <a:cxn ang="0">
                    <a:pos x="0" y="75"/>
                  </a:cxn>
                  <a:cxn ang="0">
                    <a:pos x="2" y="96"/>
                  </a:cxn>
                  <a:cxn ang="0">
                    <a:pos x="8" y="117"/>
                  </a:cxn>
                  <a:cxn ang="0">
                    <a:pos x="18" y="139"/>
                  </a:cxn>
                  <a:cxn ang="0">
                    <a:pos x="32" y="161"/>
                  </a:cxn>
                  <a:cxn ang="0">
                    <a:pos x="50" y="180"/>
                  </a:cxn>
                  <a:cxn ang="0">
                    <a:pos x="71" y="197"/>
                  </a:cxn>
                  <a:cxn ang="0">
                    <a:pos x="92" y="211"/>
                  </a:cxn>
                  <a:cxn ang="0">
                    <a:pos x="114" y="220"/>
                  </a:cxn>
                  <a:cxn ang="0">
                    <a:pos x="136" y="226"/>
                  </a:cxn>
                  <a:cxn ang="0">
                    <a:pos x="156" y="229"/>
                  </a:cxn>
                  <a:cxn ang="0">
                    <a:pos x="176" y="225"/>
                  </a:cxn>
                  <a:cxn ang="0">
                    <a:pos x="194" y="218"/>
                  </a:cxn>
                  <a:cxn ang="0">
                    <a:pos x="209" y="207"/>
                  </a:cxn>
                  <a:cxn ang="0">
                    <a:pos x="217" y="195"/>
                  </a:cxn>
                  <a:cxn ang="0">
                    <a:pos x="224" y="182"/>
                  </a:cxn>
                  <a:cxn ang="0">
                    <a:pos x="228" y="169"/>
                  </a:cxn>
                  <a:cxn ang="0">
                    <a:pos x="229" y="154"/>
                  </a:cxn>
                  <a:cxn ang="0">
                    <a:pos x="229" y="152"/>
                  </a:cxn>
                  <a:cxn ang="0">
                    <a:pos x="229" y="152"/>
                  </a:cxn>
                  <a:cxn ang="0">
                    <a:pos x="229" y="152"/>
                  </a:cxn>
                  <a:cxn ang="0">
                    <a:pos x="229" y="152"/>
                  </a:cxn>
                  <a:cxn ang="0">
                    <a:pos x="228" y="140"/>
                  </a:cxn>
                  <a:cxn ang="0">
                    <a:pos x="226" y="126"/>
                  </a:cxn>
                  <a:cxn ang="0">
                    <a:pos x="222" y="112"/>
                  </a:cxn>
                  <a:cxn ang="0">
                    <a:pos x="216" y="98"/>
                  </a:cxn>
                  <a:cxn ang="0">
                    <a:pos x="208" y="86"/>
                  </a:cxn>
                  <a:cxn ang="0">
                    <a:pos x="200" y="73"/>
                  </a:cxn>
                  <a:cxn ang="0">
                    <a:pos x="191" y="60"/>
                  </a:cxn>
                  <a:cxn ang="0">
                    <a:pos x="179" y="49"/>
                  </a:cxn>
                  <a:cxn ang="0">
                    <a:pos x="159" y="32"/>
                  </a:cxn>
                  <a:cxn ang="0">
                    <a:pos x="137" y="18"/>
                  </a:cxn>
                  <a:cxn ang="0">
                    <a:pos x="115" y="9"/>
                  </a:cxn>
                  <a:cxn ang="0">
                    <a:pos x="93" y="3"/>
                  </a:cxn>
                  <a:cxn ang="0">
                    <a:pos x="72" y="0"/>
                  </a:cxn>
                  <a:cxn ang="0">
                    <a:pos x="53" y="4"/>
                  </a:cxn>
                  <a:cxn ang="0">
                    <a:pos x="36" y="11"/>
                  </a:cxn>
                  <a:cxn ang="0">
                    <a:pos x="21" y="22"/>
                  </a:cxn>
                </a:cxnLst>
                <a:rect l="0" t="0" r="r" b="b"/>
                <a:pathLst>
                  <a:path w="229" h="229">
                    <a:moveTo>
                      <a:pt x="21" y="22"/>
                    </a:moveTo>
                    <a:lnTo>
                      <a:pt x="9" y="37"/>
                    </a:lnTo>
                    <a:lnTo>
                      <a:pt x="3" y="56"/>
                    </a:lnTo>
                    <a:lnTo>
                      <a:pt x="0" y="75"/>
                    </a:lnTo>
                    <a:lnTo>
                      <a:pt x="2" y="96"/>
                    </a:lnTo>
                    <a:lnTo>
                      <a:pt x="8" y="117"/>
                    </a:lnTo>
                    <a:lnTo>
                      <a:pt x="18" y="139"/>
                    </a:lnTo>
                    <a:lnTo>
                      <a:pt x="32" y="161"/>
                    </a:lnTo>
                    <a:lnTo>
                      <a:pt x="50" y="180"/>
                    </a:lnTo>
                    <a:lnTo>
                      <a:pt x="71" y="197"/>
                    </a:lnTo>
                    <a:lnTo>
                      <a:pt x="92" y="211"/>
                    </a:lnTo>
                    <a:lnTo>
                      <a:pt x="114" y="220"/>
                    </a:lnTo>
                    <a:lnTo>
                      <a:pt x="136" y="226"/>
                    </a:lnTo>
                    <a:lnTo>
                      <a:pt x="156" y="229"/>
                    </a:lnTo>
                    <a:lnTo>
                      <a:pt x="176" y="225"/>
                    </a:lnTo>
                    <a:lnTo>
                      <a:pt x="194" y="218"/>
                    </a:lnTo>
                    <a:lnTo>
                      <a:pt x="209" y="207"/>
                    </a:lnTo>
                    <a:lnTo>
                      <a:pt x="217" y="195"/>
                    </a:lnTo>
                    <a:lnTo>
                      <a:pt x="224" y="182"/>
                    </a:lnTo>
                    <a:lnTo>
                      <a:pt x="228" y="169"/>
                    </a:lnTo>
                    <a:lnTo>
                      <a:pt x="229" y="154"/>
                    </a:lnTo>
                    <a:lnTo>
                      <a:pt x="229" y="152"/>
                    </a:lnTo>
                    <a:lnTo>
                      <a:pt x="229" y="152"/>
                    </a:lnTo>
                    <a:lnTo>
                      <a:pt x="229" y="152"/>
                    </a:lnTo>
                    <a:lnTo>
                      <a:pt x="229" y="152"/>
                    </a:lnTo>
                    <a:lnTo>
                      <a:pt x="228" y="140"/>
                    </a:lnTo>
                    <a:lnTo>
                      <a:pt x="226" y="126"/>
                    </a:lnTo>
                    <a:lnTo>
                      <a:pt x="222" y="112"/>
                    </a:lnTo>
                    <a:lnTo>
                      <a:pt x="216" y="98"/>
                    </a:lnTo>
                    <a:lnTo>
                      <a:pt x="208" y="86"/>
                    </a:lnTo>
                    <a:lnTo>
                      <a:pt x="200" y="73"/>
                    </a:lnTo>
                    <a:lnTo>
                      <a:pt x="191" y="60"/>
                    </a:lnTo>
                    <a:lnTo>
                      <a:pt x="179" y="49"/>
                    </a:lnTo>
                    <a:lnTo>
                      <a:pt x="159" y="32"/>
                    </a:lnTo>
                    <a:lnTo>
                      <a:pt x="137" y="18"/>
                    </a:lnTo>
                    <a:lnTo>
                      <a:pt x="115" y="9"/>
                    </a:lnTo>
                    <a:lnTo>
                      <a:pt x="93" y="3"/>
                    </a:lnTo>
                    <a:lnTo>
                      <a:pt x="72" y="0"/>
                    </a:lnTo>
                    <a:lnTo>
                      <a:pt x="53" y="4"/>
                    </a:lnTo>
                    <a:lnTo>
                      <a:pt x="36" y="11"/>
                    </a:lnTo>
                    <a:lnTo>
                      <a:pt x="21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Freeform 89"/>
              <p:cNvSpPr>
                <a:spLocks/>
              </p:cNvSpPr>
              <p:nvPr/>
            </p:nvSpPr>
            <p:spPr bwMode="auto">
              <a:xfrm>
                <a:off x="-420" y="2267"/>
                <a:ext cx="82" cy="82"/>
              </a:xfrm>
              <a:custGeom>
                <a:avLst/>
                <a:gdLst/>
                <a:ahLst/>
                <a:cxnLst>
                  <a:cxn ang="0">
                    <a:pos x="40" y="124"/>
                  </a:cxn>
                  <a:cxn ang="0">
                    <a:pos x="28" y="109"/>
                  </a:cxn>
                  <a:cxn ang="0">
                    <a:pos x="16" y="94"/>
                  </a:cxn>
                  <a:cxn ang="0">
                    <a:pos x="8" y="78"/>
                  </a:cxn>
                  <a:cxn ang="0">
                    <a:pos x="4" y="62"/>
                  </a:cxn>
                  <a:cxn ang="0">
                    <a:pos x="0" y="47"/>
                  </a:cxn>
                  <a:cxn ang="0">
                    <a:pos x="1" y="33"/>
                  </a:cxn>
                  <a:cxn ang="0">
                    <a:pos x="5" y="22"/>
                  </a:cxn>
                  <a:cxn ang="0">
                    <a:pos x="12" y="11"/>
                  </a:cxn>
                  <a:cxn ang="0">
                    <a:pos x="21" y="4"/>
                  </a:cxn>
                  <a:cxn ang="0">
                    <a:pos x="33" y="1"/>
                  </a:cxn>
                  <a:cxn ang="0">
                    <a:pos x="47" y="0"/>
                  </a:cxn>
                  <a:cxn ang="0">
                    <a:pos x="62" y="2"/>
                  </a:cxn>
                  <a:cxn ang="0">
                    <a:pos x="78" y="8"/>
                  </a:cxn>
                  <a:cxn ang="0">
                    <a:pos x="93" y="16"/>
                  </a:cxn>
                  <a:cxn ang="0">
                    <a:pos x="109" y="26"/>
                  </a:cxn>
                  <a:cxn ang="0">
                    <a:pos x="124" y="39"/>
                  </a:cxn>
                  <a:cxn ang="0">
                    <a:pos x="124" y="39"/>
                  </a:cxn>
                  <a:cxn ang="0">
                    <a:pos x="134" y="48"/>
                  </a:cxn>
                  <a:cxn ang="0">
                    <a:pos x="142" y="58"/>
                  </a:cxn>
                  <a:cxn ang="0">
                    <a:pos x="149" y="68"/>
                  </a:cxn>
                  <a:cxn ang="0">
                    <a:pos x="154" y="78"/>
                  </a:cxn>
                  <a:cxn ang="0">
                    <a:pos x="159" y="88"/>
                  </a:cxn>
                  <a:cxn ang="0">
                    <a:pos x="162" y="99"/>
                  </a:cxn>
                  <a:cxn ang="0">
                    <a:pos x="164" y="109"/>
                  </a:cxn>
                  <a:cxn ang="0">
                    <a:pos x="165" y="119"/>
                  </a:cxn>
                  <a:cxn ang="0">
                    <a:pos x="165" y="126"/>
                  </a:cxn>
                  <a:cxn ang="0">
                    <a:pos x="164" y="134"/>
                  </a:cxn>
                  <a:cxn ang="0">
                    <a:pos x="160" y="144"/>
                  </a:cxn>
                  <a:cxn ang="0">
                    <a:pos x="154" y="151"/>
                  </a:cxn>
                  <a:cxn ang="0">
                    <a:pos x="144" y="158"/>
                  </a:cxn>
                  <a:cxn ang="0">
                    <a:pos x="132" y="162"/>
                  </a:cxn>
                  <a:cxn ang="0">
                    <a:pos x="119" y="163"/>
                  </a:cxn>
                  <a:cxn ang="0">
                    <a:pos x="104" y="161"/>
                  </a:cxn>
                  <a:cxn ang="0">
                    <a:pos x="88" y="155"/>
                  </a:cxn>
                  <a:cxn ang="0">
                    <a:pos x="71" y="147"/>
                  </a:cxn>
                  <a:cxn ang="0">
                    <a:pos x="55" y="137"/>
                  </a:cxn>
                  <a:cxn ang="0">
                    <a:pos x="40" y="124"/>
                  </a:cxn>
                </a:cxnLst>
                <a:rect l="0" t="0" r="r" b="b"/>
                <a:pathLst>
                  <a:path w="165" h="163">
                    <a:moveTo>
                      <a:pt x="40" y="124"/>
                    </a:moveTo>
                    <a:lnTo>
                      <a:pt x="28" y="109"/>
                    </a:lnTo>
                    <a:lnTo>
                      <a:pt x="16" y="94"/>
                    </a:lnTo>
                    <a:lnTo>
                      <a:pt x="8" y="78"/>
                    </a:lnTo>
                    <a:lnTo>
                      <a:pt x="4" y="62"/>
                    </a:lnTo>
                    <a:lnTo>
                      <a:pt x="0" y="47"/>
                    </a:lnTo>
                    <a:lnTo>
                      <a:pt x="1" y="33"/>
                    </a:lnTo>
                    <a:lnTo>
                      <a:pt x="5" y="22"/>
                    </a:lnTo>
                    <a:lnTo>
                      <a:pt x="12" y="11"/>
                    </a:lnTo>
                    <a:lnTo>
                      <a:pt x="21" y="4"/>
                    </a:lnTo>
                    <a:lnTo>
                      <a:pt x="33" y="1"/>
                    </a:lnTo>
                    <a:lnTo>
                      <a:pt x="47" y="0"/>
                    </a:lnTo>
                    <a:lnTo>
                      <a:pt x="62" y="2"/>
                    </a:lnTo>
                    <a:lnTo>
                      <a:pt x="78" y="8"/>
                    </a:lnTo>
                    <a:lnTo>
                      <a:pt x="93" y="16"/>
                    </a:lnTo>
                    <a:lnTo>
                      <a:pt x="109" y="26"/>
                    </a:lnTo>
                    <a:lnTo>
                      <a:pt x="124" y="39"/>
                    </a:lnTo>
                    <a:lnTo>
                      <a:pt x="124" y="39"/>
                    </a:lnTo>
                    <a:lnTo>
                      <a:pt x="134" y="48"/>
                    </a:lnTo>
                    <a:lnTo>
                      <a:pt x="142" y="58"/>
                    </a:lnTo>
                    <a:lnTo>
                      <a:pt x="149" y="68"/>
                    </a:lnTo>
                    <a:lnTo>
                      <a:pt x="154" y="78"/>
                    </a:lnTo>
                    <a:lnTo>
                      <a:pt x="159" y="88"/>
                    </a:lnTo>
                    <a:lnTo>
                      <a:pt x="162" y="99"/>
                    </a:lnTo>
                    <a:lnTo>
                      <a:pt x="164" y="109"/>
                    </a:lnTo>
                    <a:lnTo>
                      <a:pt x="165" y="119"/>
                    </a:lnTo>
                    <a:lnTo>
                      <a:pt x="165" y="126"/>
                    </a:lnTo>
                    <a:lnTo>
                      <a:pt x="164" y="134"/>
                    </a:lnTo>
                    <a:lnTo>
                      <a:pt x="160" y="144"/>
                    </a:lnTo>
                    <a:lnTo>
                      <a:pt x="154" y="151"/>
                    </a:lnTo>
                    <a:lnTo>
                      <a:pt x="144" y="158"/>
                    </a:lnTo>
                    <a:lnTo>
                      <a:pt x="132" y="162"/>
                    </a:lnTo>
                    <a:lnTo>
                      <a:pt x="119" y="163"/>
                    </a:lnTo>
                    <a:lnTo>
                      <a:pt x="104" y="161"/>
                    </a:lnTo>
                    <a:lnTo>
                      <a:pt x="88" y="155"/>
                    </a:lnTo>
                    <a:lnTo>
                      <a:pt x="71" y="147"/>
                    </a:lnTo>
                    <a:lnTo>
                      <a:pt x="55" y="137"/>
                    </a:lnTo>
                    <a:lnTo>
                      <a:pt x="40" y="1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Freeform 90"/>
              <p:cNvSpPr>
                <a:spLocks/>
              </p:cNvSpPr>
              <p:nvPr/>
            </p:nvSpPr>
            <p:spPr bwMode="auto">
              <a:xfrm>
                <a:off x="-346" y="2275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Freeform 91"/>
              <p:cNvSpPr>
                <a:spLocks/>
              </p:cNvSpPr>
              <p:nvPr/>
            </p:nvSpPr>
            <p:spPr bwMode="auto">
              <a:xfrm>
                <a:off x="-537" y="1922"/>
                <a:ext cx="125" cy="353"/>
              </a:xfrm>
              <a:custGeom>
                <a:avLst/>
                <a:gdLst/>
                <a:ahLst/>
                <a:cxnLst>
                  <a:cxn ang="0">
                    <a:pos x="171" y="10"/>
                  </a:cxn>
                  <a:cxn ang="0">
                    <a:pos x="122" y="54"/>
                  </a:cxn>
                  <a:cxn ang="0">
                    <a:pos x="58" y="134"/>
                  </a:cxn>
                  <a:cxn ang="0">
                    <a:pos x="9" y="246"/>
                  </a:cxn>
                  <a:cxn ang="0">
                    <a:pos x="0" y="337"/>
                  </a:cxn>
                  <a:cxn ang="0">
                    <a:pos x="6" y="387"/>
                  </a:cxn>
                  <a:cxn ang="0">
                    <a:pos x="19" y="436"/>
                  </a:cxn>
                  <a:cxn ang="0">
                    <a:pos x="39" y="485"/>
                  </a:cxn>
                  <a:cxn ang="0">
                    <a:pos x="67" y="533"/>
                  </a:cxn>
                  <a:cxn ang="0">
                    <a:pos x="103" y="583"/>
                  </a:cxn>
                  <a:cxn ang="0">
                    <a:pos x="146" y="630"/>
                  </a:cxn>
                  <a:cxn ang="0">
                    <a:pos x="197" y="678"/>
                  </a:cxn>
                  <a:cxn ang="0">
                    <a:pos x="230" y="705"/>
                  </a:cxn>
                  <a:cxn ang="0">
                    <a:pos x="243" y="704"/>
                  </a:cxn>
                  <a:cxn ang="0">
                    <a:pos x="250" y="693"/>
                  </a:cxn>
                  <a:cxn ang="0">
                    <a:pos x="249" y="682"/>
                  </a:cxn>
                  <a:cxn ang="0">
                    <a:pos x="219" y="654"/>
                  </a:cxn>
                  <a:cxn ang="0">
                    <a:pos x="171" y="609"/>
                  </a:cxn>
                  <a:cxn ang="0">
                    <a:pos x="130" y="564"/>
                  </a:cxn>
                  <a:cxn ang="0">
                    <a:pos x="97" y="519"/>
                  </a:cxn>
                  <a:cxn ang="0">
                    <a:pos x="69" y="473"/>
                  </a:cxn>
                  <a:cxn ang="0">
                    <a:pos x="50" y="428"/>
                  </a:cxn>
                  <a:cxn ang="0">
                    <a:pos x="37" y="382"/>
                  </a:cxn>
                  <a:cxn ang="0">
                    <a:pos x="31" y="337"/>
                  </a:cxn>
                  <a:cxn ang="0">
                    <a:pos x="40" y="253"/>
                  </a:cxn>
                  <a:cxn ang="0">
                    <a:pos x="86" y="149"/>
                  </a:cxn>
                  <a:cxn ang="0">
                    <a:pos x="146" y="74"/>
                  </a:cxn>
                  <a:cxn ang="0">
                    <a:pos x="191" y="33"/>
                  </a:cxn>
                  <a:cxn ang="0">
                    <a:pos x="203" y="23"/>
                  </a:cxn>
                  <a:cxn ang="0">
                    <a:pos x="205" y="13"/>
                  </a:cxn>
                  <a:cxn ang="0">
                    <a:pos x="198" y="2"/>
                  </a:cxn>
                  <a:cxn ang="0">
                    <a:pos x="186" y="1"/>
                  </a:cxn>
                </a:cxnLst>
                <a:rect l="0" t="0" r="r" b="b"/>
                <a:pathLst>
                  <a:path w="251" h="705">
                    <a:moveTo>
                      <a:pt x="180" y="3"/>
                    </a:moveTo>
                    <a:lnTo>
                      <a:pt x="171" y="10"/>
                    </a:lnTo>
                    <a:lnTo>
                      <a:pt x="150" y="28"/>
                    </a:lnTo>
                    <a:lnTo>
                      <a:pt x="122" y="54"/>
                    </a:lnTo>
                    <a:lnTo>
                      <a:pt x="90" y="90"/>
                    </a:lnTo>
                    <a:lnTo>
                      <a:pt x="58" y="134"/>
                    </a:lnTo>
                    <a:lnTo>
                      <a:pt x="30" y="187"/>
                    </a:lnTo>
                    <a:lnTo>
                      <a:pt x="9" y="246"/>
                    </a:lnTo>
                    <a:lnTo>
                      <a:pt x="0" y="313"/>
                    </a:lnTo>
                    <a:lnTo>
                      <a:pt x="0" y="337"/>
                    </a:lnTo>
                    <a:lnTo>
                      <a:pt x="1" y="363"/>
                    </a:lnTo>
                    <a:lnTo>
                      <a:pt x="6" y="387"/>
                    </a:lnTo>
                    <a:lnTo>
                      <a:pt x="12" y="411"/>
                    </a:lnTo>
                    <a:lnTo>
                      <a:pt x="19" y="436"/>
                    </a:lnTo>
                    <a:lnTo>
                      <a:pt x="28" y="461"/>
                    </a:lnTo>
                    <a:lnTo>
                      <a:pt x="39" y="485"/>
                    </a:lnTo>
                    <a:lnTo>
                      <a:pt x="52" y="509"/>
                    </a:lnTo>
                    <a:lnTo>
                      <a:pt x="67" y="533"/>
                    </a:lnTo>
                    <a:lnTo>
                      <a:pt x="84" y="559"/>
                    </a:lnTo>
                    <a:lnTo>
                      <a:pt x="103" y="583"/>
                    </a:lnTo>
                    <a:lnTo>
                      <a:pt x="123" y="606"/>
                    </a:lnTo>
                    <a:lnTo>
                      <a:pt x="146" y="630"/>
                    </a:lnTo>
                    <a:lnTo>
                      <a:pt x="171" y="654"/>
                    </a:lnTo>
                    <a:lnTo>
                      <a:pt x="197" y="678"/>
                    </a:lnTo>
                    <a:lnTo>
                      <a:pt x="225" y="701"/>
                    </a:lnTo>
                    <a:lnTo>
                      <a:pt x="230" y="705"/>
                    </a:lnTo>
                    <a:lnTo>
                      <a:pt x="236" y="705"/>
                    </a:lnTo>
                    <a:lnTo>
                      <a:pt x="243" y="704"/>
                    </a:lnTo>
                    <a:lnTo>
                      <a:pt x="248" y="699"/>
                    </a:lnTo>
                    <a:lnTo>
                      <a:pt x="250" y="693"/>
                    </a:lnTo>
                    <a:lnTo>
                      <a:pt x="251" y="688"/>
                    </a:lnTo>
                    <a:lnTo>
                      <a:pt x="249" y="682"/>
                    </a:lnTo>
                    <a:lnTo>
                      <a:pt x="245" y="677"/>
                    </a:lnTo>
                    <a:lnTo>
                      <a:pt x="219" y="654"/>
                    </a:lnTo>
                    <a:lnTo>
                      <a:pt x="194" y="632"/>
                    </a:lnTo>
                    <a:lnTo>
                      <a:pt x="171" y="609"/>
                    </a:lnTo>
                    <a:lnTo>
                      <a:pt x="150" y="587"/>
                    </a:lnTo>
                    <a:lnTo>
                      <a:pt x="130" y="564"/>
                    </a:lnTo>
                    <a:lnTo>
                      <a:pt x="113" y="541"/>
                    </a:lnTo>
                    <a:lnTo>
                      <a:pt x="97" y="519"/>
                    </a:lnTo>
                    <a:lnTo>
                      <a:pt x="82" y="496"/>
                    </a:lnTo>
                    <a:lnTo>
                      <a:pt x="69" y="473"/>
                    </a:lnTo>
                    <a:lnTo>
                      <a:pt x="59" y="450"/>
                    </a:lnTo>
                    <a:lnTo>
                      <a:pt x="50" y="428"/>
                    </a:lnTo>
                    <a:lnTo>
                      <a:pt x="43" y="405"/>
                    </a:lnTo>
                    <a:lnTo>
                      <a:pt x="37" y="382"/>
                    </a:lnTo>
                    <a:lnTo>
                      <a:pt x="33" y="359"/>
                    </a:lnTo>
                    <a:lnTo>
                      <a:pt x="31" y="337"/>
                    </a:lnTo>
                    <a:lnTo>
                      <a:pt x="31" y="314"/>
                    </a:lnTo>
                    <a:lnTo>
                      <a:pt x="40" y="253"/>
                    </a:lnTo>
                    <a:lnTo>
                      <a:pt x="60" y="197"/>
                    </a:lnTo>
                    <a:lnTo>
                      <a:pt x="86" y="149"/>
                    </a:lnTo>
                    <a:lnTo>
                      <a:pt x="116" y="107"/>
                    </a:lnTo>
                    <a:lnTo>
                      <a:pt x="146" y="74"/>
                    </a:lnTo>
                    <a:lnTo>
                      <a:pt x="173" y="48"/>
                    </a:lnTo>
                    <a:lnTo>
                      <a:pt x="191" y="33"/>
                    </a:lnTo>
                    <a:lnTo>
                      <a:pt x="198" y="28"/>
                    </a:lnTo>
                    <a:lnTo>
                      <a:pt x="203" y="23"/>
                    </a:lnTo>
                    <a:lnTo>
                      <a:pt x="205" y="18"/>
                    </a:lnTo>
                    <a:lnTo>
                      <a:pt x="205" y="13"/>
                    </a:lnTo>
                    <a:lnTo>
                      <a:pt x="203" y="7"/>
                    </a:lnTo>
                    <a:lnTo>
                      <a:pt x="198" y="2"/>
                    </a:lnTo>
                    <a:lnTo>
                      <a:pt x="192" y="0"/>
                    </a:lnTo>
                    <a:lnTo>
                      <a:pt x="186" y="1"/>
                    </a:lnTo>
                    <a:lnTo>
                      <a:pt x="18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Freeform 92"/>
              <p:cNvSpPr>
                <a:spLocks/>
              </p:cNvSpPr>
              <p:nvPr/>
            </p:nvSpPr>
            <p:spPr bwMode="auto">
              <a:xfrm>
                <a:off x="-455" y="2243"/>
                <a:ext cx="100" cy="80"/>
              </a:xfrm>
              <a:custGeom>
                <a:avLst/>
                <a:gdLst/>
                <a:ahLst/>
                <a:cxnLst>
                  <a:cxn ang="0">
                    <a:pos x="53" y="7"/>
                  </a:cxn>
                  <a:cxn ang="0">
                    <a:pos x="38" y="19"/>
                  </a:cxn>
                  <a:cxn ang="0">
                    <a:pos x="20" y="36"/>
                  </a:cxn>
                  <a:cxn ang="0">
                    <a:pos x="8" y="52"/>
                  </a:cxn>
                  <a:cxn ang="0">
                    <a:pos x="1" y="66"/>
                  </a:cxn>
                  <a:cxn ang="0">
                    <a:pos x="1" y="86"/>
                  </a:cxn>
                  <a:cxn ang="0">
                    <a:pos x="15" y="109"/>
                  </a:cxn>
                  <a:cxn ang="0">
                    <a:pos x="39" y="136"/>
                  </a:cxn>
                  <a:cxn ang="0">
                    <a:pos x="51" y="148"/>
                  </a:cxn>
                  <a:cxn ang="0">
                    <a:pos x="63" y="156"/>
                  </a:cxn>
                  <a:cxn ang="0">
                    <a:pos x="74" y="159"/>
                  </a:cxn>
                  <a:cxn ang="0">
                    <a:pos x="83" y="160"/>
                  </a:cxn>
                  <a:cxn ang="0">
                    <a:pos x="100" y="157"/>
                  </a:cxn>
                  <a:cxn ang="0">
                    <a:pos x="114" y="149"/>
                  </a:cxn>
                  <a:cxn ang="0">
                    <a:pos x="124" y="141"/>
                  </a:cxn>
                  <a:cxn ang="0">
                    <a:pos x="128" y="136"/>
                  </a:cxn>
                  <a:cxn ang="0">
                    <a:pos x="131" y="126"/>
                  </a:cxn>
                  <a:cxn ang="0">
                    <a:pos x="132" y="117"/>
                  </a:cxn>
                  <a:cxn ang="0">
                    <a:pos x="135" y="110"/>
                  </a:cxn>
                  <a:cxn ang="0">
                    <a:pos x="153" y="116"/>
                  </a:cxn>
                  <a:cxn ang="0">
                    <a:pos x="169" y="113"/>
                  </a:cxn>
                  <a:cxn ang="0">
                    <a:pos x="183" y="105"/>
                  </a:cxn>
                  <a:cxn ang="0">
                    <a:pos x="193" y="95"/>
                  </a:cxn>
                  <a:cxn ang="0">
                    <a:pos x="195" y="91"/>
                  </a:cxn>
                  <a:cxn ang="0">
                    <a:pos x="198" y="69"/>
                  </a:cxn>
                  <a:cxn ang="0">
                    <a:pos x="195" y="51"/>
                  </a:cxn>
                  <a:cxn ang="0">
                    <a:pos x="183" y="36"/>
                  </a:cxn>
                  <a:cxn ang="0">
                    <a:pos x="167" y="19"/>
                  </a:cxn>
                  <a:cxn ang="0">
                    <a:pos x="139" y="4"/>
                  </a:cxn>
                  <a:cxn ang="0">
                    <a:pos x="106" y="0"/>
                  </a:cxn>
                  <a:cxn ang="0">
                    <a:pos x="76" y="3"/>
                  </a:cxn>
                  <a:cxn ang="0">
                    <a:pos x="56" y="6"/>
                  </a:cxn>
                </a:cxnLst>
                <a:rect l="0" t="0" r="r" b="b"/>
                <a:pathLst>
                  <a:path w="198" h="160">
                    <a:moveTo>
                      <a:pt x="56" y="6"/>
                    </a:moveTo>
                    <a:lnTo>
                      <a:pt x="53" y="7"/>
                    </a:lnTo>
                    <a:lnTo>
                      <a:pt x="49" y="10"/>
                    </a:lnTo>
                    <a:lnTo>
                      <a:pt x="38" y="19"/>
                    </a:lnTo>
                    <a:lnTo>
                      <a:pt x="28" y="28"/>
                    </a:lnTo>
                    <a:lnTo>
                      <a:pt x="20" y="36"/>
                    </a:lnTo>
                    <a:lnTo>
                      <a:pt x="13" y="44"/>
                    </a:lnTo>
                    <a:lnTo>
                      <a:pt x="8" y="52"/>
                    </a:lnTo>
                    <a:lnTo>
                      <a:pt x="3" y="59"/>
                    </a:lnTo>
                    <a:lnTo>
                      <a:pt x="1" y="66"/>
                    </a:lnTo>
                    <a:lnTo>
                      <a:pt x="0" y="73"/>
                    </a:lnTo>
                    <a:lnTo>
                      <a:pt x="1" y="86"/>
                    </a:lnTo>
                    <a:lnTo>
                      <a:pt x="7" y="97"/>
                    </a:lnTo>
                    <a:lnTo>
                      <a:pt x="15" y="109"/>
                    </a:lnTo>
                    <a:lnTo>
                      <a:pt x="24" y="119"/>
                    </a:lnTo>
                    <a:lnTo>
                      <a:pt x="39" y="136"/>
                    </a:lnTo>
                    <a:lnTo>
                      <a:pt x="45" y="143"/>
                    </a:lnTo>
                    <a:lnTo>
                      <a:pt x="51" y="148"/>
                    </a:lnTo>
                    <a:lnTo>
                      <a:pt x="58" y="152"/>
                    </a:lnTo>
                    <a:lnTo>
                      <a:pt x="63" y="156"/>
                    </a:lnTo>
                    <a:lnTo>
                      <a:pt x="68" y="158"/>
                    </a:lnTo>
                    <a:lnTo>
                      <a:pt x="74" y="159"/>
                    </a:lnTo>
                    <a:lnTo>
                      <a:pt x="78" y="160"/>
                    </a:lnTo>
                    <a:lnTo>
                      <a:pt x="83" y="160"/>
                    </a:lnTo>
                    <a:lnTo>
                      <a:pt x="92" y="159"/>
                    </a:lnTo>
                    <a:lnTo>
                      <a:pt x="100" y="157"/>
                    </a:lnTo>
                    <a:lnTo>
                      <a:pt x="108" y="154"/>
                    </a:lnTo>
                    <a:lnTo>
                      <a:pt x="114" y="149"/>
                    </a:lnTo>
                    <a:lnTo>
                      <a:pt x="120" y="145"/>
                    </a:lnTo>
                    <a:lnTo>
                      <a:pt x="124" y="141"/>
                    </a:lnTo>
                    <a:lnTo>
                      <a:pt x="127" y="137"/>
                    </a:lnTo>
                    <a:lnTo>
                      <a:pt x="128" y="136"/>
                    </a:lnTo>
                    <a:lnTo>
                      <a:pt x="131" y="132"/>
                    </a:lnTo>
                    <a:lnTo>
                      <a:pt x="131" y="126"/>
                    </a:lnTo>
                    <a:lnTo>
                      <a:pt x="131" y="121"/>
                    </a:lnTo>
                    <a:lnTo>
                      <a:pt x="132" y="117"/>
                    </a:lnTo>
                    <a:lnTo>
                      <a:pt x="134" y="113"/>
                    </a:lnTo>
                    <a:lnTo>
                      <a:pt x="135" y="110"/>
                    </a:lnTo>
                    <a:lnTo>
                      <a:pt x="144" y="113"/>
                    </a:lnTo>
                    <a:lnTo>
                      <a:pt x="153" y="116"/>
                    </a:lnTo>
                    <a:lnTo>
                      <a:pt x="161" y="116"/>
                    </a:lnTo>
                    <a:lnTo>
                      <a:pt x="169" y="113"/>
                    </a:lnTo>
                    <a:lnTo>
                      <a:pt x="177" y="110"/>
                    </a:lnTo>
                    <a:lnTo>
                      <a:pt x="183" y="105"/>
                    </a:lnTo>
                    <a:lnTo>
                      <a:pt x="189" y="101"/>
                    </a:lnTo>
                    <a:lnTo>
                      <a:pt x="193" y="95"/>
                    </a:lnTo>
                    <a:lnTo>
                      <a:pt x="195" y="94"/>
                    </a:lnTo>
                    <a:lnTo>
                      <a:pt x="195" y="91"/>
                    </a:lnTo>
                    <a:lnTo>
                      <a:pt x="198" y="80"/>
                    </a:lnTo>
                    <a:lnTo>
                      <a:pt x="198" y="69"/>
                    </a:lnTo>
                    <a:lnTo>
                      <a:pt x="197" y="60"/>
                    </a:lnTo>
                    <a:lnTo>
                      <a:pt x="195" y="51"/>
                    </a:lnTo>
                    <a:lnTo>
                      <a:pt x="189" y="44"/>
                    </a:lnTo>
                    <a:lnTo>
                      <a:pt x="183" y="36"/>
                    </a:lnTo>
                    <a:lnTo>
                      <a:pt x="175" y="28"/>
                    </a:lnTo>
                    <a:lnTo>
                      <a:pt x="167" y="19"/>
                    </a:lnTo>
                    <a:lnTo>
                      <a:pt x="154" y="10"/>
                    </a:lnTo>
                    <a:lnTo>
                      <a:pt x="139" y="4"/>
                    </a:lnTo>
                    <a:lnTo>
                      <a:pt x="123" y="1"/>
                    </a:lnTo>
                    <a:lnTo>
                      <a:pt x="106" y="0"/>
                    </a:lnTo>
                    <a:lnTo>
                      <a:pt x="90" y="1"/>
                    </a:lnTo>
                    <a:lnTo>
                      <a:pt x="76" y="3"/>
                    </a:lnTo>
                    <a:lnTo>
                      <a:pt x="64" y="5"/>
                    </a:lnTo>
                    <a:lnTo>
                      <a:pt x="5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Freeform 93"/>
              <p:cNvSpPr>
                <a:spLocks/>
              </p:cNvSpPr>
              <p:nvPr/>
            </p:nvSpPr>
            <p:spPr bwMode="auto">
              <a:xfrm>
                <a:off x="-438" y="2259"/>
                <a:ext cx="67" cy="48"/>
              </a:xfrm>
              <a:custGeom>
                <a:avLst/>
                <a:gdLst/>
                <a:ahLst/>
                <a:cxnLst>
                  <a:cxn ang="0">
                    <a:pos x="112" y="8"/>
                  </a:cxn>
                  <a:cxn ang="0">
                    <a:pos x="122" y="19"/>
                  </a:cxn>
                  <a:cxn ang="0">
                    <a:pos x="130" y="26"/>
                  </a:cxn>
                  <a:cxn ang="0">
                    <a:pos x="134" y="33"/>
                  </a:cxn>
                  <a:cxn ang="0">
                    <a:pos x="135" y="38"/>
                  </a:cxn>
                  <a:cxn ang="0">
                    <a:pos x="135" y="39"/>
                  </a:cxn>
                  <a:cxn ang="0">
                    <a:pos x="135" y="40"/>
                  </a:cxn>
                  <a:cxn ang="0">
                    <a:pos x="134" y="42"/>
                  </a:cxn>
                  <a:cxn ang="0">
                    <a:pos x="134" y="44"/>
                  </a:cxn>
                  <a:cxn ang="0">
                    <a:pos x="129" y="47"/>
                  </a:cxn>
                  <a:cxn ang="0">
                    <a:pos x="126" y="49"/>
                  </a:cxn>
                  <a:cxn ang="0">
                    <a:pos x="121" y="49"/>
                  </a:cxn>
                  <a:cxn ang="0">
                    <a:pos x="117" y="47"/>
                  </a:cxn>
                  <a:cxn ang="0">
                    <a:pos x="107" y="42"/>
                  </a:cxn>
                  <a:cxn ang="0">
                    <a:pos x="98" y="41"/>
                  </a:cxn>
                  <a:cxn ang="0">
                    <a:pos x="91" y="41"/>
                  </a:cxn>
                  <a:cxn ang="0">
                    <a:pos x="87" y="44"/>
                  </a:cxn>
                  <a:cxn ang="0">
                    <a:pos x="79" y="52"/>
                  </a:cxn>
                  <a:cxn ang="0">
                    <a:pos x="73" y="62"/>
                  </a:cxn>
                  <a:cxn ang="0">
                    <a:pos x="69" y="75"/>
                  </a:cxn>
                  <a:cxn ang="0">
                    <a:pos x="68" y="85"/>
                  </a:cxn>
                  <a:cxn ang="0">
                    <a:pos x="65" y="88"/>
                  </a:cxn>
                  <a:cxn ang="0">
                    <a:pos x="60" y="91"/>
                  </a:cxn>
                  <a:cxn ang="0">
                    <a:pos x="55" y="93"/>
                  </a:cxn>
                  <a:cxn ang="0">
                    <a:pos x="51" y="94"/>
                  </a:cxn>
                  <a:cxn ang="0">
                    <a:pos x="46" y="93"/>
                  </a:cxn>
                  <a:cxn ang="0">
                    <a:pos x="42" y="91"/>
                  </a:cxn>
                  <a:cxn ang="0">
                    <a:pos x="37" y="87"/>
                  </a:cxn>
                  <a:cxn ang="0">
                    <a:pos x="32" y="83"/>
                  </a:cxn>
                  <a:cxn ang="0">
                    <a:pos x="16" y="64"/>
                  </a:cxn>
                  <a:cxn ang="0">
                    <a:pos x="9" y="57"/>
                  </a:cxn>
                  <a:cxn ang="0">
                    <a:pos x="5" y="52"/>
                  </a:cxn>
                  <a:cxn ang="0">
                    <a:pos x="1" y="46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39"/>
                  </a:cxn>
                  <a:cxn ang="0">
                    <a:pos x="1" y="35"/>
                  </a:cxn>
                  <a:cxn ang="0">
                    <a:pos x="4" y="32"/>
                  </a:cxn>
                  <a:cxn ang="0">
                    <a:pos x="7" y="29"/>
                  </a:cxn>
                  <a:cxn ang="0">
                    <a:pos x="12" y="23"/>
                  </a:cxn>
                  <a:cxn ang="0">
                    <a:pos x="17" y="17"/>
                  </a:cxn>
                  <a:cxn ang="0">
                    <a:pos x="26" y="11"/>
                  </a:cxn>
                  <a:cxn ang="0">
                    <a:pos x="35" y="3"/>
                  </a:cxn>
                  <a:cxn ang="0">
                    <a:pos x="45" y="2"/>
                  </a:cxn>
                  <a:cxn ang="0">
                    <a:pos x="55" y="1"/>
                  </a:cxn>
                  <a:cxn ang="0">
                    <a:pos x="67" y="0"/>
                  </a:cxn>
                  <a:cxn ang="0">
                    <a:pos x="79" y="0"/>
                  </a:cxn>
                  <a:cxn ang="0">
                    <a:pos x="89" y="0"/>
                  </a:cxn>
                  <a:cxn ang="0">
                    <a:pos x="98" y="2"/>
                  </a:cxn>
                  <a:cxn ang="0">
                    <a:pos x="106" y="4"/>
                  </a:cxn>
                  <a:cxn ang="0">
                    <a:pos x="112" y="8"/>
                  </a:cxn>
                </a:cxnLst>
                <a:rect l="0" t="0" r="r" b="b"/>
                <a:pathLst>
                  <a:path w="135" h="94">
                    <a:moveTo>
                      <a:pt x="112" y="8"/>
                    </a:moveTo>
                    <a:lnTo>
                      <a:pt x="122" y="19"/>
                    </a:lnTo>
                    <a:lnTo>
                      <a:pt x="130" y="26"/>
                    </a:lnTo>
                    <a:lnTo>
                      <a:pt x="134" y="33"/>
                    </a:lnTo>
                    <a:lnTo>
                      <a:pt x="135" y="38"/>
                    </a:lnTo>
                    <a:lnTo>
                      <a:pt x="135" y="39"/>
                    </a:lnTo>
                    <a:lnTo>
                      <a:pt x="135" y="40"/>
                    </a:lnTo>
                    <a:lnTo>
                      <a:pt x="134" y="42"/>
                    </a:lnTo>
                    <a:lnTo>
                      <a:pt x="134" y="44"/>
                    </a:lnTo>
                    <a:lnTo>
                      <a:pt x="129" y="47"/>
                    </a:lnTo>
                    <a:lnTo>
                      <a:pt x="126" y="49"/>
                    </a:lnTo>
                    <a:lnTo>
                      <a:pt x="121" y="49"/>
                    </a:lnTo>
                    <a:lnTo>
                      <a:pt x="117" y="47"/>
                    </a:lnTo>
                    <a:lnTo>
                      <a:pt x="107" y="42"/>
                    </a:lnTo>
                    <a:lnTo>
                      <a:pt x="98" y="41"/>
                    </a:lnTo>
                    <a:lnTo>
                      <a:pt x="91" y="41"/>
                    </a:lnTo>
                    <a:lnTo>
                      <a:pt x="87" y="44"/>
                    </a:lnTo>
                    <a:lnTo>
                      <a:pt x="79" y="52"/>
                    </a:lnTo>
                    <a:lnTo>
                      <a:pt x="73" y="62"/>
                    </a:lnTo>
                    <a:lnTo>
                      <a:pt x="69" y="75"/>
                    </a:lnTo>
                    <a:lnTo>
                      <a:pt x="68" y="85"/>
                    </a:lnTo>
                    <a:lnTo>
                      <a:pt x="65" y="88"/>
                    </a:lnTo>
                    <a:lnTo>
                      <a:pt x="60" y="91"/>
                    </a:lnTo>
                    <a:lnTo>
                      <a:pt x="55" y="93"/>
                    </a:lnTo>
                    <a:lnTo>
                      <a:pt x="51" y="94"/>
                    </a:lnTo>
                    <a:lnTo>
                      <a:pt x="46" y="93"/>
                    </a:lnTo>
                    <a:lnTo>
                      <a:pt x="42" y="91"/>
                    </a:lnTo>
                    <a:lnTo>
                      <a:pt x="37" y="87"/>
                    </a:lnTo>
                    <a:lnTo>
                      <a:pt x="32" y="83"/>
                    </a:lnTo>
                    <a:lnTo>
                      <a:pt x="16" y="64"/>
                    </a:lnTo>
                    <a:lnTo>
                      <a:pt x="9" y="57"/>
                    </a:lnTo>
                    <a:lnTo>
                      <a:pt x="5" y="52"/>
                    </a:lnTo>
                    <a:lnTo>
                      <a:pt x="1" y="46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1" y="35"/>
                    </a:lnTo>
                    <a:lnTo>
                      <a:pt x="4" y="32"/>
                    </a:lnTo>
                    <a:lnTo>
                      <a:pt x="7" y="29"/>
                    </a:lnTo>
                    <a:lnTo>
                      <a:pt x="12" y="23"/>
                    </a:lnTo>
                    <a:lnTo>
                      <a:pt x="17" y="17"/>
                    </a:lnTo>
                    <a:lnTo>
                      <a:pt x="26" y="11"/>
                    </a:lnTo>
                    <a:lnTo>
                      <a:pt x="35" y="3"/>
                    </a:lnTo>
                    <a:lnTo>
                      <a:pt x="45" y="2"/>
                    </a:lnTo>
                    <a:lnTo>
                      <a:pt x="55" y="1"/>
                    </a:lnTo>
                    <a:lnTo>
                      <a:pt x="67" y="0"/>
                    </a:lnTo>
                    <a:lnTo>
                      <a:pt x="79" y="0"/>
                    </a:lnTo>
                    <a:lnTo>
                      <a:pt x="89" y="0"/>
                    </a:lnTo>
                    <a:lnTo>
                      <a:pt x="98" y="2"/>
                    </a:lnTo>
                    <a:lnTo>
                      <a:pt x="106" y="4"/>
                    </a:lnTo>
                    <a:lnTo>
                      <a:pt x="112" y="8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Freeform 94"/>
              <p:cNvSpPr>
                <a:spLocks/>
              </p:cNvSpPr>
              <p:nvPr/>
            </p:nvSpPr>
            <p:spPr bwMode="auto">
              <a:xfrm>
                <a:off x="-258" y="1927"/>
                <a:ext cx="120" cy="214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21"/>
                  </a:cxn>
                  <a:cxn ang="0">
                    <a:pos x="1" y="35"/>
                  </a:cxn>
                  <a:cxn ang="0">
                    <a:pos x="2" y="53"/>
                  </a:cxn>
                  <a:cxn ang="0">
                    <a:pos x="4" y="77"/>
                  </a:cxn>
                  <a:cxn ang="0">
                    <a:pos x="9" y="106"/>
                  </a:cxn>
                  <a:cxn ang="0">
                    <a:pos x="14" y="137"/>
                  </a:cxn>
                  <a:cxn ang="0">
                    <a:pos x="22" y="171"/>
                  </a:cxn>
                  <a:cxn ang="0">
                    <a:pos x="31" y="206"/>
                  </a:cxn>
                  <a:cxn ang="0">
                    <a:pos x="44" y="242"/>
                  </a:cxn>
                  <a:cxn ang="0">
                    <a:pos x="59" y="276"/>
                  </a:cxn>
                  <a:cxn ang="0">
                    <a:pos x="76" y="310"/>
                  </a:cxn>
                  <a:cxn ang="0">
                    <a:pos x="97" y="342"/>
                  </a:cxn>
                  <a:cxn ang="0">
                    <a:pos x="122" y="371"/>
                  </a:cxn>
                  <a:cxn ang="0">
                    <a:pos x="151" y="395"/>
                  </a:cxn>
                  <a:cxn ang="0">
                    <a:pos x="183" y="415"/>
                  </a:cxn>
                  <a:cxn ang="0">
                    <a:pos x="220" y="428"/>
                  </a:cxn>
                  <a:cxn ang="0">
                    <a:pos x="226" y="428"/>
                  </a:cxn>
                  <a:cxn ang="0">
                    <a:pos x="231" y="426"/>
                  </a:cxn>
                  <a:cxn ang="0">
                    <a:pos x="236" y="423"/>
                  </a:cxn>
                  <a:cxn ang="0">
                    <a:pos x="239" y="417"/>
                  </a:cxn>
                  <a:cxn ang="0">
                    <a:pos x="239" y="410"/>
                  </a:cxn>
                  <a:cxn ang="0">
                    <a:pos x="237" y="404"/>
                  </a:cxn>
                  <a:cxn ang="0">
                    <a:pos x="234" y="400"/>
                  </a:cxn>
                  <a:cxn ang="0">
                    <a:pos x="228" y="397"/>
                  </a:cxn>
                  <a:cxn ang="0">
                    <a:pos x="196" y="385"/>
                  </a:cxn>
                  <a:cxn ang="0">
                    <a:pos x="166" y="367"/>
                  </a:cxn>
                  <a:cxn ang="0">
                    <a:pos x="141" y="344"/>
                  </a:cxn>
                  <a:cxn ang="0">
                    <a:pos x="120" y="318"/>
                  </a:cxn>
                  <a:cxn ang="0">
                    <a:pos x="100" y="288"/>
                  </a:cxn>
                  <a:cxn ang="0">
                    <a:pos x="84" y="256"/>
                  </a:cxn>
                  <a:cxn ang="0">
                    <a:pos x="71" y="222"/>
                  </a:cxn>
                  <a:cxn ang="0">
                    <a:pos x="61" y="189"/>
                  </a:cxn>
                  <a:cxn ang="0">
                    <a:pos x="52" y="157"/>
                  </a:cxn>
                  <a:cxn ang="0">
                    <a:pos x="45" y="126"/>
                  </a:cxn>
                  <a:cxn ang="0">
                    <a:pos x="40" y="96"/>
                  </a:cxn>
                  <a:cxn ang="0">
                    <a:pos x="37" y="70"/>
                  </a:cxn>
                  <a:cxn ang="0">
                    <a:pos x="34" y="48"/>
                  </a:cxn>
                  <a:cxn ang="0">
                    <a:pos x="33" y="31"/>
                  </a:cxn>
                  <a:cxn ang="0">
                    <a:pos x="32" y="21"/>
                  </a:cxn>
                  <a:cxn ang="0">
                    <a:pos x="32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3" y="2"/>
                  </a:cxn>
                  <a:cxn ang="0">
                    <a:pos x="16" y="0"/>
                  </a:cxn>
                  <a:cxn ang="0">
                    <a:pos x="10" y="1"/>
                  </a:cxn>
                  <a:cxn ang="0">
                    <a:pos x="4" y="5"/>
                  </a:cxn>
                  <a:cxn ang="0">
                    <a:pos x="1" y="9"/>
                  </a:cxn>
                  <a:cxn ang="0">
                    <a:pos x="0" y="15"/>
                  </a:cxn>
                </a:cxnLst>
                <a:rect l="0" t="0" r="r" b="b"/>
                <a:pathLst>
                  <a:path w="239" h="428">
                    <a:moveTo>
                      <a:pt x="0" y="15"/>
                    </a:moveTo>
                    <a:lnTo>
                      <a:pt x="0" y="21"/>
                    </a:lnTo>
                    <a:lnTo>
                      <a:pt x="1" y="35"/>
                    </a:lnTo>
                    <a:lnTo>
                      <a:pt x="2" y="53"/>
                    </a:lnTo>
                    <a:lnTo>
                      <a:pt x="4" y="77"/>
                    </a:lnTo>
                    <a:lnTo>
                      <a:pt x="9" y="106"/>
                    </a:lnTo>
                    <a:lnTo>
                      <a:pt x="14" y="137"/>
                    </a:lnTo>
                    <a:lnTo>
                      <a:pt x="22" y="171"/>
                    </a:lnTo>
                    <a:lnTo>
                      <a:pt x="31" y="206"/>
                    </a:lnTo>
                    <a:lnTo>
                      <a:pt x="44" y="242"/>
                    </a:lnTo>
                    <a:lnTo>
                      <a:pt x="59" y="276"/>
                    </a:lnTo>
                    <a:lnTo>
                      <a:pt x="76" y="310"/>
                    </a:lnTo>
                    <a:lnTo>
                      <a:pt x="97" y="342"/>
                    </a:lnTo>
                    <a:lnTo>
                      <a:pt x="122" y="371"/>
                    </a:lnTo>
                    <a:lnTo>
                      <a:pt x="151" y="395"/>
                    </a:lnTo>
                    <a:lnTo>
                      <a:pt x="183" y="415"/>
                    </a:lnTo>
                    <a:lnTo>
                      <a:pt x="220" y="428"/>
                    </a:lnTo>
                    <a:lnTo>
                      <a:pt x="226" y="428"/>
                    </a:lnTo>
                    <a:lnTo>
                      <a:pt x="231" y="426"/>
                    </a:lnTo>
                    <a:lnTo>
                      <a:pt x="236" y="423"/>
                    </a:lnTo>
                    <a:lnTo>
                      <a:pt x="239" y="417"/>
                    </a:lnTo>
                    <a:lnTo>
                      <a:pt x="239" y="410"/>
                    </a:lnTo>
                    <a:lnTo>
                      <a:pt x="237" y="404"/>
                    </a:lnTo>
                    <a:lnTo>
                      <a:pt x="234" y="400"/>
                    </a:lnTo>
                    <a:lnTo>
                      <a:pt x="228" y="397"/>
                    </a:lnTo>
                    <a:lnTo>
                      <a:pt x="196" y="385"/>
                    </a:lnTo>
                    <a:lnTo>
                      <a:pt x="166" y="367"/>
                    </a:lnTo>
                    <a:lnTo>
                      <a:pt x="141" y="344"/>
                    </a:lnTo>
                    <a:lnTo>
                      <a:pt x="120" y="318"/>
                    </a:lnTo>
                    <a:lnTo>
                      <a:pt x="100" y="288"/>
                    </a:lnTo>
                    <a:lnTo>
                      <a:pt x="84" y="256"/>
                    </a:lnTo>
                    <a:lnTo>
                      <a:pt x="71" y="222"/>
                    </a:lnTo>
                    <a:lnTo>
                      <a:pt x="61" y="189"/>
                    </a:lnTo>
                    <a:lnTo>
                      <a:pt x="52" y="157"/>
                    </a:lnTo>
                    <a:lnTo>
                      <a:pt x="45" y="126"/>
                    </a:lnTo>
                    <a:lnTo>
                      <a:pt x="40" y="96"/>
                    </a:lnTo>
                    <a:lnTo>
                      <a:pt x="37" y="70"/>
                    </a:lnTo>
                    <a:lnTo>
                      <a:pt x="34" y="48"/>
                    </a:lnTo>
                    <a:lnTo>
                      <a:pt x="33" y="31"/>
                    </a:lnTo>
                    <a:lnTo>
                      <a:pt x="32" y="21"/>
                    </a:lnTo>
                    <a:lnTo>
                      <a:pt x="32" y="16"/>
                    </a:lnTo>
                    <a:lnTo>
                      <a:pt x="31" y="10"/>
                    </a:lnTo>
                    <a:lnTo>
                      <a:pt x="27" y="6"/>
                    </a:lnTo>
                    <a:lnTo>
                      <a:pt x="23" y="2"/>
                    </a:lnTo>
                    <a:lnTo>
                      <a:pt x="16" y="0"/>
                    </a:lnTo>
                    <a:lnTo>
                      <a:pt x="10" y="1"/>
                    </a:lnTo>
                    <a:lnTo>
                      <a:pt x="4" y="5"/>
                    </a:lnTo>
                    <a:lnTo>
                      <a:pt x="1" y="9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Freeform 113"/>
              <p:cNvSpPr>
                <a:spLocks/>
              </p:cNvSpPr>
              <p:nvPr/>
            </p:nvSpPr>
            <p:spPr bwMode="auto">
              <a:xfrm>
                <a:off x="-163" y="1783"/>
                <a:ext cx="24" cy="23"/>
              </a:xfrm>
              <a:custGeom>
                <a:avLst/>
                <a:gdLst/>
                <a:ahLst/>
                <a:cxnLst>
                  <a:cxn ang="0">
                    <a:pos x="32" y="7"/>
                  </a:cxn>
                  <a:cxn ang="0">
                    <a:pos x="32" y="9"/>
                  </a:cxn>
                  <a:cxn ang="0">
                    <a:pos x="32" y="15"/>
                  </a:cxn>
                  <a:cxn ang="0">
                    <a:pos x="32" y="22"/>
                  </a:cxn>
                  <a:cxn ang="0">
                    <a:pos x="31" y="30"/>
                  </a:cxn>
                  <a:cxn ang="0">
                    <a:pos x="24" y="29"/>
                  </a:cxn>
                  <a:cxn ang="0">
                    <a:pos x="17" y="28"/>
                  </a:cxn>
                  <a:cxn ang="0">
                    <a:pos x="11" y="27"/>
                  </a:cxn>
                  <a:cxn ang="0">
                    <a:pos x="9" y="27"/>
                  </a:cxn>
                  <a:cxn ang="0">
                    <a:pos x="5" y="27"/>
                  </a:cxn>
                  <a:cxn ang="0">
                    <a:pos x="3" y="28"/>
                  </a:cxn>
                  <a:cxn ang="0">
                    <a:pos x="1" y="30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2" y="39"/>
                  </a:cxn>
                  <a:cxn ang="0">
                    <a:pos x="3" y="42"/>
                  </a:cxn>
                  <a:cxn ang="0">
                    <a:pos x="7" y="43"/>
                  </a:cxn>
                  <a:cxn ang="0">
                    <a:pos x="37" y="46"/>
                  </a:cxn>
                  <a:cxn ang="0">
                    <a:pos x="39" y="46"/>
                  </a:cxn>
                  <a:cxn ang="0">
                    <a:pos x="40" y="46"/>
                  </a:cxn>
                  <a:cxn ang="0">
                    <a:pos x="42" y="46"/>
                  </a:cxn>
                  <a:cxn ang="0">
                    <a:pos x="43" y="45"/>
                  </a:cxn>
                  <a:cxn ang="0">
                    <a:pos x="45" y="44"/>
                  </a:cxn>
                  <a:cxn ang="0">
                    <a:pos x="45" y="43"/>
                  </a:cxn>
                  <a:cxn ang="0">
                    <a:pos x="46" y="40"/>
                  </a:cxn>
                  <a:cxn ang="0">
                    <a:pos x="46" y="39"/>
                  </a:cxn>
                  <a:cxn ang="0">
                    <a:pos x="48" y="8"/>
                  </a:cxn>
                  <a:cxn ang="0">
                    <a:pos x="48" y="6"/>
                  </a:cxn>
                  <a:cxn ang="0">
                    <a:pos x="47" y="2"/>
                  </a:cxn>
                  <a:cxn ang="0">
                    <a:pos x="45" y="1"/>
                  </a:cxn>
                  <a:cxn ang="0">
                    <a:pos x="41" y="0"/>
                  </a:cxn>
                  <a:cxn ang="0">
                    <a:pos x="38" y="1"/>
                  </a:cxn>
                  <a:cxn ang="0">
                    <a:pos x="35" y="2"/>
                  </a:cxn>
                  <a:cxn ang="0">
                    <a:pos x="33" y="5"/>
                  </a:cxn>
                  <a:cxn ang="0">
                    <a:pos x="32" y="7"/>
                  </a:cxn>
                </a:cxnLst>
                <a:rect l="0" t="0" r="r" b="b"/>
                <a:pathLst>
                  <a:path w="48" h="46">
                    <a:moveTo>
                      <a:pt x="32" y="7"/>
                    </a:moveTo>
                    <a:lnTo>
                      <a:pt x="32" y="9"/>
                    </a:lnTo>
                    <a:lnTo>
                      <a:pt x="32" y="15"/>
                    </a:lnTo>
                    <a:lnTo>
                      <a:pt x="32" y="22"/>
                    </a:lnTo>
                    <a:lnTo>
                      <a:pt x="31" y="30"/>
                    </a:lnTo>
                    <a:lnTo>
                      <a:pt x="24" y="29"/>
                    </a:lnTo>
                    <a:lnTo>
                      <a:pt x="17" y="28"/>
                    </a:lnTo>
                    <a:lnTo>
                      <a:pt x="11" y="27"/>
                    </a:lnTo>
                    <a:lnTo>
                      <a:pt x="9" y="27"/>
                    </a:lnTo>
                    <a:lnTo>
                      <a:pt x="5" y="27"/>
                    </a:lnTo>
                    <a:lnTo>
                      <a:pt x="3" y="28"/>
                    </a:lnTo>
                    <a:lnTo>
                      <a:pt x="1" y="30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2" y="39"/>
                    </a:lnTo>
                    <a:lnTo>
                      <a:pt x="3" y="42"/>
                    </a:lnTo>
                    <a:lnTo>
                      <a:pt x="7" y="43"/>
                    </a:lnTo>
                    <a:lnTo>
                      <a:pt x="37" y="46"/>
                    </a:lnTo>
                    <a:lnTo>
                      <a:pt x="39" y="46"/>
                    </a:lnTo>
                    <a:lnTo>
                      <a:pt x="40" y="46"/>
                    </a:lnTo>
                    <a:lnTo>
                      <a:pt x="42" y="46"/>
                    </a:lnTo>
                    <a:lnTo>
                      <a:pt x="43" y="45"/>
                    </a:lnTo>
                    <a:lnTo>
                      <a:pt x="45" y="44"/>
                    </a:lnTo>
                    <a:lnTo>
                      <a:pt x="45" y="43"/>
                    </a:lnTo>
                    <a:lnTo>
                      <a:pt x="46" y="40"/>
                    </a:lnTo>
                    <a:lnTo>
                      <a:pt x="46" y="39"/>
                    </a:lnTo>
                    <a:lnTo>
                      <a:pt x="48" y="8"/>
                    </a:lnTo>
                    <a:lnTo>
                      <a:pt x="48" y="6"/>
                    </a:lnTo>
                    <a:lnTo>
                      <a:pt x="47" y="2"/>
                    </a:lnTo>
                    <a:lnTo>
                      <a:pt x="45" y="1"/>
                    </a:lnTo>
                    <a:lnTo>
                      <a:pt x="41" y="0"/>
                    </a:lnTo>
                    <a:lnTo>
                      <a:pt x="38" y="1"/>
                    </a:lnTo>
                    <a:lnTo>
                      <a:pt x="35" y="2"/>
                    </a:lnTo>
                    <a:lnTo>
                      <a:pt x="33" y="5"/>
                    </a:lnTo>
                    <a:lnTo>
                      <a:pt x="32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Freeform 114"/>
              <p:cNvSpPr>
                <a:spLocks/>
              </p:cNvSpPr>
              <p:nvPr/>
            </p:nvSpPr>
            <p:spPr bwMode="auto">
              <a:xfrm>
                <a:off x="-217" y="1779"/>
                <a:ext cx="24" cy="4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1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2" y="13"/>
                  </a:cxn>
                  <a:cxn ang="0">
                    <a:pos x="4" y="18"/>
                  </a:cxn>
                  <a:cxn ang="0">
                    <a:pos x="6" y="28"/>
                  </a:cxn>
                  <a:cxn ang="0">
                    <a:pos x="11" y="38"/>
                  </a:cxn>
                  <a:cxn ang="0">
                    <a:pos x="15" y="50"/>
                  </a:cxn>
                  <a:cxn ang="0">
                    <a:pos x="21" y="61"/>
                  </a:cxn>
                  <a:cxn ang="0">
                    <a:pos x="28" y="73"/>
                  </a:cxn>
                  <a:cxn ang="0">
                    <a:pos x="36" y="82"/>
                  </a:cxn>
                  <a:cxn ang="0">
                    <a:pos x="38" y="84"/>
                  </a:cxn>
                  <a:cxn ang="0">
                    <a:pos x="42" y="84"/>
                  </a:cxn>
                  <a:cxn ang="0">
                    <a:pos x="45" y="84"/>
                  </a:cxn>
                  <a:cxn ang="0">
                    <a:pos x="48" y="82"/>
                  </a:cxn>
                  <a:cxn ang="0">
                    <a:pos x="49" y="80"/>
                  </a:cxn>
                  <a:cxn ang="0">
                    <a:pos x="50" y="76"/>
                  </a:cxn>
                  <a:cxn ang="0">
                    <a:pos x="49" y="73"/>
                  </a:cxn>
                  <a:cxn ang="0">
                    <a:pos x="48" y="70"/>
                  </a:cxn>
                  <a:cxn ang="0">
                    <a:pos x="35" y="52"/>
                  </a:cxn>
                  <a:cxn ang="0">
                    <a:pos x="26" y="31"/>
                  </a:cxn>
                  <a:cxn ang="0">
                    <a:pos x="19" y="13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1"/>
                  </a:cxn>
                  <a:cxn ang="0">
                    <a:pos x="10" y="0"/>
                  </a:cxn>
                  <a:cxn ang="0">
                    <a:pos x="6" y="0"/>
                  </a:cxn>
                </a:cxnLst>
                <a:rect l="0" t="0" r="r" b="b"/>
                <a:pathLst>
                  <a:path w="50" h="84">
                    <a:moveTo>
                      <a:pt x="6" y="0"/>
                    </a:moveTo>
                    <a:lnTo>
                      <a:pt x="4" y="1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2" y="13"/>
                    </a:lnTo>
                    <a:lnTo>
                      <a:pt x="4" y="18"/>
                    </a:lnTo>
                    <a:lnTo>
                      <a:pt x="6" y="28"/>
                    </a:lnTo>
                    <a:lnTo>
                      <a:pt x="11" y="38"/>
                    </a:lnTo>
                    <a:lnTo>
                      <a:pt x="15" y="50"/>
                    </a:lnTo>
                    <a:lnTo>
                      <a:pt x="21" y="61"/>
                    </a:lnTo>
                    <a:lnTo>
                      <a:pt x="28" y="73"/>
                    </a:lnTo>
                    <a:lnTo>
                      <a:pt x="36" y="82"/>
                    </a:lnTo>
                    <a:lnTo>
                      <a:pt x="38" y="84"/>
                    </a:lnTo>
                    <a:lnTo>
                      <a:pt x="42" y="84"/>
                    </a:lnTo>
                    <a:lnTo>
                      <a:pt x="45" y="84"/>
                    </a:lnTo>
                    <a:lnTo>
                      <a:pt x="48" y="82"/>
                    </a:lnTo>
                    <a:lnTo>
                      <a:pt x="49" y="80"/>
                    </a:lnTo>
                    <a:lnTo>
                      <a:pt x="50" y="76"/>
                    </a:lnTo>
                    <a:lnTo>
                      <a:pt x="49" y="73"/>
                    </a:lnTo>
                    <a:lnTo>
                      <a:pt x="48" y="70"/>
                    </a:lnTo>
                    <a:lnTo>
                      <a:pt x="35" y="52"/>
                    </a:lnTo>
                    <a:lnTo>
                      <a:pt x="26" y="31"/>
                    </a:lnTo>
                    <a:lnTo>
                      <a:pt x="19" y="13"/>
                    </a:lnTo>
                    <a:lnTo>
                      <a:pt x="17" y="6"/>
                    </a:lnTo>
                    <a:lnTo>
                      <a:pt x="15" y="2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Freeform 115"/>
              <p:cNvSpPr>
                <a:spLocks/>
              </p:cNvSpPr>
              <p:nvPr/>
            </p:nvSpPr>
            <p:spPr bwMode="auto">
              <a:xfrm>
                <a:off x="-194" y="1751"/>
                <a:ext cx="16" cy="17"/>
              </a:xfrm>
              <a:custGeom>
                <a:avLst/>
                <a:gdLst/>
                <a:ahLst/>
                <a:cxnLst>
                  <a:cxn ang="0">
                    <a:pos x="33" y="17"/>
                  </a:cxn>
                  <a:cxn ang="0">
                    <a:pos x="32" y="24"/>
                  </a:cxn>
                  <a:cxn ang="0">
                    <a:pos x="28" y="29"/>
                  </a:cxn>
                  <a:cxn ang="0">
                    <a:pos x="23" y="33"/>
                  </a:cxn>
                  <a:cxn ang="0">
                    <a:pos x="16" y="34"/>
                  </a:cxn>
                  <a:cxn ang="0">
                    <a:pos x="10" y="33"/>
                  </a:cxn>
                  <a:cxn ang="0">
                    <a:pos x="4" y="29"/>
                  </a:cxn>
                  <a:cxn ang="0">
                    <a:pos x="1" y="24"/>
                  </a:cxn>
                  <a:cxn ang="0">
                    <a:pos x="0" y="17"/>
                  </a:cxn>
                  <a:cxn ang="0">
                    <a:pos x="1" y="10"/>
                  </a:cxn>
                  <a:cxn ang="0">
                    <a:pos x="4" y="4"/>
                  </a:cxn>
                  <a:cxn ang="0">
                    <a:pos x="10" y="1"/>
                  </a:cxn>
                  <a:cxn ang="0">
                    <a:pos x="16" y="0"/>
                  </a:cxn>
                  <a:cxn ang="0">
                    <a:pos x="23" y="1"/>
                  </a:cxn>
                  <a:cxn ang="0">
                    <a:pos x="28" y="4"/>
                  </a:cxn>
                  <a:cxn ang="0">
                    <a:pos x="32" y="10"/>
                  </a:cxn>
                  <a:cxn ang="0">
                    <a:pos x="33" y="17"/>
                  </a:cxn>
                </a:cxnLst>
                <a:rect l="0" t="0" r="r" b="b"/>
                <a:pathLst>
                  <a:path w="33" h="34">
                    <a:moveTo>
                      <a:pt x="33" y="17"/>
                    </a:moveTo>
                    <a:lnTo>
                      <a:pt x="32" y="24"/>
                    </a:lnTo>
                    <a:lnTo>
                      <a:pt x="28" y="29"/>
                    </a:lnTo>
                    <a:lnTo>
                      <a:pt x="23" y="33"/>
                    </a:lnTo>
                    <a:lnTo>
                      <a:pt x="16" y="34"/>
                    </a:lnTo>
                    <a:lnTo>
                      <a:pt x="10" y="33"/>
                    </a:lnTo>
                    <a:lnTo>
                      <a:pt x="4" y="29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4"/>
                    </a:lnTo>
                    <a:lnTo>
                      <a:pt x="10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8" y="4"/>
                    </a:lnTo>
                    <a:lnTo>
                      <a:pt x="32" y="10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8" name="Group 6"/>
            <p:cNvGrpSpPr>
              <a:grpSpLocks noChangeAspect="1"/>
            </p:cNvGrpSpPr>
            <p:nvPr/>
          </p:nvGrpSpPr>
          <p:grpSpPr bwMode="auto">
            <a:xfrm>
              <a:off x="428596" y="289965"/>
              <a:ext cx="1080122" cy="1138778"/>
              <a:chOff x="290" y="1477"/>
              <a:chExt cx="958" cy="1023"/>
            </a:xfrm>
          </p:grpSpPr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704" y="1695"/>
                <a:ext cx="535" cy="185"/>
              </a:xfrm>
              <a:custGeom>
                <a:avLst/>
                <a:gdLst/>
                <a:ahLst/>
                <a:cxnLst>
                  <a:cxn ang="0">
                    <a:pos x="803" y="9"/>
                  </a:cxn>
                  <a:cxn ang="0">
                    <a:pos x="785" y="11"/>
                  </a:cxn>
                  <a:cxn ang="0">
                    <a:pos x="751" y="16"/>
                  </a:cxn>
                  <a:cxn ang="0">
                    <a:pos x="705" y="22"/>
                  </a:cxn>
                  <a:cxn ang="0">
                    <a:pos x="649" y="30"/>
                  </a:cxn>
                  <a:cxn ang="0">
                    <a:pos x="584" y="38"/>
                  </a:cxn>
                  <a:cxn ang="0">
                    <a:pos x="514" y="47"/>
                  </a:cxn>
                  <a:cxn ang="0">
                    <a:pos x="439" y="56"/>
                  </a:cxn>
                  <a:cxn ang="0">
                    <a:pos x="364" y="67"/>
                  </a:cxn>
                  <a:cxn ang="0">
                    <a:pos x="290" y="76"/>
                  </a:cxn>
                  <a:cxn ang="0">
                    <a:pos x="220" y="85"/>
                  </a:cxn>
                  <a:cxn ang="0">
                    <a:pos x="155" y="93"/>
                  </a:cxn>
                  <a:cxn ang="0">
                    <a:pos x="98" y="100"/>
                  </a:cxn>
                  <a:cxn ang="0">
                    <a:pos x="53" y="106"/>
                  </a:cxn>
                  <a:cxn ang="0">
                    <a:pos x="20" y="110"/>
                  </a:cxn>
                  <a:cxn ang="0">
                    <a:pos x="3" y="113"/>
                  </a:cxn>
                  <a:cxn ang="0">
                    <a:pos x="24" y="136"/>
                  </a:cxn>
                  <a:cxn ang="0">
                    <a:pos x="45" y="158"/>
                  </a:cxn>
                  <a:cxn ang="0">
                    <a:pos x="65" y="184"/>
                  </a:cxn>
                  <a:cxn ang="0">
                    <a:pos x="80" y="211"/>
                  </a:cxn>
                  <a:cxn ang="0">
                    <a:pos x="85" y="236"/>
                  </a:cxn>
                  <a:cxn ang="0">
                    <a:pos x="85" y="241"/>
                  </a:cxn>
                  <a:cxn ang="0">
                    <a:pos x="84" y="244"/>
                  </a:cxn>
                  <a:cxn ang="0">
                    <a:pos x="80" y="253"/>
                  </a:cxn>
                  <a:cxn ang="0">
                    <a:pos x="72" y="260"/>
                  </a:cxn>
                  <a:cxn ang="0">
                    <a:pos x="60" y="266"/>
                  </a:cxn>
                  <a:cxn ang="0">
                    <a:pos x="45" y="271"/>
                  </a:cxn>
                  <a:cxn ang="0">
                    <a:pos x="42" y="300"/>
                  </a:cxn>
                  <a:cxn ang="0">
                    <a:pos x="47" y="303"/>
                  </a:cxn>
                  <a:cxn ang="0">
                    <a:pos x="65" y="310"/>
                  </a:cxn>
                  <a:cxn ang="0">
                    <a:pos x="91" y="320"/>
                  </a:cxn>
                  <a:cxn ang="0">
                    <a:pos x="126" y="330"/>
                  </a:cxn>
                  <a:cxn ang="0">
                    <a:pos x="170" y="343"/>
                  </a:cxn>
                  <a:cxn ang="0">
                    <a:pos x="221" y="353"/>
                  </a:cxn>
                  <a:cxn ang="0">
                    <a:pos x="280" y="363"/>
                  </a:cxn>
                  <a:cxn ang="0">
                    <a:pos x="346" y="368"/>
                  </a:cxn>
                  <a:cxn ang="0">
                    <a:pos x="417" y="371"/>
                  </a:cxn>
                  <a:cxn ang="0">
                    <a:pos x="494" y="367"/>
                  </a:cxn>
                  <a:cxn ang="0">
                    <a:pos x="576" y="357"/>
                  </a:cxn>
                  <a:cxn ang="0">
                    <a:pos x="662" y="340"/>
                  </a:cxn>
                  <a:cxn ang="0">
                    <a:pos x="752" y="313"/>
                  </a:cxn>
                  <a:cxn ang="0">
                    <a:pos x="844" y="276"/>
                  </a:cxn>
                  <a:cxn ang="0">
                    <a:pos x="939" y="228"/>
                  </a:cxn>
                  <a:cxn ang="0">
                    <a:pos x="1036" y="168"/>
                  </a:cxn>
                  <a:cxn ang="0">
                    <a:pos x="1028" y="138"/>
                  </a:cxn>
                  <a:cxn ang="0">
                    <a:pos x="1015" y="136"/>
                  </a:cxn>
                  <a:cxn ang="0">
                    <a:pos x="990" y="125"/>
                  </a:cxn>
                  <a:cxn ang="0">
                    <a:pos x="964" y="104"/>
                  </a:cxn>
                  <a:cxn ang="0">
                    <a:pos x="953" y="66"/>
                  </a:cxn>
                  <a:cxn ang="0">
                    <a:pos x="945" y="33"/>
                  </a:cxn>
                  <a:cxn ang="0">
                    <a:pos x="930" y="15"/>
                  </a:cxn>
                  <a:cxn ang="0">
                    <a:pos x="895" y="1"/>
                  </a:cxn>
                  <a:cxn ang="0">
                    <a:pos x="857" y="0"/>
                  </a:cxn>
                  <a:cxn ang="0">
                    <a:pos x="824" y="4"/>
                  </a:cxn>
                  <a:cxn ang="0">
                    <a:pos x="805" y="9"/>
                  </a:cxn>
                </a:cxnLst>
                <a:rect l="0" t="0" r="r" b="b"/>
                <a:pathLst>
                  <a:path w="1070" h="371">
                    <a:moveTo>
                      <a:pt x="805" y="9"/>
                    </a:moveTo>
                    <a:lnTo>
                      <a:pt x="803" y="9"/>
                    </a:lnTo>
                    <a:lnTo>
                      <a:pt x="796" y="10"/>
                    </a:lnTo>
                    <a:lnTo>
                      <a:pt x="785" y="11"/>
                    </a:lnTo>
                    <a:lnTo>
                      <a:pt x="770" y="14"/>
                    </a:lnTo>
                    <a:lnTo>
                      <a:pt x="751" y="16"/>
                    </a:lnTo>
                    <a:lnTo>
                      <a:pt x="730" y="19"/>
                    </a:lnTo>
                    <a:lnTo>
                      <a:pt x="705" y="22"/>
                    </a:lnTo>
                    <a:lnTo>
                      <a:pt x="679" y="25"/>
                    </a:lnTo>
                    <a:lnTo>
                      <a:pt x="649" y="30"/>
                    </a:lnTo>
                    <a:lnTo>
                      <a:pt x="618" y="33"/>
                    </a:lnTo>
                    <a:lnTo>
                      <a:pt x="584" y="38"/>
                    </a:lnTo>
                    <a:lnTo>
                      <a:pt x="550" y="42"/>
                    </a:lnTo>
                    <a:lnTo>
                      <a:pt x="514" y="47"/>
                    </a:lnTo>
                    <a:lnTo>
                      <a:pt x="477" y="52"/>
                    </a:lnTo>
                    <a:lnTo>
                      <a:pt x="439" y="56"/>
                    </a:lnTo>
                    <a:lnTo>
                      <a:pt x="402" y="61"/>
                    </a:lnTo>
                    <a:lnTo>
                      <a:pt x="364" y="67"/>
                    </a:lnTo>
                    <a:lnTo>
                      <a:pt x="327" y="71"/>
                    </a:lnTo>
                    <a:lnTo>
                      <a:pt x="290" y="76"/>
                    </a:lnTo>
                    <a:lnTo>
                      <a:pt x="255" y="81"/>
                    </a:lnTo>
                    <a:lnTo>
                      <a:pt x="220" y="85"/>
                    </a:lnTo>
                    <a:lnTo>
                      <a:pt x="187" y="89"/>
                    </a:lnTo>
                    <a:lnTo>
                      <a:pt x="155" y="93"/>
                    </a:lnTo>
                    <a:lnTo>
                      <a:pt x="126" y="97"/>
                    </a:lnTo>
                    <a:lnTo>
                      <a:pt x="98" y="100"/>
                    </a:lnTo>
                    <a:lnTo>
                      <a:pt x="74" y="104"/>
                    </a:lnTo>
                    <a:lnTo>
                      <a:pt x="53" y="106"/>
                    </a:lnTo>
                    <a:lnTo>
                      <a:pt x="35" y="108"/>
                    </a:lnTo>
                    <a:lnTo>
                      <a:pt x="20" y="110"/>
                    </a:lnTo>
                    <a:lnTo>
                      <a:pt x="9" y="112"/>
                    </a:lnTo>
                    <a:lnTo>
                      <a:pt x="3" y="113"/>
                    </a:lnTo>
                    <a:lnTo>
                      <a:pt x="0" y="113"/>
                    </a:lnTo>
                    <a:lnTo>
                      <a:pt x="24" y="136"/>
                    </a:lnTo>
                    <a:lnTo>
                      <a:pt x="35" y="146"/>
                    </a:lnTo>
                    <a:lnTo>
                      <a:pt x="45" y="158"/>
                    </a:lnTo>
                    <a:lnTo>
                      <a:pt x="54" y="170"/>
                    </a:lnTo>
                    <a:lnTo>
                      <a:pt x="65" y="184"/>
                    </a:lnTo>
                    <a:lnTo>
                      <a:pt x="73" y="198"/>
                    </a:lnTo>
                    <a:lnTo>
                      <a:pt x="80" y="211"/>
                    </a:lnTo>
                    <a:lnTo>
                      <a:pt x="84" y="224"/>
                    </a:lnTo>
                    <a:lnTo>
                      <a:pt x="85" y="236"/>
                    </a:lnTo>
                    <a:lnTo>
                      <a:pt x="85" y="238"/>
                    </a:lnTo>
                    <a:lnTo>
                      <a:pt x="85" y="241"/>
                    </a:lnTo>
                    <a:lnTo>
                      <a:pt x="84" y="242"/>
                    </a:lnTo>
                    <a:lnTo>
                      <a:pt x="84" y="244"/>
                    </a:lnTo>
                    <a:lnTo>
                      <a:pt x="82" y="249"/>
                    </a:lnTo>
                    <a:lnTo>
                      <a:pt x="80" y="253"/>
                    </a:lnTo>
                    <a:lnTo>
                      <a:pt x="76" y="257"/>
                    </a:lnTo>
                    <a:lnTo>
                      <a:pt x="72" y="260"/>
                    </a:lnTo>
                    <a:lnTo>
                      <a:pt x="66" y="264"/>
                    </a:lnTo>
                    <a:lnTo>
                      <a:pt x="60" y="266"/>
                    </a:lnTo>
                    <a:lnTo>
                      <a:pt x="53" y="268"/>
                    </a:lnTo>
                    <a:lnTo>
                      <a:pt x="45" y="271"/>
                    </a:lnTo>
                    <a:lnTo>
                      <a:pt x="0" y="281"/>
                    </a:lnTo>
                    <a:lnTo>
                      <a:pt x="42" y="300"/>
                    </a:lnTo>
                    <a:lnTo>
                      <a:pt x="44" y="302"/>
                    </a:lnTo>
                    <a:lnTo>
                      <a:pt x="47" y="303"/>
                    </a:lnTo>
                    <a:lnTo>
                      <a:pt x="56" y="306"/>
                    </a:lnTo>
                    <a:lnTo>
                      <a:pt x="65" y="310"/>
                    </a:lnTo>
                    <a:lnTo>
                      <a:pt x="76" y="314"/>
                    </a:lnTo>
                    <a:lnTo>
                      <a:pt x="91" y="320"/>
                    </a:lnTo>
                    <a:lnTo>
                      <a:pt x="107" y="325"/>
                    </a:lnTo>
                    <a:lnTo>
                      <a:pt x="126" y="330"/>
                    </a:lnTo>
                    <a:lnTo>
                      <a:pt x="147" y="337"/>
                    </a:lnTo>
                    <a:lnTo>
                      <a:pt x="170" y="343"/>
                    </a:lnTo>
                    <a:lnTo>
                      <a:pt x="195" y="349"/>
                    </a:lnTo>
                    <a:lnTo>
                      <a:pt x="221" y="353"/>
                    </a:lnTo>
                    <a:lnTo>
                      <a:pt x="250" y="358"/>
                    </a:lnTo>
                    <a:lnTo>
                      <a:pt x="280" y="363"/>
                    </a:lnTo>
                    <a:lnTo>
                      <a:pt x="312" y="366"/>
                    </a:lnTo>
                    <a:lnTo>
                      <a:pt x="346" y="368"/>
                    </a:lnTo>
                    <a:lnTo>
                      <a:pt x="381" y="371"/>
                    </a:lnTo>
                    <a:lnTo>
                      <a:pt x="417" y="371"/>
                    </a:lnTo>
                    <a:lnTo>
                      <a:pt x="455" y="370"/>
                    </a:lnTo>
                    <a:lnTo>
                      <a:pt x="494" y="367"/>
                    </a:lnTo>
                    <a:lnTo>
                      <a:pt x="535" y="364"/>
                    </a:lnTo>
                    <a:lnTo>
                      <a:pt x="576" y="357"/>
                    </a:lnTo>
                    <a:lnTo>
                      <a:pt x="619" y="350"/>
                    </a:lnTo>
                    <a:lnTo>
                      <a:pt x="662" y="340"/>
                    </a:lnTo>
                    <a:lnTo>
                      <a:pt x="706" y="327"/>
                    </a:lnTo>
                    <a:lnTo>
                      <a:pt x="752" y="313"/>
                    </a:lnTo>
                    <a:lnTo>
                      <a:pt x="797" y="296"/>
                    </a:lnTo>
                    <a:lnTo>
                      <a:pt x="844" y="276"/>
                    </a:lnTo>
                    <a:lnTo>
                      <a:pt x="892" y="253"/>
                    </a:lnTo>
                    <a:lnTo>
                      <a:pt x="939" y="228"/>
                    </a:lnTo>
                    <a:lnTo>
                      <a:pt x="987" y="200"/>
                    </a:lnTo>
                    <a:lnTo>
                      <a:pt x="1036" y="168"/>
                    </a:lnTo>
                    <a:lnTo>
                      <a:pt x="1070" y="144"/>
                    </a:lnTo>
                    <a:lnTo>
                      <a:pt x="1028" y="138"/>
                    </a:lnTo>
                    <a:lnTo>
                      <a:pt x="1024" y="138"/>
                    </a:lnTo>
                    <a:lnTo>
                      <a:pt x="1015" y="136"/>
                    </a:lnTo>
                    <a:lnTo>
                      <a:pt x="1003" y="132"/>
                    </a:lnTo>
                    <a:lnTo>
                      <a:pt x="990" y="125"/>
                    </a:lnTo>
                    <a:lnTo>
                      <a:pt x="976" y="116"/>
                    </a:lnTo>
                    <a:lnTo>
                      <a:pt x="964" y="104"/>
                    </a:lnTo>
                    <a:lnTo>
                      <a:pt x="956" y="86"/>
                    </a:lnTo>
                    <a:lnTo>
                      <a:pt x="953" y="66"/>
                    </a:lnTo>
                    <a:lnTo>
                      <a:pt x="950" y="47"/>
                    </a:lnTo>
                    <a:lnTo>
                      <a:pt x="945" y="33"/>
                    </a:lnTo>
                    <a:lnTo>
                      <a:pt x="938" y="22"/>
                    </a:lnTo>
                    <a:lnTo>
                      <a:pt x="930" y="15"/>
                    </a:lnTo>
                    <a:lnTo>
                      <a:pt x="914" y="6"/>
                    </a:lnTo>
                    <a:lnTo>
                      <a:pt x="895" y="1"/>
                    </a:lnTo>
                    <a:lnTo>
                      <a:pt x="877" y="0"/>
                    </a:lnTo>
                    <a:lnTo>
                      <a:pt x="857" y="0"/>
                    </a:lnTo>
                    <a:lnTo>
                      <a:pt x="840" y="2"/>
                    </a:lnTo>
                    <a:lnTo>
                      <a:pt x="824" y="4"/>
                    </a:lnTo>
                    <a:lnTo>
                      <a:pt x="812" y="7"/>
                    </a:lnTo>
                    <a:lnTo>
                      <a:pt x="805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738" y="1710"/>
                <a:ext cx="459" cy="154"/>
              </a:xfrm>
              <a:custGeom>
                <a:avLst/>
                <a:gdLst/>
                <a:ahLst/>
                <a:cxnLst>
                  <a:cxn ang="0">
                    <a:pos x="743" y="10"/>
                  </a:cxn>
                  <a:cxn ang="0">
                    <a:pos x="752" y="7"/>
                  </a:cxn>
                  <a:cxn ang="0">
                    <a:pos x="778" y="2"/>
                  </a:cxn>
                  <a:cxn ang="0">
                    <a:pos x="806" y="0"/>
                  </a:cxn>
                  <a:cxn ang="0">
                    <a:pos x="832" y="5"/>
                  </a:cxn>
                  <a:cxn ang="0">
                    <a:pos x="846" y="13"/>
                  </a:cxn>
                  <a:cxn ang="0">
                    <a:pos x="851" y="24"/>
                  </a:cxn>
                  <a:cxn ang="0">
                    <a:pos x="854" y="53"/>
                  </a:cxn>
                  <a:cxn ang="0">
                    <a:pos x="865" y="84"/>
                  </a:cxn>
                  <a:cxn ang="0">
                    <a:pos x="884" y="107"/>
                  </a:cxn>
                  <a:cxn ang="0">
                    <a:pos x="907" y="123"/>
                  </a:cxn>
                  <a:cxn ang="0">
                    <a:pos x="881" y="153"/>
                  </a:cxn>
                  <a:cxn ang="0">
                    <a:pos x="805" y="195"/>
                  </a:cxn>
                  <a:cxn ang="0">
                    <a:pos x="730" y="229"/>
                  </a:cxn>
                  <a:cxn ang="0">
                    <a:pos x="657" y="256"/>
                  </a:cxn>
                  <a:cxn ang="0">
                    <a:pos x="586" y="276"/>
                  </a:cxn>
                  <a:cxn ang="0">
                    <a:pos x="517" y="291"/>
                  </a:cxn>
                  <a:cxn ang="0">
                    <a:pos x="452" y="302"/>
                  </a:cxn>
                  <a:cxn ang="0">
                    <a:pos x="388" y="306"/>
                  </a:cxn>
                  <a:cxn ang="0">
                    <a:pos x="330" y="307"/>
                  </a:cxn>
                  <a:cxn ang="0">
                    <a:pos x="273" y="305"/>
                  </a:cxn>
                  <a:cxn ang="0">
                    <a:pos x="221" y="301"/>
                  </a:cxn>
                  <a:cxn ang="0">
                    <a:pos x="174" y="294"/>
                  </a:cxn>
                  <a:cxn ang="0">
                    <a:pos x="130" y="286"/>
                  </a:cxn>
                  <a:cxn ang="0">
                    <a:pos x="92" y="276"/>
                  </a:cxn>
                  <a:cxn ang="0">
                    <a:pos x="60" y="267"/>
                  </a:cxn>
                  <a:cxn ang="0">
                    <a:pos x="34" y="259"/>
                  </a:cxn>
                  <a:cxn ang="0">
                    <a:pos x="31" y="248"/>
                  </a:cxn>
                  <a:cxn ang="0">
                    <a:pos x="43" y="231"/>
                  </a:cxn>
                  <a:cxn ang="0">
                    <a:pos x="49" y="218"/>
                  </a:cxn>
                  <a:cxn ang="0">
                    <a:pos x="49" y="210"/>
                  </a:cxn>
                  <a:cxn ang="0">
                    <a:pos x="47" y="191"/>
                  </a:cxn>
                  <a:cxn ang="0">
                    <a:pos x="38" y="165"/>
                  </a:cxn>
                  <a:cxn ang="0">
                    <a:pos x="24" y="138"/>
                  </a:cxn>
                  <a:cxn ang="0">
                    <a:pos x="8" y="115"/>
                  </a:cxn>
                  <a:cxn ang="0">
                    <a:pos x="17" y="104"/>
                  </a:cxn>
                  <a:cxn ang="0">
                    <a:pos x="90" y="94"/>
                  </a:cxn>
                  <a:cxn ang="0">
                    <a:pos x="197" y="81"/>
                  </a:cxn>
                  <a:cxn ang="0">
                    <a:pos x="325" y="63"/>
                  </a:cxn>
                  <a:cxn ang="0">
                    <a:pos x="459" y="46"/>
                  </a:cxn>
                  <a:cxn ang="0">
                    <a:pos x="582" y="31"/>
                  </a:cxn>
                  <a:cxn ang="0">
                    <a:pos x="679" y="18"/>
                  </a:cxn>
                  <a:cxn ang="0">
                    <a:pos x="734" y="11"/>
                  </a:cxn>
                </a:cxnLst>
                <a:rect l="0" t="0" r="r" b="b"/>
                <a:pathLst>
                  <a:path w="919" h="307">
                    <a:moveTo>
                      <a:pt x="742" y="10"/>
                    </a:moveTo>
                    <a:lnTo>
                      <a:pt x="743" y="10"/>
                    </a:lnTo>
                    <a:lnTo>
                      <a:pt x="744" y="9"/>
                    </a:lnTo>
                    <a:lnTo>
                      <a:pt x="752" y="7"/>
                    </a:lnTo>
                    <a:lnTo>
                      <a:pt x="764" y="5"/>
                    </a:lnTo>
                    <a:lnTo>
                      <a:pt x="778" y="2"/>
                    </a:lnTo>
                    <a:lnTo>
                      <a:pt x="791" y="1"/>
                    </a:lnTo>
                    <a:lnTo>
                      <a:pt x="806" y="0"/>
                    </a:lnTo>
                    <a:lnTo>
                      <a:pt x="820" y="1"/>
                    </a:lnTo>
                    <a:lnTo>
                      <a:pt x="832" y="5"/>
                    </a:lnTo>
                    <a:lnTo>
                      <a:pt x="842" y="9"/>
                    </a:lnTo>
                    <a:lnTo>
                      <a:pt x="846" y="13"/>
                    </a:lnTo>
                    <a:lnTo>
                      <a:pt x="849" y="17"/>
                    </a:lnTo>
                    <a:lnTo>
                      <a:pt x="851" y="24"/>
                    </a:lnTo>
                    <a:lnTo>
                      <a:pt x="852" y="35"/>
                    </a:lnTo>
                    <a:lnTo>
                      <a:pt x="854" y="53"/>
                    </a:lnTo>
                    <a:lnTo>
                      <a:pt x="858" y="69"/>
                    </a:lnTo>
                    <a:lnTo>
                      <a:pt x="865" y="84"/>
                    </a:lnTo>
                    <a:lnTo>
                      <a:pt x="874" y="96"/>
                    </a:lnTo>
                    <a:lnTo>
                      <a:pt x="884" y="107"/>
                    </a:lnTo>
                    <a:lnTo>
                      <a:pt x="895" y="115"/>
                    </a:lnTo>
                    <a:lnTo>
                      <a:pt x="907" y="123"/>
                    </a:lnTo>
                    <a:lnTo>
                      <a:pt x="919" y="129"/>
                    </a:lnTo>
                    <a:lnTo>
                      <a:pt x="881" y="153"/>
                    </a:lnTo>
                    <a:lnTo>
                      <a:pt x="842" y="175"/>
                    </a:lnTo>
                    <a:lnTo>
                      <a:pt x="805" y="195"/>
                    </a:lnTo>
                    <a:lnTo>
                      <a:pt x="767" y="213"/>
                    </a:lnTo>
                    <a:lnTo>
                      <a:pt x="730" y="229"/>
                    </a:lnTo>
                    <a:lnTo>
                      <a:pt x="694" y="243"/>
                    </a:lnTo>
                    <a:lnTo>
                      <a:pt x="657" y="256"/>
                    </a:lnTo>
                    <a:lnTo>
                      <a:pt x="621" y="267"/>
                    </a:lnTo>
                    <a:lnTo>
                      <a:pt x="586" y="276"/>
                    </a:lnTo>
                    <a:lnTo>
                      <a:pt x="552" y="284"/>
                    </a:lnTo>
                    <a:lnTo>
                      <a:pt x="517" y="291"/>
                    </a:lnTo>
                    <a:lnTo>
                      <a:pt x="484" y="297"/>
                    </a:lnTo>
                    <a:lnTo>
                      <a:pt x="452" y="302"/>
                    </a:lnTo>
                    <a:lnTo>
                      <a:pt x="419" y="304"/>
                    </a:lnTo>
                    <a:lnTo>
                      <a:pt x="388" y="306"/>
                    </a:lnTo>
                    <a:lnTo>
                      <a:pt x="358" y="307"/>
                    </a:lnTo>
                    <a:lnTo>
                      <a:pt x="330" y="307"/>
                    </a:lnTo>
                    <a:lnTo>
                      <a:pt x="301" y="307"/>
                    </a:lnTo>
                    <a:lnTo>
                      <a:pt x="273" y="305"/>
                    </a:lnTo>
                    <a:lnTo>
                      <a:pt x="247" y="304"/>
                    </a:lnTo>
                    <a:lnTo>
                      <a:pt x="221" y="301"/>
                    </a:lnTo>
                    <a:lnTo>
                      <a:pt x="197" y="297"/>
                    </a:lnTo>
                    <a:lnTo>
                      <a:pt x="174" y="294"/>
                    </a:lnTo>
                    <a:lnTo>
                      <a:pt x="151" y="290"/>
                    </a:lnTo>
                    <a:lnTo>
                      <a:pt x="130" y="286"/>
                    </a:lnTo>
                    <a:lnTo>
                      <a:pt x="111" y="281"/>
                    </a:lnTo>
                    <a:lnTo>
                      <a:pt x="92" y="276"/>
                    </a:lnTo>
                    <a:lnTo>
                      <a:pt x="76" y="272"/>
                    </a:lnTo>
                    <a:lnTo>
                      <a:pt x="60" y="267"/>
                    </a:lnTo>
                    <a:lnTo>
                      <a:pt x="46" y="263"/>
                    </a:lnTo>
                    <a:lnTo>
                      <a:pt x="34" y="259"/>
                    </a:lnTo>
                    <a:lnTo>
                      <a:pt x="22" y="255"/>
                    </a:lnTo>
                    <a:lnTo>
                      <a:pt x="31" y="248"/>
                    </a:lnTo>
                    <a:lnTo>
                      <a:pt x="38" y="240"/>
                    </a:lnTo>
                    <a:lnTo>
                      <a:pt x="43" y="231"/>
                    </a:lnTo>
                    <a:lnTo>
                      <a:pt x="47" y="222"/>
                    </a:lnTo>
                    <a:lnTo>
                      <a:pt x="49" y="218"/>
                    </a:lnTo>
                    <a:lnTo>
                      <a:pt x="49" y="213"/>
                    </a:lnTo>
                    <a:lnTo>
                      <a:pt x="49" y="210"/>
                    </a:lnTo>
                    <a:lnTo>
                      <a:pt x="49" y="205"/>
                    </a:lnTo>
                    <a:lnTo>
                      <a:pt x="47" y="191"/>
                    </a:lnTo>
                    <a:lnTo>
                      <a:pt x="44" y="177"/>
                    </a:lnTo>
                    <a:lnTo>
                      <a:pt x="38" y="165"/>
                    </a:lnTo>
                    <a:lnTo>
                      <a:pt x="32" y="151"/>
                    </a:lnTo>
                    <a:lnTo>
                      <a:pt x="24" y="138"/>
                    </a:lnTo>
                    <a:lnTo>
                      <a:pt x="16" y="127"/>
                    </a:lnTo>
                    <a:lnTo>
                      <a:pt x="8" y="115"/>
                    </a:lnTo>
                    <a:lnTo>
                      <a:pt x="0" y="106"/>
                    </a:lnTo>
                    <a:lnTo>
                      <a:pt x="17" y="104"/>
                    </a:lnTo>
                    <a:lnTo>
                      <a:pt x="49" y="99"/>
                    </a:lnTo>
                    <a:lnTo>
                      <a:pt x="90" y="94"/>
                    </a:lnTo>
                    <a:lnTo>
                      <a:pt x="140" y="88"/>
                    </a:lnTo>
                    <a:lnTo>
                      <a:pt x="197" y="81"/>
                    </a:lnTo>
                    <a:lnTo>
                      <a:pt x="259" y="73"/>
                    </a:lnTo>
                    <a:lnTo>
                      <a:pt x="325" y="63"/>
                    </a:lnTo>
                    <a:lnTo>
                      <a:pt x="392" y="55"/>
                    </a:lnTo>
                    <a:lnTo>
                      <a:pt x="459" y="46"/>
                    </a:lnTo>
                    <a:lnTo>
                      <a:pt x="522" y="38"/>
                    </a:lnTo>
                    <a:lnTo>
                      <a:pt x="582" y="31"/>
                    </a:lnTo>
                    <a:lnTo>
                      <a:pt x="634" y="24"/>
                    </a:lnTo>
                    <a:lnTo>
                      <a:pt x="679" y="18"/>
                    </a:lnTo>
                    <a:lnTo>
                      <a:pt x="712" y="14"/>
                    </a:lnTo>
                    <a:lnTo>
                      <a:pt x="734" y="11"/>
                    </a:lnTo>
                    <a:lnTo>
                      <a:pt x="742" y="10"/>
                    </a:lnTo>
                    <a:close/>
                  </a:path>
                </a:pathLst>
              </a:custGeom>
              <a:solidFill>
                <a:srgbClr val="F2BF4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703" y="1562"/>
                <a:ext cx="525" cy="272"/>
              </a:xfrm>
              <a:custGeom>
                <a:avLst/>
                <a:gdLst/>
                <a:ahLst/>
                <a:cxnLst>
                  <a:cxn ang="0">
                    <a:pos x="397" y="4"/>
                  </a:cxn>
                  <a:cxn ang="0">
                    <a:pos x="316" y="21"/>
                  </a:cxn>
                  <a:cxn ang="0">
                    <a:pos x="240" y="45"/>
                  </a:cxn>
                  <a:cxn ang="0">
                    <a:pos x="171" y="78"/>
                  </a:cxn>
                  <a:cxn ang="0">
                    <a:pos x="112" y="117"/>
                  </a:cxn>
                  <a:cxn ang="0">
                    <a:pos x="63" y="163"/>
                  </a:cxn>
                  <a:cxn ang="0">
                    <a:pos x="28" y="214"/>
                  </a:cxn>
                  <a:cxn ang="0">
                    <a:pos x="6" y="268"/>
                  </a:cxn>
                  <a:cxn ang="0">
                    <a:pos x="0" y="317"/>
                  </a:cxn>
                  <a:cxn ang="0">
                    <a:pos x="4" y="353"/>
                  </a:cxn>
                  <a:cxn ang="0">
                    <a:pos x="15" y="389"/>
                  </a:cxn>
                  <a:cxn ang="0">
                    <a:pos x="35" y="423"/>
                  </a:cxn>
                  <a:cxn ang="0">
                    <a:pos x="59" y="450"/>
                  </a:cxn>
                  <a:cxn ang="0">
                    <a:pos x="86" y="472"/>
                  </a:cxn>
                  <a:cxn ang="0">
                    <a:pos x="116" y="492"/>
                  </a:cxn>
                  <a:cxn ang="0">
                    <a:pos x="152" y="509"/>
                  </a:cxn>
                  <a:cxn ang="0">
                    <a:pos x="190" y="523"/>
                  </a:cxn>
                  <a:cxn ang="0">
                    <a:pos x="230" y="533"/>
                  </a:cxn>
                  <a:cxn ang="0">
                    <a:pos x="274" y="540"/>
                  </a:cxn>
                  <a:cxn ang="0">
                    <a:pos x="320" y="545"/>
                  </a:cxn>
                  <a:cxn ang="0">
                    <a:pos x="378" y="545"/>
                  </a:cxn>
                  <a:cxn ang="0">
                    <a:pos x="445" y="539"/>
                  </a:cxn>
                  <a:cxn ang="0">
                    <a:pos x="509" y="526"/>
                  </a:cxn>
                  <a:cxn ang="0">
                    <a:pos x="573" y="508"/>
                  </a:cxn>
                  <a:cxn ang="0">
                    <a:pos x="635" y="484"/>
                  </a:cxn>
                  <a:cxn ang="0">
                    <a:pos x="695" y="454"/>
                  </a:cxn>
                  <a:cxn ang="0">
                    <a:pos x="752" y="417"/>
                  </a:cxn>
                  <a:cxn ang="0">
                    <a:pos x="810" y="374"/>
                  </a:cxn>
                  <a:cxn ang="0">
                    <a:pos x="845" y="350"/>
                  </a:cxn>
                  <a:cxn ang="0">
                    <a:pos x="880" y="349"/>
                  </a:cxn>
                  <a:cxn ang="0">
                    <a:pos x="923" y="349"/>
                  </a:cxn>
                  <a:cxn ang="0">
                    <a:pos x="954" y="348"/>
                  </a:cxn>
                  <a:cxn ang="0">
                    <a:pos x="976" y="345"/>
                  </a:cxn>
                  <a:cxn ang="0">
                    <a:pos x="1008" y="335"/>
                  </a:cxn>
                  <a:cxn ang="0">
                    <a:pos x="1032" y="314"/>
                  </a:cxn>
                  <a:cxn ang="0">
                    <a:pos x="1046" y="289"/>
                  </a:cxn>
                  <a:cxn ang="0">
                    <a:pos x="1050" y="273"/>
                  </a:cxn>
                  <a:cxn ang="0">
                    <a:pos x="1050" y="269"/>
                  </a:cxn>
                  <a:cxn ang="0">
                    <a:pos x="1049" y="257"/>
                  </a:cxn>
                  <a:cxn ang="0">
                    <a:pos x="1041" y="236"/>
                  </a:cxn>
                  <a:cxn ang="0">
                    <a:pos x="1029" y="221"/>
                  </a:cxn>
                  <a:cxn ang="0">
                    <a:pos x="1016" y="213"/>
                  </a:cxn>
                  <a:cxn ang="0">
                    <a:pos x="1001" y="206"/>
                  </a:cxn>
                  <a:cxn ang="0">
                    <a:pos x="984" y="203"/>
                  </a:cxn>
                  <a:cxn ang="0">
                    <a:pos x="974" y="201"/>
                  </a:cxn>
                  <a:cxn ang="0">
                    <a:pos x="970" y="200"/>
                  </a:cxn>
                  <a:cxn ang="0">
                    <a:pos x="941" y="201"/>
                  </a:cxn>
                  <a:cxn ang="0">
                    <a:pos x="901" y="203"/>
                  </a:cxn>
                  <a:cxn ang="0">
                    <a:pos x="865" y="205"/>
                  </a:cxn>
                  <a:cxn ang="0">
                    <a:pos x="845" y="181"/>
                  </a:cxn>
                  <a:cxn ang="0">
                    <a:pos x="819" y="137"/>
                  </a:cxn>
                  <a:cxn ang="0">
                    <a:pos x="782" y="98"/>
                  </a:cxn>
                  <a:cxn ang="0">
                    <a:pos x="736" y="64"/>
                  </a:cxn>
                  <a:cxn ang="0">
                    <a:pos x="681" y="38"/>
                  </a:cxn>
                  <a:cxn ang="0">
                    <a:pos x="620" y="17"/>
                  </a:cxn>
                  <a:cxn ang="0">
                    <a:pos x="551" y="4"/>
                  </a:cxn>
                  <a:cxn ang="0">
                    <a:pos x="478" y="0"/>
                  </a:cxn>
                </a:cxnLst>
                <a:rect l="0" t="0" r="r" b="b"/>
                <a:pathLst>
                  <a:path w="1050" h="545">
                    <a:moveTo>
                      <a:pt x="440" y="1"/>
                    </a:moveTo>
                    <a:lnTo>
                      <a:pt x="397" y="4"/>
                    </a:lnTo>
                    <a:lnTo>
                      <a:pt x="356" y="11"/>
                    </a:lnTo>
                    <a:lnTo>
                      <a:pt x="316" y="21"/>
                    </a:lnTo>
                    <a:lnTo>
                      <a:pt x="277" y="32"/>
                    </a:lnTo>
                    <a:lnTo>
                      <a:pt x="240" y="45"/>
                    </a:lnTo>
                    <a:lnTo>
                      <a:pt x="204" y="61"/>
                    </a:lnTo>
                    <a:lnTo>
                      <a:pt x="171" y="78"/>
                    </a:lnTo>
                    <a:lnTo>
                      <a:pt x="141" y="97"/>
                    </a:lnTo>
                    <a:lnTo>
                      <a:pt x="112" y="117"/>
                    </a:lnTo>
                    <a:lnTo>
                      <a:pt x="86" y="139"/>
                    </a:lnTo>
                    <a:lnTo>
                      <a:pt x="63" y="163"/>
                    </a:lnTo>
                    <a:lnTo>
                      <a:pt x="44" y="188"/>
                    </a:lnTo>
                    <a:lnTo>
                      <a:pt x="28" y="214"/>
                    </a:lnTo>
                    <a:lnTo>
                      <a:pt x="15" y="241"/>
                    </a:lnTo>
                    <a:lnTo>
                      <a:pt x="6" y="268"/>
                    </a:lnTo>
                    <a:lnTo>
                      <a:pt x="1" y="297"/>
                    </a:lnTo>
                    <a:lnTo>
                      <a:pt x="0" y="317"/>
                    </a:lnTo>
                    <a:lnTo>
                      <a:pt x="1" y="335"/>
                    </a:lnTo>
                    <a:lnTo>
                      <a:pt x="4" y="353"/>
                    </a:lnTo>
                    <a:lnTo>
                      <a:pt x="9" y="372"/>
                    </a:lnTo>
                    <a:lnTo>
                      <a:pt x="15" y="389"/>
                    </a:lnTo>
                    <a:lnTo>
                      <a:pt x="24" y="406"/>
                    </a:lnTo>
                    <a:lnTo>
                      <a:pt x="35" y="423"/>
                    </a:lnTo>
                    <a:lnTo>
                      <a:pt x="47" y="437"/>
                    </a:lnTo>
                    <a:lnTo>
                      <a:pt x="59" y="450"/>
                    </a:lnTo>
                    <a:lnTo>
                      <a:pt x="72" y="462"/>
                    </a:lnTo>
                    <a:lnTo>
                      <a:pt x="86" y="472"/>
                    </a:lnTo>
                    <a:lnTo>
                      <a:pt x="101" y="482"/>
                    </a:lnTo>
                    <a:lnTo>
                      <a:pt x="116" y="492"/>
                    </a:lnTo>
                    <a:lnTo>
                      <a:pt x="134" y="501"/>
                    </a:lnTo>
                    <a:lnTo>
                      <a:pt x="152" y="509"/>
                    </a:lnTo>
                    <a:lnTo>
                      <a:pt x="171" y="516"/>
                    </a:lnTo>
                    <a:lnTo>
                      <a:pt x="190" y="523"/>
                    </a:lnTo>
                    <a:lnTo>
                      <a:pt x="210" y="528"/>
                    </a:lnTo>
                    <a:lnTo>
                      <a:pt x="230" y="533"/>
                    </a:lnTo>
                    <a:lnTo>
                      <a:pt x="252" y="538"/>
                    </a:lnTo>
                    <a:lnTo>
                      <a:pt x="274" y="540"/>
                    </a:lnTo>
                    <a:lnTo>
                      <a:pt x="297" y="542"/>
                    </a:lnTo>
                    <a:lnTo>
                      <a:pt x="320" y="545"/>
                    </a:lnTo>
                    <a:lnTo>
                      <a:pt x="343" y="545"/>
                    </a:lnTo>
                    <a:lnTo>
                      <a:pt x="378" y="545"/>
                    </a:lnTo>
                    <a:lnTo>
                      <a:pt x="411" y="542"/>
                    </a:lnTo>
                    <a:lnTo>
                      <a:pt x="445" y="539"/>
                    </a:lnTo>
                    <a:lnTo>
                      <a:pt x="477" y="533"/>
                    </a:lnTo>
                    <a:lnTo>
                      <a:pt x="509" y="526"/>
                    </a:lnTo>
                    <a:lnTo>
                      <a:pt x="541" y="518"/>
                    </a:lnTo>
                    <a:lnTo>
                      <a:pt x="573" y="508"/>
                    </a:lnTo>
                    <a:lnTo>
                      <a:pt x="604" y="497"/>
                    </a:lnTo>
                    <a:lnTo>
                      <a:pt x="635" y="484"/>
                    </a:lnTo>
                    <a:lnTo>
                      <a:pt x="665" y="470"/>
                    </a:lnTo>
                    <a:lnTo>
                      <a:pt x="695" y="454"/>
                    </a:lnTo>
                    <a:lnTo>
                      <a:pt x="723" y="436"/>
                    </a:lnTo>
                    <a:lnTo>
                      <a:pt x="752" y="417"/>
                    </a:lnTo>
                    <a:lnTo>
                      <a:pt x="781" y="396"/>
                    </a:lnTo>
                    <a:lnTo>
                      <a:pt x="810" y="374"/>
                    </a:lnTo>
                    <a:lnTo>
                      <a:pt x="837" y="350"/>
                    </a:lnTo>
                    <a:lnTo>
                      <a:pt x="845" y="350"/>
                    </a:lnTo>
                    <a:lnTo>
                      <a:pt x="860" y="350"/>
                    </a:lnTo>
                    <a:lnTo>
                      <a:pt x="880" y="349"/>
                    </a:lnTo>
                    <a:lnTo>
                      <a:pt x="902" y="349"/>
                    </a:lnTo>
                    <a:lnTo>
                      <a:pt x="923" y="349"/>
                    </a:lnTo>
                    <a:lnTo>
                      <a:pt x="941" y="348"/>
                    </a:lnTo>
                    <a:lnTo>
                      <a:pt x="954" y="348"/>
                    </a:lnTo>
                    <a:lnTo>
                      <a:pt x="958" y="348"/>
                    </a:lnTo>
                    <a:lnTo>
                      <a:pt x="976" y="345"/>
                    </a:lnTo>
                    <a:lnTo>
                      <a:pt x="993" y="341"/>
                    </a:lnTo>
                    <a:lnTo>
                      <a:pt x="1008" y="335"/>
                    </a:lnTo>
                    <a:lnTo>
                      <a:pt x="1021" y="326"/>
                    </a:lnTo>
                    <a:lnTo>
                      <a:pt x="1032" y="314"/>
                    </a:lnTo>
                    <a:lnTo>
                      <a:pt x="1040" y="303"/>
                    </a:lnTo>
                    <a:lnTo>
                      <a:pt x="1046" y="289"/>
                    </a:lnTo>
                    <a:lnTo>
                      <a:pt x="1049" y="274"/>
                    </a:lnTo>
                    <a:lnTo>
                      <a:pt x="1050" y="273"/>
                    </a:lnTo>
                    <a:lnTo>
                      <a:pt x="1050" y="270"/>
                    </a:lnTo>
                    <a:lnTo>
                      <a:pt x="1050" y="269"/>
                    </a:lnTo>
                    <a:lnTo>
                      <a:pt x="1050" y="268"/>
                    </a:lnTo>
                    <a:lnTo>
                      <a:pt x="1049" y="257"/>
                    </a:lnTo>
                    <a:lnTo>
                      <a:pt x="1046" y="246"/>
                    </a:lnTo>
                    <a:lnTo>
                      <a:pt x="1041" y="236"/>
                    </a:lnTo>
                    <a:lnTo>
                      <a:pt x="1034" y="227"/>
                    </a:lnTo>
                    <a:lnTo>
                      <a:pt x="1029" y="221"/>
                    </a:lnTo>
                    <a:lnTo>
                      <a:pt x="1023" y="216"/>
                    </a:lnTo>
                    <a:lnTo>
                      <a:pt x="1016" y="213"/>
                    </a:lnTo>
                    <a:lnTo>
                      <a:pt x="1009" y="208"/>
                    </a:lnTo>
                    <a:lnTo>
                      <a:pt x="1001" y="206"/>
                    </a:lnTo>
                    <a:lnTo>
                      <a:pt x="993" y="204"/>
                    </a:lnTo>
                    <a:lnTo>
                      <a:pt x="984" y="203"/>
                    </a:lnTo>
                    <a:lnTo>
                      <a:pt x="976" y="201"/>
                    </a:lnTo>
                    <a:lnTo>
                      <a:pt x="974" y="201"/>
                    </a:lnTo>
                    <a:lnTo>
                      <a:pt x="974" y="200"/>
                    </a:lnTo>
                    <a:lnTo>
                      <a:pt x="970" y="200"/>
                    </a:lnTo>
                    <a:lnTo>
                      <a:pt x="958" y="200"/>
                    </a:lnTo>
                    <a:lnTo>
                      <a:pt x="941" y="201"/>
                    </a:lnTo>
                    <a:lnTo>
                      <a:pt x="921" y="203"/>
                    </a:lnTo>
                    <a:lnTo>
                      <a:pt x="901" y="203"/>
                    </a:lnTo>
                    <a:lnTo>
                      <a:pt x="881" y="204"/>
                    </a:lnTo>
                    <a:lnTo>
                      <a:pt x="865" y="205"/>
                    </a:lnTo>
                    <a:lnTo>
                      <a:pt x="855" y="205"/>
                    </a:lnTo>
                    <a:lnTo>
                      <a:pt x="845" y="181"/>
                    </a:lnTo>
                    <a:lnTo>
                      <a:pt x="834" y="159"/>
                    </a:lnTo>
                    <a:lnTo>
                      <a:pt x="819" y="137"/>
                    </a:lnTo>
                    <a:lnTo>
                      <a:pt x="802" y="116"/>
                    </a:lnTo>
                    <a:lnTo>
                      <a:pt x="782" y="98"/>
                    </a:lnTo>
                    <a:lnTo>
                      <a:pt x="760" y="80"/>
                    </a:lnTo>
                    <a:lnTo>
                      <a:pt x="736" y="64"/>
                    </a:lnTo>
                    <a:lnTo>
                      <a:pt x="710" y="51"/>
                    </a:lnTo>
                    <a:lnTo>
                      <a:pt x="681" y="38"/>
                    </a:lnTo>
                    <a:lnTo>
                      <a:pt x="651" y="26"/>
                    </a:lnTo>
                    <a:lnTo>
                      <a:pt x="620" y="17"/>
                    </a:lnTo>
                    <a:lnTo>
                      <a:pt x="586" y="10"/>
                    </a:lnTo>
                    <a:lnTo>
                      <a:pt x="551" y="4"/>
                    </a:lnTo>
                    <a:lnTo>
                      <a:pt x="515" y="1"/>
                    </a:lnTo>
                    <a:lnTo>
                      <a:pt x="478" y="0"/>
                    </a:lnTo>
                    <a:lnTo>
                      <a:pt x="44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719" y="1578"/>
                <a:ext cx="493" cy="241"/>
              </a:xfrm>
              <a:custGeom>
                <a:avLst/>
                <a:gdLst/>
                <a:ahLst/>
                <a:cxnLst>
                  <a:cxn ang="0">
                    <a:pos x="290" y="480"/>
                  </a:cxn>
                  <a:cxn ang="0">
                    <a:pos x="249" y="477"/>
                  </a:cxn>
                  <a:cxn ang="0">
                    <a:pos x="209" y="470"/>
                  </a:cxn>
                  <a:cxn ang="0">
                    <a:pos x="171" y="461"/>
                  </a:cxn>
                  <a:cxn ang="0">
                    <a:pos x="136" y="448"/>
                  </a:cxn>
                  <a:cxn ang="0">
                    <a:pos x="104" y="433"/>
                  </a:cxn>
                  <a:cxn ang="0">
                    <a:pos x="75" y="416"/>
                  </a:cxn>
                  <a:cxn ang="0">
                    <a:pos x="51" y="395"/>
                  </a:cxn>
                  <a:cxn ang="0">
                    <a:pos x="30" y="372"/>
                  </a:cxn>
                  <a:cxn ang="0">
                    <a:pos x="13" y="344"/>
                  </a:cxn>
                  <a:cxn ang="0">
                    <a:pos x="4" y="316"/>
                  </a:cxn>
                  <a:cxn ang="0">
                    <a:pos x="0" y="285"/>
                  </a:cxn>
                  <a:cxn ang="0">
                    <a:pos x="6" y="243"/>
                  </a:cxn>
                  <a:cxn ang="0">
                    <a:pos x="27" y="195"/>
                  </a:cxn>
                  <a:cxn ang="0">
                    <a:pos x="60" y="149"/>
                  </a:cxn>
                  <a:cxn ang="0">
                    <a:pos x="106" y="107"/>
                  </a:cxn>
                  <a:cxn ang="0">
                    <a:pos x="161" y="70"/>
                  </a:cxn>
                  <a:cxn ang="0">
                    <a:pos x="226" y="40"/>
                  </a:cxn>
                  <a:cxn ang="0">
                    <a:pos x="296" y="19"/>
                  </a:cxn>
                  <a:cxn ang="0">
                    <a:pos x="372" y="5"/>
                  </a:cxn>
                  <a:cxn ang="0">
                    <a:pos x="448" y="0"/>
                  </a:cxn>
                  <a:cxn ang="0">
                    <a:pos x="517" y="5"/>
                  </a:cxn>
                  <a:cxn ang="0">
                    <a:pos x="582" y="16"/>
                  </a:cxn>
                  <a:cxn ang="0">
                    <a:pos x="641" y="36"/>
                  </a:cxn>
                  <a:cxn ang="0">
                    <a:pos x="692" y="61"/>
                  </a:cxn>
                  <a:cxn ang="0">
                    <a:pos x="735" y="92"/>
                  </a:cxn>
                  <a:cxn ang="0">
                    <a:pos x="767" y="129"/>
                  </a:cxn>
                  <a:cxn ang="0">
                    <a:pos x="789" y="171"/>
                  </a:cxn>
                  <a:cxn ang="0">
                    <a:pos x="799" y="205"/>
                  </a:cxn>
                  <a:cxn ang="0">
                    <a:pos x="943" y="202"/>
                  </a:cxn>
                  <a:cxn ang="0">
                    <a:pos x="954" y="203"/>
                  </a:cxn>
                  <a:cxn ang="0">
                    <a:pos x="964" y="205"/>
                  </a:cxn>
                  <a:cxn ang="0">
                    <a:pos x="972" y="211"/>
                  </a:cxn>
                  <a:cxn ang="0">
                    <a:pos x="979" y="217"/>
                  </a:cxn>
                  <a:cxn ang="0">
                    <a:pos x="985" y="227"/>
                  </a:cxn>
                  <a:cxn ang="0">
                    <a:pos x="987" y="240"/>
                  </a:cxn>
                  <a:cxn ang="0">
                    <a:pos x="981" y="256"/>
                  </a:cxn>
                  <a:cxn ang="0">
                    <a:pos x="968" y="270"/>
                  </a:cxn>
                  <a:cxn ang="0">
                    <a:pos x="949" y="280"/>
                  </a:cxn>
                  <a:cxn ang="0">
                    <a:pos x="927" y="283"/>
                  </a:cxn>
                  <a:cxn ang="0">
                    <a:pos x="912" y="283"/>
                  </a:cxn>
                  <a:cxn ang="0">
                    <a:pos x="896" y="285"/>
                  </a:cxn>
                  <a:cxn ang="0">
                    <a:pos x="789" y="290"/>
                  </a:cxn>
                  <a:cxn ang="0">
                    <a:pos x="735" y="335"/>
                  </a:cxn>
                  <a:cxn ang="0">
                    <a:pos x="680" y="374"/>
                  </a:cxn>
                  <a:cxn ang="0">
                    <a:pos x="622" y="408"/>
                  </a:cxn>
                  <a:cxn ang="0">
                    <a:pos x="563" y="434"/>
                  </a:cxn>
                  <a:cxn ang="0">
                    <a:pos x="504" y="455"/>
                  </a:cxn>
                  <a:cxn ang="0">
                    <a:pos x="441" y="470"/>
                  </a:cxn>
                  <a:cxn ang="0">
                    <a:pos x="378" y="478"/>
                  </a:cxn>
                  <a:cxn ang="0">
                    <a:pos x="312" y="482"/>
                  </a:cxn>
                </a:cxnLst>
                <a:rect l="0" t="0" r="r" b="b"/>
                <a:pathLst>
                  <a:path w="987" h="482">
                    <a:moveTo>
                      <a:pt x="312" y="482"/>
                    </a:moveTo>
                    <a:lnTo>
                      <a:pt x="290" y="480"/>
                    </a:lnTo>
                    <a:lnTo>
                      <a:pt x="270" y="479"/>
                    </a:lnTo>
                    <a:lnTo>
                      <a:pt x="249" y="477"/>
                    </a:lnTo>
                    <a:lnTo>
                      <a:pt x="228" y="475"/>
                    </a:lnTo>
                    <a:lnTo>
                      <a:pt x="209" y="470"/>
                    </a:lnTo>
                    <a:lnTo>
                      <a:pt x="190" y="465"/>
                    </a:lnTo>
                    <a:lnTo>
                      <a:pt x="171" y="461"/>
                    </a:lnTo>
                    <a:lnTo>
                      <a:pt x="153" y="455"/>
                    </a:lnTo>
                    <a:lnTo>
                      <a:pt x="136" y="448"/>
                    </a:lnTo>
                    <a:lnTo>
                      <a:pt x="120" y="441"/>
                    </a:lnTo>
                    <a:lnTo>
                      <a:pt x="104" y="433"/>
                    </a:lnTo>
                    <a:lnTo>
                      <a:pt x="89" y="424"/>
                    </a:lnTo>
                    <a:lnTo>
                      <a:pt x="75" y="416"/>
                    </a:lnTo>
                    <a:lnTo>
                      <a:pt x="62" y="405"/>
                    </a:lnTo>
                    <a:lnTo>
                      <a:pt x="51" y="395"/>
                    </a:lnTo>
                    <a:lnTo>
                      <a:pt x="41" y="385"/>
                    </a:lnTo>
                    <a:lnTo>
                      <a:pt x="30" y="372"/>
                    </a:lnTo>
                    <a:lnTo>
                      <a:pt x="21" y="358"/>
                    </a:lnTo>
                    <a:lnTo>
                      <a:pt x="13" y="344"/>
                    </a:lnTo>
                    <a:lnTo>
                      <a:pt x="7" y="331"/>
                    </a:lnTo>
                    <a:lnTo>
                      <a:pt x="4" y="316"/>
                    </a:lnTo>
                    <a:lnTo>
                      <a:pt x="1" y="301"/>
                    </a:lnTo>
                    <a:lnTo>
                      <a:pt x="0" y="285"/>
                    </a:lnTo>
                    <a:lnTo>
                      <a:pt x="1" y="268"/>
                    </a:lnTo>
                    <a:lnTo>
                      <a:pt x="6" y="243"/>
                    </a:lnTo>
                    <a:lnTo>
                      <a:pt x="14" y="219"/>
                    </a:lnTo>
                    <a:lnTo>
                      <a:pt x="27" y="195"/>
                    </a:lnTo>
                    <a:lnTo>
                      <a:pt x="42" y="171"/>
                    </a:lnTo>
                    <a:lnTo>
                      <a:pt x="60" y="149"/>
                    </a:lnTo>
                    <a:lnTo>
                      <a:pt x="82" y="127"/>
                    </a:lnTo>
                    <a:lnTo>
                      <a:pt x="106" y="107"/>
                    </a:lnTo>
                    <a:lnTo>
                      <a:pt x="133" y="88"/>
                    </a:lnTo>
                    <a:lnTo>
                      <a:pt x="161" y="70"/>
                    </a:lnTo>
                    <a:lnTo>
                      <a:pt x="193" y="55"/>
                    </a:lnTo>
                    <a:lnTo>
                      <a:pt x="226" y="40"/>
                    </a:lnTo>
                    <a:lnTo>
                      <a:pt x="260" y="29"/>
                    </a:lnTo>
                    <a:lnTo>
                      <a:pt x="296" y="19"/>
                    </a:lnTo>
                    <a:lnTo>
                      <a:pt x="333" y="10"/>
                    </a:lnTo>
                    <a:lnTo>
                      <a:pt x="372" y="5"/>
                    </a:lnTo>
                    <a:lnTo>
                      <a:pt x="411" y="1"/>
                    </a:lnTo>
                    <a:lnTo>
                      <a:pt x="448" y="0"/>
                    </a:lnTo>
                    <a:lnTo>
                      <a:pt x="483" y="1"/>
                    </a:lnTo>
                    <a:lnTo>
                      <a:pt x="517" y="5"/>
                    </a:lnTo>
                    <a:lnTo>
                      <a:pt x="551" y="9"/>
                    </a:lnTo>
                    <a:lnTo>
                      <a:pt x="582" y="16"/>
                    </a:lnTo>
                    <a:lnTo>
                      <a:pt x="612" y="25"/>
                    </a:lnTo>
                    <a:lnTo>
                      <a:pt x="641" y="36"/>
                    </a:lnTo>
                    <a:lnTo>
                      <a:pt x="667" y="47"/>
                    </a:lnTo>
                    <a:lnTo>
                      <a:pt x="692" y="61"/>
                    </a:lnTo>
                    <a:lnTo>
                      <a:pt x="714" y="76"/>
                    </a:lnTo>
                    <a:lnTo>
                      <a:pt x="735" y="92"/>
                    </a:lnTo>
                    <a:lnTo>
                      <a:pt x="752" y="109"/>
                    </a:lnTo>
                    <a:lnTo>
                      <a:pt x="767" y="129"/>
                    </a:lnTo>
                    <a:lnTo>
                      <a:pt x="780" y="149"/>
                    </a:lnTo>
                    <a:lnTo>
                      <a:pt x="789" y="171"/>
                    </a:lnTo>
                    <a:lnTo>
                      <a:pt x="796" y="192"/>
                    </a:lnTo>
                    <a:lnTo>
                      <a:pt x="799" y="205"/>
                    </a:lnTo>
                    <a:lnTo>
                      <a:pt x="945" y="200"/>
                    </a:lnTo>
                    <a:lnTo>
                      <a:pt x="943" y="202"/>
                    </a:lnTo>
                    <a:lnTo>
                      <a:pt x="949" y="202"/>
                    </a:lnTo>
                    <a:lnTo>
                      <a:pt x="954" y="203"/>
                    </a:lnTo>
                    <a:lnTo>
                      <a:pt x="960" y="204"/>
                    </a:lnTo>
                    <a:lnTo>
                      <a:pt x="964" y="205"/>
                    </a:lnTo>
                    <a:lnTo>
                      <a:pt x="969" y="207"/>
                    </a:lnTo>
                    <a:lnTo>
                      <a:pt x="972" y="211"/>
                    </a:lnTo>
                    <a:lnTo>
                      <a:pt x="976" y="213"/>
                    </a:lnTo>
                    <a:lnTo>
                      <a:pt x="979" y="217"/>
                    </a:lnTo>
                    <a:lnTo>
                      <a:pt x="983" y="221"/>
                    </a:lnTo>
                    <a:lnTo>
                      <a:pt x="985" y="227"/>
                    </a:lnTo>
                    <a:lnTo>
                      <a:pt x="987" y="233"/>
                    </a:lnTo>
                    <a:lnTo>
                      <a:pt x="987" y="240"/>
                    </a:lnTo>
                    <a:lnTo>
                      <a:pt x="985" y="248"/>
                    </a:lnTo>
                    <a:lnTo>
                      <a:pt x="981" y="256"/>
                    </a:lnTo>
                    <a:lnTo>
                      <a:pt x="976" y="264"/>
                    </a:lnTo>
                    <a:lnTo>
                      <a:pt x="968" y="270"/>
                    </a:lnTo>
                    <a:lnTo>
                      <a:pt x="958" y="275"/>
                    </a:lnTo>
                    <a:lnTo>
                      <a:pt x="949" y="280"/>
                    </a:lnTo>
                    <a:lnTo>
                      <a:pt x="939" y="282"/>
                    </a:lnTo>
                    <a:lnTo>
                      <a:pt x="927" y="283"/>
                    </a:lnTo>
                    <a:lnTo>
                      <a:pt x="923" y="283"/>
                    </a:lnTo>
                    <a:lnTo>
                      <a:pt x="912" y="283"/>
                    </a:lnTo>
                    <a:lnTo>
                      <a:pt x="901" y="285"/>
                    </a:lnTo>
                    <a:lnTo>
                      <a:pt x="896" y="285"/>
                    </a:lnTo>
                    <a:lnTo>
                      <a:pt x="794" y="287"/>
                    </a:lnTo>
                    <a:lnTo>
                      <a:pt x="789" y="290"/>
                    </a:lnTo>
                    <a:lnTo>
                      <a:pt x="763" y="313"/>
                    </a:lnTo>
                    <a:lnTo>
                      <a:pt x="735" y="335"/>
                    </a:lnTo>
                    <a:lnTo>
                      <a:pt x="707" y="356"/>
                    </a:lnTo>
                    <a:lnTo>
                      <a:pt x="680" y="374"/>
                    </a:lnTo>
                    <a:lnTo>
                      <a:pt x="651" y="392"/>
                    </a:lnTo>
                    <a:lnTo>
                      <a:pt x="622" y="408"/>
                    </a:lnTo>
                    <a:lnTo>
                      <a:pt x="593" y="422"/>
                    </a:lnTo>
                    <a:lnTo>
                      <a:pt x="563" y="434"/>
                    </a:lnTo>
                    <a:lnTo>
                      <a:pt x="533" y="446"/>
                    </a:lnTo>
                    <a:lnTo>
                      <a:pt x="504" y="455"/>
                    </a:lnTo>
                    <a:lnTo>
                      <a:pt x="472" y="463"/>
                    </a:lnTo>
                    <a:lnTo>
                      <a:pt x="441" y="470"/>
                    </a:lnTo>
                    <a:lnTo>
                      <a:pt x="410" y="475"/>
                    </a:lnTo>
                    <a:lnTo>
                      <a:pt x="378" y="478"/>
                    </a:lnTo>
                    <a:lnTo>
                      <a:pt x="346" y="480"/>
                    </a:lnTo>
                    <a:lnTo>
                      <a:pt x="312" y="48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1130" y="1701"/>
                <a:ext cx="60" cy="18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1" y="4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2" y="14"/>
                  </a:cxn>
                  <a:cxn ang="0">
                    <a:pos x="4" y="15"/>
                  </a:cxn>
                  <a:cxn ang="0">
                    <a:pos x="50" y="36"/>
                  </a:cxn>
                  <a:cxn ang="0">
                    <a:pos x="53" y="36"/>
                  </a:cxn>
                  <a:cxn ang="0">
                    <a:pos x="56" y="35"/>
                  </a:cxn>
                  <a:cxn ang="0">
                    <a:pos x="58" y="34"/>
                  </a:cxn>
                  <a:cxn ang="0">
                    <a:pos x="61" y="31"/>
                  </a:cxn>
                  <a:cxn ang="0">
                    <a:pos x="61" y="30"/>
                  </a:cxn>
                  <a:cxn ang="0">
                    <a:pos x="61" y="29"/>
                  </a:cxn>
                  <a:cxn ang="0">
                    <a:pos x="61" y="29"/>
                  </a:cxn>
                  <a:cxn ang="0">
                    <a:pos x="61" y="28"/>
                  </a:cxn>
                  <a:cxn ang="0">
                    <a:pos x="61" y="26"/>
                  </a:cxn>
                  <a:cxn ang="0">
                    <a:pos x="59" y="25"/>
                  </a:cxn>
                  <a:cxn ang="0">
                    <a:pos x="58" y="22"/>
                  </a:cxn>
                  <a:cxn ang="0">
                    <a:pos x="56" y="21"/>
                  </a:cxn>
                  <a:cxn ang="0">
                    <a:pos x="55" y="21"/>
                  </a:cxn>
                  <a:cxn ang="0">
                    <a:pos x="53" y="19"/>
                  </a:cxn>
                  <a:cxn ang="0">
                    <a:pos x="49" y="18"/>
                  </a:cxn>
                  <a:cxn ang="0">
                    <a:pos x="46" y="17"/>
                  </a:cxn>
                  <a:cxn ang="0">
                    <a:pos x="57" y="17"/>
                  </a:cxn>
                  <a:cxn ang="0">
                    <a:pos x="69" y="17"/>
                  </a:cxn>
                  <a:cxn ang="0">
                    <a:pos x="79" y="17"/>
                  </a:cxn>
                  <a:cxn ang="0">
                    <a:pos x="89" y="17"/>
                  </a:cxn>
                  <a:cxn ang="0">
                    <a:pos x="99" y="17"/>
                  </a:cxn>
                  <a:cxn ang="0">
                    <a:pos x="105" y="17"/>
                  </a:cxn>
                  <a:cxn ang="0">
                    <a:pos x="110" y="17"/>
                  </a:cxn>
                  <a:cxn ang="0">
                    <a:pos x="111" y="17"/>
                  </a:cxn>
                  <a:cxn ang="0">
                    <a:pos x="115" y="15"/>
                  </a:cxn>
                  <a:cxn ang="0">
                    <a:pos x="117" y="14"/>
                  </a:cxn>
                  <a:cxn ang="0">
                    <a:pos x="118" y="11"/>
                  </a:cxn>
                  <a:cxn ang="0">
                    <a:pos x="119" y="8"/>
                  </a:cxn>
                  <a:cxn ang="0">
                    <a:pos x="119" y="8"/>
                  </a:cxn>
                  <a:cxn ang="0">
                    <a:pos x="118" y="5"/>
                  </a:cxn>
                  <a:cxn ang="0">
                    <a:pos x="117" y="3"/>
                  </a:cxn>
                  <a:cxn ang="0">
                    <a:pos x="115" y="2"/>
                  </a:cxn>
                  <a:cxn ang="0">
                    <a:pos x="111" y="0"/>
                  </a:cxn>
                </a:cxnLst>
                <a:rect l="0" t="0" r="r" b="b"/>
                <a:pathLst>
                  <a:path w="119" h="36">
                    <a:moveTo>
                      <a:pt x="111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2" y="14"/>
                    </a:lnTo>
                    <a:lnTo>
                      <a:pt x="4" y="15"/>
                    </a:lnTo>
                    <a:lnTo>
                      <a:pt x="50" y="36"/>
                    </a:lnTo>
                    <a:lnTo>
                      <a:pt x="53" y="36"/>
                    </a:lnTo>
                    <a:lnTo>
                      <a:pt x="56" y="35"/>
                    </a:lnTo>
                    <a:lnTo>
                      <a:pt x="58" y="34"/>
                    </a:lnTo>
                    <a:lnTo>
                      <a:pt x="61" y="31"/>
                    </a:lnTo>
                    <a:lnTo>
                      <a:pt x="61" y="30"/>
                    </a:lnTo>
                    <a:lnTo>
                      <a:pt x="61" y="29"/>
                    </a:lnTo>
                    <a:lnTo>
                      <a:pt x="61" y="29"/>
                    </a:lnTo>
                    <a:lnTo>
                      <a:pt x="61" y="28"/>
                    </a:lnTo>
                    <a:lnTo>
                      <a:pt x="61" y="26"/>
                    </a:lnTo>
                    <a:lnTo>
                      <a:pt x="59" y="25"/>
                    </a:lnTo>
                    <a:lnTo>
                      <a:pt x="58" y="22"/>
                    </a:lnTo>
                    <a:lnTo>
                      <a:pt x="56" y="21"/>
                    </a:lnTo>
                    <a:lnTo>
                      <a:pt x="55" y="21"/>
                    </a:lnTo>
                    <a:lnTo>
                      <a:pt x="53" y="19"/>
                    </a:lnTo>
                    <a:lnTo>
                      <a:pt x="49" y="18"/>
                    </a:lnTo>
                    <a:lnTo>
                      <a:pt x="46" y="17"/>
                    </a:lnTo>
                    <a:lnTo>
                      <a:pt x="57" y="17"/>
                    </a:lnTo>
                    <a:lnTo>
                      <a:pt x="69" y="17"/>
                    </a:lnTo>
                    <a:lnTo>
                      <a:pt x="79" y="17"/>
                    </a:lnTo>
                    <a:lnTo>
                      <a:pt x="89" y="17"/>
                    </a:lnTo>
                    <a:lnTo>
                      <a:pt x="99" y="17"/>
                    </a:lnTo>
                    <a:lnTo>
                      <a:pt x="105" y="17"/>
                    </a:lnTo>
                    <a:lnTo>
                      <a:pt x="110" y="17"/>
                    </a:lnTo>
                    <a:lnTo>
                      <a:pt x="111" y="17"/>
                    </a:lnTo>
                    <a:lnTo>
                      <a:pt x="115" y="15"/>
                    </a:lnTo>
                    <a:lnTo>
                      <a:pt x="117" y="14"/>
                    </a:lnTo>
                    <a:lnTo>
                      <a:pt x="118" y="11"/>
                    </a:lnTo>
                    <a:lnTo>
                      <a:pt x="119" y="8"/>
                    </a:lnTo>
                    <a:lnTo>
                      <a:pt x="119" y="8"/>
                    </a:lnTo>
                    <a:lnTo>
                      <a:pt x="118" y="5"/>
                    </a:lnTo>
                    <a:lnTo>
                      <a:pt x="117" y="3"/>
                    </a:lnTo>
                    <a:lnTo>
                      <a:pt x="115" y="2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663" y="1477"/>
                <a:ext cx="526" cy="290"/>
              </a:xfrm>
              <a:custGeom>
                <a:avLst/>
                <a:gdLst/>
                <a:ahLst/>
                <a:cxnLst>
                  <a:cxn ang="0">
                    <a:pos x="51" y="239"/>
                  </a:cxn>
                  <a:cxn ang="0">
                    <a:pos x="24" y="279"/>
                  </a:cxn>
                  <a:cxn ang="0">
                    <a:pos x="7" y="322"/>
                  </a:cxn>
                  <a:cxn ang="0">
                    <a:pos x="0" y="365"/>
                  </a:cxn>
                  <a:cxn ang="0">
                    <a:pos x="7" y="427"/>
                  </a:cxn>
                  <a:cxn ang="0">
                    <a:pos x="36" y="495"/>
                  </a:cxn>
                  <a:cxn ang="0">
                    <a:pos x="74" y="547"/>
                  </a:cxn>
                  <a:cxn ang="0">
                    <a:pos x="102" y="574"/>
                  </a:cxn>
                  <a:cxn ang="0">
                    <a:pos x="131" y="557"/>
                  </a:cxn>
                  <a:cxn ang="0">
                    <a:pos x="113" y="530"/>
                  </a:cxn>
                  <a:cxn ang="0">
                    <a:pos x="108" y="504"/>
                  </a:cxn>
                  <a:cxn ang="0">
                    <a:pos x="109" y="495"/>
                  </a:cxn>
                  <a:cxn ang="0">
                    <a:pos x="110" y="487"/>
                  </a:cxn>
                  <a:cxn ang="0">
                    <a:pos x="124" y="460"/>
                  </a:cxn>
                  <a:cxn ang="0">
                    <a:pos x="147" y="436"/>
                  </a:cxn>
                  <a:cxn ang="0">
                    <a:pos x="176" y="414"/>
                  </a:cxn>
                  <a:cxn ang="0">
                    <a:pos x="210" y="393"/>
                  </a:cxn>
                  <a:cxn ang="0">
                    <a:pos x="246" y="375"/>
                  </a:cxn>
                  <a:cxn ang="0">
                    <a:pos x="280" y="360"/>
                  </a:cxn>
                  <a:cxn ang="0">
                    <a:pos x="313" y="349"/>
                  </a:cxn>
                  <a:cxn ang="0">
                    <a:pos x="339" y="340"/>
                  </a:cxn>
                  <a:cxn ang="0">
                    <a:pos x="416" y="367"/>
                  </a:cxn>
                  <a:cxn ang="0">
                    <a:pos x="506" y="385"/>
                  </a:cxn>
                  <a:cxn ang="0">
                    <a:pos x="601" y="397"/>
                  </a:cxn>
                  <a:cxn ang="0">
                    <a:pos x="695" y="404"/>
                  </a:cxn>
                  <a:cxn ang="0">
                    <a:pos x="781" y="407"/>
                  </a:cxn>
                  <a:cxn ang="0">
                    <a:pos x="853" y="407"/>
                  </a:cxn>
                  <a:cxn ang="0">
                    <a:pos x="902" y="406"/>
                  </a:cxn>
                  <a:cxn ang="0">
                    <a:pos x="925" y="406"/>
                  </a:cxn>
                  <a:cxn ang="0">
                    <a:pos x="944" y="404"/>
                  </a:cxn>
                  <a:cxn ang="0">
                    <a:pos x="982" y="398"/>
                  </a:cxn>
                  <a:cxn ang="0">
                    <a:pos x="1020" y="393"/>
                  </a:cxn>
                  <a:cxn ang="0">
                    <a:pos x="1037" y="391"/>
                  </a:cxn>
                  <a:cxn ang="0">
                    <a:pos x="1051" y="376"/>
                  </a:cxn>
                  <a:cxn ang="0">
                    <a:pos x="1053" y="305"/>
                  </a:cxn>
                  <a:cxn ang="0">
                    <a:pos x="1043" y="240"/>
                  </a:cxn>
                  <a:cxn ang="0">
                    <a:pos x="1021" y="182"/>
                  </a:cxn>
                  <a:cxn ang="0">
                    <a:pos x="986" y="131"/>
                  </a:cxn>
                  <a:cxn ang="0">
                    <a:pos x="950" y="94"/>
                  </a:cxn>
                  <a:cxn ang="0">
                    <a:pos x="907" y="65"/>
                  </a:cxn>
                  <a:cxn ang="0">
                    <a:pos x="863" y="43"/>
                  </a:cxn>
                  <a:cxn ang="0">
                    <a:pos x="818" y="26"/>
                  </a:cxn>
                  <a:cxn ang="0">
                    <a:pos x="774" y="15"/>
                  </a:cxn>
                  <a:cxn ang="0">
                    <a:pos x="733" y="8"/>
                  </a:cxn>
                  <a:cxn ang="0">
                    <a:pos x="698" y="3"/>
                  </a:cxn>
                  <a:cxn ang="0">
                    <a:pos x="670" y="1"/>
                  </a:cxn>
                  <a:cxn ang="0">
                    <a:pos x="607" y="1"/>
                  </a:cxn>
                  <a:cxn ang="0">
                    <a:pos x="535" y="8"/>
                  </a:cxn>
                  <a:cxn ang="0">
                    <a:pos x="457" y="21"/>
                  </a:cxn>
                  <a:cxn ang="0">
                    <a:pos x="374" y="42"/>
                  </a:cxn>
                  <a:cxn ang="0">
                    <a:pos x="291" y="72"/>
                  </a:cxn>
                  <a:cxn ang="0">
                    <a:pos x="210" y="111"/>
                  </a:cxn>
                  <a:cxn ang="0">
                    <a:pos x="135" y="161"/>
                  </a:cxn>
                  <a:cxn ang="0">
                    <a:pos x="68" y="220"/>
                  </a:cxn>
                </a:cxnLst>
                <a:rect l="0" t="0" r="r" b="b"/>
                <a:pathLst>
                  <a:path w="1053" h="579">
                    <a:moveTo>
                      <a:pt x="68" y="220"/>
                    </a:moveTo>
                    <a:lnTo>
                      <a:pt x="51" y="239"/>
                    </a:lnTo>
                    <a:lnTo>
                      <a:pt x="36" y="259"/>
                    </a:lnTo>
                    <a:lnTo>
                      <a:pt x="24" y="279"/>
                    </a:lnTo>
                    <a:lnTo>
                      <a:pt x="14" y="300"/>
                    </a:lnTo>
                    <a:lnTo>
                      <a:pt x="7" y="322"/>
                    </a:lnTo>
                    <a:lnTo>
                      <a:pt x="2" y="343"/>
                    </a:lnTo>
                    <a:lnTo>
                      <a:pt x="0" y="365"/>
                    </a:lnTo>
                    <a:lnTo>
                      <a:pt x="0" y="387"/>
                    </a:lnTo>
                    <a:lnTo>
                      <a:pt x="7" y="427"/>
                    </a:lnTo>
                    <a:lnTo>
                      <a:pt x="20" y="463"/>
                    </a:lnTo>
                    <a:lnTo>
                      <a:pt x="36" y="495"/>
                    </a:lnTo>
                    <a:lnTo>
                      <a:pt x="56" y="524"/>
                    </a:lnTo>
                    <a:lnTo>
                      <a:pt x="74" y="547"/>
                    </a:lnTo>
                    <a:lnTo>
                      <a:pt x="90" y="564"/>
                    </a:lnTo>
                    <a:lnTo>
                      <a:pt x="102" y="574"/>
                    </a:lnTo>
                    <a:lnTo>
                      <a:pt x="108" y="579"/>
                    </a:lnTo>
                    <a:lnTo>
                      <a:pt x="131" y="557"/>
                    </a:lnTo>
                    <a:lnTo>
                      <a:pt x="120" y="543"/>
                    </a:lnTo>
                    <a:lnTo>
                      <a:pt x="113" y="530"/>
                    </a:lnTo>
                    <a:lnTo>
                      <a:pt x="109" y="517"/>
                    </a:lnTo>
                    <a:lnTo>
                      <a:pt x="108" y="504"/>
                    </a:lnTo>
                    <a:lnTo>
                      <a:pt x="108" y="499"/>
                    </a:lnTo>
                    <a:lnTo>
                      <a:pt x="109" y="495"/>
                    </a:lnTo>
                    <a:lnTo>
                      <a:pt x="109" y="491"/>
                    </a:lnTo>
                    <a:lnTo>
                      <a:pt x="110" y="487"/>
                    </a:lnTo>
                    <a:lnTo>
                      <a:pt x="116" y="474"/>
                    </a:lnTo>
                    <a:lnTo>
                      <a:pt x="124" y="460"/>
                    </a:lnTo>
                    <a:lnTo>
                      <a:pt x="134" y="449"/>
                    </a:lnTo>
                    <a:lnTo>
                      <a:pt x="147" y="436"/>
                    </a:lnTo>
                    <a:lnTo>
                      <a:pt x="161" y="425"/>
                    </a:lnTo>
                    <a:lnTo>
                      <a:pt x="176" y="414"/>
                    </a:lnTo>
                    <a:lnTo>
                      <a:pt x="193" y="403"/>
                    </a:lnTo>
                    <a:lnTo>
                      <a:pt x="210" y="393"/>
                    </a:lnTo>
                    <a:lnTo>
                      <a:pt x="227" y="384"/>
                    </a:lnTo>
                    <a:lnTo>
                      <a:pt x="246" y="375"/>
                    </a:lnTo>
                    <a:lnTo>
                      <a:pt x="263" y="368"/>
                    </a:lnTo>
                    <a:lnTo>
                      <a:pt x="280" y="360"/>
                    </a:lnTo>
                    <a:lnTo>
                      <a:pt x="298" y="354"/>
                    </a:lnTo>
                    <a:lnTo>
                      <a:pt x="313" y="349"/>
                    </a:lnTo>
                    <a:lnTo>
                      <a:pt x="326" y="344"/>
                    </a:lnTo>
                    <a:lnTo>
                      <a:pt x="339" y="340"/>
                    </a:lnTo>
                    <a:lnTo>
                      <a:pt x="376" y="354"/>
                    </a:lnTo>
                    <a:lnTo>
                      <a:pt x="416" y="367"/>
                    </a:lnTo>
                    <a:lnTo>
                      <a:pt x="460" y="377"/>
                    </a:lnTo>
                    <a:lnTo>
                      <a:pt x="506" y="385"/>
                    </a:lnTo>
                    <a:lnTo>
                      <a:pt x="553" y="392"/>
                    </a:lnTo>
                    <a:lnTo>
                      <a:pt x="601" y="397"/>
                    </a:lnTo>
                    <a:lnTo>
                      <a:pt x="649" y="401"/>
                    </a:lnTo>
                    <a:lnTo>
                      <a:pt x="695" y="404"/>
                    </a:lnTo>
                    <a:lnTo>
                      <a:pt x="739" y="406"/>
                    </a:lnTo>
                    <a:lnTo>
                      <a:pt x="781" y="407"/>
                    </a:lnTo>
                    <a:lnTo>
                      <a:pt x="819" y="407"/>
                    </a:lnTo>
                    <a:lnTo>
                      <a:pt x="853" y="407"/>
                    </a:lnTo>
                    <a:lnTo>
                      <a:pt x="880" y="407"/>
                    </a:lnTo>
                    <a:lnTo>
                      <a:pt x="902" y="406"/>
                    </a:lnTo>
                    <a:lnTo>
                      <a:pt x="918" y="406"/>
                    </a:lnTo>
                    <a:lnTo>
                      <a:pt x="925" y="406"/>
                    </a:lnTo>
                    <a:lnTo>
                      <a:pt x="930" y="405"/>
                    </a:lnTo>
                    <a:lnTo>
                      <a:pt x="944" y="404"/>
                    </a:lnTo>
                    <a:lnTo>
                      <a:pt x="961" y="401"/>
                    </a:lnTo>
                    <a:lnTo>
                      <a:pt x="982" y="398"/>
                    </a:lnTo>
                    <a:lnTo>
                      <a:pt x="1002" y="396"/>
                    </a:lnTo>
                    <a:lnTo>
                      <a:pt x="1020" y="393"/>
                    </a:lnTo>
                    <a:lnTo>
                      <a:pt x="1032" y="392"/>
                    </a:lnTo>
                    <a:lnTo>
                      <a:pt x="1037" y="391"/>
                    </a:lnTo>
                    <a:lnTo>
                      <a:pt x="1050" y="389"/>
                    </a:lnTo>
                    <a:lnTo>
                      <a:pt x="1051" y="376"/>
                    </a:lnTo>
                    <a:lnTo>
                      <a:pt x="1053" y="339"/>
                    </a:lnTo>
                    <a:lnTo>
                      <a:pt x="1053" y="305"/>
                    </a:lnTo>
                    <a:lnTo>
                      <a:pt x="1050" y="271"/>
                    </a:lnTo>
                    <a:lnTo>
                      <a:pt x="1043" y="240"/>
                    </a:lnTo>
                    <a:lnTo>
                      <a:pt x="1034" y="210"/>
                    </a:lnTo>
                    <a:lnTo>
                      <a:pt x="1021" y="182"/>
                    </a:lnTo>
                    <a:lnTo>
                      <a:pt x="1005" y="155"/>
                    </a:lnTo>
                    <a:lnTo>
                      <a:pt x="986" y="131"/>
                    </a:lnTo>
                    <a:lnTo>
                      <a:pt x="968" y="111"/>
                    </a:lnTo>
                    <a:lnTo>
                      <a:pt x="950" y="94"/>
                    </a:lnTo>
                    <a:lnTo>
                      <a:pt x="929" y="79"/>
                    </a:lnTo>
                    <a:lnTo>
                      <a:pt x="907" y="65"/>
                    </a:lnTo>
                    <a:lnTo>
                      <a:pt x="885" y="54"/>
                    </a:lnTo>
                    <a:lnTo>
                      <a:pt x="863" y="43"/>
                    </a:lnTo>
                    <a:lnTo>
                      <a:pt x="840" y="34"/>
                    </a:lnTo>
                    <a:lnTo>
                      <a:pt x="818" y="26"/>
                    </a:lnTo>
                    <a:lnTo>
                      <a:pt x="795" y="20"/>
                    </a:lnTo>
                    <a:lnTo>
                      <a:pt x="774" y="15"/>
                    </a:lnTo>
                    <a:lnTo>
                      <a:pt x="753" y="11"/>
                    </a:lnTo>
                    <a:lnTo>
                      <a:pt x="733" y="8"/>
                    </a:lnTo>
                    <a:lnTo>
                      <a:pt x="715" y="4"/>
                    </a:lnTo>
                    <a:lnTo>
                      <a:pt x="698" y="3"/>
                    </a:lnTo>
                    <a:lnTo>
                      <a:pt x="682" y="2"/>
                    </a:lnTo>
                    <a:lnTo>
                      <a:pt x="670" y="1"/>
                    </a:lnTo>
                    <a:lnTo>
                      <a:pt x="640" y="0"/>
                    </a:lnTo>
                    <a:lnTo>
                      <a:pt x="607" y="1"/>
                    </a:lnTo>
                    <a:lnTo>
                      <a:pt x="572" y="3"/>
                    </a:lnTo>
                    <a:lnTo>
                      <a:pt x="535" y="8"/>
                    </a:lnTo>
                    <a:lnTo>
                      <a:pt x="496" y="13"/>
                    </a:lnTo>
                    <a:lnTo>
                      <a:pt x="457" y="21"/>
                    </a:lnTo>
                    <a:lnTo>
                      <a:pt x="415" y="31"/>
                    </a:lnTo>
                    <a:lnTo>
                      <a:pt x="374" y="42"/>
                    </a:lnTo>
                    <a:lnTo>
                      <a:pt x="332" y="56"/>
                    </a:lnTo>
                    <a:lnTo>
                      <a:pt x="291" y="72"/>
                    </a:lnTo>
                    <a:lnTo>
                      <a:pt x="250" y="91"/>
                    </a:lnTo>
                    <a:lnTo>
                      <a:pt x="210" y="111"/>
                    </a:lnTo>
                    <a:lnTo>
                      <a:pt x="172" y="134"/>
                    </a:lnTo>
                    <a:lnTo>
                      <a:pt x="135" y="161"/>
                    </a:lnTo>
                    <a:lnTo>
                      <a:pt x="101" y="188"/>
                    </a:lnTo>
                    <a:lnTo>
                      <a:pt x="68" y="2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678" y="1493"/>
                <a:ext cx="496" cy="233"/>
              </a:xfrm>
              <a:custGeom>
                <a:avLst/>
                <a:gdLst/>
                <a:ahLst/>
                <a:cxnLst>
                  <a:cxn ang="0">
                    <a:pos x="0" y="350"/>
                  </a:cxn>
                  <a:cxn ang="0">
                    <a:pos x="0" y="344"/>
                  </a:cxn>
                  <a:cxn ang="0">
                    <a:pos x="1" y="325"/>
                  </a:cxn>
                  <a:cxn ang="0">
                    <a:pos x="8" y="291"/>
                  </a:cxn>
                  <a:cxn ang="0">
                    <a:pos x="23" y="258"/>
                  </a:cxn>
                  <a:cxn ang="0">
                    <a:pos x="46" y="226"/>
                  </a:cxn>
                  <a:cxn ang="0">
                    <a:pos x="91" y="179"/>
                  </a:cxn>
                  <a:cxn ang="0">
                    <a:pos x="159" y="129"/>
                  </a:cxn>
                  <a:cxn ang="0">
                    <a:pos x="233" y="86"/>
                  </a:cxn>
                  <a:cxn ang="0">
                    <a:pos x="312" y="54"/>
                  </a:cxn>
                  <a:cxn ang="0">
                    <a:pos x="391" y="30"/>
                  </a:cxn>
                  <a:cxn ang="0">
                    <a:pos x="469" y="14"/>
                  </a:cxn>
                  <a:cxn ang="0">
                    <a:pos x="542" y="3"/>
                  </a:cxn>
                  <a:cxn ang="0">
                    <a:pos x="608" y="0"/>
                  </a:cxn>
                  <a:cxn ang="0">
                    <a:pos x="649" y="2"/>
                  </a:cxn>
                  <a:cxn ang="0">
                    <a:pos x="679" y="4"/>
                  </a:cxn>
                  <a:cxn ang="0">
                    <a:pos x="714" y="9"/>
                  </a:cxn>
                  <a:cxn ang="0">
                    <a:pos x="754" y="18"/>
                  </a:cxn>
                  <a:cxn ang="0">
                    <a:pos x="795" y="31"/>
                  </a:cxn>
                  <a:cxn ang="0">
                    <a:pos x="837" y="48"/>
                  </a:cxn>
                  <a:cxn ang="0">
                    <a:pos x="877" y="72"/>
                  </a:cxn>
                  <a:cxn ang="0">
                    <a:pos x="914" y="102"/>
                  </a:cxn>
                  <a:cxn ang="0">
                    <a:pos x="944" y="138"/>
                  </a:cxn>
                  <a:cxn ang="0">
                    <a:pos x="967" y="177"/>
                  </a:cxn>
                  <a:cxn ang="0">
                    <a:pos x="982" y="222"/>
                  </a:cxn>
                  <a:cxn ang="0">
                    <a:pos x="989" y="270"/>
                  </a:cxn>
                  <a:cxn ang="0">
                    <a:pos x="990" y="304"/>
                  </a:cxn>
                  <a:cxn ang="0">
                    <a:pos x="989" y="321"/>
                  </a:cxn>
                  <a:cxn ang="0">
                    <a:pos x="977" y="330"/>
                  </a:cxn>
                  <a:cxn ang="0">
                    <a:pos x="949" y="334"/>
                  </a:cxn>
                  <a:cxn ang="0">
                    <a:pos x="915" y="338"/>
                  </a:cxn>
                  <a:cxn ang="0">
                    <a:pos x="893" y="342"/>
                  </a:cxn>
                  <a:cxn ang="0">
                    <a:pos x="885" y="342"/>
                  </a:cxn>
                  <a:cxn ang="0">
                    <a:pos x="851" y="343"/>
                  </a:cxn>
                  <a:cxn ang="0">
                    <a:pos x="791" y="343"/>
                  </a:cxn>
                  <a:cxn ang="0">
                    <a:pos x="711" y="342"/>
                  </a:cxn>
                  <a:cxn ang="0">
                    <a:pos x="620" y="337"/>
                  </a:cxn>
                  <a:cxn ang="0">
                    <a:pos x="525" y="328"/>
                  </a:cxn>
                  <a:cxn ang="0">
                    <a:pos x="431" y="313"/>
                  </a:cxn>
                  <a:cxn ang="0">
                    <a:pos x="350" y="291"/>
                  </a:cxn>
                  <a:cxn ang="0">
                    <a:pos x="308" y="274"/>
                  </a:cxn>
                  <a:cxn ang="0">
                    <a:pos x="299" y="277"/>
                  </a:cxn>
                  <a:cxn ang="0">
                    <a:pos x="278" y="284"/>
                  </a:cxn>
                  <a:cxn ang="0">
                    <a:pos x="246" y="296"/>
                  </a:cxn>
                  <a:cxn ang="0">
                    <a:pos x="206" y="312"/>
                  </a:cxn>
                  <a:cxn ang="0">
                    <a:pos x="162" y="334"/>
                  </a:cxn>
                  <a:cxn ang="0">
                    <a:pos x="119" y="360"/>
                  </a:cxn>
                  <a:cxn ang="0">
                    <a:pos x="82" y="391"/>
                  </a:cxn>
                  <a:cxn ang="0">
                    <a:pos x="56" y="426"/>
                  </a:cxn>
                  <a:cxn ang="0">
                    <a:pos x="47" y="450"/>
                  </a:cxn>
                  <a:cxn ang="0">
                    <a:pos x="46" y="460"/>
                  </a:cxn>
                  <a:cxn ang="0">
                    <a:pos x="36" y="454"/>
                  </a:cxn>
                  <a:cxn ang="0">
                    <a:pos x="23" y="428"/>
                  </a:cxn>
                  <a:cxn ang="0">
                    <a:pos x="10" y="401"/>
                  </a:cxn>
                  <a:cxn ang="0">
                    <a:pos x="2" y="368"/>
                  </a:cxn>
                </a:cxnLst>
                <a:rect l="0" t="0" r="r" b="b"/>
                <a:pathLst>
                  <a:path w="990" h="465">
                    <a:moveTo>
                      <a:pt x="0" y="352"/>
                    </a:moveTo>
                    <a:lnTo>
                      <a:pt x="0" y="350"/>
                    </a:lnTo>
                    <a:lnTo>
                      <a:pt x="0" y="346"/>
                    </a:lnTo>
                    <a:lnTo>
                      <a:pt x="0" y="344"/>
                    </a:lnTo>
                    <a:lnTo>
                      <a:pt x="0" y="342"/>
                    </a:lnTo>
                    <a:lnTo>
                      <a:pt x="1" y="325"/>
                    </a:lnTo>
                    <a:lnTo>
                      <a:pt x="3" y="307"/>
                    </a:lnTo>
                    <a:lnTo>
                      <a:pt x="8" y="291"/>
                    </a:lnTo>
                    <a:lnTo>
                      <a:pt x="15" y="274"/>
                    </a:lnTo>
                    <a:lnTo>
                      <a:pt x="23" y="258"/>
                    </a:lnTo>
                    <a:lnTo>
                      <a:pt x="33" y="242"/>
                    </a:lnTo>
                    <a:lnTo>
                      <a:pt x="46" y="226"/>
                    </a:lnTo>
                    <a:lnTo>
                      <a:pt x="59" y="209"/>
                    </a:lnTo>
                    <a:lnTo>
                      <a:pt x="91" y="179"/>
                    </a:lnTo>
                    <a:lnTo>
                      <a:pt x="123" y="153"/>
                    </a:lnTo>
                    <a:lnTo>
                      <a:pt x="159" y="129"/>
                    </a:lnTo>
                    <a:lnTo>
                      <a:pt x="195" y="107"/>
                    </a:lnTo>
                    <a:lnTo>
                      <a:pt x="233" y="86"/>
                    </a:lnTo>
                    <a:lnTo>
                      <a:pt x="273" y="69"/>
                    </a:lnTo>
                    <a:lnTo>
                      <a:pt x="312" y="54"/>
                    </a:lnTo>
                    <a:lnTo>
                      <a:pt x="352" y="41"/>
                    </a:lnTo>
                    <a:lnTo>
                      <a:pt x="391" y="30"/>
                    </a:lnTo>
                    <a:lnTo>
                      <a:pt x="431" y="21"/>
                    </a:lnTo>
                    <a:lnTo>
                      <a:pt x="469" y="14"/>
                    </a:lnTo>
                    <a:lnTo>
                      <a:pt x="506" y="8"/>
                    </a:lnTo>
                    <a:lnTo>
                      <a:pt x="542" y="3"/>
                    </a:lnTo>
                    <a:lnTo>
                      <a:pt x="577" y="1"/>
                    </a:lnTo>
                    <a:lnTo>
                      <a:pt x="608" y="0"/>
                    </a:lnTo>
                    <a:lnTo>
                      <a:pt x="636" y="1"/>
                    </a:lnTo>
                    <a:lnTo>
                      <a:pt x="649" y="2"/>
                    </a:lnTo>
                    <a:lnTo>
                      <a:pt x="663" y="2"/>
                    </a:lnTo>
                    <a:lnTo>
                      <a:pt x="679" y="4"/>
                    </a:lnTo>
                    <a:lnTo>
                      <a:pt x="696" y="7"/>
                    </a:lnTo>
                    <a:lnTo>
                      <a:pt x="714" y="9"/>
                    </a:lnTo>
                    <a:lnTo>
                      <a:pt x="733" y="14"/>
                    </a:lnTo>
                    <a:lnTo>
                      <a:pt x="754" y="18"/>
                    </a:lnTo>
                    <a:lnTo>
                      <a:pt x="775" y="24"/>
                    </a:lnTo>
                    <a:lnTo>
                      <a:pt x="795" y="31"/>
                    </a:lnTo>
                    <a:lnTo>
                      <a:pt x="816" y="39"/>
                    </a:lnTo>
                    <a:lnTo>
                      <a:pt x="837" y="48"/>
                    </a:lnTo>
                    <a:lnTo>
                      <a:pt x="858" y="60"/>
                    </a:lnTo>
                    <a:lnTo>
                      <a:pt x="877" y="72"/>
                    </a:lnTo>
                    <a:lnTo>
                      <a:pt x="896" y="86"/>
                    </a:lnTo>
                    <a:lnTo>
                      <a:pt x="914" y="102"/>
                    </a:lnTo>
                    <a:lnTo>
                      <a:pt x="930" y="120"/>
                    </a:lnTo>
                    <a:lnTo>
                      <a:pt x="944" y="138"/>
                    </a:lnTo>
                    <a:lnTo>
                      <a:pt x="957" y="158"/>
                    </a:lnTo>
                    <a:lnTo>
                      <a:pt x="967" y="177"/>
                    </a:lnTo>
                    <a:lnTo>
                      <a:pt x="975" y="199"/>
                    </a:lnTo>
                    <a:lnTo>
                      <a:pt x="982" y="222"/>
                    </a:lnTo>
                    <a:lnTo>
                      <a:pt x="987" y="245"/>
                    </a:lnTo>
                    <a:lnTo>
                      <a:pt x="989" y="270"/>
                    </a:lnTo>
                    <a:lnTo>
                      <a:pt x="990" y="296"/>
                    </a:lnTo>
                    <a:lnTo>
                      <a:pt x="990" y="304"/>
                    </a:lnTo>
                    <a:lnTo>
                      <a:pt x="989" y="312"/>
                    </a:lnTo>
                    <a:lnTo>
                      <a:pt x="989" y="321"/>
                    </a:lnTo>
                    <a:lnTo>
                      <a:pt x="988" y="329"/>
                    </a:lnTo>
                    <a:lnTo>
                      <a:pt x="977" y="330"/>
                    </a:lnTo>
                    <a:lnTo>
                      <a:pt x="965" y="333"/>
                    </a:lnTo>
                    <a:lnTo>
                      <a:pt x="949" y="334"/>
                    </a:lnTo>
                    <a:lnTo>
                      <a:pt x="931" y="336"/>
                    </a:lnTo>
                    <a:lnTo>
                      <a:pt x="915" y="338"/>
                    </a:lnTo>
                    <a:lnTo>
                      <a:pt x="903" y="341"/>
                    </a:lnTo>
                    <a:lnTo>
                      <a:pt x="893" y="342"/>
                    </a:lnTo>
                    <a:lnTo>
                      <a:pt x="890" y="342"/>
                    </a:lnTo>
                    <a:lnTo>
                      <a:pt x="885" y="342"/>
                    </a:lnTo>
                    <a:lnTo>
                      <a:pt x="871" y="343"/>
                    </a:lnTo>
                    <a:lnTo>
                      <a:pt x="851" y="343"/>
                    </a:lnTo>
                    <a:lnTo>
                      <a:pt x="823" y="343"/>
                    </a:lnTo>
                    <a:lnTo>
                      <a:pt x="791" y="343"/>
                    </a:lnTo>
                    <a:lnTo>
                      <a:pt x="753" y="343"/>
                    </a:lnTo>
                    <a:lnTo>
                      <a:pt x="711" y="342"/>
                    </a:lnTo>
                    <a:lnTo>
                      <a:pt x="666" y="340"/>
                    </a:lnTo>
                    <a:lnTo>
                      <a:pt x="620" y="337"/>
                    </a:lnTo>
                    <a:lnTo>
                      <a:pt x="572" y="334"/>
                    </a:lnTo>
                    <a:lnTo>
                      <a:pt x="525" y="328"/>
                    </a:lnTo>
                    <a:lnTo>
                      <a:pt x="478" y="321"/>
                    </a:lnTo>
                    <a:lnTo>
                      <a:pt x="431" y="313"/>
                    </a:lnTo>
                    <a:lnTo>
                      <a:pt x="389" y="303"/>
                    </a:lnTo>
                    <a:lnTo>
                      <a:pt x="350" y="291"/>
                    </a:lnTo>
                    <a:lnTo>
                      <a:pt x="314" y="276"/>
                    </a:lnTo>
                    <a:lnTo>
                      <a:pt x="308" y="274"/>
                    </a:lnTo>
                    <a:lnTo>
                      <a:pt x="302" y="276"/>
                    </a:lnTo>
                    <a:lnTo>
                      <a:pt x="299" y="277"/>
                    </a:lnTo>
                    <a:lnTo>
                      <a:pt x="290" y="280"/>
                    </a:lnTo>
                    <a:lnTo>
                      <a:pt x="278" y="284"/>
                    </a:lnTo>
                    <a:lnTo>
                      <a:pt x="263" y="289"/>
                    </a:lnTo>
                    <a:lnTo>
                      <a:pt x="246" y="296"/>
                    </a:lnTo>
                    <a:lnTo>
                      <a:pt x="226" y="303"/>
                    </a:lnTo>
                    <a:lnTo>
                      <a:pt x="206" y="312"/>
                    </a:lnTo>
                    <a:lnTo>
                      <a:pt x="184" y="322"/>
                    </a:lnTo>
                    <a:lnTo>
                      <a:pt x="162" y="334"/>
                    </a:lnTo>
                    <a:lnTo>
                      <a:pt x="140" y="346"/>
                    </a:lnTo>
                    <a:lnTo>
                      <a:pt x="119" y="360"/>
                    </a:lnTo>
                    <a:lnTo>
                      <a:pt x="100" y="375"/>
                    </a:lnTo>
                    <a:lnTo>
                      <a:pt x="82" y="391"/>
                    </a:lnTo>
                    <a:lnTo>
                      <a:pt x="68" y="409"/>
                    </a:lnTo>
                    <a:lnTo>
                      <a:pt x="56" y="426"/>
                    </a:lnTo>
                    <a:lnTo>
                      <a:pt x="48" y="445"/>
                    </a:lnTo>
                    <a:lnTo>
                      <a:pt x="47" y="450"/>
                    </a:lnTo>
                    <a:lnTo>
                      <a:pt x="46" y="455"/>
                    </a:lnTo>
                    <a:lnTo>
                      <a:pt x="46" y="460"/>
                    </a:lnTo>
                    <a:lnTo>
                      <a:pt x="44" y="465"/>
                    </a:lnTo>
                    <a:lnTo>
                      <a:pt x="36" y="454"/>
                    </a:lnTo>
                    <a:lnTo>
                      <a:pt x="30" y="442"/>
                    </a:lnTo>
                    <a:lnTo>
                      <a:pt x="23" y="428"/>
                    </a:lnTo>
                    <a:lnTo>
                      <a:pt x="16" y="414"/>
                    </a:lnTo>
                    <a:lnTo>
                      <a:pt x="10" y="401"/>
                    </a:lnTo>
                    <a:lnTo>
                      <a:pt x="5" y="384"/>
                    </a:lnTo>
                    <a:lnTo>
                      <a:pt x="2" y="368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rgbClr val="F2BF4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993" y="1795"/>
                <a:ext cx="43" cy="88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5" y="10"/>
                  </a:cxn>
                  <a:cxn ang="0">
                    <a:pos x="2" y="19"/>
                  </a:cxn>
                  <a:cxn ang="0">
                    <a:pos x="0" y="28"/>
                  </a:cxn>
                  <a:cxn ang="0">
                    <a:pos x="4" y="36"/>
                  </a:cxn>
                  <a:cxn ang="0">
                    <a:pos x="11" y="47"/>
                  </a:cxn>
                  <a:cxn ang="0">
                    <a:pos x="17" y="61"/>
                  </a:cxn>
                  <a:cxn ang="0">
                    <a:pos x="23" y="76"/>
                  </a:cxn>
                  <a:cxn ang="0">
                    <a:pos x="29" y="92"/>
                  </a:cxn>
                  <a:cxn ang="0">
                    <a:pos x="34" y="108"/>
                  </a:cxn>
                  <a:cxn ang="0">
                    <a:pos x="37" y="123"/>
                  </a:cxn>
                  <a:cxn ang="0">
                    <a:pos x="38" y="137"/>
                  </a:cxn>
                  <a:cxn ang="0">
                    <a:pos x="37" y="149"/>
                  </a:cxn>
                  <a:cxn ang="0">
                    <a:pos x="37" y="159"/>
                  </a:cxn>
                  <a:cxn ang="0">
                    <a:pos x="42" y="167"/>
                  </a:cxn>
                  <a:cxn ang="0">
                    <a:pos x="48" y="174"/>
                  </a:cxn>
                  <a:cxn ang="0">
                    <a:pos x="57" y="177"/>
                  </a:cxn>
                  <a:cxn ang="0">
                    <a:pos x="66" y="177"/>
                  </a:cxn>
                  <a:cxn ang="0">
                    <a:pos x="74" y="174"/>
                  </a:cxn>
                  <a:cxn ang="0">
                    <a:pos x="81" y="167"/>
                  </a:cxn>
                  <a:cxn ang="0">
                    <a:pos x="84" y="158"/>
                  </a:cxn>
                  <a:cxn ang="0">
                    <a:pos x="87" y="136"/>
                  </a:cxn>
                  <a:cxn ang="0">
                    <a:pos x="83" y="113"/>
                  </a:cxn>
                  <a:cxn ang="0">
                    <a:pos x="79" y="89"/>
                  </a:cxn>
                  <a:cxn ang="0">
                    <a:pos x="71" y="67"/>
                  </a:cxn>
                  <a:cxn ang="0">
                    <a:pos x="63" y="47"/>
                  </a:cxn>
                  <a:cxn ang="0">
                    <a:pos x="55" y="30"/>
                  </a:cxn>
                  <a:cxn ang="0">
                    <a:pos x="49" y="19"/>
                  </a:cxn>
                  <a:cxn ang="0">
                    <a:pos x="45" y="12"/>
                  </a:cxn>
                  <a:cxn ang="0">
                    <a:pos x="38" y="5"/>
                  </a:cxn>
                  <a:cxn ang="0">
                    <a:pos x="30" y="0"/>
                  </a:cxn>
                  <a:cxn ang="0">
                    <a:pos x="21" y="0"/>
                  </a:cxn>
                  <a:cxn ang="0">
                    <a:pos x="12" y="4"/>
                  </a:cxn>
                </a:cxnLst>
                <a:rect l="0" t="0" r="r" b="b"/>
                <a:pathLst>
                  <a:path w="87" h="177">
                    <a:moveTo>
                      <a:pt x="12" y="4"/>
                    </a:moveTo>
                    <a:lnTo>
                      <a:pt x="5" y="10"/>
                    </a:lnTo>
                    <a:lnTo>
                      <a:pt x="2" y="19"/>
                    </a:lnTo>
                    <a:lnTo>
                      <a:pt x="0" y="28"/>
                    </a:lnTo>
                    <a:lnTo>
                      <a:pt x="4" y="36"/>
                    </a:lnTo>
                    <a:lnTo>
                      <a:pt x="11" y="47"/>
                    </a:lnTo>
                    <a:lnTo>
                      <a:pt x="17" y="61"/>
                    </a:lnTo>
                    <a:lnTo>
                      <a:pt x="23" y="76"/>
                    </a:lnTo>
                    <a:lnTo>
                      <a:pt x="29" y="92"/>
                    </a:lnTo>
                    <a:lnTo>
                      <a:pt x="34" y="108"/>
                    </a:lnTo>
                    <a:lnTo>
                      <a:pt x="37" y="123"/>
                    </a:lnTo>
                    <a:lnTo>
                      <a:pt x="38" y="137"/>
                    </a:lnTo>
                    <a:lnTo>
                      <a:pt x="37" y="149"/>
                    </a:lnTo>
                    <a:lnTo>
                      <a:pt x="37" y="159"/>
                    </a:lnTo>
                    <a:lnTo>
                      <a:pt x="42" y="167"/>
                    </a:lnTo>
                    <a:lnTo>
                      <a:pt x="48" y="174"/>
                    </a:lnTo>
                    <a:lnTo>
                      <a:pt x="57" y="177"/>
                    </a:lnTo>
                    <a:lnTo>
                      <a:pt x="66" y="177"/>
                    </a:lnTo>
                    <a:lnTo>
                      <a:pt x="74" y="174"/>
                    </a:lnTo>
                    <a:lnTo>
                      <a:pt x="81" y="167"/>
                    </a:lnTo>
                    <a:lnTo>
                      <a:pt x="84" y="158"/>
                    </a:lnTo>
                    <a:lnTo>
                      <a:pt x="87" y="136"/>
                    </a:lnTo>
                    <a:lnTo>
                      <a:pt x="83" y="113"/>
                    </a:lnTo>
                    <a:lnTo>
                      <a:pt x="79" y="89"/>
                    </a:lnTo>
                    <a:lnTo>
                      <a:pt x="71" y="67"/>
                    </a:lnTo>
                    <a:lnTo>
                      <a:pt x="63" y="47"/>
                    </a:lnTo>
                    <a:lnTo>
                      <a:pt x="55" y="30"/>
                    </a:lnTo>
                    <a:lnTo>
                      <a:pt x="49" y="19"/>
                    </a:lnTo>
                    <a:lnTo>
                      <a:pt x="45" y="12"/>
                    </a:lnTo>
                    <a:lnTo>
                      <a:pt x="38" y="5"/>
                    </a:lnTo>
                    <a:lnTo>
                      <a:pt x="30" y="0"/>
                    </a:lnTo>
                    <a:lnTo>
                      <a:pt x="21" y="0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925" y="1837"/>
                <a:ext cx="188" cy="367"/>
              </a:xfrm>
              <a:custGeom>
                <a:avLst/>
                <a:gdLst/>
                <a:ahLst/>
                <a:cxnLst>
                  <a:cxn ang="0">
                    <a:pos x="309" y="1"/>
                  </a:cxn>
                  <a:cxn ang="0">
                    <a:pos x="0" y="26"/>
                  </a:cxn>
                  <a:cxn ang="0">
                    <a:pos x="13" y="49"/>
                  </a:cxn>
                  <a:cxn ang="0">
                    <a:pos x="56" y="137"/>
                  </a:cxn>
                  <a:cxn ang="0">
                    <a:pos x="81" y="228"/>
                  </a:cxn>
                  <a:cxn ang="0">
                    <a:pos x="94" y="315"/>
                  </a:cxn>
                  <a:cxn ang="0">
                    <a:pos x="96" y="395"/>
                  </a:cxn>
                  <a:cxn ang="0">
                    <a:pos x="93" y="466"/>
                  </a:cxn>
                  <a:cxn ang="0">
                    <a:pos x="85" y="520"/>
                  </a:cxn>
                  <a:cxn ang="0">
                    <a:pos x="78" y="556"/>
                  </a:cxn>
                  <a:cxn ang="0">
                    <a:pos x="75" y="570"/>
                  </a:cxn>
                  <a:cxn ang="0">
                    <a:pos x="72" y="578"/>
                  </a:cxn>
                  <a:cxn ang="0">
                    <a:pos x="77" y="584"/>
                  </a:cxn>
                  <a:cxn ang="0">
                    <a:pos x="96" y="607"/>
                  </a:cxn>
                  <a:cxn ang="0">
                    <a:pos x="116" y="626"/>
                  </a:cxn>
                  <a:cxn ang="0">
                    <a:pos x="134" y="641"/>
                  </a:cxn>
                  <a:cxn ang="0">
                    <a:pos x="152" y="653"/>
                  </a:cxn>
                  <a:cxn ang="0">
                    <a:pos x="169" y="664"/>
                  </a:cxn>
                  <a:cxn ang="0">
                    <a:pos x="185" y="673"/>
                  </a:cxn>
                  <a:cxn ang="0">
                    <a:pos x="201" y="681"/>
                  </a:cxn>
                  <a:cxn ang="0">
                    <a:pos x="218" y="688"/>
                  </a:cxn>
                  <a:cxn ang="0">
                    <a:pos x="228" y="691"/>
                  </a:cxn>
                  <a:cxn ang="0">
                    <a:pos x="236" y="695"/>
                  </a:cxn>
                  <a:cxn ang="0">
                    <a:pos x="245" y="699"/>
                  </a:cxn>
                  <a:cxn ang="0">
                    <a:pos x="254" y="703"/>
                  </a:cxn>
                  <a:cxn ang="0">
                    <a:pos x="263" y="707"/>
                  </a:cxn>
                  <a:cxn ang="0">
                    <a:pos x="273" y="713"/>
                  </a:cxn>
                  <a:cxn ang="0">
                    <a:pos x="283" y="719"/>
                  </a:cxn>
                  <a:cxn ang="0">
                    <a:pos x="293" y="725"/>
                  </a:cxn>
                  <a:cxn ang="0">
                    <a:pos x="307" y="735"/>
                  </a:cxn>
                  <a:cxn ang="0">
                    <a:pos x="315" y="719"/>
                  </a:cxn>
                  <a:cxn ang="0">
                    <a:pos x="326" y="698"/>
                  </a:cxn>
                  <a:cxn ang="0">
                    <a:pos x="337" y="674"/>
                  </a:cxn>
                  <a:cxn ang="0">
                    <a:pos x="347" y="646"/>
                  </a:cxn>
                  <a:cxn ang="0">
                    <a:pos x="358" y="614"/>
                  </a:cxn>
                  <a:cxn ang="0">
                    <a:pos x="366" y="577"/>
                  </a:cxn>
                  <a:cxn ang="0">
                    <a:pos x="372" y="535"/>
                  </a:cxn>
                  <a:cxn ang="0">
                    <a:pos x="375" y="489"/>
                  </a:cxn>
                  <a:cxn ang="0">
                    <a:pos x="374" y="437"/>
                  </a:cxn>
                  <a:cxn ang="0">
                    <a:pos x="374" y="437"/>
                  </a:cxn>
                  <a:cxn ang="0">
                    <a:pos x="367" y="396"/>
                  </a:cxn>
                  <a:cxn ang="0">
                    <a:pos x="361" y="356"/>
                  </a:cxn>
                  <a:cxn ang="0">
                    <a:pos x="357" y="316"/>
                  </a:cxn>
                  <a:cxn ang="0">
                    <a:pos x="352" y="277"/>
                  </a:cxn>
                  <a:cxn ang="0">
                    <a:pos x="349" y="237"/>
                  </a:cxn>
                  <a:cxn ang="0">
                    <a:pos x="345" y="201"/>
                  </a:cxn>
                  <a:cxn ang="0">
                    <a:pos x="342" y="166"/>
                  </a:cxn>
                  <a:cxn ang="0">
                    <a:pos x="339" y="134"/>
                  </a:cxn>
                  <a:cxn ang="0">
                    <a:pos x="336" y="92"/>
                  </a:cxn>
                  <a:cxn ang="0">
                    <a:pos x="333" y="59"/>
                  </a:cxn>
                  <a:cxn ang="0">
                    <a:pos x="329" y="31"/>
                  </a:cxn>
                  <a:cxn ang="0">
                    <a:pos x="326" y="13"/>
                  </a:cxn>
                  <a:cxn ang="0">
                    <a:pos x="322" y="0"/>
                  </a:cxn>
                  <a:cxn ang="0">
                    <a:pos x="309" y="1"/>
                  </a:cxn>
                </a:cxnLst>
                <a:rect l="0" t="0" r="r" b="b"/>
                <a:pathLst>
                  <a:path w="375" h="735">
                    <a:moveTo>
                      <a:pt x="309" y="1"/>
                    </a:moveTo>
                    <a:lnTo>
                      <a:pt x="0" y="26"/>
                    </a:lnTo>
                    <a:lnTo>
                      <a:pt x="13" y="49"/>
                    </a:lnTo>
                    <a:lnTo>
                      <a:pt x="56" y="137"/>
                    </a:lnTo>
                    <a:lnTo>
                      <a:pt x="81" y="228"/>
                    </a:lnTo>
                    <a:lnTo>
                      <a:pt x="94" y="315"/>
                    </a:lnTo>
                    <a:lnTo>
                      <a:pt x="96" y="395"/>
                    </a:lnTo>
                    <a:lnTo>
                      <a:pt x="93" y="466"/>
                    </a:lnTo>
                    <a:lnTo>
                      <a:pt x="85" y="520"/>
                    </a:lnTo>
                    <a:lnTo>
                      <a:pt x="78" y="556"/>
                    </a:lnTo>
                    <a:lnTo>
                      <a:pt x="75" y="570"/>
                    </a:lnTo>
                    <a:lnTo>
                      <a:pt x="72" y="578"/>
                    </a:lnTo>
                    <a:lnTo>
                      <a:pt x="77" y="584"/>
                    </a:lnTo>
                    <a:lnTo>
                      <a:pt x="96" y="607"/>
                    </a:lnTo>
                    <a:lnTo>
                      <a:pt x="116" y="626"/>
                    </a:lnTo>
                    <a:lnTo>
                      <a:pt x="134" y="641"/>
                    </a:lnTo>
                    <a:lnTo>
                      <a:pt x="152" y="653"/>
                    </a:lnTo>
                    <a:lnTo>
                      <a:pt x="169" y="664"/>
                    </a:lnTo>
                    <a:lnTo>
                      <a:pt x="185" y="673"/>
                    </a:lnTo>
                    <a:lnTo>
                      <a:pt x="201" y="681"/>
                    </a:lnTo>
                    <a:lnTo>
                      <a:pt x="218" y="688"/>
                    </a:lnTo>
                    <a:lnTo>
                      <a:pt x="228" y="691"/>
                    </a:lnTo>
                    <a:lnTo>
                      <a:pt x="236" y="695"/>
                    </a:lnTo>
                    <a:lnTo>
                      <a:pt x="245" y="699"/>
                    </a:lnTo>
                    <a:lnTo>
                      <a:pt x="254" y="703"/>
                    </a:lnTo>
                    <a:lnTo>
                      <a:pt x="263" y="707"/>
                    </a:lnTo>
                    <a:lnTo>
                      <a:pt x="273" y="713"/>
                    </a:lnTo>
                    <a:lnTo>
                      <a:pt x="283" y="719"/>
                    </a:lnTo>
                    <a:lnTo>
                      <a:pt x="293" y="725"/>
                    </a:lnTo>
                    <a:lnTo>
                      <a:pt x="307" y="735"/>
                    </a:lnTo>
                    <a:lnTo>
                      <a:pt x="315" y="719"/>
                    </a:lnTo>
                    <a:lnTo>
                      <a:pt x="326" y="698"/>
                    </a:lnTo>
                    <a:lnTo>
                      <a:pt x="337" y="674"/>
                    </a:lnTo>
                    <a:lnTo>
                      <a:pt x="347" y="646"/>
                    </a:lnTo>
                    <a:lnTo>
                      <a:pt x="358" y="614"/>
                    </a:lnTo>
                    <a:lnTo>
                      <a:pt x="366" y="577"/>
                    </a:lnTo>
                    <a:lnTo>
                      <a:pt x="372" y="535"/>
                    </a:lnTo>
                    <a:lnTo>
                      <a:pt x="375" y="489"/>
                    </a:lnTo>
                    <a:lnTo>
                      <a:pt x="374" y="437"/>
                    </a:lnTo>
                    <a:lnTo>
                      <a:pt x="374" y="437"/>
                    </a:lnTo>
                    <a:lnTo>
                      <a:pt x="367" y="396"/>
                    </a:lnTo>
                    <a:lnTo>
                      <a:pt x="361" y="356"/>
                    </a:lnTo>
                    <a:lnTo>
                      <a:pt x="357" y="316"/>
                    </a:lnTo>
                    <a:lnTo>
                      <a:pt x="352" y="277"/>
                    </a:lnTo>
                    <a:lnTo>
                      <a:pt x="349" y="237"/>
                    </a:lnTo>
                    <a:lnTo>
                      <a:pt x="345" y="201"/>
                    </a:lnTo>
                    <a:lnTo>
                      <a:pt x="342" y="166"/>
                    </a:lnTo>
                    <a:lnTo>
                      <a:pt x="339" y="134"/>
                    </a:lnTo>
                    <a:lnTo>
                      <a:pt x="336" y="92"/>
                    </a:lnTo>
                    <a:lnTo>
                      <a:pt x="333" y="59"/>
                    </a:lnTo>
                    <a:lnTo>
                      <a:pt x="329" y="31"/>
                    </a:lnTo>
                    <a:lnTo>
                      <a:pt x="326" y="13"/>
                    </a:lnTo>
                    <a:lnTo>
                      <a:pt x="322" y="0"/>
                    </a:lnTo>
                    <a:lnTo>
                      <a:pt x="309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952" y="1854"/>
                <a:ext cx="147" cy="328"/>
              </a:xfrm>
              <a:custGeom>
                <a:avLst/>
                <a:gdLst/>
                <a:ahLst/>
                <a:cxnLst>
                  <a:cxn ang="0">
                    <a:pos x="246" y="18"/>
                  </a:cxn>
                  <a:cxn ang="0">
                    <a:pos x="252" y="70"/>
                  </a:cxn>
                  <a:cxn ang="0">
                    <a:pos x="256" y="135"/>
                  </a:cxn>
                  <a:cxn ang="0">
                    <a:pos x="263" y="207"/>
                  </a:cxn>
                  <a:cxn ang="0">
                    <a:pos x="273" y="285"/>
                  </a:cxn>
                  <a:cxn ang="0">
                    <a:pos x="283" y="366"/>
                  </a:cxn>
                  <a:cxn ang="0">
                    <a:pos x="290" y="406"/>
                  </a:cxn>
                  <a:cxn ang="0">
                    <a:pos x="293" y="435"/>
                  </a:cxn>
                  <a:cxn ang="0">
                    <a:pos x="294" y="463"/>
                  </a:cxn>
                  <a:cxn ang="0">
                    <a:pos x="290" y="521"/>
                  </a:cxn>
                  <a:cxn ang="0">
                    <a:pos x="277" y="573"/>
                  </a:cxn>
                  <a:cxn ang="0">
                    <a:pos x="260" y="618"/>
                  </a:cxn>
                  <a:cxn ang="0">
                    <a:pos x="242" y="655"/>
                  </a:cxn>
                  <a:cxn ang="0">
                    <a:pos x="224" y="646"/>
                  </a:cxn>
                  <a:cxn ang="0">
                    <a:pos x="208" y="637"/>
                  </a:cxn>
                  <a:cxn ang="0">
                    <a:pos x="192" y="630"/>
                  </a:cxn>
                  <a:cxn ang="0">
                    <a:pos x="177" y="623"/>
                  </a:cxn>
                  <a:cxn ang="0">
                    <a:pos x="147" y="610"/>
                  </a:cxn>
                  <a:cxn ang="0">
                    <a:pos x="118" y="593"/>
                  </a:cxn>
                  <a:cxn ang="0">
                    <a:pos x="87" y="570"/>
                  </a:cxn>
                  <a:cxn ang="0">
                    <a:pos x="54" y="535"/>
                  </a:cxn>
                  <a:cxn ang="0">
                    <a:pos x="66" y="466"/>
                  </a:cxn>
                  <a:cxn ang="0">
                    <a:pos x="76" y="343"/>
                  </a:cxn>
                  <a:cxn ang="0">
                    <a:pos x="72" y="267"/>
                  </a:cxn>
                  <a:cxn ang="0">
                    <a:pos x="60" y="185"/>
                  </a:cxn>
                  <a:cxn ang="0">
                    <a:pos x="37" y="102"/>
                  </a:cxn>
                  <a:cxn ang="0">
                    <a:pos x="0" y="19"/>
                  </a:cxn>
                  <a:cxn ang="0">
                    <a:pos x="20" y="17"/>
                  </a:cxn>
                  <a:cxn ang="0">
                    <a:pos x="50" y="15"/>
                  </a:cxn>
                  <a:cxn ang="0">
                    <a:pos x="87" y="12"/>
                  </a:cxn>
                  <a:cxn ang="0">
                    <a:pos x="127" y="9"/>
                  </a:cxn>
                  <a:cxn ang="0">
                    <a:pos x="167" y="6"/>
                  </a:cxn>
                  <a:cxn ang="0">
                    <a:pos x="201" y="3"/>
                  </a:cxn>
                  <a:cxn ang="0">
                    <a:pos x="229" y="1"/>
                  </a:cxn>
                  <a:cxn ang="0">
                    <a:pos x="244" y="0"/>
                  </a:cxn>
                </a:cxnLst>
                <a:rect l="0" t="0" r="r" b="b"/>
                <a:pathLst>
                  <a:path w="294" h="655">
                    <a:moveTo>
                      <a:pt x="244" y="0"/>
                    </a:moveTo>
                    <a:lnTo>
                      <a:pt x="246" y="18"/>
                    </a:lnTo>
                    <a:lnTo>
                      <a:pt x="250" y="42"/>
                    </a:lnTo>
                    <a:lnTo>
                      <a:pt x="252" y="70"/>
                    </a:lnTo>
                    <a:lnTo>
                      <a:pt x="254" y="102"/>
                    </a:lnTo>
                    <a:lnTo>
                      <a:pt x="256" y="135"/>
                    </a:lnTo>
                    <a:lnTo>
                      <a:pt x="260" y="170"/>
                    </a:lnTo>
                    <a:lnTo>
                      <a:pt x="263" y="207"/>
                    </a:lnTo>
                    <a:lnTo>
                      <a:pt x="268" y="245"/>
                    </a:lnTo>
                    <a:lnTo>
                      <a:pt x="273" y="285"/>
                    </a:lnTo>
                    <a:lnTo>
                      <a:pt x="277" y="326"/>
                    </a:lnTo>
                    <a:lnTo>
                      <a:pt x="283" y="366"/>
                    </a:lnTo>
                    <a:lnTo>
                      <a:pt x="290" y="406"/>
                    </a:lnTo>
                    <a:lnTo>
                      <a:pt x="290" y="406"/>
                    </a:lnTo>
                    <a:lnTo>
                      <a:pt x="292" y="421"/>
                    </a:lnTo>
                    <a:lnTo>
                      <a:pt x="293" y="435"/>
                    </a:lnTo>
                    <a:lnTo>
                      <a:pt x="294" y="449"/>
                    </a:lnTo>
                    <a:lnTo>
                      <a:pt x="294" y="463"/>
                    </a:lnTo>
                    <a:lnTo>
                      <a:pt x="293" y="493"/>
                    </a:lnTo>
                    <a:lnTo>
                      <a:pt x="290" y="521"/>
                    </a:lnTo>
                    <a:lnTo>
                      <a:pt x="284" y="548"/>
                    </a:lnTo>
                    <a:lnTo>
                      <a:pt x="277" y="573"/>
                    </a:lnTo>
                    <a:lnTo>
                      <a:pt x="268" y="596"/>
                    </a:lnTo>
                    <a:lnTo>
                      <a:pt x="260" y="618"/>
                    </a:lnTo>
                    <a:lnTo>
                      <a:pt x="251" y="638"/>
                    </a:lnTo>
                    <a:lnTo>
                      <a:pt x="242" y="655"/>
                    </a:lnTo>
                    <a:lnTo>
                      <a:pt x="233" y="650"/>
                    </a:lnTo>
                    <a:lnTo>
                      <a:pt x="224" y="646"/>
                    </a:lnTo>
                    <a:lnTo>
                      <a:pt x="216" y="641"/>
                    </a:lnTo>
                    <a:lnTo>
                      <a:pt x="208" y="637"/>
                    </a:lnTo>
                    <a:lnTo>
                      <a:pt x="200" y="633"/>
                    </a:lnTo>
                    <a:lnTo>
                      <a:pt x="192" y="630"/>
                    </a:lnTo>
                    <a:lnTo>
                      <a:pt x="184" y="626"/>
                    </a:lnTo>
                    <a:lnTo>
                      <a:pt x="177" y="623"/>
                    </a:lnTo>
                    <a:lnTo>
                      <a:pt x="162" y="616"/>
                    </a:lnTo>
                    <a:lnTo>
                      <a:pt x="147" y="610"/>
                    </a:lnTo>
                    <a:lnTo>
                      <a:pt x="133" y="602"/>
                    </a:lnTo>
                    <a:lnTo>
                      <a:pt x="118" y="593"/>
                    </a:lnTo>
                    <a:lnTo>
                      <a:pt x="103" y="583"/>
                    </a:lnTo>
                    <a:lnTo>
                      <a:pt x="87" y="570"/>
                    </a:lnTo>
                    <a:lnTo>
                      <a:pt x="71" y="554"/>
                    </a:lnTo>
                    <a:lnTo>
                      <a:pt x="54" y="535"/>
                    </a:lnTo>
                    <a:lnTo>
                      <a:pt x="60" y="509"/>
                    </a:lnTo>
                    <a:lnTo>
                      <a:pt x="66" y="466"/>
                    </a:lnTo>
                    <a:lnTo>
                      <a:pt x="73" y="410"/>
                    </a:lnTo>
                    <a:lnTo>
                      <a:pt x="76" y="343"/>
                    </a:lnTo>
                    <a:lnTo>
                      <a:pt x="75" y="306"/>
                    </a:lnTo>
                    <a:lnTo>
                      <a:pt x="72" y="267"/>
                    </a:lnTo>
                    <a:lnTo>
                      <a:pt x="68" y="227"/>
                    </a:lnTo>
                    <a:lnTo>
                      <a:pt x="60" y="185"/>
                    </a:lnTo>
                    <a:lnTo>
                      <a:pt x="49" y="144"/>
                    </a:lnTo>
                    <a:lnTo>
                      <a:pt x="37" y="102"/>
                    </a:lnTo>
                    <a:lnTo>
                      <a:pt x="19" y="61"/>
                    </a:lnTo>
                    <a:lnTo>
                      <a:pt x="0" y="19"/>
                    </a:lnTo>
                    <a:lnTo>
                      <a:pt x="9" y="18"/>
                    </a:lnTo>
                    <a:lnTo>
                      <a:pt x="20" y="17"/>
                    </a:lnTo>
                    <a:lnTo>
                      <a:pt x="34" y="16"/>
                    </a:lnTo>
                    <a:lnTo>
                      <a:pt x="50" y="15"/>
                    </a:lnTo>
                    <a:lnTo>
                      <a:pt x="69" y="14"/>
                    </a:lnTo>
                    <a:lnTo>
                      <a:pt x="87" y="12"/>
                    </a:lnTo>
                    <a:lnTo>
                      <a:pt x="107" y="10"/>
                    </a:lnTo>
                    <a:lnTo>
                      <a:pt x="127" y="9"/>
                    </a:lnTo>
                    <a:lnTo>
                      <a:pt x="147" y="8"/>
                    </a:lnTo>
                    <a:lnTo>
                      <a:pt x="167" y="6"/>
                    </a:lnTo>
                    <a:lnTo>
                      <a:pt x="185" y="4"/>
                    </a:lnTo>
                    <a:lnTo>
                      <a:pt x="201" y="3"/>
                    </a:lnTo>
                    <a:lnTo>
                      <a:pt x="216" y="2"/>
                    </a:lnTo>
                    <a:lnTo>
                      <a:pt x="229" y="1"/>
                    </a:lnTo>
                    <a:lnTo>
                      <a:pt x="238" y="0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935" y="1852"/>
                <a:ext cx="179" cy="23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6" y="22"/>
                  </a:cxn>
                  <a:cxn ang="0">
                    <a:pos x="17" y="48"/>
                  </a:cxn>
                  <a:cxn ang="0">
                    <a:pos x="29" y="74"/>
                  </a:cxn>
                  <a:cxn ang="0">
                    <a:pos x="38" y="97"/>
                  </a:cxn>
                  <a:cxn ang="0">
                    <a:pos x="42" y="127"/>
                  </a:cxn>
                  <a:cxn ang="0">
                    <a:pos x="42" y="181"/>
                  </a:cxn>
                  <a:cxn ang="0">
                    <a:pos x="36" y="211"/>
                  </a:cxn>
                  <a:cxn ang="0">
                    <a:pos x="39" y="234"/>
                  </a:cxn>
                  <a:cxn ang="0">
                    <a:pos x="47" y="257"/>
                  </a:cxn>
                  <a:cxn ang="0">
                    <a:pos x="59" y="274"/>
                  </a:cxn>
                  <a:cxn ang="0">
                    <a:pos x="75" y="306"/>
                  </a:cxn>
                  <a:cxn ang="0">
                    <a:pos x="82" y="375"/>
                  </a:cxn>
                  <a:cxn ang="0">
                    <a:pos x="82" y="405"/>
                  </a:cxn>
                  <a:cxn ang="0">
                    <a:pos x="84" y="408"/>
                  </a:cxn>
                  <a:cxn ang="0">
                    <a:pos x="104" y="423"/>
                  </a:cxn>
                  <a:cxn ang="0">
                    <a:pos x="137" y="444"/>
                  </a:cxn>
                  <a:cxn ang="0">
                    <a:pos x="169" y="459"/>
                  </a:cxn>
                  <a:cxn ang="0">
                    <a:pos x="199" y="469"/>
                  </a:cxn>
                  <a:cxn ang="0">
                    <a:pos x="230" y="475"/>
                  </a:cxn>
                  <a:cxn ang="0">
                    <a:pos x="262" y="477"/>
                  </a:cxn>
                  <a:cxn ang="0">
                    <a:pos x="294" y="475"/>
                  </a:cxn>
                  <a:cxn ang="0">
                    <a:pos x="329" y="470"/>
                  </a:cxn>
                  <a:cxn ang="0">
                    <a:pos x="350" y="466"/>
                  </a:cxn>
                  <a:cxn ang="0">
                    <a:pos x="354" y="461"/>
                  </a:cxn>
                  <a:cxn ang="0">
                    <a:pos x="359" y="365"/>
                  </a:cxn>
                  <a:cxn ang="0">
                    <a:pos x="353" y="203"/>
                  </a:cxn>
                  <a:cxn ang="0">
                    <a:pos x="338" y="83"/>
                  </a:cxn>
                  <a:cxn ang="0">
                    <a:pos x="324" y="16"/>
                  </a:cxn>
                  <a:cxn ang="0">
                    <a:pos x="320" y="4"/>
                  </a:cxn>
                  <a:cxn ang="0">
                    <a:pos x="316" y="0"/>
                  </a:cxn>
                  <a:cxn ang="0">
                    <a:pos x="8" y="0"/>
                  </a:cxn>
                </a:cxnLst>
                <a:rect l="0" t="0" r="r" b="b"/>
                <a:pathLst>
                  <a:path w="359" h="477">
                    <a:moveTo>
                      <a:pt x="8" y="0"/>
                    </a:moveTo>
                    <a:lnTo>
                      <a:pt x="6" y="0"/>
                    </a:lnTo>
                    <a:lnTo>
                      <a:pt x="5" y="1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6" y="22"/>
                    </a:lnTo>
                    <a:lnTo>
                      <a:pt x="10" y="34"/>
                    </a:lnTo>
                    <a:lnTo>
                      <a:pt x="17" y="48"/>
                    </a:lnTo>
                    <a:lnTo>
                      <a:pt x="23" y="60"/>
                    </a:lnTo>
                    <a:lnTo>
                      <a:pt x="29" y="74"/>
                    </a:lnTo>
                    <a:lnTo>
                      <a:pt x="35" y="87"/>
                    </a:lnTo>
                    <a:lnTo>
                      <a:pt x="38" y="97"/>
                    </a:lnTo>
                    <a:lnTo>
                      <a:pt x="39" y="105"/>
                    </a:lnTo>
                    <a:lnTo>
                      <a:pt x="42" y="127"/>
                    </a:lnTo>
                    <a:lnTo>
                      <a:pt x="43" y="155"/>
                    </a:lnTo>
                    <a:lnTo>
                      <a:pt x="42" y="181"/>
                    </a:lnTo>
                    <a:lnTo>
                      <a:pt x="38" y="201"/>
                    </a:lnTo>
                    <a:lnTo>
                      <a:pt x="36" y="211"/>
                    </a:lnTo>
                    <a:lnTo>
                      <a:pt x="37" y="223"/>
                    </a:lnTo>
                    <a:lnTo>
                      <a:pt x="39" y="234"/>
                    </a:lnTo>
                    <a:lnTo>
                      <a:pt x="43" y="246"/>
                    </a:lnTo>
                    <a:lnTo>
                      <a:pt x="47" y="257"/>
                    </a:lnTo>
                    <a:lnTo>
                      <a:pt x="53" y="266"/>
                    </a:lnTo>
                    <a:lnTo>
                      <a:pt x="59" y="274"/>
                    </a:lnTo>
                    <a:lnTo>
                      <a:pt x="65" y="281"/>
                    </a:lnTo>
                    <a:lnTo>
                      <a:pt x="75" y="306"/>
                    </a:lnTo>
                    <a:lnTo>
                      <a:pt x="81" y="340"/>
                    </a:lnTo>
                    <a:lnTo>
                      <a:pt x="82" y="375"/>
                    </a:lnTo>
                    <a:lnTo>
                      <a:pt x="82" y="402"/>
                    </a:lnTo>
                    <a:lnTo>
                      <a:pt x="82" y="405"/>
                    </a:lnTo>
                    <a:lnTo>
                      <a:pt x="83" y="407"/>
                    </a:lnTo>
                    <a:lnTo>
                      <a:pt x="84" y="408"/>
                    </a:lnTo>
                    <a:lnTo>
                      <a:pt x="85" y="410"/>
                    </a:lnTo>
                    <a:lnTo>
                      <a:pt x="104" y="423"/>
                    </a:lnTo>
                    <a:lnTo>
                      <a:pt x="121" y="435"/>
                    </a:lnTo>
                    <a:lnTo>
                      <a:pt x="137" y="444"/>
                    </a:lnTo>
                    <a:lnTo>
                      <a:pt x="153" y="452"/>
                    </a:lnTo>
                    <a:lnTo>
                      <a:pt x="169" y="459"/>
                    </a:lnTo>
                    <a:lnTo>
                      <a:pt x="184" y="464"/>
                    </a:lnTo>
                    <a:lnTo>
                      <a:pt x="199" y="469"/>
                    </a:lnTo>
                    <a:lnTo>
                      <a:pt x="215" y="473"/>
                    </a:lnTo>
                    <a:lnTo>
                      <a:pt x="230" y="475"/>
                    </a:lnTo>
                    <a:lnTo>
                      <a:pt x="245" y="476"/>
                    </a:lnTo>
                    <a:lnTo>
                      <a:pt x="262" y="477"/>
                    </a:lnTo>
                    <a:lnTo>
                      <a:pt x="278" y="476"/>
                    </a:lnTo>
                    <a:lnTo>
                      <a:pt x="294" y="475"/>
                    </a:lnTo>
                    <a:lnTo>
                      <a:pt x="311" y="473"/>
                    </a:lnTo>
                    <a:lnTo>
                      <a:pt x="329" y="470"/>
                    </a:lnTo>
                    <a:lnTo>
                      <a:pt x="348" y="467"/>
                    </a:lnTo>
                    <a:lnTo>
                      <a:pt x="350" y="466"/>
                    </a:lnTo>
                    <a:lnTo>
                      <a:pt x="353" y="463"/>
                    </a:lnTo>
                    <a:lnTo>
                      <a:pt x="354" y="461"/>
                    </a:lnTo>
                    <a:lnTo>
                      <a:pt x="355" y="459"/>
                    </a:lnTo>
                    <a:lnTo>
                      <a:pt x="359" y="365"/>
                    </a:lnTo>
                    <a:lnTo>
                      <a:pt x="358" y="280"/>
                    </a:lnTo>
                    <a:lnTo>
                      <a:pt x="353" y="203"/>
                    </a:lnTo>
                    <a:lnTo>
                      <a:pt x="346" y="137"/>
                    </a:lnTo>
                    <a:lnTo>
                      <a:pt x="338" y="83"/>
                    </a:lnTo>
                    <a:lnTo>
                      <a:pt x="329" y="42"/>
                    </a:lnTo>
                    <a:lnTo>
                      <a:pt x="324" y="16"/>
                    </a:lnTo>
                    <a:lnTo>
                      <a:pt x="321" y="7"/>
                    </a:lnTo>
                    <a:lnTo>
                      <a:pt x="320" y="4"/>
                    </a:lnTo>
                    <a:lnTo>
                      <a:pt x="318" y="1"/>
                    </a:lnTo>
                    <a:lnTo>
                      <a:pt x="316" y="0"/>
                    </a:lnTo>
                    <a:lnTo>
                      <a:pt x="313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950" y="1862"/>
                <a:ext cx="151" cy="218"/>
              </a:xfrm>
              <a:custGeom>
                <a:avLst/>
                <a:gdLst/>
                <a:ahLst/>
                <a:cxnLst>
                  <a:cxn ang="0">
                    <a:pos x="277" y="38"/>
                  </a:cxn>
                  <a:cxn ang="0">
                    <a:pos x="297" y="203"/>
                  </a:cxn>
                  <a:cxn ang="0">
                    <a:pos x="302" y="347"/>
                  </a:cxn>
                  <a:cxn ang="0">
                    <a:pos x="300" y="401"/>
                  </a:cxn>
                  <a:cxn ang="0">
                    <a:pos x="282" y="432"/>
                  </a:cxn>
                  <a:cxn ang="0">
                    <a:pos x="252" y="435"/>
                  </a:cxn>
                  <a:cxn ang="0">
                    <a:pos x="225" y="436"/>
                  </a:cxn>
                  <a:cxn ang="0">
                    <a:pos x="197" y="435"/>
                  </a:cxn>
                  <a:cxn ang="0">
                    <a:pos x="171" y="429"/>
                  </a:cxn>
                  <a:cxn ang="0">
                    <a:pos x="144" y="420"/>
                  </a:cxn>
                  <a:cxn ang="0">
                    <a:pos x="117" y="406"/>
                  </a:cxn>
                  <a:cxn ang="0">
                    <a:pos x="88" y="388"/>
                  </a:cxn>
                  <a:cxn ang="0">
                    <a:pos x="73" y="373"/>
                  </a:cxn>
                  <a:cxn ang="0">
                    <a:pos x="73" y="365"/>
                  </a:cxn>
                  <a:cxn ang="0">
                    <a:pos x="72" y="332"/>
                  </a:cxn>
                  <a:cxn ang="0">
                    <a:pos x="64" y="272"/>
                  </a:cxn>
                  <a:cxn ang="0">
                    <a:pos x="45" y="239"/>
                  </a:cxn>
                  <a:cxn ang="0">
                    <a:pos x="31" y="210"/>
                  </a:cxn>
                  <a:cxn ang="0">
                    <a:pos x="29" y="192"/>
                  </a:cxn>
                  <a:cxn ang="0">
                    <a:pos x="29" y="189"/>
                  </a:cxn>
                  <a:cxn ang="0">
                    <a:pos x="32" y="176"/>
                  </a:cxn>
                  <a:cxn ang="0">
                    <a:pos x="35" y="150"/>
                  </a:cxn>
                  <a:cxn ang="0">
                    <a:pos x="35" y="120"/>
                  </a:cxn>
                  <a:cxn ang="0">
                    <a:pos x="34" y="93"/>
                  </a:cxn>
                  <a:cxn ang="0">
                    <a:pos x="28" y="67"/>
                  </a:cxn>
                  <a:cxn ang="0">
                    <a:pos x="9" y="19"/>
                  </a:cxn>
                  <a:cxn ang="0">
                    <a:pos x="7" y="0"/>
                  </a:cxn>
                  <a:cxn ang="0">
                    <a:pos x="32" y="0"/>
                  </a:cxn>
                  <a:cxn ang="0">
                    <a:pos x="70" y="0"/>
                  </a:cxn>
                  <a:cxn ang="0">
                    <a:pos x="115" y="0"/>
                  </a:cxn>
                  <a:cxn ang="0">
                    <a:pos x="163" y="0"/>
                  </a:cxn>
                  <a:cxn ang="0">
                    <a:pos x="206" y="0"/>
                  </a:cxn>
                  <a:cxn ang="0">
                    <a:pos x="241" y="0"/>
                  </a:cxn>
                  <a:cxn ang="0">
                    <a:pos x="264" y="0"/>
                  </a:cxn>
                </a:cxnLst>
                <a:rect l="0" t="0" r="r" b="b"/>
                <a:pathLst>
                  <a:path w="302" h="436">
                    <a:moveTo>
                      <a:pt x="269" y="0"/>
                    </a:moveTo>
                    <a:lnTo>
                      <a:pt x="277" y="38"/>
                    </a:lnTo>
                    <a:lnTo>
                      <a:pt x="288" y="107"/>
                    </a:lnTo>
                    <a:lnTo>
                      <a:pt x="297" y="203"/>
                    </a:lnTo>
                    <a:lnTo>
                      <a:pt x="302" y="321"/>
                    </a:lnTo>
                    <a:lnTo>
                      <a:pt x="302" y="347"/>
                    </a:lnTo>
                    <a:lnTo>
                      <a:pt x="301" y="373"/>
                    </a:lnTo>
                    <a:lnTo>
                      <a:pt x="300" y="401"/>
                    </a:lnTo>
                    <a:lnTo>
                      <a:pt x="298" y="428"/>
                    </a:lnTo>
                    <a:lnTo>
                      <a:pt x="282" y="432"/>
                    </a:lnTo>
                    <a:lnTo>
                      <a:pt x="267" y="434"/>
                    </a:lnTo>
                    <a:lnTo>
                      <a:pt x="252" y="435"/>
                    </a:lnTo>
                    <a:lnTo>
                      <a:pt x="239" y="436"/>
                    </a:lnTo>
                    <a:lnTo>
                      <a:pt x="225" y="436"/>
                    </a:lnTo>
                    <a:lnTo>
                      <a:pt x="211" y="436"/>
                    </a:lnTo>
                    <a:lnTo>
                      <a:pt x="197" y="435"/>
                    </a:lnTo>
                    <a:lnTo>
                      <a:pt x="184" y="433"/>
                    </a:lnTo>
                    <a:lnTo>
                      <a:pt x="171" y="429"/>
                    </a:lnTo>
                    <a:lnTo>
                      <a:pt x="158" y="426"/>
                    </a:lnTo>
                    <a:lnTo>
                      <a:pt x="144" y="420"/>
                    </a:lnTo>
                    <a:lnTo>
                      <a:pt x="130" y="415"/>
                    </a:lnTo>
                    <a:lnTo>
                      <a:pt x="117" y="406"/>
                    </a:lnTo>
                    <a:lnTo>
                      <a:pt x="103" y="398"/>
                    </a:lnTo>
                    <a:lnTo>
                      <a:pt x="88" y="388"/>
                    </a:lnTo>
                    <a:lnTo>
                      <a:pt x="73" y="377"/>
                    </a:lnTo>
                    <a:lnTo>
                      <a:pt x="73" y="373"/>
                    </a:lnTo>
                    <a:lnTo>
                      <a:pt x="73" y="370"/>
                    </a:lnTo>
                    <a:lnTo>
                      <a:pt x="73" y="365"/>
                    </a:lnTo>
                    <a:lnTo>
                      <a:pt x="73" y="359"/>
                    </a:lnTo>
                    <a:lnTo>
                      <a:pt x="72" y="332"/>
                    </a:lnTo>
                    <a:lnTo>
                      <a:pt x="69" y="300"/>
                    </a:lnTo>
                    <a:lnTo>
                      <a:pt x="64" y="272"/>
                    </a:lnTo>
                    <a:lnTo>
                      <a:pt x="52" y="250"/>
                    </a:lnTo>
                    <a:lnTo>
                      <a:pt x="45" y="239"/>
                    </a:lnTo>
                    <a:lnTo>
                      <a:pt x="37" y="226"/>
                    </a:lnTo>
                    <a:lnTo>
                      <a:pt x="31" y="210"/>
                    </a:lnTo>
                    <a:lnTo>
                      <a:pt x="29" y="195"/>
                    </a:lnTo>
                    <a:lnTo>
                      <a:pt x="29" y="192"/>
                    </a:lnTo>
                    <a:lnTo>
                      <a:pt x="29" y="190"/>
                    </a:lnTo>
                    <a:lnTo>
                      <a:pt x="29" y="189"/>
                    </a:lnTo>
                    <a:lnTo>
                      <a:pt x="30" y="186"/>
                    </a:lnTo>
                    <a:lnTo>
                      <a:pt x="32" y="176"/>
                    </a:lnTo>
                    <a:lnTo>
                      <a:pt x="34" y="163"/>
                    </a:lnTo>
                    <a:lnTo>
                      <a:pt x="35" y="150"/>
                    </a:lnTo>
                    <a:lnTo>
                      <a:pt x="35" y="136"/>
                    </a:lnTo>
                    <a:lnTo>
                      <a:pt x="35" y="120"/>
                    </a:lnTo>
                    <a:lnTo>
                      <a:pt x="34" y="105"/>
                    </a:lnTo>
                    <a:lnTo>
                      <a:pt x="34" y="93"/>
                    </a:lnTo>
                    <a:lnTo>
                      <a:pt x="32" y="85"/>
                    </a:lnTo>
                    <a:lnTo>
                      <a:pt x="28" y="67"/>
                    </a:lnTo>
                    <a:lnTo>
                      <a:pt x="20" y="44"/>
                    </a:lnTo>
                    <a:lnTo>
                      <a:pt x="9" y="19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7" y="0"/>
                    </a:lnTo>
                    <a:lnTo>
                      <a:pt x="32" y="0"/>
                    </a:lnTo>
                    <a:lnTo>
                      <a:pt x="50" y="0"/>
                    </a:lnTo>
                    <a:lnTo>
                      <a:pt x="70" y="0"/>
                    </a:lnTo>
                    <a:lnTo>
                      <a:pt x="92" y="0"/>
                    </a:lnTo>
                    <a:lnTo>
                      <a:pt x="115" y="0"/>
                    </a:lnTo>
                    <a:lnTo>
                      <a:pt x="138" y="0"/>
                    </a:lnTo>
                    <a:lnTo>
                      <a:pt x="163" y="0"/>
                    </a:lnTo>
                    <a:lnTo>
                      <a:pt x="184" y="0"/>
                    </a:lnTo>
                    <a:lnTo>
                      <a:pt x="206" y="0"/>
                    </a:lnTo>
                    <a:lnTo>
                      <a:pt x="225" y="0"/>
                    </a:lnTo>
                    <a:lnTo>
                      <a:pt x="241" y="0"/>
                    </a:lnTo>
                    <a:lnTo>
                      <a:pt x="255" y="0"/>
                    </a:lnTo>
                    <a:lnTo>
                      <a:pt x="264" y="0"/>
                    </a:ln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BA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819" y="1726"/>
                <a:ext cx="38" cy="49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1" y="59"/>
                  </a:cxn>
                  <a:cxn ang="0">
                    <a:pos x="0" y="62"/>
                  </a:cxn>
                  <a:cxn ang="0">
                    <a:pos x="0" y="66"/>
                  </a:cxn>
                  <a:cxn ang="0">
                    <a:pos x="0" y="70"/>
                  </a:cxn>
                  <a:cxn ang="0">
                    <a:pos x="1" y="74"/>
                  </a:cxn>
                  <a:cxn ang="0">
                    <a:pos x="3" y="77"/>
                  </a:cxn>
                  <a:cxn ang="0">
                    <a:pos x="5" y="80"/>
                  </a:cxn>
                  <a:cxn ang="0">
                    <a:pos x="9" y="82"/>
                  </a:cxn>
                  <a:cxn ang="0">
                    <a:pos x="12" y="84"/>
                  </a:cxn>
                  <a:cxn ang="0">
                    <a:pos x="51" y="97"/>
                  </a:cxn>
                  <a:cxn ang="0">
                    <a:pos x="59" y="98"/>
                  </a:cxn>
                  <a:cxn ang="0">
                    <a:pos x="66" y="96"/>
                  </a:cxn>
                  <a:cxn ang="0">
                    <a:pos x="72" y="91"/>
                  </a:cxn>
                  <a:cxn ang="0">
                    <a:pos x="76" y="85"/>
                  </a:cxn>
                  <a:cxn ang="0">
                    <a:pos x="77" y="84"/>
                  </a:cxn>
                  <a:cxn ang="0">
                    <a:pos x="77" y="82"/>
                  </a:cxn>
                  <a:cxn ang="0">
                    <a:pos x="77" y="81"/>
                  </a:cxn>
                  <a:cxn ang="0">
                    <a:pos x="77" y="80"/>
                  </a:cxn>
                  <a:cxn ang="0">
                    <a:pos x="76" y="74"/>
                  </a:cxn>
                  <a:cxn ang="0">
                    <a:pos x="73" y="68"/>
                  </a:cxn>
                  <a:cxn ang="0">
                    <a:pos x="70" y="63"/>
                  </a:cxn>
                  <a:cxn ang="0">
                    <a:pos x="64" y="61"/>
                  </a:cxn>
                  <a:cxn ang="0">
                    <a:pos x="62" y="60"/>
                  </a:cxn>
                  <a:cxn ang="0">
                    <a:pos x="57" y="59"/>
                  </a:cxn>
                  <a:cxn ang="0">
                    <a:pos x="51" y="57"/>
                  </a:cxn>
                  <a:cxn ang="0">
                    <a:pos x="43" y="54"/>
                  </a:cxn>
                  <a:cxn ang="0">
                    <a:pos x="48" y="45"/>
                  </a:cxn>
                  <a:cxn ang="0">
                    <a:pos x="51" y="36"/>
                  </a:cxn>
                  <a:cxn ang="0">
                    <a:pos x="54" y="29"/>
                  </a:cxn>
                  <a:cxn ang="0">
                    <a:pos x="55" y="27"/>
                  </a:cxn>
                  <a:cxn ang="0">
                    <a:pos x="56" y="24"/>
                  </a:cxn>
                  <a:cxn ang="0">
                    <a:pos x="56" y="23"/>
                  </a:cxn>
                  <a:cxn ang="0">
                    <a:pos x="57" y="21"/>
                  </a:cxn>
                  <a:cxn ang="0">
                    <a:pos x="57" y="20"/>
                  </a:cxn>
                  <a:cxn ang="0">
                    <a:pos x="56" y="14"/>
                  </a:cxn>
                  <a:cxn ang="0">
                    <a:pos x="54" y="9"/>
                  </a:cxn>
                  <a:cxn ang="0">
                    <a:pos x="50" y="5"/>
                  </a:cxn>
                  <a:cxn ang="0">
                    <a:pos x="46" y="2"/>
                  </a:cxn>
                  <a:cxn ang="0">
                    <a:pos x="38" y="0"/>
                  </a:cxn>
                  <a:cxn ang="0">
                    <a:pos x="31" y="1"/>
                  </a:cxn>
                  <a:cxn ang="0">
                    <a:pos x="25" y="6"/>
                  </a:cxn>
                  <a:cxn ang="0">
                    <a:pos x="20" y="12"/>
                  </a:cxn>
                </a:cxnLst>
                <a:rect l="0" t="0" r="r" b="b"/>
                <a:pathLst>
                  <a:path w="77" h="98">
                    <a:moveTo>
                      <a:pt x="20" y="12"/>
                    </a:moveTo>
                    <a:lnTo>
                      <a:pt x="1" y="59"/>
                    </a:lnTo>
                    <a:lnTo>
                      <a:pt x="0" y="62"/>
                    </a:lnTo>
                    <a:lnTo>
                      <a:pt x="0" y="66"/>
                    </a:lnTo>
                    <a:lnTo>
                      <a:pt x="0" y="70"/>
                    </a:lnTo>
                    <a:lnTo>
                      <a:pt x="1" y="74"/>
                    </a:lnTo>
                    <a:lnTo>
                      <a:pt x="3" y="77"/>
                    </a:lnTo>
                    <a:lnTo>
                      <a:pt x="5" y="80"/>
                    </a:lnTo>
                    <a:lnTo>
                      <a:pt x="9" y="82"/>
                    </a:lnTo>
                    <a:lnTo>
                      <a:pt x="12" y="84"/>
                    </a:lnTo>
                    <a:lnTo>
                      <a:pt x="51" y="97"/>
                    </a:lnTo>
                    <a:lnTo>
                      <a:pt x="59" y="98"/>
                    </a:lnTo>
                    <a:lnTo>
                      <a:pt x="66" y="96"/>
                    </a:lnTo>
                    <a:lnTo>
                      <a:pt x="72" y="91"/>
                    </a:lnTo>
                    <a:lnTo>
                      <a:pt x="76" y="85"/>
                    </a:lnTo>
                    <a:lnTo>
                      <a:pt x="77" y="84"/>
                    </a:lnTo>
                    <a:lnTo>
                      <a:pt x="77" y="82"/>
                    </a:lnTo>
                    <a:lnTo>
                      <a:pt x="77" y="81"/>
                    </a:lnTo>
                    <a:lnTo>
                      <a:pt x="77" y="80"/>
                    </a:lnTo>
                    <a:lnTo>
                      <a:pt x="76" y="74"/>
                    </a:lnTo>
                    <a:lnTo>
                      <a:pt x="73" y="68"/>
                    </a:lnTo>
                    <a:lnTo>
                      <a:pt x="70" y="63"/>
                    </a:lnTo>
                    <a:lnTo>
                      <a:pt x="64" y="61"/>
                    </a:lnTo>
                    <a:lnTo>
                      <a:pt x="62" y="60"/>
                    </a:lnTo>
                    <a:lnTo>
                      <a:pt x="57" y="59"/>
                    </a:lnTo>
                    <a:lnTo>
                      <a:pt x="51" y="57"/>
                    </a:lnTo>
                    <a:lnTo>
                      <a:pt x="43" y="54"/>
                    </a:lnTo>
                    <a:lnTo>
                      <a:pt x="48" y="45"/>
                    </a:lnTo>
                    <a:lnTo>
                      <a:pt x="51" y="36"/>
                    </a:lnTo>
                    <a:lnTo>
                      <a:pt x="54" y="29"/>
                    </a:lnTo>
                    <a:lnTo>
                      <a:pt x="55" y="27"/>
                    </a:lnTo>
                    <a:lnTo>
                      <a:pt x="56" y="24"/>
                    </a:lnTo>
                    <a:lnTo>
                      <a:pt x="56" y="23"/>
                    </a:lnTo>
                    <a:lnTo>
                      <a:pt x="57" y="21"/>
                    </a:lnTo>
                    <a:lnTo>
                      <a:pt x="57" y="20"/>
                    </a:lnTo>
                    <a:lnTo>
                      <a:pt x="56" y="14"/>
                    </a:lnTo>
                    <a:lnTo>
                      <a:pt x="54" y="9"/>
                    </a:lnTo>
                    <a:lnTo>
                      <a:pt x="50" y="5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1" y="1"/>
                    </a:lnTo>
                    <a:lnTo>
                      <a:pt x="25" y="6"/>
                    </a:lnTo>
                    <a:lnTo>
                      <a:pt x="2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910" y="1712"/>
                <a:ext cx="29" cy="29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5" y="41"/>
                  </a:cxn>
                  <a:cxn ang="0">
                    <a:pos x="48" y="50"/>
                  </a:cxn>
                  <a:cxn ang="0">
                    <a:pos x="39" y="56"/>
                  </a:cxn>
                  <a:cxn ang="0">
                    <a:pos x="29" y="58"/>
                  </a:cxn>
                  <a:cxn ang="0">
                    <a:pos x="17" y="56"/>
                  </a:cxn>
                  <a:cxn ang="0">
                    <a:pos x="8" y="50"/>
                  </a:cxn>
                  <a:cxn ang="0">
                    <a:pos x="2" y="41"/>
                  </a:cxn>
                  <a:cxn ang="0">
                    <a:pos x="0" y="29"/>
                  </a:cxn>
                  <a:cxn ang="0">
                    <a:pos x="2" y="18"/>
                  </a:cxn>
                  <a:cxn ang="0">
                    <a:pos x="8" y="8"/>
                  </a:cxn>
                  <a:cxn ang="0">
                    <a:pos x="17" y="3"/>
                  </a:cxn>
                  <a:cxn ang="0">
                    <a:pos x="29" y="0"/>
                  </a:cxn>
                  <a:cxn ang="0">
                    <a:pos x="39" y="3"/>
                  </a:cxn>
                  <a:cxn ang="0">
                    <a:pos x="48" y="8"/>
                  </a:cxn>
                  <a:cxn ang="0">
                    <a:pos x="55" y="18"/>
                  </a:cxn>
                  <a:cxn ang="0">
                    <a:pos x="57" y="29"/>
                  </a:cxn>
                </a:cxnLst>
                <a:rect l="0" t="0" r="r" b="b"/>
                <a:pathLst>
                  <a:path w="57" h="58">
                    <a:moveTo>
                      <a:pt x="57" y="29"/>
                    </a:moveTo>
                    <a:lnTo>
                      <a:pt x="55" y="41"/>
                    </a:lnTo>
                    <a:lnTo>
                      <a:pt x="48" y="50"/>
                    </a:lnTo>
                    <a:lnTo>
                      <a:pt x="39" y="56"/>
                    </a:lnTo>
                    <a:lnTo>
                      <a:pt x="29" y="58"/>
                    </a:lnTo>
                    <a:lnTo>
                      <a:pt x="17" y="56"/>
                    </a:lnTo>
                    <a:lnTo>
                      <a:pt x="8" y="50"/>
                    </a:lnTo>
                    <a:lnTo>
                      <a:pt x="2" y="41"/>
                    </a:lnTo>
                    <a:lnTo>
                      <a:pt x="0" y="29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7" y="3"/>
                    </a:lnTo>
                    <a:lnTo>
                      <a:pt x="29" y="0"/>
                    </a:lnTo>
                    <a:lnTo>
                      <a:pt x="39" y="3"/>
                    </a:lnTo>
                    <a:lnTo>
                      <a:pt x="48" y="8"/>
                    </a:lnTo>
                    <a:lnTo>
                      <a:pt x="55" y="18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65" y="1704"/>
                <a:ext cx="28" cy="28"/>
              </a:xfrm>
              <a:custGeom>
                <a:avLst/>
                <a:gdLst/>
                <a:ahLst/>
                <a:cxnLst>
                  <a:cxn ang="0">
                    <a:pos x="58" y="29"/>
                  </a:cxn>
                  <a:cxn ang="0">
                    <a:pos x="56" y="40"/>
                  </a:cxn>
                  <a:cxn ang="0">
                    <a:pos x="50" y="50"/>
                  </a:cxn>
                  <a:cxn ang="0">
                    <a:pos x="41" y="55"/>
                  </a:cxn>
                  <a:cxn ang="0">
                    <a:pos x="29" y="58"/>
                  </a:cxn>
                  <a:cxn ang="0">
                    <a:pos x="19" y="55"/>
                  </a:cxn>
                  <a:cxn ang="0">
                    <a:pos x="10" y="50"/>
                  </a:cxn>
                  <a:cxn ang="0">
                    <a:pos x="3" y="40"/>
                  </a:cxn>
                  <a:cxn ang="0">
                    <a:pos x="0" y="29"/>
                  </a:cxn>
                  <a:cxn ang="0">
                    <a:pos x="3" y="17"/>
                  </a:cxn>
                  <a:cxn ang="0">
                    <a:pos x="10" y="8"/>
                  </a:cxn>
                  <a:cxn ang="0">
                    <a:pos x="19" y="2"/>
                  </a:cxn>
                  <a:cxn ang="0">
                    <a:pos x="29" y="0"/>
                  </a:cxn>
                  <a:cxn ang="0">
                    <a:pos x="41" y="2"/>
                  </a:cxn>
                  <a:cxn ang="0">
                    <a:pos x="50" y="8"/>
                  </a:cxn>
                  <a:cxn ang="0">
                    <a:pos x="56" y="17"/>
                  </a:cxn>
                  <a:cxn ang="0">
                    <a:pos x="58" y="29"/>
                  </a:cxn>
                </a:cxnLst>
                <a:rect l="0" t="0" r="r" b="b"/>
                <a:pathLst>
                  <a:path w="58" h="58">
                    <a:moveTo>
                      <a:pt x="58" y="29"/>
                    </a:moveTo>
                    <a:lnTo>
                      <a:pt x="56" y="40"/>
                    </a:lnTo>
                    <a:lnTo>
                      <a:pt x="50" y="50"/>
                    </a:lnTo>
                    <a:lnTo>
                      <a:pt x="41" y="55"/>
                    </a:lnTo>
                    <a:lnTo>
                      <a:pt x="29" y="58"/>
                    </a:lnTo>
                    <a:lnTo>
                      <a:pt x="19" y="55"/>
                    </a:lnTo>
                    <a:lnTo>
                      <a:pt x="10" y="50"/>
                    </a:lnTo>
                    <a:lnTo>
                      <a:pt x="3" y="40"/>
                    </a:lnTo>
                    <a:lnTo>
                      <a:pt x="0" y="29"/>
                    </a:lnTo>
                    <a:lnTo>
                      <a:pt x="3" y="17"/>
                    </a:lnTo>
                    <a:lnTo>
                      <a:pt x="10" y="8"/>
                    </a:lnTo>
                    <a:lnTo>
                      <a:pt x="19" y="2"/>
                    </a:lnTo>
                    <a:lnTo>
                      <a:pt x="29" y="0"/>
                    </a:lnTo>
                    <a:lnTo>
                      <a:pt x="41" y="2"/>
                    </a:lnTo>
                    <a:lnTo>
                      <a:pt x="50" y="8"/>
                    </a:lnTo>
                    <a:lnTo>
                      <a:pt x="56" y="17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298" y="2053"/>
                <a:ext cx="943" cy="447"/>
              </a:xfrm>
              <a:custGeom>
                <a:avLst/>
                <a:gdLst/>
                <a:ahLst/>
                <a:cxnLst>
                  <a:cxn ang="0">
                    <a:pos x="650" y="0"/>
                  </a:cxn>
                  <a:cxn ang="0">
                    <a:pos x="554" y="4"/>
                  </a:cxn>
                  <a:cxn ang="0">
                    <a:pos x="461" y="10"/>
                  </a:cxn>
                  <a:cxn ang="0">
                    <a:pos x="370" y="21"/>
                  </a:cxn>
                  <a:cxn ang="0">
                    <a:pos x="281" y="34"/>
                  </a:cxn>
                  <a:cxn ang="0">
                    <a:pos x="196" y="50"/>
                  </a:cxn>
                  <a:cxn ang="0">
                    <a:pos x="116" y="68"/>
                  </a:cxn>
                  <a:cxn ang="0">
                    <a:pos x="37" y="89"/>
                  </a:cxn>
                  <a:cxn ang="0">
                    <a:pos x="15" y="143"/>
                  </a:cxn>
                  <a:cxn ang="0">
                    <a:pos x="50" y="227"/>
                  </a:cxn>
                  <a:cxn ang="0">
                    <a:pos x="90" y="306"/>
                  </a:cxn>
                  <a:cxn ang="0">
                    <a:pos x="137" y="382"/>
                  </a:cxn>
                  <a:cxn ang="0">
                    <a:pos x="189" y="455"/>
                  </a:cxn>
                  <a:cxn ang="0">
                    <a:pos x="247" y="523"/>
                  </a:cxn>
                  <a:cxn ang="0">
                    <a:pos x="309" y="585"/>
                  </a:cxn>
                  <a:cxn ang="0">
                    <a:pos x="377" y="644"/>
                  </a:cxn>
                  <a:cxn ang="0">
                    <a:pos x="448" y="697"/>
                  </a:cxn>
                  <a:cxn ang="0">
                    <a:pos x="523" y="744"/>
                  </a:cxn>
                  <a:cxn ang="0">
                    <a:pos x="603" y="786"/>
                  </a:cxn>
                  <a:cxn ang="0">
                    <a:pos x="686" y="820"/>
                  </a:cxn>
                  <a:cxn ang="0">
                    <a:pos x="772" y="849"/>
                  </a:cxn>
                  <a:cxn ang="0">
                    <a:pos x="861" y="872"/>
                  </a:cxn>
                  <a:cxn ang="0">
                    <a:pos x="952" y="887"/>
                  </a:cxn>
                  <a:cxn ang="0">
                    <a:pos x="1046" y="894"/>
                  </a:cxn>
                  <a:cxn ang="0">
                    <a:pos x="1122" y="895"/>
                  </a:cxn>
                  <a:cxn ang="0">
                    <a:pos x="1178" y="892"/>
                  </a:cxn>
                  <a:cxn ang="0">
                    <a:pos x="1233" y="887"/>
                  </a:cxn>
                  <a:cxn ang="0">
                    <a:pos x="1288" y="879"/>
                  </a:cxn>
                  <a:cxn ang="0">
                    <a:pos x="1341" y="869"/>
                  </a:cxn>
                  <a:cxn ang="0">
                    <a:pos x="1394" y="855"/>
                  </a:cxn>
                  <a:cxn ang="0">
                    <a:pos x="1446" y="840"/>
                  </a:cxn>
                  <a:cxn ang="0">
                    <a:pos x="1497" y="822"/>
                  </a:cxn>
                  <a:cxn ang="0">
                    <a:pos x="1546" y="802"/>
                  </a:cxn>
                  <a:cxn ang="0">
                    <a:pos x="1594" y="780"/>
                  </a:cxn>
                  <a:cxn ang="0">
                    <a:pos x="1642" y="756"/>
                  </a:cxn>
                  <a:cxn ang="0">
                    <a:pos x="1688" y="729"/>
                  </a:cxn>
                  <a:cxn ang="0">
                    <a:pos x="1733" y="702"/>
                  </a:cxn>
                  <a:cxn ang="0">
                    <a:pos x="1775" y="672"/>
                  </a:cxn>
                  <a:cxn ang="0">
                    <a:pos x="1817" y="639"/>
                  </a:cxn>
                  <a:cxn ang="0">
                    <a:pos x="1857" y="605"/>
                  </a:cxn>
                  <a:cxn ang="0">
                    <a:pos x="1880" y="571"/>
                  </a:cxn>
                  <a:cxn ang="0">
                    <a:pos x="1885" y="540"/>
                  </a:cxn>
                  <a:cxn ang="0">
                    <a:pos x="1885" y="498"/>
                  </a:cxn>
                  <a:cxn ang="0">
                    <a:pos x="1872" y="445"/>
                  </a:cxn>
                  <a:cxn ang="0">
                    <a:pos x="1849" y="393"/>
                  </a:cxn>
                  <a:cxn ang="0">
                    <a:pos x="1813" y="344"/>
                  </a:cxn>
                  <a:cxn ang="0">
                    <a:pos x="1768" y="297"/>
                  </a:cxn>
                  <a:cxn ang="0">
                    <a:pos x="1714" y="252"/>
                  </a:cxn>
                  <a:cxn ang="0">
                    <a:pos x="1650" y="211"/>
                  </a:cxn>
                  <a:cxn ang="0">
                    <a:pos x="1577" y="172"/>
                  </a:cxn>
                  <a:cxn ang="0">
                    <a:pos x="1497" y="136"/>
                  </a:cxn>
                  <a:cxn ang="0">
                    <a:pos x="1409" y="104"/>
                  </a:cxn>
                  <a:cxn ang="0">
                    <a:pos x="1313" y="76"/>
                  </a:cxn>
                  <a:cxn ang="0">
                    <a:pos x="1213" y="52"/>
                  </a:cxn>
                  <a:cxn ang="0">
                    <a:pos x="1106" y="32"/>
                  </a:cxn>
                  <a:cxn ang="0">
                    <a:pos x="996" y="16"/>
                  </a:cxn>
                  <a:cxn ang="0">
                    <a:pos x="879" y="6"/>
                  </a:cxn>
                  <a:cxn ang="0">
                    <a:pos x="759" y="1"/>
                  </a:cxn>
                </a:cxnLst>
                <a:rect l="0" t="0" r="r" b="b"/>
                <a:pathLst>
                  <a:path w="1886" h="895">
                    <a:moveTo>
                      <a:pt x="698" y="0"/>
                    </a:moveTo>
                    <a:lnTo>
                      <a:pt x="650" y="0"/>
                    </a:lnTo>
                    <a:lnTo>
                      <a:pt x="602" y="2"/>
                    </a:lnTo>
                    <a:lnTo>
                      <a:pt x="554" y="4"/>
                    </a:lnTo>
                    <a:lnTo>
                      <a:pt x="507" y="7"/>
                    </a:lnTo>
                    <a:lnTo>
                      <a:pt x="461" y="10"/>
                    </a:lnTo>
                    <a:lnTo>
                      <a:pt x="415" y="15"/>
                    </a:lnTo>
                    <a:lnTo>
                      <a:pt x="370" y="21"/>
                    </a:lnTo>
                    <a:lnTo>
                      <a:pt x="325" y="27"/>
                    </a:lnTo>
                    <a:lnTo>
                      <a:pt x="281" y="34"/>
                    </a:lnTo>
                    <a:lnTo>
                      <a:pt x="239" y="42"/>
                    </a:lnTo>
                    <a:lnTo>
                      <a:pt x="196" y="50"/>
                    </a:lnTo>
                    <a:lnTo>
                      <a:pt x="156" y="59"/>
                    </a:lnTo>
                    <a:lnTo>
                      <a:pt x="116" y="68"/>
                    </a:lnTo>
                    <a:lnTo>
                      <a:pt x="76" y="78"/>
                    </a:lnTo>
                    <a:lnTo>
                      <a:pt x="37" y="89"/>
                    </a:lnTo>
                    <a:lnTo>
                      <a:pt x="0" y="100"/>
                    </a:lnTo>
                    <a:lnTo>
                      <a:pt x="15" y="143"/>
                    </a:lnTo>
                    <a:lnTo>
                      <a:pt x="32" y="186"/>
                    </a:lnTo>
                    <a:lnTo>
                      <a:pt x="50" y="227"/>
                    </a:lnTo>
                    <a:lnTo>
                      <a:pt x="70" y="267"/>
                    </a:lnTo>
                    <a:lnTo>
                      <a:pt x="90" y="306"/>
                    </a:lnTo>
                    <a:lnTo>
                      <a:pt x="113" y="346"/>
                    </a:lnTo>
                    <a:lnTo>
                      <a:pt x="137" y="382"/>
                    </a:lnTo>
                    <a:lnTo>
                      <a:pt x="163" y="419"/>
                    </a:lnTo>
                    <a:lnTo>
                      <a:pt x="189" y="455"/>
                    </a:lnTo>
                    <a:lnTo>
                      <a:pt x="217" y="490"/>
                    </a:lnTo>
                    <a:lnTo>
                      <a:pt x="247" y="523"/>
                    </a:lnTo>
                    <a:lnTo>
                      <a:pt x="278" y="555"/>
                    </a:lnTo>
                    <a:lnTo>
                      <a:pt x="309" y="585"/>
                    </a:lnTo>
                    <a:lnTo>
                      <a:pt x="342" y="615"/>
                    </a:lnTo>
                    <a:lnTo>
                      <a:pt x="377" y="644"/>
                    </a:lnTo>
                    <a:lnTo>
                      <a:pt x="412" y="670"/>
                    </a:lnTo>
                    <a:lnTo>
                      <a:pt x="448" y="697"/>
                    </a:lnTo>
                    <a:lnTo>
                      <a:pt x="485" y="721"/>
                    </a:lnTo>
                    <a:lnTo>
                      <a:pt x="523" y="744"/>
                    </a:lnTo>
                    <a:lnTo>
                      <a:pt x="562" y="765"/>
                    </a:lnTo>
                    <a:lnTo>
                      <a:pt x="603" y="786"/>
                    </a:lnTo>
                    <a:lnTo>
                      <a:pt x="644" y="804"/>
                    </a:lnTo>
                    <a:lnTo>
                      <a:pt x="686" y="820"/>
                    </a:lnTo>
                    <a:lnTo>
                      <a:pt x="728" y="836"/>
                    </a:lnTo>
                    <a:lnTo>
                      <a:pt x="772" y="849"/>
                    </a:lnTo>
                    <a:lnTo>
                      <a:pt x="816" y="862"/>
                    </a:lnTo>
                    <a:lnTo>
                      <a:pt x="861" y="872"/>
                    </a:lnTo>
                    <a:lnTo>
                      <a:pt x="906" y="880"/>
                    </a:lnTo>
                    <a:lnTo>
                      <a:pt x="952" y="887"/>
                    </a:lnTo>
                    <a:lnTo>
                      <a:pt x="999" y="892"/>
                    </a:lnTo>
                    <a:lnTo>
                      <a:pt x="1046" y="894"/>
                    </a:lnTo>
                    <a:lnTo>
                      <a:pt x="1093" y="895"/>
                    </a:lnTo>
                    <a:lnTo>
                      <a:pt x="1122" y="895"/>
                    </a:lnTo>
                    <a:lnTo>
                      <a:pt x="1150" y="894"/>
                    </a:lnTo>
                    <a:lnTo>
                      <a:pt x="1178" y="892"/>
                    </a:lnTo>
                    <a:lnTo>
                      <a:pt x="1205" y="889"/>
                    </a:lnTo>
                    <a:lnTo>
                      <a:pt x="1233" y="887"/>
                    </a:lnTo>
                    <a:lnTo>
                      <a:pt x="1260" y="882"/>
                    </a:lnTo>
                    <a:lnTo>
                      <a:pt x="1288" y="879"/>
                    </a:lnTo>
                    <a:lnTo>
                      <a:pt x="1315" y="873"/>
                    </a:lnTo>
                    <a:lnTo>
                      <a:pt x="1341" y="869"/>
                    </a:lnTo>
                    <a:lnTo>
                      <a:pt x="1368" y="862"/>
                    </a:lnTo>
                    <a:lnTo>
                      <a:pt x="1394" y="855"/>
                    </a:lnTo>
                    <a:lnTo>
                      <a:pt x="1421" y="848"/>
                    </a:lnTo>
                    <a:lnTo>
                      <a:pt x="1446" y="840"/>
                    </a:lnTo>
                    <a:lnTo>
                      <a:pt x="1471" y="832"/>
                    </a:lnTo>
                    <a:lnTo>
                      <a:pt x="1497" y="822"/>
                    </a:lnTo>
                    <a:lnTo>
                      <a:pt x="1522" y="812"/>
                    </a:lnTo>
                    <a:lnTo>
                      <a:pt x="1546" y="802"/>
                    </a:lnTo>
                    <a:lnTo>
                      <a:pt x="1570" y="791"/>
                    </a:lnTo>
                    <a:lnTo>
                      <a:pt x="1594" y="780"/>
                    </a:lnTo>
                    <a:lnTo>
                      <a:pt x="1619" y="768"/>
                    </a:lnTo>
                    <a:lnTo>
                      <a:pt x="1642" y="756"/>
                    </a:lnTo>
                    <a:lnTo>
                      <a:pt x="1665" y="743"/>
                    </a:lnTo>
                    <a:lnTo>
                      <a:pt x="1688" y="729"/>
                    </a:lnTo>
                    <a:lnTo>
                      <a:pt x="1711" y="715"/>
                    </a:lnTo>
                    <a:lnTo>
                      <a:pt x="1733" y="702"/>
                    </a:lnTo>
                    <a:lnTo>
                      <a:pt x="1755" y="687"/>
                    </a:lnTo>
                    <a:lnTo>
                      <a:pt x="1775" y="672"/>
                    </a:lnTo>
                    <a:lnTo>
                      <a:pt x="1796" y="655"/>
                    </a:lnTo>
                    <a:lnTo>
                      <a:pt x="1817" y="639"/>
                    </a:lnTo>
                    <a:lnTo>
                      <a:pt x="1837" y="622"/>
                    </a:lnTo>
                    <a:lnTo>
                      <a:pt x="1857" y="605"/>
                    </a:lnTo>
                    <a:lnTo>
                      <a:pt x="1877" y="587"/>
                    </a:lnTo>
                    <a:lnTo>
                      <a:pt x="1880" y="571"/>
                    </a:lnTo>
                    <a:lnTo>
                      <a:pt x="1884" y="556"/>
                    </a:lnTo>
                    <a:lnTo>
                      <a:pt x="1885" y="540"/>
                    </a:lnTo>
                    <a:lnTo>
                      <a:pt x="1886" y="524"/>
                    </a:lnTo>
                    <a:lnTo>
                      <a:pt x="1885" y="498"/>
                    </a:lnTo>
                    <a:lnTo>
                      <a:pt x="1880" y="471"/>
                    </a:lnTo>
                    <a:lnTo>
                      <a:pt x="1872" y="445"/>
                    </a:lnTo>
                    <a:lnTo>
                      <a:pt x="1862" y="418"/>
                    </a:lnTo>
                    <a:lnTo>
                      <a:pt x="1849" y="393"/>
                    </a:lnTo>
                    <a:lnTo>
                      <a:pt x="1833" y="369"/>
                    </a:lnTo>
                    <a:lnTo>
                      <a:pt x="1813" y="344"/>
                    </a:lnTo>
                    <a:lnTo>
                      <a:pt x="1793" y="320"/>
                    </a:lnTo>
                    <a:lnTo>
                      <a:pt x="1768" y="297"/>
                    </a:lnTo>
                    <a:lnTo>
                      <a:pt x="1742" y="274"/>
                    </a:lnTo>
                    <a:lnTo>
                      <a:pt x="1714" y="252"/>
                    </a:lnTo>
                    <a:lnTo>
                      <a:pt x="1683" y="232"/>
                    </a:lnTo>
                    <a:lnTo>
                      <a:pt x="1650" y="211"/>
                    </a:lnTo>
                    <a:lnTo>
                      <a:pt x="1614" y="191"/>
                    </a:lnTo>
                    <a:lnTo>
                      <a:pt x="1577" y="172"/>
                    </a:lnTo>
                    <a:lnTo>
                      <a:pt x="1538" y="153"/>
                    </a:lnTo>
                    <a:lnTo>
                      <a:pt x="1497" y="136"/>
                    </a:lnTo>
                    <a:lnTo>
                      <a:pt x="1454" y="120"/>
                    </a:lnTo>
                    <a:lnTo>
                      <a:pt x="1409" y="104"/>
                    </a:lnTo>
                    <a:lnTo>
                      <a:pt x="1362" y="90"/>
                    </a:lnTo>
                    <a:lnTo>
                      <a:pt x="1313" y="76"/>
                    </a:lnTo>
                    <a:lnTo>
                      <a:pt x="1264" y="63"/>
                    </a:lnTo>
                    <a:lnTo>
                      <a:pt x="1213" y="52"/>
                    </a:lnTo>
                    <a:lnTo>
                      <a:pt x="1160" y="42"/>
                    </a:lnTo>
                    <a:lnTo>
                      <a:pt x="1106" y="32"/>
                    </a:lnTo>
                    <a:lnTo>
                      <a:pt x="1051" y="23"/>
                    </a:lnTo>
                    <a:lnTo>
                      <a:pt x="996" y="16"/>
                    </a:lnTo>
                    <a:lnTo>
                      <a:pt x="938" y="10"/>
                    </a:lnTo>
                    <a:lnTo>
                      <a:pt x="879" y="6"/>
                    </a:lnTo>
                    <a:lnTo>
                      <a:pt x="819" y="2"/>
                    </a:lnTo>
                    <a:lnTo>
                      <a:pt x="759" y="1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rgbClr val="BC684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290" y="2044"/>
                <a:ext cx="958" cy="310"/>
              </a:xfrm>
              <a:custGeom>
                <a:avLst/>
                <a:gdLst/>
                <a:ahLst/>
                <a:cxnLst>
                  <a:cxn ang="0">
                    <a:pos x="6" y="105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5" y="132"/>
                  </a:cxn>
                  <a:cxn ang="0">
                    <a:pos x="59" y="120"/>
                  </a:cxn>
                  <a:cxn ang="0">
                    <a:pos x="139" y="98"/>
                  </a:cxn>
                  <a:cxn ang="0">
                    <a:pos x="221" y="79"/>
                  </a:cxn>
                  <a:cxn ang="0">
                    <a:pos x="307" y="64"/>
                  </a:cxn>
                  <a:cxn ang="0">
                    <a:pos x="393" y="52"/>
                  </a:cxn>
                  <a:cxn ang="0">
                    <a:pos x="483" y="43"/>
                  </a:cxn>
                  <a:cxn ang="0">
                    <a:pos x="575" y="36"/>
                  </a:cxn>
                  <a:cxn ang="0">
                    <a:pos x="667" y="32"/>
                  </a:cxn>
                  <a:cxn ang="0">
                    <a:pos x="774" y="33"/>
                  </a:cxn>
                  <a:cxn ang="0">
                    <a:pos x="892" y="38"/>
                  </a:cxn>
                  <a:cxn ang="0">
                    <a:pos x="1007" y="48"/>
                  </a:cxn>
                  <a:cxn ang="0">
                    <a:pos x="1116" y="63"/>
                  </a:cxn>
                  <a:cxn ang="0">
                    <a:pos x="1221" y="83"/>
                  </a:cxn>
                  <a:cxn ang="0">
                    <a:pos x="1321" y="106"/>
                  </a:cxn>
                  <a:cxn ang="0">
                    <a:pos x="1415" y="134"/>
                  </a:cxn>
                  <a:cxn ang="0">
                    <a:pos x="1501" y="165"/>
                  </a:cxn>
                  <a:cxn ang="0">
                    <a:pos x="1580" y="199"/>
                  </a:cxn>
                  <a:cxn ang="0">
                    <a:pos x="1652" y="236"/>
                  </a:cxn>
                  <a:cxn ang="0">
                    <a:pos x="1715" y="278"/>
                  </a:cxn>
                  <a:cxn ang="0">
                    <a:pos x="1769" y="320"/>
                  </a:cxn>
                  <a:cxn ang="0">
                    <a:pos x="1814" y="366"/>
                  </a:cxn>
                  <a:cxn ang="0">
                    <a:pos x="1849" y="413"/>
                  </a:cxn>
                  <a:cxn ang="0">
                    <a:pos x="1872" y="463"/>
                  </a:cxn>
                  <a:cxn ang="0">
                    <a:pos x="1885" y="514"/>
                  </a:cxn>
                  <a:cxn ang="0">
                    <a:pos x="1885" y="555"/>
                  </a:cxn>
                  <a:cxn ang="0">
                    <a:pos x="1880" y="584"/>
                  </a:cxn>
                  <a:cxn ang="0">
                    <a:pos x="1876" y="606"/>
                  </a:cxn>
                  <a:cxn ang="0">
                    <a:pos x="1882" y="616"/>
                  </a:cxn>
                  <a:cxn ang="0">
                    <a:pos x="1895" y="618"/>
                  </a:cxn>
                  <a:cxn ang="0">
                    <a:pos x="1905" y="613"/>
                  </a:cxn>
                  <a:cxn ang="0">
                    <a:pos x="1912" y="590"/>
                  </a:cxn>
                  <a:cxn ang="0">
                    <a:pos x="1917" y="556"/>
                  </a:cxn>
                  <a:cxn ang="0">
                    <a:pos x="1916" y="513"/>
                  </a:cxn>
                  <a:cxn ang="0">
                    <a:pos x="1903" y="458"/>
                  </a:cxn>
                  <a:cxn ang="0">
                    <a:pos x="1879" y="405"/>
                  </a:cxn>
                  <a:cxn ang="0">
                    <a:pos x="1844" y="355"/>
                  </a:cxn>
                  <a:cxn ang="0">
                    <a:pos x="1798" y="306"/>
                  </a:cxn>
                  <a:cxn ang="0">
                    <a:pos x="1743" y="260"/>
                  </a:cxn>
                  <a:cxn ang="0">
                    <a:pos x="1677" y="218"/>
                  </a:cxn>
                  <a:cxn ang="0">
                    <a:pos x="1605" y="177"/>
                  </a:cxn>
                  <a:cxn ang="0">
                    <a:pos x="1523" y="140"/>
                  </a:cxn>
                  <a:cxn ang="0">
                    <a:pos x="1433" y="107"/>
                  </a:cxn>
                  <a:cxn ang="0">
                    <a:pos x="1337" y="78"/>
                  </a:cxn>
                  <a:cxn ang="0">
                    <a:pos x="1235" y="53"/>
                  </a:cxn>
                  <a:cxn ang="0">
                    <a:pos x="1128" y="33"/>
                  </a:cxn>
                  <a:cxn ang="0">
                    <a:pos x="1015" y="17"/>
                  </a:cxn>
                  <a:cxn ang="0">
                    <a:pos x="898" y="6"/>
                  </a:cxn>
                  <a:cxn ang="0">
                    <a:pos x="777" y="1"/>
                  </a:cxn>
                  <a:cxn ang="0">
                    <a:pos x="667" y="0"/>
                  </a:cxn>
                  <a:cxn ang="0">
                    <a:pos x="573" y="3"/>
                  </a:cxn>
                  <a:cxn ang="0">
                    <a:pos x="479" y="10"/>
                  </a:cxn>
                  <a:cxn ang="0">
                    <a:pos x="390" y="20"/>
                  </a:cxn>
                  <a:cxn ang="0">
                    <a:pos x="301" y="33"/>
                  </a:cxn>
                  <a:cxn ang="0">
                    <a:pos x="215" y="48"/>
                  </a:cxn>
                  <a:cxn ang="0">
                    <a:pos x="130" y="68"/>
                  </a:cxn>
                  <a:cxn ang="0">
                    <a:pos x="51" y="90"/>
                  </a:cxn>
                </a:cxnLst>
                <a:rect l="0" t="0" r="r" b="b"/>
                <a:pathLst>
                  <a:path w="1917" h="618">
                    <a:moveTo>
                      <a:pt x="12" y="101"/>
                    </a:moveTo>
                    <a:lnTo>
                      <a:pt x="6" y="105"/>
                    </a:lnTo>
                    <a:lnTo>
                      <a:pt x="1" y="109"/>
                    </a:lnTo>
                    <a:lnTo>
                      <a:pt x="0" y="115"/>
                    </a:lnTo>
                    <a:lnTo>
                      <a:pt x="1" y="121"/>
                    </a:lnTo>
                    <a:lnTo>
                      <a:pt x="5" y="127"/>
                    </a:lnTo>
                    <a:lnTo>
                      <a:pt x="10" y="131"/>
                    </a:lnTo>
                    <a:lnTo>
                      <a:pt x="15" y="132"/>
                    </a:lnTo>
                    <a:lnTo>
                      <a:pt x="21" y="131"/>
                    </a:lnTo>
                    <a:lnTo>
                      <a:pt x="59" y="120"/>
                    </a:lnTo>
                    <a:lnTo>
                      <a:pt x="98" y="108"/>
                    </a:lnTo>
                    <a:lnTo>
                      <a:pt x="139" y="98"/>
                    </a:lnTo>
                    <a:lnTo>
                      <a:pt x="180" y="89"/>
                    </a:lnTo>
                    <a:lnTo>
                      <a:pt x="221" y="79"/>
                    </a:lnTo>
                    <a:lnTo>
                      <a:pt x="263" y="71"/>
                    </a:lnTo>
                    <a:lnTo>
                      <a:pt x="307" y="64"/>
                    </a:lnTo>
                    <a:lnTo>
                      <a:pt x="349" y="58"/>
                    </a:lnTo>
                    <a:lnTo>
                      <a:pt x="393" y="52"/>
                    </a:lnTo>
                    <a:lnTo>
                      <a:pt x="438" y="46"/>
                    </a:lnTo>
                    <a:lnTo>
                      <a:pt x="483" y="43"/>
                    </a:lnTo>
                    <a:lnTo>
                      <a:pt x="529" y="39"/>
                    </a:lnTo>
                    <a:lnTo>
                      <a:pt x="575" y="36"/>
                    </a:lnTo>
                    <a:lnTo>
                      <a:pt x="621" y="33"/>
                    </a:lnTo>
                    <a:lnTo>
                      <a:pt x="667" y="32"/>
                    </a:lnTo>
                    <a:lnTo>
                      <a:pt x="714" y="32"/>
                    </a:lnTo>
                    <a:lnTo>
                      <a:pt x="774" y="33"/>
                    </a:lnTo>
                    <a:lnTo>
                      <a:pt x="834" y="35"/>
                    </a:lnTo>
                    <a:lnTo>
                      <a:pt x="892" y="38"/>
                    </a:lnTo>
                    <a:lnTo>
                      <a:pt x="949" y="43"/>
                    </a:lnTo>
                    <a:lnTo>
                      <a:pt x="1007" y="48"/>
                    </a:lnTo>
                    <a:lnTo>
                      <a:pt x="1062" y="55"/>
                    </a:lnTo>
                    <a:lnTo>
                      <a:pt x="1116" y="63"/>
                    </a:lnTo>
                    <a:lnTo>
                      <a:pt x="1169" y="73"/>
                    </a:lnTo>
                    <a:lnTo>
                      <a:pt x="1221" y="83"/>
                    </a:lnTo>
                    <a:lnTo>
                      <a:pt x="1272" y="93"/>
                    </a:lnTo>
                    <a:lnTo>
                      <a:pt x="1321" y="106"/>
                    </a:lnTo>
                    <a:lnTo>
                      <a:pt x="1369" y="119"/>
                    </a:lnTo>
                    <a:lnTo>
                      <a:pt x="1415" y="134"/>
                    </a:lnTo>
                    <a:lnTo>
                      <a:pt x="1458" y="149"/>
                    </a:lnTo>
                    <a:lnTo>
                      <a:pt x="1501" y="165"/>
                    </a:lnTo>
                    <a:lnTo>
                      <a:pt x="1542" y="181"/>
                    </a:lnTo>
                    <a:lnTo>
                      <a:pt x="1580" y="199"/>
                    </a:lnTo>
                    <a:lnTo>
                      <a:pt x="1617" y="218"/>
                    </a:lnTo>
                    <a:lnTo>
                      <a:pt x="1652" y="236"/>
                    </a:lnTo>
                    <a:lnTo>
                      <a:pt x="1685" y="257"/>
                    </a:lnTo>
                    <a:lnTo>
                      <a:pt x="1715" y="278"/>
                    </a:lnTo>
                    <a:lnTo>
                      <a:pt x="1744" y="298"/>
                    </a:lnTo>
                    <a:lnTo>
                      <a:pt x="1769" y="320"/>
                    </a:lnTo>
                    <a:lnTo>
                      <a:pt x="1794" y="343"/>
                    </a:lnTo>
                    <a:lnTo>
                      <a:pt x="1814" y="366"/>
                    </a:lnTo>
                    <a:lnTo>
                      <a:pt x="1833" y="389"/>
                    </a:lnTo>
                    <a:lnTo>
                      <a:pt x="1849" y="413"/>
                    </a:lnTo>
                    <a:lnTo>
                      <a:pt x="1862" y="438"/>
                    </a:lnTo>
                    <a:lnTo>
                      <a:pt x="1872" y="463"/>
                    </a:lnTo>
                    <a:lnTo>
                      <a:pt x="1880" y="488"/>
                    </a:lnTo>
                    <a:lnTo>
                      <a:pt x="1885" y="514"/>
                    </a:lnTo>
                    <a:lnTo>
                      <a:pt x="1886" y="540"/>
                    </a:lnTo>
                    <a:lnTo>
                      <a:pt x="1885" y="555"/>
                    </a:lnTo>
                    <a:lnTo>
                      <a:pt x="1883" y="569"/>
                    </a:lnTo>
                    <a:lnTo>
                      <a:pt x="1880" y="584"/>
                    </a:lnTo>
                    <a:lnTo>
                      <a:pt x="1876" y="599"/>
                    </a:lnTo>
                    <a:lnTo>
                      <a:pt x="1876" y="606"/>
                    </a:lnTo>
                    <a:lnTo>
                      <a:pt x="1879" y="612"/>
                    </a:lnTo>
                    <a:lnTo>
                      <a:pt x="1882" y="616"/>
                    </a:lnTo>
                    <a:lnTo>
                      <a:pt x="1888" y="618"/>
                    </a:lnTo>
                    <a:lnTo>
                      <a:pt x="1895" y="618"/>
                    </a:lnTo>
                    <a:lnTo>
                      <a:pt x="1901" y="617"/>
                    </a:lnTo>
                    <a:lnTo>
                      <a:pt x="1905" y="613"/>
                    </a:lnTo>
                    <a:lnTo>
                      <a:pt x="1908" y="607"/>
                    </a:lnTo>
                    <a:lnTo>
                      <a:pt x="1912" y="590"/>
                    </a:lnTo>
                    <a:lnTo>
                      <a:pt x="1914" y="574"/>
                    </a:lnTo>
                    <a:lnTo>
                      <a:pt x="1917" y="556"/>
                    </a:lnTo>
                    <a:lnTo>
                      <a:pt x="1917" y="540"/>
                    </a:lnTo>
                    <a:lnTo>
                      <a:pt x="1916" y="513"/>
                    </a:lnTo>
                    <a:lnTo>
                      <a:pt x="1911" y="485"/>
                    </a:lnTo>
                    <a:lnTo>
                      <a:pt x="1903" y="458"/>
                    </a:lnTo>
                    <a:lnTo>
                      <a:pt x="1893" y="432"/>
                    </a:lnTo>
                    <a:lnTo>
                      <a:pt x="1879" y="405"/>
                    </a:lnTo>
                    <a:lnTo>
                      <a:pt x="1863" y="380"/>
                    </a:lnTo>
                    <a:lnTo>
                      <a:pt x="1844" y="355"/>
                    </a:lnTo>
                    <a:lnTo>
                      <a:pt x="1822" y="331"/>
                    </a:lnTo>
                    <a:lnTo>
                      <a:pt x="1798" y="306"/>
                    </a:lnTo>
                    <a:lnTo>
                      <a:pt x="1772" y="283"/>
                    </a:lnTo>
                    <a:lnTo>
                      <a:pt x="1743" y="260"/>
                    </a:lnTo>
                    <a:lnTo>
                      <a:pt x="1712" y="238"/>
                    </a:lnTo>
                    <a:lnTo>
                      <a:pt x="1677" y="218"/>
                    </a:lnTo>
                    <a:lnTo>
                      <a:pt x="1642" y="197"/>
                    </a:lnTo>
                    <a:lnTo>
                      <a:pt x="1605" y="177"/>
                    </a:lnTo>
                    <a:lnTo>
                      <a:pt x="1564" y="159"/>
                    </a:lnTo>
                    <a:lnTo>
                      <a:pt x="1523" y="140"/>
                    </a:lnTo>
                    <a:lnTo>
                      <a:pt x="1479" y="123"/>
                    </a:lnTo>
                    <a:lnTo>
                      <a:pt x="1433" y="107"/>
                    </a:lnTo>
                    <a:lnTo>
                      <a:pt x="1386" y="92"/>
                    </a:lnTo>
                    <a:lnTo>
                      <a:pt x="1337" y="78"/>
                    </a:lnTo>
                    <a:lnTo>
                      <a:pt x="1287" y="66"/>
                    </a:lnTo>
                    <a:lnTo>
                      <a:pt x="1235" y="53"/>
                    </a:lnTo>
                    <a:lnTo>
                      <a:pt x="1182" y="43"/>
                    </a:lnTo>
                    <a:lnTo>
                      <a:pt x="1128" y="33"/>
                    </a:lnTo>
                    <a:lnTo>
                      <a:pt x="1071" y="24"/>
                    </a:lnTo>
                    <a:lnTo>
                      <a:pt x="1015" y="17"/>
                    </a:lnTo>
                    <a:lnTo>
                      <a:pt x="956" y="12"/>
                    </a:lnTo>
                    <a:lnTo>
                      <a:pt x="898" y="6"/>
                    </a:lnTo>
                    <a:lnTo>
                      <a:pt x="838" y="2"/>
                    </a:lnTo>
                    <a:lnTo>
                      <a:pt x="777" y="1"/>
                    </a:lnTo>
                    <a:lnTo>
                      <a:pt x="714" y="0"/>
                    </a:lnTo>
                    <a:lnTo>
                      <a:pt x="667" y="0"/>
                    </a:lnTo>
                    <a:lnTo>
                      <a:pt x="620" y="1"/>
                    </a:lnTo>
                    <a:lnTo>
                      <a:pt x="573" y="3"/>
                    </a:lnTo>
                    <a:lnTo>
                      <a:pt x="525" y="7"/>
                    </a:lnTo>
                    <a:lnTo>
                      <a:pt x="479" y="10"/>
                    </a:lnTo>
                    <a:lnTo>
                      <a:pt x="435" y="15"/>
                    </a:lnTo>
                    <a:lnTo>
                      <a:pt x="390" y="20"/>
                    </a:lnTo>
                    <a:lnTo>
                      <a:pt x="345" y="26"/>
                    </a:lnTo>
                    <a:lnTo>
                      <a:pt x="301" y="33"/>
                    </a:lnTo>
                    <a:lnTo>
                      <a:pt x="257" y="40"/>
                    </a:lnTo>
                    <a:lnTo>
                      <a:pt x="215" y="48"/>
                    </a:lnTo>
                    <a:lnTo>
                      <a:pt x="172" y="58"/>
                    </a:lnTo>
                    <a:lnTo>
                      <a:pt x="130" y="68"/>
                    </a:lnTo>
                    <a:lnTo>
                      <a:pt x="90" y="78"/>
                    </a:lnTo>
                    <a:lnTo>
                      <a:pt x="51" y="90"/>
                    </a:lnTo>
                    <a:lnTo>
                      <a:pt x="12" y="1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739" y="2112"/>
                <a:ext cx="331" cy="141"/>
              </a:xfrm>
              <a:custGeom>
                <a:avLst/>
                <a:gdLst/>
                <a:ahLst/>
                <a:cxnLst>
                  <a:cxn ang="0">
                    <a:pos x="152" y="8"/>
                  </a:cxn>
                  <a:cxn ang="0">
                    <a:pos x="0" y="196"/>
                  </a:cxn>
                  <a:cxn ang="0">
                    <a:pos x="457" y="282"/>
                  </a:cxn>
                  <a:cxn ang="0">
                    <a:pos x="662" y="87"/>
                  </a:cxn>
                  <a:cxn ang="0">
                    <a:pos x="157" y="0"/>
                  </a:cxn>
                  <a:cxn ang="0">
                    <a:pos x="152" y="8"/>
                  </a:cxn>
                </a:cxnLst>
                <a:rect l="0" t="0" r="r" b="b"/>
                <a:pathLst>
                  <a:path w="662" h="282">
                    <a:moveTo>
                      <a:pt x="152" y="8"/>
                    </a:moveTo>
                    <a:lnTo>
                      <a:pt x="0" y="196"/>
                    </a:lnTo>
                    <a:lnTo>
                      <a:pt x="457" y="282"/>
                    </a:lnTo>
                    <a:lnTo>
                      <a:pt x="662" y="87"/>
                    </a:lnTo>
                    <a:lnTo>
                      <a:pt x="157" y="0"/>
                    </a:lnTo>
                    <a:lnTo>
                      <a:pt x="152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768" y="2129"/>
                <a:ext cx="268" cy="107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119" y="1"/>
                  </a:cxn>
                  <a:cxn ang="0">
                    <a:pos x="133" y="4"/>
                  </a:cxn>
                  <a:cxn ang="0">
                    <a:pos x="152" y="7"/>
                  </a:cxn>
                  <a:cxn ang="0">
                    <a:pos x="178" y="12"/>
                  </a:cxn>
                  <a:cxn ang="0">
                    <a:pos x="206" y="18"/>
                  </a:cxn>
                  <a:cxn ang="0">
                    <a:pos x="239" y="22"/>
                  </a:cxn>
                  <a:cxn ang="0">
                    <a:pos x="273" y="29"/>
                  </a:cxn>
                  <a:cxn ang="0">
                    <a:pos x="310" y="35"/>
                  </a:cxn>
                  <a:cxn ang="0">
                    <a:pos x="346" y="42"/>
                  </a:cxn>
                  <a:cxn ang="0">
                    <a:pos x="383" y="48"/>
                  </a:cxn>
                  <a:cxn ang="0">
                    <a:pos x="417" y="53"/>
                  </a:cxn>
                  <a:cxn ang="0">
                    <a:pos x="449" y="59"/>
                  </a:cxn>
                  <a:cxn ang="0">
                    <a:pos x="478" y="64"/>
                  </a:cxn>
                  <a:cxn ang="0">
                    <a:pos x="502" y="68"/>
                  </a:cxn>
                  <a:cxn ang="0">
                    <a:pos x="522" y="72"/>
                  </a:cxn>
                  <a:cxn ang="0">
                    <a:pos x="536" y="74"/>
                  </a:cxn>
                  <a:cxn ang="0">
                    <a:pos x="521" y="89"/>
                  </a:cxn>
                  <a:cxn ang="0">
                    <a:pos x="500" y="107"/>
                  </a:cxn>
                  <a:cxn ang="0">
                    <a:pos x="477" y="129"/>
                  </a:cxn>
                  <a:cxn ang="0">
                    <a:pos x="453" y="152"/>
                  </a:cxn>
                  <a:cxn ang="0">
                    <a:pos x="430" y="174"/>
                  </a:cxn>
                  <a:cxn ang="0">
                    <a:pos x="410" y="193"/>
                  </a:cxn>
                  <a:cxn ang="0">
                    <a:pos x="396" y="208"/>
                  </a:cxn>
                  <a:cxn ang="0">
                    <a:pos x="388" y="215"/>
                  </a:cxn>
                  <a:cxn ang="0">
                    <a:pos x="383" y="213"/>
                  </a:cxn>
                  <a:cxn ang="0">
                    <a:pos x="369" y="211"/>
                  </a:cxn>
                  <a:cxn ang="0">
                    <a:pos x="350" y="208"/>
                  </a:cxn>
                  <a:cxn ang="0">
                    <a:pos x="327" y="203"/>
                  </a:cxn>
                  <a:cxn ang="0">
                    <a:pos x="301" y="197"/>
                  </a:cxn>
                  <a:cxn ang="0">
                    <a:pos x="271" y="191"/>
                  </a:cxn>
                  <a:cxn ang="0">
                    <a:pos x="239" y="186"/>
                  </a:cxn>
                  <a:cxn ang="0">
                    <a:pos x="205" y="179"/>
                  </a:cxn>
                  <a:cxn ang="0">
                    <a:pos x="172" y="173"/>
                  </a:cxn>
                  <a:cxn ang="0">
                    <a:pos x="138" y="167"/>
                  </a:cxn>
                  <a:cxn ang="0">
                    <a:pos x="107" y="160"/>
                  </a:cxn>
                  <a:cxn ang="0">
                    <a:pos x="77" y="156"/>
                  </a:cxn>
                  <a:cxn ang="0">
                    <a:pos x="51" y="150"/>
                  </a:cxn>
                  <a:cxn ang="0">
                    <a:pos x="29" y="147"/>
                  </a:cxn>
                  <a:cxn ang="0">
                    <a:pos x="12" y="143"/>
                  </a:cxn>
                  <a:cxn ang="0">
                    <a:pos x="0" y="141"/>
                  </a:cxn>
                  <a:cxn ang="0">
                    <a:pos x="12" y="126"/>
                  </a:cxn>
                  <a:cxn ang="0">
                    <a:pos x="27" y="107"/>
                  </a:cxn>
                  <a:cxn ang="0">
                    <a:pos x="44" y="86"/>
                  </a:cxn>
                  <a:cxn ang="0">
                    <a:pos x="61" y="64"/>
                  </a:cxn>
                  <a:cxn ang="0">
                    <a:pos x="79" y="42"/>
                  </a:cxn>
                  <a:cxn ang="0">
                    <a:pos x="94" y="22"/>
                  </a:cxn>
                  <a:cxn ang="0">
                    <a:pos x="105" y="8"/>
                  </a:cxn>
                  <a:cxn ang="0">
                    <a:pos x="112" y="0"/>
                  </a:cxn>
                </a:cxnLst>
                <a:rect l="0" t="0" r="r" b="b"/>
                <a:pathLst>
                  <a:path w="536" h="215">
                    <a:moveTo>
                      <a:pt x="112" y="0"/>
                    </a:moveTo>
                    <a:lnTo>
                      <a:pt x="119" y="1"/>
                    </a:lnTo>
                    <a:lnTo>
                      <a:pt x="133" y="4"/>
                    </a:lnTo>
                    <a:lnTo>
                      <a:pt x="152" y="7"/>
                    </a:lnTo>
                    <a:lnTo>
                      <a:pt x="178" y="12"/>
                    </a:lnTo>
                    <a:lnTo>
                      <a:pt x="206" y="18"/>
                    </a:lnTo>
                    <a:lnTo>
                      <a:pt x="239" y="22"/>
                    </a:lnTo>
                    <a:lnTo>
                      <a:pt x="273" y="29"/>
                    </a:lnTo>
                    <a:lnTo>
                      <a:pt x="310" y="35"/>
                    </a:lnTo>
                    <a:lnTo>
                      <a:pt x="346" y="42"/>
                    </a:lnTo>
                    <a:lnTo>
                      <a:pt x="383" y="48"/>
                    </a:lnTo>
                    <a:lnTo>
                      <a:pt x="417" y="53"/>
                    </a:lnTo>
                    <a:lnTo>
                      <a:pt x="449" y="59"/>
                    </a:lnTo>
                    <a:lnTo>
                      <a:pt x="478" y="64"/>
                    </a:lnTo>
                    <a:lnTo>
                      <a:pt x="502" y="68"/>
                    </a:lnTo>
                    <a:lnTo>
                      <a:pt x="522" y="72"/>
                    </a:lnTo>
                    <a:lnTo>
                      <a:pt x="536" y="74"/>
                    </a:lnTo>
                    <a:lnTo>
                      <a:pt x="521" y="89"/>
                    </a:lnTo>
                    <a:lnTo>
                      <a:pt x="500" y="107"/>
                    </a:lnTo>
                    <a:lnTo>
                      <a:pt x="477" y="129"/>
                    </a:lnTo>
                    <a:lnTo>
                      <a:pt x="453" y="152"/>
                    </a:lnTo>
                    <a:lnTo>
                      <a:pt x="430" y="174"/>
                    </a:lnTo>
                    <a:lnTo>
                      <a:pt x="410" y="193"/>
                    </a:lnTo>
                    <a:lnTo>
                      <a:pt x="396" y="208"/>
                    </a:lnTo>
                    <a:lnTo>
                      <a:pt x="388" y="215"/>
                    </a:lnTo>
                    <a:lnTo>
                      <a:pt x="383" y="213"/>
                    </a:lnTo>
                    <a:lnTo>
                      <a:pt x="369" y="211"/>
                    </a:lnTo>
                    <a:lnTo>
                      <a:pt x="350" y="208"/>
                    </a:lnTo>
                    <a:lnTo>
                      <a:pt x="327" y="203"/>
                    </a:lnTo>
                    <a:lnTo>
                      <a:pt x="301" y="197"/>
                    </a:lnTo>
                    <a:lnTo>
                      <a:pt x="271" y="191"/>
                    </a:lnTo>
                    <a:lnTo>
                      <a:pt x="239" y="186"/>
                    </a:lnTo>
                    <a:lnTo>
                      <a:pt x="205" y="179"/>
                    </a:lnTo>
                    <a:lnTo>
                      <a:pt x="172" y="173"/>
                    </a:lnTo>
                    <a:lnTo>
                      <a:pt x="138" y="167"/>
                    </a:lnTo>
                    <a:lnTo>
                      <a:pt x="107" y="160"/>
                    </a:lnTo>
                    <a:lnTo>
                      <a:pt x="77" y="156"/>
                    </a:lnTo>
                    <a:lnTo>
                      <a:pt x="51" y="150"/>
                    </a:lnTo>
                    <a:lnTo>
                      <a:pt x="29" y="147"/>
                    </a:lnTo>
                    <a:lnTo>
                      <a:pt x="12" y="143"/>
                    </a:lnTo>
                    <a:lnTo>
                      <a:pt x="0" y="141"/>
                    </a:lnTo>
                    <a:lnTo>
                      <a:pt x="12" y="126"/>
                    </a:lnTo>
                    <a:lnTo>
                      <a:pt x="27" y="107"/>
                    </a:lnTo>
                    <a:lnTo>
                      <a:pt x="44" y="86"/>
                    </a:lnTo>
                    <a:lnTo>
                      <a:pt x="61" y="64"/>
                    </a:lnTo>
                    <a:lnTo>
                      <a:pt x="79" y="42"/>
                    </a:lnTo>
                    <a:lnTo>
                      <a:pt x="94" y="22"/>
                    </a:lnTo>
                    <a:lnTo>
                      <a:pt x="105" y="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383" y="1944"/>
                <a:ext cx="523" cy="345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0" y="48"/>
                  </a:cxn>
                  <a:cxn ang="0">
                    <a:pos x="200" y="574"/>
                  </a:cxn>
                  <a:cxn ang="0">
                    <a:pos x="957" y="688"/>
                  </a:cxn>
                  <a:cxn ang="0">
                    <a:pos x="1046" y="640"/>
                  </a:cxn>
                  <a:cxn ang="0">
                    <a:pos x="871" y="89"/>
                  </a:cxn>
                  <a:cxn ang="0">
                    <a:pos x="105" y="0"/>
                  </a:cxn>
                  <a:cxn ang="0">
                    <a:pos x="101" y="2"/>
                  </a:cxn>
                </a:cxnLst>
                <a:rect l="0" t="0" r="r" b="b"/>
                <a:pathLst>
                  <a:path w="1046" h="688">
                    <a:moveTo>
                      <a:pt x="101" y="2"/>
                    </a:moveTo>
                    <a:lnTo>
                      <a:pt x="0" y="48"/>
                    </a:lnTo>
                    <a:lnTo>
                      <a:pt x="200" y="574"/>
                    </a:lnTo>
                    <a:lnTo>
                      <a:pt x="957" y="688"/>
                    </a:lnTo>
                    <a:lnTo>
                      <a:pt x="1046" y="640"/>
                    </a:lnTo>
                    <a:lnTo>
                      <a:pt x="871" y="89"/>
                    </a:lnTo>
                    <a:lnTo>
                      <a:pt x="105" y="0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404" y="1961"/>
                <a:ext cx="483" cy="312"/>
              </a:xfrm>
              <a:custGeom>
                <a:avLst/>
                <a:gdLst/>
                <a:ahLst/>
                <a:cxnLst>
                  <a:cxn ang="0">
                    <a:pos x="80" y="1"/>
                  </a:cxn>
                  <a:cxn ang="0">
                    <a:pos x="140" y="8"/>
                  </a:cxn>
                  <a:cxn ang="0">
                    <a:pos x="241" y="20"/>
                  </a:cxn>
                  <a:cxn ang="0">
                    <a:pos x="368" y="35"/>
                  </a:cxn>
                  <a:cxn ang="0">
                    <a:pos x="502" y="50"/>
                  </a:cxn>
                  <a:cxn ang="0">
                    <a:pos x="629" y="64"/>
                  </a:cxn>
                  <a:cxn ang="0">
                    <a:pos x="733" y="77"/>
                  </a:cxn>
                  <a:cxn ang="0">
                    <a:pos x="795" y="84"/>
                  </a:cxn>
                  <a:cxn ang="0">
                    <a:pos x="814" y="112"/>
                  </a:cxn>
                  <a:cxn ang="0">
                    <a:pos x="858" y="248"/>
                  </a:cxn>
                  <a:cxn ang="0">
                    <a:pos x="915" y="426"/>
                  </a:cxn>
                  <a:cxn ang="0">
                    <a:pos x="958" y="564"/>
                  </a:cxn>
                  <a:cxn ang="0">
                    <a:pos x="961" y="595"/>
                  </a:cxn>
                  <a:cxn ang="0">
                    <a:pos x="945" y="605"/>
                  </a:cxn>
                  <a:cxn ang="0">
                    <a:pos x="928" y="614"/>
                  </a:cxn>
                  <a:cxn ang="0">
                    <a:pos x="915" y="621"/>
                  </a:cxn>
                  <a:cxn ang="0">
                    <a:pos x="902" y="622"/>
                  </a:cxn>
                  <a:cxn ang="0">
                    <a:pos x="842" y="613"/>
                  </a:cxn>
                  <a:cxn ang="0">
                    <a:pos x="742" y="597"/>
                  </a:cxn>
                  <a:cxn ang="0">
                    <a:pos x="616" y="578"/>
                  </a:cxn>
                  <a:cxn ang="0">
                    <a:pos x="484" y="559"/>
                  </a:cxn>
                  <a:cxn ang="0">
                    <a:pos x="358" y="539"/>
                  </a:cxn>
                  <a:cxn ang="0">
                    <a:pos x="256" y="524"/>
                  </a:cxn>
                  <a:cxn ang="0">
                    <a:pos x="195" y="515"/>
                  </a:cxn>
                  <a:cxn ang="0">
                    <a:pos x="174" y="488"/>
                  </a:cxn>
                  <a:cxn ang="0">
                    <a:pos x="126" y="360"/>
                  </a:cxn>
                  <a:cxn ang="0">
                    <a:pos x="61" y="191"/>
                  </a:cxn>
                  <a:cxn ang="0">
                    <a:pos x="11" y="60"/>
                  </a:cxn>
                  <a:cxn ang="0">
                    <a:pos x="8" y="29"/>
                  </a:cxn>
                  <a:cxn ang="0">
                    <a:pos x="29" y="18"/>
                  </a:cxn>
                  <a:cxn ang="0">
                    <a:pos x="51" y="9"/>
                  </a:cxn>
                  <a:cxn ang="0">
                    <a:pos x="67" y="1"/>
                  </a:cxn>
                </a:cxnLst>
                <a:rect l="0" t="0" r="r" b="b"/>
                <a:pathLst>
                  <a:path w="968" h="623">
                    <a:moveTo>
                      <a:pt x="70" y="0"/>
                    </a:moveTo>
                    <a:lnTo>
                      <a:pt x="80" y="1"/>
                    </a:lnTo>
                    <a:lnTo>
                      <a:pt x="104" y="3"/>
                    </a:lnTo>
                    <a:lnTo>
                      <a:pt x="140" y="8"/>
                    </a:lnTo>
                    <a:lnTo>
                      <a:pt x="187" y="14"/>
                    </a:lnTo>
                    <a:lnTo>
                      <a:pt x="241" y="20"/>
                    </a:lnTo>
                    <a:lnTo>
                      <a:pt x="302" y="26"/>
                    </a:lnTo>
                    <a:lnTo>
                      <a:pt x="368" y="35"/>
                    </a:lnTo>
                    <a:lnTo>
                      <a:pt x="434" y="43"/>
                    </a:lnTo>
                    <a:lnTo>
                      <a:pt x="502" y="50"/>
                    </a:lnTo>
                    <a:lnTo>
                      <a:pt x="568" y="58"/>
                    </a:lnTo>
                    <a:lnTo>
                      <a:pt x="629" y="64"/>
                    </a:lnTo>
                    <a:lnTo>
                      <a:pt x="684" y="71"/>
                    </a:lnTo>
                    <a:lnTo>
                      <a:pt x="733" y="77"/>
                    </a:lnTo>
                    <a:lnTo>
                      <a:pt x="770" y="81"/>
                    </a:lnTo>
                    <a:lnTo>
                      <a:pt x="795" y="84"/>
                    </a:lnTo>
                    <a:lnTo>
                      <a:pt x="806" y="85"/>
                    </a:lnTo>
                    <a:lnTo>
                      <a:pt x="814" y="112"/>
                    </a:lnTo>
                    <a:lnTo>
                      <a:pt x="833" y="169"/>
                    </a:lnTo>
                    <a:lnTo>
                      <a:pt x="858" y="248"/>
                    </a:lnTo>
                    <a:lnTo>
                      <a:pt x="886" y="336"/>
                    </a:lnTo>
                    <a:lnTo>
                      <a:pt x="915" y="426"/>
                    </a:lnTo>
                    <a:lnTo>
                      <a:pt x="940" y="506"/>
                    </a:lnTo>
                    <a:lnTo>
                      <a:pt x="958" y="564"/>
                    </a:lnTo>
                    <a:lnTo>
                      <a:pt x="968" y="592"/>
                    </a:lnTo>
                    <a:lnTo>
                      <a:pt x="961" y="595"/>
                    </a:lnTo>
                    <a:lnTo>
                      <a:pt x="954" y="600"/>
                    </a:lnTo>
                    <a:lnTo>
                      <a:pt x="945" y="605"/>
                    </a:lnTo>
                    <a:lnTo>
                      <a:pt x="937" y="609"/>
                    </a:lnTo>
                    <a:lnTo>
                      <a:pt x="928" y="614"/>
                    </a:lnTo>
                    <a:lnTo>
                      <a:pt x="920" y="617"/>
                    </a:lnTo>
                    <a:lnTo>
                      <a:pt x="915" y="621"/>
                    </a:lnTo>
                    <a:lnTo>
                      <a:pt x="911" y="623"/>
                    </a:lnTo>
                    <a:lnTo>
                      <a:pt x="902" y="622"/>
                    </a:lnTo>
                    <a:lnTo>
                      <a:pt x="878" y="617"/>
                    </a:lnTo>
                    <a:lnTo>
                      <a:pt x="842" y="613"/>
                    </a:lnTo>
                    <a:lnTo>
                      <a:pt x="796" y="606"/>
                    </a:lnTo>
                    <a:lnTo>
                      <a:pt x="742" y="597"/>
                    </a:lnTo>
                    <a:lnTo>
                      <a:pt x="681" y="589"/>
                    </a:lnTo>
                    <a:lnTo>
                      <a:pt x="616" y="578"/>
                    </a:lnTo>
                    <a:lnTo>
                      <a:pt x="551" y="568"/>
                    </a:lnTo>
                    <a:lnTo>
                      <a:pt x="484" y="559"/>
                    </a:lnTo>
                    <a:lnTo>
                      <a:pt x="419" y="548"/>
                    </a:lnTo>
                    <a:lnTo>
                      <a:pt x="358" y="539"/>
                    </a:lnTo>
                    <a:lnTo>
                      <a:pt x="303" y="531"/>
                    </a:lnTo>
                    <a:lnTo>
                      <a:pt x="256" y="524"/>
                    </a:lnTo>
                    <a:lnTo>
                      <a:pt x="219" y="518"/>
                    </a:lnTo>
                    <a:lnTo>
                      <a:pt x="195" y="515"/>
                    </a:lnTo>
                    <a:lnTo>
                      <a:pt x="183" y="513"/>
                    </a:lnTo>
                    <a:lnTo>
                      <a:pt x="174" y="488"/>
                    </a:lnTo>
                    <a:lnTo>
                      <a:pt x="153" y="434"/>
                    </a:lnTo>
                    <a:lnTo>
                      <a:pt x="126" y="360"/>
                    </a:lnTo>
                    <a:lnTo>
                      <a:pt x="93" y="275"/>
                    </a:lnTo>
                    <a:lnTo>
                      <a:pt x="61" y="191"/>
                    </a:lnTo>
                    <a:lnTo>
                      <a:pt x="32" y="115"/>
                    </a:lnTo>
                    <a:lnTo>
                      <a:pt x="11" y="60"/>
                    </a:lnTo>
                    <a:lnTo>
                      <a:pt x="0" y="32"/>
                    </a:lnTo>
                    <a:lnTo>
                      <a:pt x="8" y="29"/>
                    </a:lnTo>
                    <a:lnTo>
                      <a:pt x="19" y="24"/>
                    </a:lnTo>
                    <a:lnTo>
                      <a:pt x="29" y="18"/>
                    </a:lnTo>
                    <a:lnTo>
                      <a:pt x="41" y="14"/>
                    </a:lnTo>
                    <a:lnTo>
                      <a:pt x="51" y="9"/>
                    </a:lnTo>
                    <a:lnTo>
                      <a:pt x="60" y="5"/>
                    </a:lnTo>
                    <a:lnTo>
                      <a:pt x="67" y="1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495" y="2281"/>
                <a:ext cx="324" cy="144"/>
              </a:xfrm>
              <a:custGeom>
                <a:avLst/>
                <a:gdLst/>
                <a:ahLst/>
                <a:cxnLst>
                  <a:cxn ang="0">
                    <a:pos x="194" y="4"/>
                  </a:cxn>
                  <a:cxn ang="0">
                    <a:pos x="0" y="136"/>
                  </a:cxn>
                  <a:cxn ang="0">
                    <a:pos x="12" y="205"/>
                  </a:cxn>
                  <a:cxn ang="0">
                    <a:pos x="464" y="288"/>
                  </a:cxn>
                  <a:cxn ang="0">
                    <a:pos x="649" y="118"/>
                  </a:cxn>
                  <a:cxn ang="0">
                    <a:pos x="649" y="57"/>
                  </a:cxn>
                  <a:cxn ang="0">
                    <a:pos x="200" y="0"/>
                  </a:cxn>
                  <a:cxn ang="0">
                    <a:pos x="194" y="4"/>
                  </a:cxn>
                </a:cxnLst>
                <a:rect l="0" t="0" r="r" b="b"/>
                <a:pathLst>
                  <a:path w="649" h="288">
                    <a:moveTo>
                      <a:pt x="194" y="4"/>
                    </a:moveTo>
                    <a:lnTo>
                      <a:pt x="0" y="136"/>
                    </a:lnTo>
                    <a:lnTo>
                      <a:pt x="12" y="205"/>
                    </a:lnTo>
                    <a:lnTo>
                      <a:pt x="464" y="288"/>
                    </a:lnTo>
                    <a:lnTo>
                      <a:pt x="649" y="118"/>
                    </a:lnTo>
                    <a:lnTo>
                      <a:pt x="649" y="57"/>
                    </a:lnTo>
                    <a:lnTo>
                      <a:pt x="200" y="0"/>
                    </a:lnTo>
                    <a:lnTo>
                      <a:pt x="19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512" y="2298"/>
                <a:ext cx="291" cy="110"/>
              </a:xfrm>
              <a:custGeom>
                <a:avLst/>
                <a:gdLst/>
                <a:ahLst/>
                <a:cxnLst>
                  <a:cxn ang="0">
                    <a:pos x="171" y="0"/>
                  </a:cxn>
                  <a:cxn ang="0">
                    <a:pos x="177" y="1"/>
                  </a:cxn>
                  <a:cxn ang="0">
                    <a:pos x="191" y="2"/>
                  </a:cxn>
                  <a:cxn ang="0">
                    <a:pos x="212" y="4"/>
                  </a:cxn>
                  <a:cxn ang="0">
                    <a:pos x="237" y="8"/>
                  </a:cxn>
                  <a:cxn ang="0">
                    <a:pos x="267" y="11"/>
                  </a:cxn>
                  <a:cxn ang="0">
                    <a:pos x="299" y="16"/>
                  </a:cxn>
                  <a:cxn ang="0">
                    <a:pos x="335" y="20"/>
                  </a:cxn>
                  <a:cxn ang="0">
                    <a:pos x="372" y="25"/>
                  </a:cxn>
                  <a:cxn ang="0">
                    <a:pos x="408" y="30"/>
                  </a:cxn>
                  <a:cxn ang="0">
                    <a:pos x="443" y="34"/>
                  </a:cxn>
                  <a:cxn ang="0">
                    <a:pos x="478" y="38"/>
                  </a:cxn>
                  <a:cxn ang="0">
                    <a:pos x="509" y="42"/>
                  </a:cxn>
                  <a:cxn ang="0">
                    <a:pos x="535" y="46"/>
                  </a:cxn>
                  <a:cxn ang="0">
                    <a:pos x="557" y="48"/>
                  </a:cxn>
                  <a:cxn ang="0">
                    <a:pos x="572" y="50"/>
                  </a:cxn>
                  <a:cxn ang="0">
                    <a:pos x="581" y="52"/>
                  </a:cxn>
                  <a:cxn ang="0">
                    <a:pos x="581" y="57"/>
                  </a:cxn>
                  <a:cxn ang="0">
                    <a:pos x="581" y="62"/>
                  </a:cxn>
                  <a:cxn ang="0">
                    <a:pos x="581" y="65"/>
                  </a:cxn>
                  <a:cxn ang="0">
                    <a:pos x="581" y="70"/>
                  </a:cxn>
                  <a:cxn ang="0">
                    <a:pos x="572" y="79"/>
                  </a:cxn>
                  <a:cxn ang="0">
                    <a:pos x="554" y="96"/>
                  </a:cxn>
                  <a:cxn ang="0">
                    <a:pos x="530" y="120"/>
                  </a:cxn>
                  <a:cxn ang="0">
                    <a:pos x="501" y="145"/>
                  </a:cxn>
                  <a:cxn ang="0">
                    <a:pos x="473" y="170"/>
                  </a:cxn>
                  <a:cxn ang="0">
                    <a:pos x="448" y="193"/>
                  </a:cxn>
                  <a:cxn ang="0">
                    <a:pos x="428" y="211"/>
                  </a:cxn>
                  <a:cxn ang="0">
                    <a:pos x="419" y="220"/>
                  </a:cxn>
                  <a:cxn ang="0">
                    <a:pos x="412" y="219"/>
                  </a:cxn>
                  <a:cxn ang="0">
                    <a:pos x="398" y="216"/>
                  </a:cxn>
                  <a:cxn ang="0">
                    <a:pos x="376" y="212"/>
                  </a:cxn>
                  <a:cxn ang="0">
                    <a:pos x="351" y="207"/>
                  </a:cxn>
                  <a:cxn ang="0">
                    <a:pos x="320" y="201"/>
                  </a:cxn>
                  <a:cxn ang="0">
                    <a:pos x="287" y="196"/>
                  </a:cxn>
                  <a:cxn ang="0">
                    <a:pos x="251" y="189"/>
                  </a:cxn>
                  <a:cxn ang="0">
                    <a:pos x="214" y="182"/>
                  </a:cxn>
                  <a:cxn ang="0">
                    <a:pos x="177" y="175"/>
                  </a:cxn>
                  <a:cxn ang="0">
                    <a:pos x="140" y="169"/>
                  </a:cxn>
                  <a:cxn ang="0">
                    <a:pos x="107" y="162"/>
                  </a:cxn>
                  <a:cxn ang="0">
                    <a:pos x="76" y="156"/>
                  </a:cxn>
                  <a:cxn ang="0">
                    <a:pos x="49" y="152"/>
                  </a:cxn>
                  <a:cxn ang="0">
                    <a:pos x="28" y="148"/>
                  </a:cxn>
                  <a:cxn ang="0">
                    <a:pos x="13" y="145"/>
                  </a:cxn>
                  <a:cxn ang="0">
                    <a:pos x="4" y="144"/>
                  </a:cxn>
                  <a:cxn ang="0">
                    <a:pos x="3" y="137"/>
                  </a:cxn>
                  <a:cxn ang="0">
                    <a:pos x="2" y="130"/>
                  </a:cxn>
                  <a:cxn ang="0">
                    <a:pos x="1" y="123"/>
                  </a:cxn>
                  <a:cxn ang="0">
                    <a:pos x="0" y="117"/>
                  </a:cxn>
                  <a:cxn ang="0">
                    <a:pos x="11" y="109"/>
                  </a:cxn>
                  <a:cxn ang="0">
                    <a:pos x="32" y="95"/>
                  </a:cxn>
                  <a:cxn ang="0">
                    <a:pos x="59" y="77"/>
                  </a:cxn>
                  <a:cxn ang="0">
                    <a:pos x="89" y="56"/>
                  </a:cxn>
                  <a:cxn ang="0">
                    <a:pos x="117" y="37"/>
                  </a:cxn>
                  <a:cxn ang="0">
                    <a:pos x="144" y="19"/>
                  </a:cxn>
                  <a:cxn ang="0">
                    <a:pos x="162" y="6"/>
                  </a:cxn>
                  <a:cxn ang="0">
                    <a:pos x="171" y="0"/>
                  </a:cxn>
                </a:cxnLst>
                <a:rect l="0" t="0" r="r" b="b"/>
                <a:pathLst>
                  <a:path w="581" h="220">
                    <a:moveTo>
                      <a:pt x="171" y="0"/>
                    </a:moveTo>
                    <a:lnTo>
                      <a:pt x="177" y="1"/>
                    </a:lnTo>
                    <a:lnTo>
                      <a:pt x="191" y="2"/>
                    </a:lnTo>
                    <a:lnTo>
                      <a:pt x="212" y="4"/>
                    </a:lnTo>
                    <a:lnTo>
                      <a:pt x="237" y="8"/>
                    </a:lnTo>
                    <a:lnTo>
                      <a:pt x="267" y="11"/>
                    </a:lnTo>
                    <a:lnTo>
                      <a:pt x="299" y="16"/>
                    </a:lnTo>
                    <a:lnTo>
                      <a:pt x="335" y="20"/>
                    </a:lnTo>
                    <a:lnTo>
                      <a:pt x="372" y="25"/>
                    </a:lnTo>
                    <a:lnTo>
                      <a:pt x="408" y="30"/>
                    </a:lnTo>
                    <a:lnTo>
                      <a:pt x="443" y="34"/>
                    </a:lnTo>
                    <a:lnTo>
                      <a:pt x="478" y="38"/>
                    </a:lnTo>
                    <a:lnTo>
                      <a:pt x="509" y="42"/>
                    </a:lnTo>
                    <a:lnTo>
                      <a:pt x="535" y="46"/>
                    </a:lnTo>
                    <a:lnTo>
                      <a:pt x="557" y="48"/>
                    </a:lnTo>
                    <a:lnTo>
                      <a:pt x="572" y="50"/>
                    </a:lnTo>
                    <a:lnTo>
                      <a:pt x="581" y="52"/>
                    </a:lnTo>
                    <a:lnTo>
                      <a:pt x="581" y="57"/>
                    </a:lnTo>
                    <a:lnTo>
                      <a:pt x="581" y="62"/>
                    </a:lnTo>
                    <a:lnTo>
                      <a:pt x="581" y="65"/>
                    </a:lnTo>
                    <a:lnTo>
                      <a:pt x="581" y="70"/>
                    </a:lnTo>
                    <a:lnTo>
                      <a:pt x="572" y="79"/>
                    </a:lnTo>
                    <a:lnTo>
                      <a:pt x="554" y="96"/>
                    </a:lnTo>
                    <a:lnTo>
                      <a:pt x="530" y="120"/>
                    </a:lnTo>
                    <a:lnTo>
                      <a:pt x="501" y="145"/>
                    </a:lnTo>
                    <a:lnTo>
                      <a:pt x="473" y="170"/>
                    </a:lnTo>
                    <a:lnTo>
                      <a:pt x="448" y="193"/>
                    </a:lnTo>
                    <a:lnTo>
                      <a:pt x="428" y="211"/>
                    </a:lnTo>
                    <a:lnTo>
                      <a:pt x="419" y="220"/>
                    </a:lnTo>
                    <a:lnTo>
                      <a:pt x="412" y="219"/>
                    </a:lnTo>
                    <a:lnTo>
                      <a:pt x="398" y="216"/>
                    </a:lnTo>
                    <a:lnTo>
                      <a:pt x="376" y="212"/>
                    </a:lnTo>
                    <a:lnTo>
                      <a:pt x="351" y="207"/>
                    </a:lnTo>
                    <a:lnTo>
                      <a:pt x="320" y="201"/>
                    </a:lnTo>
                    <a:lnTo>
                      <a:pt x="287" y="196"/>
                    </a:lnTo>
                    <a:lnTo>
                      <a:pt x="251" y="189"/>
                    </a:lnTo>
                    <a:lnTo>
                      <a:pt x="214" y="182"/>
                    </a:lnTo>
                    <a:lnTo>
                      <a:pt x="177" y="175"/>
                    </a:lnTo>
                    <a:lnTo>
                      <a:pt x="140" y="169"/>
                    </a:lnTo>
                    <a:lnTo>
                      <a:pt x="107" y="162"/>
                    </a:lnTo>
                    <a:lnTo>
                      <a:pt x="76" y="156"/>
                    </a:lnTo>
                    <a:lnTo>
                      <a:pt x="49" y="152"/>
                    </a:lnTo>
                    <a:lnTo>
                      <a:pt x="28" y="148"/>
                    </a:lnTo>
                    <a:lnTo>
                      <a:pt x="13" y="145"/>
                    </a:lnTo>
                    <a:lnTo>
                      <a:pt x="4" y="144"/>
                    </a:lnTo>
                    <a:lnTo>
                      <a:pt x="3" y="137"/>
                    </a:lnTo>
                    <a:lnTo>
                      <a:pt x="2" y="130"/>
                    </a:lnTo>
                    <a:lnTo>
                      <a:pt x="1" y="123"/>
                    </a:lnTo>
                    <a:lnTo>
                      <a:pt x="0" y="117"/>
                    </a:lnTo>
                    <a:lnTo>
                      <a:pt x="11" y="109"/>
                    </a:lnTo>
                    <a:lnTo>
                      <a:pt x="32" y="95"/>
                    </a:lnTo>
                    <a:lnTo>
                      <a:pt x="59" y="77"/>
                    </a:lnTo>
                    <a:lnTo>
                      <a:pt x="89" y="56"/>
                    </a:lnTo>
                    <a:lnTo>
                      <a:pt x="117" y="37"/>
                    </a:lnTo>
                    <a:lnTo>
                      <a:pt x="144" y="19"/>
                    </a:lnTo>
                    <a:lnTo>
                      <a:pt x="162" y="6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31"/>
              <p:cNvSpPr>
                <a:spLocks/>
              </p:cNvSpPr>
              <p:nvPr/>
            </p:nvSpPr>
            <p:spPr bwMode="auto">
              <a:xfrm>
                <a:off x="590" y="2186"/>
                <a:ext cx="115" cy="169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0" y="302"/>
                  </a:cxn>
                  <a:cxn ang="0">
                    <a:pos x="232" y="339"/>
                  </a:cxn>
                  <a:cxn ang="0">
                    <a:pos x="232" y="32"/>
                  </a:cxn>
                  <a:cxn ang="0">
                    <a:pos x="0" y="0"/>
                  </a:cxn>
                  <a:cxn ang="0">
                    <a:pos x="0" y="19"/>
                  </a:cxn>
                </a:cxnLst>
                <a:rect l="0" t="0" r="r" b="b"/>
                <a:pathLst>
                  <a:path w="232" h="339">
                    <a:moveTo>
                      <a:pt x="0" y="19"/>
                    </a:moveTo>
                    <a:lnTo>
                      <a:pt x="0" y="302"/>
                    </a:lnTo>
                    <a:lnTo>
                      <a:pt x="232" y="339"/>
                    </a:lnTo>
                    <a:lnTo>
                      <a:pt x="232" y="32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32"/>
              <p:cNvSpPr>
                <a:spLocks/>
              </p:cNvSpPr>
              <p:nvPr/>
            </p:nvSpPr>
            <p:spPr bwMode="auto">
              <a:xfrm>
                <a:off x="605" y="2204"/>
                <a:ext cx="84" cy="1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2"/>
                  </a:cxn>
                  <a:cxn ang="0">
                    <a:pos x="36" y="5"/>
                  </a:cxn>
                  <a:cxn ang="0">
                    <a:pos x="60" y="8"/>
                  </a:cxn>
                  <a:cxn ang="0">
                    <a:pos x="88" y="12"/>
                  </a:cxn>
                  <a:cxn ang="0">
                    <a:pos x="113" y="15"/>
                  </a:cxn>
                  <a:cxn ang="0">
                    <a:pos x="137" y="18"/>
                  </a:cxn>
                  <a:cxn ang="0">
                    <a:pos x="157" y="21"/>
                  </a:cxn>
                  <a:cxn ang="0">
                    <a:pos x="168" y="23"/>
                  </a:cxn>
                  <a:cxn ang="0">
                    <a:pos x="168" y="66"/>
                  </a:cxn>
                  <a:cxn ang="0">
                    <a:pos x="168" y="141"/>
                  </a:cxn>
                  <a:cxn ang="0">
                    <a:pos x="168" y="217"/>
                  </a:cxn>
                  <a:cxn ang="0">
                    <a:pos x="168" y="264"/>
                  </a:cxn>
                  <a:cxn ang="0">
                    <a:pos x="155" y="261"/>
                  </a:cxn>
                  <a:cxn ang="0">
                    <a:pos x="134" y="259"/>
                  </a:cxn>
                  <a:cxn ang="0">
                    <a:pos x="109" y="256"/>
                  </a:cxn>
                  <a:cxn ang="0">
                    <a:pos x="82" y="251"/>
                  </a:cxn>
                  <a:cxn ang="0">
                    <a:pos x="56" y="246"/>
                  </a:cxn>
                  <a:cxn ang="0">
                    <a:pos x="31" y="243"/>
                  </a:cxn>
                  <a:cxn ang="0">
                    <a:pos x="13" y="241"/>
                  </a:cxn>
                  <a:cxn ang="0">
                    <a:pos x="0" y="238"/>
                  </a:cxn>
                  <a:cxn ang="0">
                    <a:pos x="0" y="196"/>
                  </a:cxn>
                  <a:cxn ang="0">
                    <a:pos x="0" y="122"/>
                  </a:cxn>
                  <a:cxn ang="0">
                    <a:pos x="0" y="46"/>
                  </a:cxn>
                  <a:cxn ang="0">
                    <a:pos x="0" y="0"/>
                  </a:cxn>
                </a:cxnLst>
                <a:rect l="0" t="0" r="r" b="b"/>
                <a:pathLst>
                  <a:path w="168" h="264">
                    <a:moveTo>
                      <a:pt x="0" y="0"/>
                    </a:moveTo>
                    <a:lnTo>
                      <a:pt x="15" y="2"/>
                    </a:lnTo>
                    <a:lnTo>
                      <a:pt x="36" y="5"/>
                    </a:lnTo>
                    <a:lnTo>
                      <a:pt x="60" y="8"/>
                    </a:lnTo>
                    <a:lnTo>
                      <a:pt x="88" y="12"/>
                    </a:lnTo>
                    <a:lnTo>
                      <a:pt x="113" y="15"/>
                    </a:lnTo>
                    <a:lnTo>
                      <a:pt x="137" y="18"/>
                    </a:lnTo>
                    <a:lnTo>
                      <a:pt x="157" y="21"/>
                    </a:lnTo>
                    <a:lnTo>
                      <a:pt x="168" y="23"/>
                    </a:lnTo>
                    <a:lnTo>
                      <a:pt x="168" y="66"/>
                    </a:lnTo>
                    <a:lnTo>
                      <a:pt x="168" y="141"/>
                    </a:lnTo>
                    <a:lnTo>
                      <a:pt x="168" y="217"/>
                    </a:lnTo>
                    <a:lnTo>
                      <a:pt x="168" y="264"/>
                    </a:lnTo>
                    <a:lnTo>
                      <a:pt x="155" y="261"/>
                    </a:lnTo>
                    <a:lnTo>
                      <a:pt x="134" y="259"/>
                    </a:lnTo>
                    <a:lnTo>
                      <a:pt x="109" y="256"/>
                    </a:lnTo>
                    <a:lnTo>
                      <a:pt x="82" y="251"/>
                    </a:lnTo>
                    <a:lnTo>
                      <a:pt x="56" y="246"/>
                    </a:lnTo>
                    <a:lnTo>
                      <a:pt x="31" y="243"/>
                    </a:lnTo>
                    <a:lnTo>
                      <a:pt x="13" y="241"/>
                    </a:lnTo>
                    <a:lnTo>
                      <a:pt x="0" y="238"/>
                    </a:lnTo>
                    <a:lnTo>
                      <a:pt x="0" y="196"/>
                    </a:lnTo>
                    <a:lnTo>
                      <a:pt x="0" y="122"/>
                    </a:lnTo>
                    <a:lnTo>
                      <a:pt x="0" y="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1022" y="2206"/>
                <a:ext cx="114" cy="114"/>
              </a:xfrm>
              <a:custGeom>
                <a:avLst/>
                <a:gdLst/>
                <a:ahLst/>
                <a:cxnLst>
                  <a:cxn ang="0">
                    <a:pos x="50" y="49"/>
                  </a:cxn>
                  <a:cxn ang="0">
                    <a:pos x="39" y="60"/>
                  </a:cxn>
                  <a:cxn ang="0">
                    <a:pos x="29" y="73"/>
                  </a:cxn>
                  <a:cxn ang="0">
                    <a:pos x="21" y="86"/>
                  </a:cxn>
                  <a:cxn ang="0">
                    <a:pos x="14" y="98"/>
                  </a:cxn>
                  <a:cxn ang="0">
                    <a:pos x="8" y="112"/>
                  </a:cxn>
                  <a:cxn ang="0">
                    <a:pos x="3" y="126"/>
                  </a:cxn>
                  <a:cxn ang="0">
                    <a:pos x="1" y="140"/>
                  </a:cxn>
                  <a:cxn ang="0">
                    <a:pos x="0" y="152"/>
                  </a:cxn>
                  <a:cxn ang="0">
                    <a:pos x="0" y="152"/>
                  </a:cxn>
                  <a:cxn ang="0">
                    <a:pos x="0" y="152"/>
                  </a:cxn>
                  <a:cxn ang="0">
                    <a:pos x="0" y="152"/>
                  </a:cxn>
                  <a:cxn ang="0">
                    <a:pos x="0" y="154"/>
                  </a:cxn>
                  <a:cxn ang="0">
                    <a:pos x="1" y="169"/>
                  </a:cxn>
                  <a:cxn ang="0">
                    <a:pos x="5" y="182"/>
                  </a:cxn>
                  <a:cxn ang="0">
                    <a:pos x="12" y="195"/>
                  </a:cxn>
                  <a:cxn ang="0">
                    <a:pos x="20" y="207"/>
                  </a:cxn>
                  <a:cxn ang="0">
                    <a:pos x="35" y="218"/>
                  </a:cxn>
                  <a:cxn ang="0">
                    <a:pos x="53" y="225"/>
                  </a:cxn>
                  <a:cxn ang="0">
                    <a:pos x="73" y="229"/>
                  </a:cxn>
                  <a:cxn ang="0">
                    <a:pos x="93" y="226"/>
                  </a:cxn>
                  <a:cxn ang="0">
                    <a:pos x="115" y="220"/>
                  </a:cxn>
                  <a:cxn ang="0">
                    <a:pos x="137" y="211"/>
                  </a:cxn>
                  <a:cxn ang="0">
                    <a:pos x="158" y="197"/>
                  </a:cxn>
                  <a:cxn ang="0">
                    <a:pos x="179" y="180"/>
                  </a:cxn>
                  <a:cxn ang="0">
                    <a:pos x="197" y="161"/>
                  </a:cxn>
                  <a:cxn ang="0">
                    <a:pos x="211" y="139"/>
                  </a:cxn>
                  <a:cxn ang="0">
                    <a:pos x="221" y="117"/>
                  </a:cxn>
                  <a:cxn ang="0">
                    <a:pos x="227" y="96"/>
                  </a:cxn>
                  <a:cxn ang="0">
                    <a:pos x="229" y="75"/>
                  </a:cxn>
                  <a:cxn ang="0">
                    <a:pos x="227" y="56"/>
                  </a:cxn>
                  <a:cxn ang="0">
                    <a:pos x="220" y="37"/>
                  </a:cxn>
                  <a:cxn ang="0">
                    <a:pos x="208" y="22"/>
                  </a:cxn>
                  <a:cxn ang="0">
                    <a:pos x="193" y="11"/>
                  </a:cxn>
                  <a:cxn ang="0">
                    <a:pos x="176" y="4"/>
                  </a:cxn>
                  <a:cxn ang="0">
                    <a:pos x="157" y="0"/>
                  </a:cxn>
                  <a:cxn ang="0">
                    <a:pos x="136" y="3"/>
                  </a:cxn>
                  <a:cxn ang="0">
                    <a:pos x="114" y="9"/>
                  </a:cxn>
                  <a:cxn ang="0">
                    <a:pos x="92" y="18"/>
                  </a:cxn>
                  <a:cxn ang="0">
                    <a:pos x="70" y="32"/>
                  </a:cxn>
                  <a:cxn ang="0">
                    <a:pos x="50" y="49"/>
                  </a:cxn>
                </a:cxnLst>
                <a:rect l="0" t="0" r="r" b="b"/>
                <a:pathLst>
                  <a:path w="229" h="229">
                    <a:moveTo>
                      <a:pt x="50" y="49"/>
                    </a:moveTo>
                    <a:lnTo>
                      <a:pt x="39" y="60"/>
                    </a:lnTo>
                    <a:lnTo>
                      <a:pt x="29" y="73"/>
                    </a:lnTo>
                    <a:lnTo>
                      <a:pt x="21" y="86"/>
                    </a:lnTo>
                    <a:lnTo>
                      <a:pt x="14" y="98"/>
                    </a:lnTo>
                    <a:lnTo>
                      <a:pt x="8" y="112"/>
                    </a:lnTo>
                    <a:lnTo>
                      <a:pt x="3" y="126"/>
                    </a:lnTo>
                    <a:lnTo>
                      <a:pt x="1" y="140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1" y="169"/>
                    </a:lnTo>
                    <a:lnTo>
                      <a:pt x="5" y="182"/>
                    </a:lnTo>
                    <a:lnTo>
                      <a:pt x="12" y="195"/>
                    </a:lnTo>
                    <a:lnTo>
                      <a:pt x="20" y="207"/>
                    </a:lnTo>
                    <a:lnTo>
                      <a:pt x="35" y="218"/>
                    </a:lnTo>
                    <a:lnTo>
                      <a:pt x="53" y="225"/>
                    </a:lnTo>
                    <a:lnTo>
                      <a:pt x="73" y="229"/>
                    </a:lnTo>
                    <a:lnTo>
                      <a:pt x="93" y="226"/>
                    </a:lnTo>
                    <a:lnTo>
                      <a:pt x="115" y="220"/>
                    </a:lnTo>
                    <a:lnTo>
                      <a:pt x="137" y="211"/>
                    </a:lnTo>
                    <a:lnTo>
                      <a:pt x="158" y="197"/>
                    </a:lnTo>
                    <a:lnTo>
                      <a:pt x="179" y="180"/>
                    </a:lnTo>
                    <a:lnTo>
                      <a:pt x="197" y="161"/>
                    </a:lnTo>
                    <a:lnTo>
                      <a:pt x="211" y="139"/>
                    </a:lnTo>
                    <a:lnTo>
                      <a:pt x="221" y="117"/>
                    </a:lnTo>
                    <a:lnTo>
                      <a:pt x="227" y="96"/>
                    </a:lnTo>
                    <a:lnTo>
                      <a:pt x="229" y="75"/>
                    </a:lnTo>
                    <a:lnTo>
                      <a:pt x="227" y="56"/>
                    </a:lnTo>
                    <a:lnTo>
                      <a:pt x="220" y="37"/>
                    </a:lnTo>
                    <a:lnTo>
                      <a:pt x="208" y="22"/>
                    </a:lnTo>
                    <a:lnTo>
                      <a:pt x="193" y="11"/>
                    </a:lnTo>
                    <a:lnTo>
                      <a:pt x="176" y="4"/>
                    </a:lnTo>
                    <a:lnTo>
                      <a:pt x="157" y="0"/>
                    </a:lnTo>
                    <a:lnTo>
                      <a:pt x="136" y="3"/>
                    </a:lnTo>
                    <a:lnTo>
                      <a:pt x="114" y="9"/>
                    </a:lnTo>
                    <a:lnTo>
                      <a:pt x="92" y="18"/>
                    </a:lnTo>
                    <a:lnTo>
                      <a:pt x="70" y="32"/>
                    </a:lnTo>
                    <a:lnTo>
                      <a:pt x="5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34"/>
              <p:cNvSpPr>
                <a:spLocks/>
              </p:cNvSpPr>
              <p:nvPr/>
            </p:nvSpPr>
            <p:spPr bwMode="auto">
              <a:xfrm>
                <a:off x="1038" y="2222"/>
                <a:ext cx="82" cy="82"/>
              </a:xfrm>
              <a:custGeom>
                <a:avLst/>
                <a:gdLst/>
                <a:ahLst/>
                <a:cxnLst>
                  <a:cxn ang="0">
                    <a:pos x="11" y="151"/>
                  </a:cxn>
                  <a:cxn ang="0">
                    <a:pos x="5" y="144"/>
                  </a:cxn>
                  <a:cxn ang="0">
                    <a:pos x="3" y="134"/>
                  </a:cxn>
                  <a:cxn ang="0">
                    <a:pos x="0" y="126"/>
                  </a:cxn>
                  <a:cxn ang="0">
                    <a:pos x="0" y="119"/>
                  </a:cxn>
                  <a:cxn ang="0">
                    <a:pos x="1" y="109"/>
                  </a:cxn>
                  <a:cxn ang="0">
                    <a:pos x="3" y="99"/>
                  </a:cxn>
                  <a:cxn ang="0">
                    <a:pos x="6" y="88"/>
                  </a:cxn>
                  <a:cxn ang="0">
                    <a:pos x="11" y="78"/>
                  </a:cxn>
                  <a:cxn ang="0">
                    <a:pos x="16" y="68"/>
                  </a:cxn>
                  <a:cxn ang="0">
                    <a:pos x="23" y="58"/>
                  </a:cxn>
                  <a:cxn ang="0">
                    <a:pos x="31" y="48"/>
                  </a:cxn>
                  <a:cxn ang="0">
                    <a:pos x="41" y="39"/>
                  </a:cxn>
                  <a:cxn ang="0">
                    <a:pos x="41" y="39"/>
                  </a:cxn>
                  <a:cxn ang="0">
                    <a:pos x="56" y="26"/>
                  </a:cxn>
                  <a:cxn ang="0">
                    <a:pos x="72" y="16"/>
                  </a:cxn>
                  <a:cxn ang="0">
                    <a:pos x="88" y="8"/>
                  </a:cxn>
                  <a:cxn ang="0">
                    <a:pos x="104" y="2"/>
                  </a:cxn>
                  <a:cxn ang="0">
                    <a:pos x="119" y="0"/>
                  </a:cxn>
                  <a:cxn ang="0">
                    <a:pos x="132" y="1"/>
                  </a:cxn>
                  <a:cxn ang="0">
                    <a:pos x="144" y="4"/>
                  </a:cxn>
                  <a:cxn ang="0">
                    <a:pos x="153" y="11"/>
                  </a:cxn>
                  <a:cxn ang="0">
                    <a:pos x="160" y="22"/>
                  </a:cxn>
                  <a:cxn ang="0">
                    <a:pos x="164" y="33"/>
                  </a:cxn>
                  <a:cxn ang="0">
                    <a:pos x="165" y="47"/>
                  </a:cxn>
                  <a:cxn ang="0">
                    <a:pos x="161" y="62"/>
                  </a:cxn>
                  <a:cxn ang="0">
                    <a:pos x="157" y="78"/>
                  </a:cxn>
                  <a:cxn ang="0">
                    <a:pos x="149" y="94"/>
                  </a:cxn>
                  <a:cxn ang="0">
                    <a:pos x="137" y="109"/>
                  </a:cxn>
                  <a:cxn ang="0">
                    <a:pos x="125" y="124"/>
                  </a:cxn>
                  <a:cxn ang="0">
                    <a:pos x="110" y="137"/>
                  </a:cxn>
                  <a:cxn ang="0">
                    <a:pos x="94" y="147"/>
                  </a:cxn>
                  <a:cxn ang="0">
                    <a:pos x="77" y="155"/>
                  </a:cxn>
                  <a:cxn ang="0">
                    <a:pos x="61" y="161"/>
                  </a:cxn>
                  <a:cxn ang="0">
                    <a:pos x="46" y="163"/>
                  </a:cxn>
                  <a:cxn ang="0">
                    <a:pos x="33" y="162"/>
                  </a:cxn>
                  <a:cxn ang="0">
                    <a:pos x="21" y="158"/>
                  </a:cxn>
                  <a:cxn ang="0">
                    <a:pos x="11" y="151"/>
                  </a:cxn>
                </a:cxnLst>
                <a:rect l="0" t="0" r="r" b="b"/>
                <a:pathLst>
                  <a:path w="165" h="163">
                    <a:moveTo>
                      <a:pt x="11" y="151"/>
                    </a:moveTo>
                    <a:lnTo>
                      <a:pt x="5" y="144"/>
                    </a:lnTo>
                    <a:lnTo>
                      <a:pt x="3" y="134"/>
                    </a:lnTo>
                    <a:lnTo>
                      <a:pt x="0" y="126"/>
                    </a:lnTo>
                    <a:lnTo>
                      <a:pt x="0" y="119"/>
                    </a:lnTo>
                    <a:lnTo>
                      <a:pt x="1" y="109"/>
                    </a:lnTo>
                    <a:lnTo>
                      <a:pt x="3" y="99"/>
                    </a:lnTo>
                    <a:lnTo>
                      <a:pt x="6" y="88"/>
                    </a:lnTo>
                    <a:lnTo>
                      <a:pt x="11" y="78"/>
                    </a:lnTo>
                    <a:lnTo>
                      <a:pt x="16" y="68"/>
                    </a:lnTo>
                    <a:lnTo>
                      <a:pt x="23" y="58"/>
                    </a:lnTo>
                    <a:lnTo>
                      <a:pt x="31" y="48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56" y="26"/>
                    </a:lnTo>
                    <a:lnTo>
                      <a:pt x="72" y="16"/>
                    </a:lnTo>
                    <a:lnTo>
                      <a:pt x="88" y="8"/>
                    </a:lnTo>
                    <a:lnTo>
                      <a:pt x="104" y="2"/>
                    </a:lnTo>
                    <a:lnTo>
                      <a:pt x="119" y="0"/>
                    </a:lnTo>
                    <a:lnTo>
                      <a:pt x="132" y="1"/>
                    </a:lnTo>
                    <a:lnTo>
                      <a:pt x="144" y="4"/>
                    </a:lnTo>
                    <a:lnTo>
                      <a:pt x="153" y="11"/>
                    </a:lnTo>
                    <a:lnTo>
                      <a:pt x="160" y="22"/>
                    </a:lnTo>
                    <a:lnTo>
                      <a:pt x="164" y="33"/>
                    </a:lnTo>
                    <a:lnTo>
                      <a:pt x="165" y="47"/>
                    </a:lnTo>
                    <a:lnTo>
                      <a:pt x="161" y="62"/>
                    </a:lnTo>
                    <a:lnTo>
                      <a:pt x="157" y="78"/>
                    </a:lnTo>
                    <a:lnTo>
                      <a:pt x="149" y="94"/>
                    </a:lnTo>
                    <a:lnTo>
                      <a:pt x="137" y="109"/>
                    </a:lnTo>
                    <a:lnTo>
                      <a:pt x="125" y="124"/>
                    </a:lnTo>
                    <a:lnTo>
                      <a:pt x="110" y="137"/>
                    </a:lnTo>
                    <a:lnTo>
                      <a:pt x="94" y="147"/>
                    </a:lnTo>
                    <a:lnTo>
                      <a:pt x="77" y="155"/>
                    </a:lnTo>
                    <a:lnTo>
                      <a:pt x="61" y="161"/>
                    </a:lnTo>
                    <a:lnTo>
                      <a:pt x="46" y="163"/>
                    </a:lnTo>
                    <a:lnTo>
                      <a:pt x="33" y="162"/>
                    </a:lnTo>
                    <a:lnTo>
                      <a:pt x="21" y="158"/>
                    </a:lnTo>
                    <a:lnTo>
                      <a:pt x="11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35"/>
              <p:cNvSpPr>
                <a:spLocks/>
              </p:cNvSpPr>
              <p:nvPr/>
            </p:nvSpPr>
            <p:spPr bwMode="auto">
              <a:xfrm>
                <a:off x="1046" y="2230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36"/>
              <p:cNvSpPr>
                <a:spLocks/>
              </p:cNvSpPr>
              <p:nvPr/>
            </p:nvSpPr>
            <p:spPr bwMode="auto">
              <a:xfrm>
                <a:off x="1083" y="1849"/>
                <a:ext cx="157" cy="381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4" y="26"/>
                  </a:cxn>
                  <a:cxn ang="0">
                    <a:pos x="12" y="31"/>
                  </a:cxn>
                  <a:cxn ang="0">
                    <a:pos x="32" y="44"/>
                  </a:cxn>
                  <a:cxn ang="0">
                    <a:pos x="68" y="67"/>
                  </a:cxn>
                  <a:cxn ang="0">
                    <a:pos x="113" y="101"/>
                  </a:cxn>
                  <a:cxn ang="0">
                    <a:pos x="163" y="144"/>
                  </a:cxn>
                  <a:cxn ang="0">
                    <a:pos x="209" y="196"/>
                  </a:cxn>
                  <a:cxn ang="0">
                    <a:pos x="248" y="257"/>
                  </a:cxn>
                  <a:cxn ang="0">
                    <a:pos x="273" y="325"/>
                  </a:cxn>
                  <a:cxn ang="0">
                    <a:pos x="281" y="385"/>
                  </a:cxn>
                  <a:cxn ang="0">
                    <a:pos x="278" y="431"/>
                  </a:cxn>
                  <a:cxn ang="0">
                    <a:pos x="267" y="477"/>
                  </a:cxn>
                  <a:cxn ang="0">
                    <a:pos x="248" y="524"/>
                  </a:cxn>
                  <a:cxn ang="0">
                    <a:pos x="221" y="571"/>
                  </a:cxn>
                  <a:cxn ang="0">
                    <a:pos x="186" y="618"/>
                  </a:cxn>
                  <a:cxn ang="0">
                    <a:pos x="143" y="665"/>
                  </a:cxn>
                  <a:cxn ang="0">
                    <a:pos x="92" y="712"/>
                  </a:cxn>
                  <a:cxn ang="0">
                    <a:pos x="60" y="740"/>
                  </a:cxn>
                  <a:cxn ang="0">
                    <a:pos x="59" y="751"/>
                  </a:cxn>
                  <a:cxn ang="0">
                    <a:pos x="66" y="762"/>
                  </a:cxn>
                  <a:cxn ang="0">
                    <a:pos x="79" y="763"/>
                  </a:cxn>
                  <a:cxn ang="0">
                    <a:pos x="114" y="734"/>
                  </a:cxn>
                  <a:cxn ang="0">
                    <a:pos x="167" y="685"/>
                  </a:cxn>
                  <a:cxn ang="0">
                    <a:pos x="213" y="635"/>
                  </a:cxn>
                  <a:cxn ang="0">
                    <a:pos x="250" y="584"/>
                  </a:cxn>
                  <a:cxn ang="0">
                    <a:pos x="279" y="535"/>
                  </a:cxn>
                  <a:cxn ang="0">
                    <a:pos x="299" y="484"/>
                  </a:cxn>
                  <a:cxn ang="0">
                    <a:pos x="310" y="433"/>
                  </a:cxn>
                  <a:cxn ang="0">
                    <a:pos x="314" y="384"/>
                  </a:cxn>
                  <a:cxn ang="0">
                    <a:pos x="305" y="318"/>
                  </a:cxn>
                  <a:cxn ang="0">
                    <a:pos x="278" y="245"/>
                  </a:cxn>
                  <a:cxn ang="0">
                    <a:pos x="237" y="180"/>
                  </a:cxn>
                  <a:cxn ang="0">
                    <a:pos x="189" y="125"/>
                  </a:cxn>
                  <a:cxn ang="0">
                    <a:pos x="137" y="79"/>
                  </a:cxn>
                  <a:cxn ang="0">
                    <a:pos x="90" y="43"/>
                  </a:cxn>
                  <a:cxn ang="0">
                    <a:pos x="52" y="18"/>
                  </a:cxn>
                  <a:cxn ang="0">
                    <a:pos x="28" y="4"/>
                  </a:cxn>
                  <a:cxn ang="0">
                    <a:pos x="18" y="0"/>
                  </a:cxn>
                  <a:cxn ang="0">
                    <a:pos x="6" y="4"/>
                  </a:cxn>
                </a:cxnLst>
                <a:rect l="0" t="0" r="r" b="b"/>
                <a:pathLst>
                  <a:path w="314" h="763">
                    <a:moveTo>
                      <a:pt x="1" y="8"/>
                    </a:moveTo>
                    <a:lnTo>
                      <a:pt x="0" y="14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8" y="30"/>
                    </a:lnTo>
                    <a:lnTo>
                      <a:pt x="12" y="31"/>
                    </a:lnTo>
                    <a:lnTo>
                      <a:pt x="20" y="36"/>
                    </a:lnTo>
                    <a:lnTo>
                      <a:pt x="32" y="44"/>
                    </a:lnTo>
                    <a:lnTo>
                      <a:pt x="50" y="55"/>
                    </a:lnTo>
                    <a:lnTo>
                      <a:pt x="68" y="67"/>
                    </a:lnTo>
                    <a:lnTo>
                      <a:pt x="90" y="82"/>
                    </a:lnTo>
                    <a:lnTo>
                      <a:pt x="113" y="101"/>
                    </a:lnTo>
                    <a:lnTo>
                      <a:pt x="137" y="121"/>
                    </a:lnTo>
                    <a:lnTo>
                      <a:pt x="163" y="144"/>
                    </a:lnTo>
                    <a:lnTo>
                      <a:pt x="186" y="169"/>
                    </a:lnTo>
                    <a:lnTo>
                      <a:pt x="209" y="196"/>
                    </a:lnTo>
                    <a:lnTo>
                      <a:pt x="229" y="225"/>
                    </a:lnTo>
                    <a:lnTo>
                      <a:pt x="248" y="257"/>
                    </a:lnTo>
                    <a:lnTo>
                      <a:pt x="263" y="289"/>
                    </a:lnTo>
                    <a:lnTo>
                      <a:pt x="273" y="325"/>
                    </a:lnTo>
                    <a:lnTo>
                      <a:pt x="280" y="362"/>
                    </a:lnTo>
                    <a:lnTo>
                      <a:pt x="281" y="385"/>
                    </a:lnTo>
                    <a:lnTo>
                      <a:pt x="281" y="408"/>
                    </a:lnTo>
                    <a:lnTo>
                      <a:pt x="278" y="431"/>
                    </a:lnTo>
                    <a:lnTo>
                      <a:pt x="273" y="454"/>
                    </a:lnTo>
                    <a:lnTo>
                      <a:pt x="267" y="477"/>
                    </a:lnTo>
                    <a:lnTo>
                      <a:pt x="258" y="500"/>
                    </a:lnTo>
                    <a:lnTo>
                      <a:pt x="248" y="524"/>
                    </a:lnTo>
                    <a:lnTo>
                      <a:pt x="235" y="547"/>
                    </a:lnTo>
                    <a:lnTo>
                      <a:pt x="221" y="571"/>
                    </a:lnTo>
                    <a:lnTo>
                      <a:pt x="204" y="595"/>
                    </a:lnTo>
                    <a:lnTo>
                      <a:pt x="186" y="618"/>
                    </a:lnTo>
                    <a:lnTo>
                      <a:pt x="166" y="641"/>
                    </a:lnTo>
                    <a:lnTo>
                      <a:pt x="143" y="665"/>
                    </a:lnTo>
                    <a:lnTo>
                      <a:pt x="119" y="688"/>
                    </a:lnTo>
                    <a:lnTo>
                      <a:pt x="92" y="712"/>
                    </a:lnTo>
                    <a:lnTo>
                      <a:pt x="65" y="735"/>
                    </a:lnTo>
                    <a:lnTo>
                      <a:pt x="60" y="740"/>
                    </a:lnTo>
                    <a:lnTo>
                      <a:pt x="59" y="746"/>
                    </a:lnTo>
                    <a:lnTo>
                      <a:pt x="59" y="751"/>
                    </a:lnTo>
                    <a:lnTo>
                      <a:pt x="61" y="757"/>
                    </a:lnTo>
                    <a:lnTo>
                      <a:pt x="66" y="762"/>
                    </a:lnTo>
                    <a:lnTo>
                      <a:pt x="73" y="763"/>
                    </a:lnTo>
                    <a:lnTo>
                      <a:pt x="79" y="763"/>
                    </a:lnTo>
                    <a:lnTo>
                      <a:pt x="84" y="759"/>
                    </a:lnTo>
                    <a:lnTo>
                      <a:pt x="114" y="734"/>
                    </a:lnTo>
                    <a:lnTo>
                      <a:pt x="142" y="710"/>
                    </a:lnTo>
                    <a:lnTo>
                      <a:pt x="167" y="685"/>
                    </a:lnTo>
                    <a:lnTo>
                      <a:pt x="191" y="659"/>
                    </a:lnTo>
                    <a:lnTo>
                      <a:pt x="213" y="635"/>
                    </a:lnTo>
                    <a:lnTo>
                      <a:pt x="233" y="610"/>
                    </a:lnTo>
                    <a:lnTo>
                      <a:pt x="250" y="584"/>
                    </a:lnTo>
                    <a:lnTo>
                      <a:pt x="265" y="559"/>
                    </a:lnTo>
                    <a:lnTo>
                      <a:pt x="279" y="535"/>
                    </a:lnTo>
                    <a:lnTo>
                      <a:pt x="289" y="509"/>
                    </a:lnTo>
                    <a:lnTo>
                      <a:pt x="299" y="484"/>
                    </a:lnTo>
                    <a:lnTo>
                      <a:pt x="305" y="459"/>
                    </a:lnTo>
                    <a:lnTo>
                      <a:pt x="310" y="433"/>
                    </a:lnTo>
                    <a:lnTo>
                      <a:pt x="314" y="409"/>
                    </a:lnTo>
                    <a:lnTo>
                      <a:pt x="314" y="384"/>
                    </a:lnTo>
                    <a:lnTo>
                      <a:pt x="312" y="359"/>
                    </a:lnTo>
                    <a:lnTo>
                      <a:pt x="305" y="318"/>
                    </a:lnTo>
                    <a:lnTo>
                      <a:pt x="294" y="280"/>
                    </a:lnTo>
                    <a:lnTo>
                      <a:pt x="278" y="245"/>
                    </a:lnTo>
                    <a:lnTo>
                      <a:pt x="259" y="211"/>
                    </a:lnTo>
                    <a:lnTo>
                      <a:pt x="237" y="180"/>
                    </a:lnTo>
                    <a:lnTo>
                      <a:pt x="213" y="151"/>
                    </a:lnTo>
                    <a:lnTo>
                      <a:pt x="189" y="125"/>
                    </a:lnTo>
                    <a:lnTo>
                      <a:pt x="163" y="101"/>
                    </a:lnTo>
                    <a:lnTo>
                      <a:pt x="137" y="79"/>
                    </a:lnTo>
                    <a:lnTo>
                      <a:pt x="113" y="59"/>
                    </a:lnTo>
                    <a:lnTo>
                      <a:pt x="90" y="43"/>
                    </a:lnTo>
                    <a:lnTo>
                      <a:pt x="69" y="29"/>
                    </a:lnTo>
                    <a:lnTo>
                      <a:pt x="52" y="18"/>
                    </a:lnTo>
                    <a:lnTo>
                      <a:pt x="38" y="10"/>
                    </a:lnTo>
                    <a:lnTo>
                      <a:pt x="28" y="4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6" y="4"/>
                    </a:lnTo>
                    <a:lnTo>
                      <a:pt x="1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37"/>
              <p:cNvSpPr>
                <a:spLocks/>
              </p:cNvSpPr>
              <p:nvPr/>
            </p:nvSpPr>
            <p:spPr bwMode="auto">
              <a:xfrm>
                <a:off x="1055" y="2198"/>
                <a:ext cx="100" cy="80"/>
              </a:xfrm>
              <a:custGeom>
                <a:avLst/>
                <a:gdLst/>
                <a:ahLst/>
                <a:cxnLst>
                  <a:cxn ang="0">
                    <a:pos x="23" y="28"/>
                  </a:cxn>
                  <a:cxn ang="0">
                    <a:pos x="9" y="44"/>
                  </a:cxn>
                  <a:cxn ang="0">
                    <a:pos x="1" y="60"/>
                  </a:cxn>
                  <a:cxn ang="0">
                    <a:pos x="0" y="80"/>
                  </a:cxn>
                  <a:cxn ang="0">
                    <a:pos x="3" y="94"/>
                  </a:cxn>
                  <a:cxn ang="0">
                    <a:pos x="7" y="97"/>
                  </a:cxn>
                  <a:cxn ang="0">
                    <a:pos x="15" y="105"/>
                  </a:cxn>
                  <a:cxn ang="0">
                    <a:pos x="26" y="112"/>
                  </a:cxn>
                  <a:cxn ang="0">
                    <a:pos x="37" y="116"/>
                  </a:cxn>
                  <a:cxn ang="0">
                    <a:pos x="47" y="114"/>
                  </a:cxn>
                  <a:cxn ang="0">
                    <a:pos x="58" y="112"/>
                  </a:cxn>
                  <a:cxn ang="0">
                    <a:pos x="64" y="113"/>
                  </a:cxn>
                  <a:cxn ang="0">
                    <a:pos x="67" y="121"/>
                  </a:cxn>
                  <a:cxn ang="0">
                    <a:pos x="67" y="132"/>
                  </a:cxn>
                  <a:cxn ang="0">
                    <a:pos x="71" y="137"/>
                  </a:cxn>
                  <a:cxn ang="0">
                    <a:pos x="78" y="145"/>
                  </a:cxn>
                  <a:cxn ang="0">
                    <a:pos x="90" y="154"/>
                  </a:cxn>
                  <a:cxn ang="0">
                    <a:pos x="106" y="159"/>
                  </a:cxn>
                  <a:cxn ang="0">
                    <a:pos x="120" y="160"/>
                  </a:cxn>
                  <a:cxn ang="0">
                    <a:pos x="130" y="158"/>
                  </a:cxn>
                  <a:cxn ang="0">
                    <a:pos x="140" y="152"/>
                  </a:cxn>
                  <a:cxn ang="0">
                    <a:pos x="153" y="143"/>
                  </a:cxn>
                  <a:cxn ang="0">
                    <a:pos x="174" y="119"/>
                  </a:cxn>
                  <a:cxn ang="0">
                    <a:pos x="191" y="97"/>
                  </a:cxn>
                  <a:cxn ang="0">
                    <a:pos x="198" y="73"/>
                  </a:cxn>
                  <a:cxn ang="0">
                    <a:pos x="195" y="59"/>
                  </a:cxn>
                  <a:cxn ang="0">
                    <a:pos x="185" y="44"/>
                  </a:cxn>
                  <a:cxn ang="0">
                    <a:pos x="170" y="28"/>
                  </a:cxn>
                  <a:cxn ang="0">
                    <a:pos x="149" y="10"/>
                  </a:cxn>
                  <a:cxn ang="0">
                    <a:pos x="142" y="6"/>
                  </a:cxn>
                  <a:cxn ang="0">
                    <a:pos x="122" y="3"/>
                  </a:cxn>
                  <a:cxn ang="0">
                    <a:pos x="92" y="0"/>
                  </a:cxn>
                  <a:cxn ang="0">
                    <a:pos x="59" y="4"/>
                  </a:cxn>
                  <a:cxn ang="0">
                    <a:pos x="31" y="19"/>
                  </a:cxn>
                </a:cxnLst>
                <a:rect l="0" t="0" r="r" b="b"/>
                <a:pathLst>
                  <a:path w="198" h="160">
                    <a:moveTo>
                      <a:pt x="31" y="19"/>
                    </a:moveTo>
                    <a:lnTo>
                      <a:pt x="23" y="28"/>
                    </a:lnTo>
                    <a:lnTo>
                      <a:pt x="15" y="36"/>
                    </a:lnTo>
                    <a:lnTo>
                      <a:pt x="9" y="44"/>
                    </a:lnTo>
                    <a:lnTo>
                      <a:pt x="3" y="51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80"/>
                    </a:lnTo>
                    <a:lnTo>
                      <a:pt x="3" y="91"/>
                    </a:lnTo>
                    <a:lnTo>
                      <a:pt x="3" y="94"/>
                    </a:lnTo>
                    <a:lnTo>
                      <a:pt x="5" y="95"/>
                    </a:lnTo>
                    <a:lnTo>
                      <a:pt x="7" y="97"/>
                    </a:lnTo>
                    <a:lnTo>
                      <a:pt x="10" y="101"/>
                    </a:lnTo>
                    <a:lnTo>
                      <a:pt x="15" y="105"/>
                    </a:lnTo>
                    <a:lnTo>
                      <a:pt x="22" y="110"/>
                    </a:lnTo>
                    <a:lnTo>
                      <a:pt x="26" y="112"/>
                    </a:lnTo>
                    <a:lnTo>
                      <a:pt x="32" y="114"/>
                    </a:lnTo>
                    <a:lnTo>
                      <a:pt x="37" y="116"/>
                    </a:lnTo>
                    <a:lnTo>
                      <a:pt x="43" y="116"/>
                    </a:lnTo>
                    <a:lnTo>
                      <a:pt x="47" y="114"/>
                    </a:lnTo>
                    <a:lnTo>
                      <a:pt x="53" y="114"/>
                    </a:lnTo>
                    <a:lnTo>
                      <a:pt x="58" y="112"/>
                    </a:lnTo>
                    <a:lnTo>
                      <a:pt x="63" y="110"/>
                    </a:lnTo>
                    <a:lnTo>
                      <a:pt x="64" y="113"/>
                    </a:lnTo>
                    <a:lnTo>
                      <a:pt x="66" y="117"/>
                    </a:lnTo>
                    <a:lnTo>
                      <a:pt x="67" y="121"/>
                    </a:lnTo>
                    <a:lnTo>
                      <a:pt x="67" y="126"/>
                    </a:lnTo>
                    <a:lnTo>
                      <a:pt x="67" y="132"/>
                    </a:lnTo>
                    <a:lnTo>
                      <a:pt x="70" y="136"/>
                    </a:lnTo>
                    <a:lnTo>
                      <a:pt x="71" y="137"/>
                    </a:lnTo>
                    <a:lnTo>
                      <a:pt x="74" y="141"/>
                    </a:lnTo>
                    <a:lnTo>
                      <a:pt x="78" y="145"/>
                    </a:lnTo>
                    <a:lnTo>
                      <a:pt x="84" y="149"/>
                    </a:lnTo>
                    <a:lnTo>
                      <a:pt x="90" y="154"/>
                    </a:lnTo>
                    <a:lnTo>
                      <a:pt x="98" y="157"/>
                    </a:lnTo>
                    <a:lnTo>
                      <a:pt x="106" y="159"/>
                    </a:lnTo>
                    <a:lnTo>
                      <a:pt x="115" y="160"/>
                    </a:lnTo>
                    <a:lnTo>
                      <a:pt x="120" y="160"/>
                    </a:lnTo>
                    <a:lnTo>
                      <a:pt x="124" y="159"/>
                    </a:lnTo>
                    <a:lnTo>
                      <a:pt x="130" y="158"/>
                    </a:lnTo>
                    <a:lnTo>
                      <a:pt x="136" y="156"/>
                    </a:lnTo>
                    <a:lnTo>
                      <a:pt x="140" y="152"/>
                    </a:lnTo>
                    <a:lnTo>
                      <a:pt x="147" y="148"/>
                    </a:lnTo>
                    <a:lnTo>
                      <a:pt x="153" y="143"/>
                    </a:lnTo>
                    <a:lnTo>
                      <a:pt x="159" y="136"/>
                    </a:lnTo>
                    <a:lnTo>
                      <a:pt x="174" y="119"/>
                    </a:lnTo>
                    <a:lnTo>
                      <a:pt x="183" y="109"/>
                    </a:lnTo>
                    <a:lnTo>
                      <a:pt x="191" y="97"/>
                    </a:lnTo>
                    <a:lnTo>
                      <a:pt x="197" y="86"/>
                    </a:lnTo>
                    <a:lnTo>
                      <a:pt x="198" y="73"/>
                    </a:lnTo>
                    <a:lnTo>
                      <a:pt x="197" y="66"/>
                    </a:lnTo>
                    <a:lnTo>
                      <a:pt x="195" y="59"/>
                    </a:lnTo>
                    <a:lnTo>
                      <a:pt x="190" y="52"/>
                    </a:lnTo>
                    <a:lnTo>
                      <a:pt x="185" y="44"/>
                    </a:lnTo>
                    <a:lnTo>
                      <a:pt x="178" y="36"/>
                    </a:lnTo>
                    <a:lnTo>
                      <a:pt x="170" y="28"/>
                    </a:lnTo>
                    <a:lnTo>
                      <a:pt x="160" y="19"/>
                    </a:lnTo>
                    <a:lnTo>
                      <a:pt x="149" y="10"/>
                    </a:lnTo>
                    <a:lnTo>
                      <a:pt x="145" y="7"/>
                    </a:lnTo>
                    <a:lnTo>
                      <a:pt x="142" y="6"/>
                    </a:lnTo>
                    <a:lnTo>
                      <a:pt x="134" y="5"/>
                    </a:lnTo>
                    <a:lnTo>
                      <a:pt x="122" y="3"/>
                    </a:lnTo>
                    <a:lnTo>
                      <a:pt x="108" y="1"/>
                    </a:lnTo>
                    <a:lnTo>
                      <a:pt x="92" y="0"/>
                    </a:lnTo>
                    <a:lnTo>
                      <a:pt x="75" y="1"/>
                    </a:lnTo>
                    <a:lnTo>
                      <a:pt x="59" y="4"/>
                    </a:lnTo>
                    <a:lnTo>
                      <a:pt x="44" y="10"/>
                    </a:lnTo>
                    <a:lnTo>
                      <a:pt x="31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38"/>
              <p:cNvSpPr>
                <a:spLocks/>
              </p:cNvSpPr>
              <p:nvPr/>
            </p:nvSpPr>
            <p:spPr bwMode="auto">
              <a:xfrm>
                <a:off x="1071" y="2214"/>
                <a:ext cx="67" cy="4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" y="33"/>
                  </a:cxn>
                  <a:cxn ang="0">
                    <a:pos x="5" y="26"/>
                  </a:cxn>
                  <a:cxn ang="0">
                    <a:pos x="13" y="19"/>
                  </a:cxn>
                  <a:cxn ang="0">
                    <a:pos x="23" y="8"/>
                  </a:cxn>
                  <a:cxn ang="0">
                    <a:pos x="29" y="4"/>
                  </a:cxn>
                  <a:cxn ang="0">
                    <a:pos x="37" y="2"/>
                  </a:cxn>
                  <a:cxn ang="0">
                    <a:pos x="46" y="0"/>
                  </a:cxn>
                  <a:cxn ang="0">
                    <a:pos x="56" y="0"/>
                  </a:cxn>
                  <a:cxn ang="0">
                    <a:pos x="68" y="0"/>
                  </a:cxn>
                  <a:cxn ang="0">
                    <a:pos x="80" y="1"/>
                  </a:cxn>
                  <a:cxn ang="0">
                    <a:pos x="90" y="2"/>
                  </a:cxn>
                  <a:cxn ang="0">
                    <a:pos x="100" y="3"/>
                  </a:cxn>
                  <a:cxn ang="0">
                    <a:pos x="109" y="11"/>
                  </a:cxn>
                  <a:cxn ang="0">
                    <a:pos x="118" y="17"/>
                  </a:cxn>
                  <a:cxn ang="0">
                    <a:pos x="123" y="23"/>
                  </a:cxn>
                  <a:cxn ang="0">
                    <a:pos x="128" y="29"/>
                  </a:cxn>
                  <a:cxn ang="0">
                    <a:pos x="131" y="32"/>
                  </a:cxn>
                  <a:cxn ang="0">
                    <a:pos x="134" y="35"/>
                  </a:cxn>
                  <a:cxn ang="0">
                    <a:pos x="135" y="39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4" y="46"/>
                  </a:cxn>
                  <a:cxn ang="0">
                    <a:pos x="130" y="52"/>
                  </a:cxn>
                  <a:cxn ang="0">
                    <a:pos x="126" y="57"/>
                  </a:cxn>
                  <a:cxn ang="0">
                    <a:pos x="119" y="64"/>
                  </a:cxn>
                  <a:cxn ang="0">
                    <a:pos x="103" y="83"/>
                  </a:cxn>
                  <a:cxn ang="0">
                    <a:pos x="98" y="87"/>
                  </a:cxn>
                  <a:cxn ang="0">
                    <a:pos x="93" y="91"/>
                  </a:cxn>
                  <a:cxn ang="0">
                    <a:pos x="89" y="93"/>
                  </a:cxn>
                  <a:cxn ang="0">
                    <a:pos x="84" y="94"/>
                  </a:cxn>
                  <a:cxn ang="0">
                    <a:pos x="80" y="93"/>
                  </a:cxn>
                  <a:cxn ang="0">
                    <a:pos x="75" y="91"/>
                  </a:cxn>
                  <a:cxn ang="0">
                    <a:pos x="70" y="88"/>
                  </a:cxn>
                  <a:cxn ang="0">
                    <a:pos x="67" y="85"/>
                  </a:cxn>
                  <a:cxn ang="0">
                    <a:pos x="66" y="75"/>
                  </a:cxn>
                  <a:cxn ang="0">
                    <a:pos x="62" y="62"/>
                  </a:cxn>
                  <a:cxn ang="0">
                    <a:pos x="56" y="52"/>
                  </a:cxn>
                  <a:cxn ang="0">
                    <a:pos x="48" y="44"/>
                  </a:cxn>
                  <a:cxn ang="0">
                    <a:pos x="44" y="41"/>
                  </a:cxn>
                  <a:cxn ang="0">
                    <a:pos x="37" y="41"/>
                  </a:cxn>
                  <a:cxn ang="0">
                    <a:pos x="28" y="42"/>
                  </a:cxn>
                  <a:cxn ang="0">
                    <a:pos x="18" y="47"/>
                  </a:cxn>
                  <a:cxn ang="0">
                    <a:pos x="14" y="49"/>
                  </a:cxn>
                  <a:cxn ang="0">
                    <a:pos x="9" y="49"/>
                  </a:cxn>
                  <a:cxn ang="0">
                    <a:pos x="6" y="47"/>
                  </a:cxn>
                  <a:cxn ang="0">
                    <a:pos x="2" y="44"/>
                  </a:cxn>
                  <a:cxn ang="0">
                    <a:pos x="1" y="42"/>
                  </a:cxn>
                  <a:cxn ang="0">
                    <a:pos x="1" y="40"/>
                  </a:cxn>
                  <a:cxn ang="0">
                    <a:pos x="0" y="39"/>
                  </a:cxn>
                  <a:cxn ang="0">
                    <a:pos x="0" y="38"/>
                  </a:cxn>
                </a:cxnLst>
                <a:rect l="0" t="0" r="r" b="b"/>
                <a:pathLst>
                  <a:path w="135" h="94">
                    <a:moveTo>
                      <a:pt x="0" y="38"/>
                    </a:moveTo>
                    <a:lnTo>
                      <a:pt x="1" y="33"/>
                    </a:lnTo>
                    <a:lnTo>
                      <a:pt x="5" y="26"/>
                    </a:lnTo>
                    <a:lnTo>
                      <a:pt x="13" y="19"/>
                    </a:lnTo>
                    <a:lnTo>
                      <a:pt x="23" y="8"/>
                    </a:lnTo>
                    <a:lnTo>
                      <a:pt x="29" y="4"/>
                    </a:lnTo>
                    <a:lnTo>
                      <a:pt x="37" y="2"/>
                    </a:lnTo>
                    <a:lnTo>
                      <a:pt x="46" y="0"/>
                    </a:lnTo>
                    <a:lnTo>
                      <a:pt x="56" y="0"/>
                    </a:lnTo>
                    <a:lnTo>
                      <a:pt x="68" y="0"/>
                    </a:lnTo>
                    <a:lnTo>
                      <a:pt x="80" y="1"/>
                    </a:lnTo>
                    <a:lnTo>
                      <a:pt x="90" y="2"/>
                    </a:lnTo>
                    <a:lnTo>
                      <a:pt x="100" y="3"/>
                    </a:lnTo>
                    <a:lnTo>
                      <a:pt x="109" y="11"/>
                    </a:lnTo>
                    <a:lnTo>
                      <a:pt x="118" y="17"/>
                    </a:lnTo>
                    <a:lnTo>
                      <a:pt x="123" y="23"/>
                    </a:lnTo>
                    <a:lnTo>
                      <a:pt x="128" y="29"/>
                    </a:lnTo>
                    <a:lnTo>
                      <a:pt x="131" y="32"/>
                    </a:lnTo>
                    <a:lnTo>
                      <a:pt x="134" y="35"/>
                    </a:lnTo>
                    <a:lnTo>
                      <a:pt x="135" y="39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4" y="46"/>
                    </a:lnTo>
                    <a:lnTo>
                      <a:pt x="130" y="52"/>
                    </a:lnTo>
                    <a:lnTo>
                      <a:pt x="126" y="57"/>
                    </a:lnTo>
                    <a:lnTo>
                      <a:pt x="119" y="64"/>
                    </a:lnTo>
                    <a:lnTo>
                      <a:pt x="103" y="83"/>
                    </a:lnTo>
                    <a:lnTo>
                      <a:pt x="98" y="87"/>
                    </a:lnTo>
                    <a:lnTo>
                      <a:pt x="93" y="91"/>
                    </a:lnTo>
                    <a:lnTo>
                      <a:pt x="89" y="93"/>
                    </a:lnTo>
                    <a:lnTo>
                      <a:pt x="84" y="94"/>
                    </a:lnTo>
                    <a:lnTo>
                      <a:pt x="80" y="93"/>
                    </a:lnTo>
                    <a:lnTo>
                      <a:pt x="75" y="91"/>
                    </a:lnTo>
                    <a:lnTo>
                      <a:pt x="70" y="88"/>
                    </a:lnTo>
                    <a:lnTo>
                      <a:pt x="67" y="85"/>
                    </a:lnTo>
                    <a:lnTo>
                      <a:pt x="66" y="75"/>
                    </a:lnTo>
                    <a:lnTo>
                      <a:pt x="62" y="62"/>
                    </a:lnTo>
                    <a:lnTo>
                      <a:pt x="56" y="52"/>
                    </a:lnTo>
                    <a:lnTo>
                      <a:pt x="48" y="44"/>
                    </a:lnTo>
                    <a:lnTo>
                      <a:pt x="44" y="41"/>
                    </a:lnTo>
                    <a:lnTo>
                      <a:pt x="37" y="41"/>
                    </a:lnTo>
                    <a:lnTo>
                      <a:pt x="28" y="42"/>
                    </a:lnTo>
                    <a:lnTo>
                      <a:pt x="18" y="47"/>
                    </a:lnTo>
                    <a:lnTo>
                      <a:pt x="14" y="49"/>
                    </a:lnTo>
                    <a:lnTo>
                      <a:pt x="9" y="49"/>
                    </a:lnTo>
                    <a:lnTo>
                      <a:pt x="6" y="47"/>
                    </a:lnTo>
                    <a:lnTo>
                      <a:pt x="2" y="44"/>
                    </a:lnTo>
                    <a:lnTo>
                      <a:pt x="1" y="42"/>
                    </a:lnTo>
                    <a:lnTo>
                      <a:pt x="1" y="40"/>
                    </a:lnTo>
                    <a:lnTo>
                      <a:pt x="0" y="39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39"/>
              <p:cNvSpPr>
                <a:spLocks/>
              </p:cNvSpPr>
              <p:nvPr/>
            </p:nvSpPr>
            <p:spPr bwMode="auto">
              <a:xfrm>
                <a:off x="838" y="1849"/>
                <a:ext cx="112" cy="255"/>
              </a:xfrm>
              <a:custGeom>
                <a:avLst/>
                <a:gdLst/>
                <a:ahLst/>
                <a:cxnLst>
                  <a:cxn ang="0">
                    <a:pos x="200" y="0"/>
                  </a:cxn>
                  <a:cxn ang="0">
                    <a:pos x="194" y="3"/>
                  </a:cxn>
                  <a:cxn ang="0">
                    <a:pos x="190" y="6"/>
                  </a:cxn>
                  <a:cxn ang="0">
                    <a:pos x="186" y="11"/>
                  </a:cxn>
                  <a:cxn ang="0">
                    <a:pos x="186" y="18"/>
                  </a:cxn>
                  <a:cxn ang="0">
                    <a:pos x="186" y="23"/>
                  </a:cxn>
                  <a:cxn ang="0">
                    <a:pos x="187" y="37"/>
                  </a:cxn>
                  <a:cxn ang="0">
                    <a:pos x="190" y="58"/>
                  </a:cxn>
                  <a:cxn ang="0">
                    <a:pos x="191" y="84"/>
                  </a:cxn>
                  <a:cxn ang="0">
                    <a:pos x="191" y="117"/>
                  </a:cxn>
                  <a:cxn ang="0">
                    <a:pos x="190" y="152"/>
                  </a:cxn>
                  <a:cxn ang="0">
                    <a:pos x="187" y="190"/>
                  </a:cxn>
                  <a:cxn ang="0">
                    <a:pos x="183" y="231"/>
                  </a:cxn>
                  <a:cxn ang="0">
                    <a:pos x="176" y="272"/>
                  </a:cxn>
                  <a:cxn ang="0">
                    <a:pos x="165" y="311"/>
                  </a:cxn>
                  <a:cxn ang="0">
                    <a:pos x="152" y="351"/>
                  </a:cxn>
                  <a:cxn ang="0">
                    <a:pos x="133" y="386"/>
                  </a:cxn>
                  <a:cxn ang="0">
                    <a:pos x="110" y="418"/>
                  </a:cxn>
                  <a:cxn ang="0">
                    <a:pos x="84" y="445"/>
                  </a:cxn>
                  <a:cxn ang="0">
                    <a:pos x="50" y="466"/>
                  </a:cxn>
                  <a:cxn ang="0">
                    <a:pos x="11" y="480"/>
                  </a:cxn>
                  <a:cxn ang="0">
                    <a:pos x="5" y="482"/>
                  </a:cxn>
                  <a:cxn ang="0">
                    <a:pos x="2" y="486"/>
                  </a:cxn>
                  <a:cxn ang="0">
                    <a:pos x="0" y="492"/>
                  </a:cxn>
                  <a:cxn ang="0">
                    <a:pos x="0" y="499"/>
                  </a:cxn>
                  <a:cxn ang="0">
                    <a:pos x="2" y="505"/>
                  </a:cxn>
                  <a:cxn ang="0">
                    <a:pos x="7" y="508"/>
                  </a:cxn>
                  <a:cxn ang="0">
                    <a:pos x="12" y="511"/>
                  </a:cxn>
                  <a:cxn ang="0">
                    <a:pos x="19" y="511"/>
                  </a:cxn>
                  <a:cxn ang="0">
                    <a:pos x="63" y="496"/>
                  </a:cxn>
                  <a:cxn ang="0">
                    <a:pos x="100" y="473"/>
                  </a:cxn>
                  <a:cxn ang="0">
                    <a:pos x="131" y="445"/>
                  </a:cxn>
                  <a:cxn ang="0">
                    <a:pos x="156" y="410"/>
                  </a:cxn>
                  <a:cxn ang="0">
                    <a:pos x="177" y="374"/>
                  </a:cxn>
                  <a:cxn ang="0">
                    <a:pos x="193" y="332"/>
                  </a:cxn>
                  <a:cxn ang="0">
                    <a:pos x="205" y="291"/>
                  </a:cxn>
                  <a:cxn ang="0">
                    <a:pos x="214" y="247"/>
                  </a:cxn>
                  <a:cxn ang="0">
                    <a:pos x="218" y="204"/>
                  </a:cxn>
                  <a:cxn ang="0">
                    <a:pos x="222" y="164"/>
                  </a:cxn>
                  <a:cxn ang="0">
                    <a:pos x="223" y="126"/>
                  </a:cxn>
                  <a:cxn ang="0">
                    <a:pos x="223" y="91"/>
                  </a:cxn>
                  <a:cxn ang="0">
                    <a:pos x="222" y="61"/>
                  </a:cxn>
                  <a:cxn ang="0">
                    <a:pos x="220" y="38"/>
                  </a:cxn>
                  <a:cxn ang="0">
                    <a:pos x="218" y="22"/>
                  </a:cxn>
                  <a:cxn ang="0">
                    <a:pos x="217" y="14"/>
                  </a:cxn>
                  <a:cxn ang="0">
                    <a:pos x="215" y="8"/>
                  </a:cxn>
                  <a:cxn ang="0">
                    <a:pos x="212" y="4"/>
                  </a:cxn>
                  <a:cxn ang="0">
                    <a:pos x="207" y="0"/>
                  </a:cxn>
                  <a:cxn ang="0">
                    <a:pos x="200" y="0"/>
                  </a:cxn>
                </a:cxnLst>
                <a:rect l="0" t="0" r="r" b="b"/>
                <a:pathLst>
                  <a:path w="223" h="511">
                    <a:moveTo>
                      <a:pt x="200" y="0"/>
                    </a:moveTo>
                    <a:lnTo>
                      <a:pt x="194" y="3"/>
                    </a:lnTo>
                    <a:lnTo>
                      <a:pt x="190" y="6"/>
                    </a:lnTo>
                    <a:lnTo>
                      <a:pt x="186" y="11"/>
                    </a:lnTo>
                    <a:lnTo>
                      <a:pt x="186" y="18"/>
                    </a:lnTo>
                    <a:lnTo>
                      <a:pt x="186" y="23"/>
                    </a:lnTo>
                    <a:lnTo>
                      <a:pt x="187" y="37"/>
                    </a:lnTo>
                    <a:lnTo>
                      <a:pt x="190" y="58"/>
                    </a:lnTo>
                    <a:lnTo>
                      <a:pt x="191" y="84"/>
                    </a:lnTo>
                    <a:lnTo>
                      <a:pt x="191" y="117"/>
                    </a:lnTo>
                    <a:lnTo>
                      <a:pt x="190" y="152"/>
                    </a:lnTo>
                    <a:lnTo>
                      <a:pt x="187" y="190"/>
                    </a:lnTo>
                    <a:lnTo>
                      <a:pt x="183" y="231"/>
                    </a:lnTo>
                    <a:lnTo>
                      <a:pt x="176" y="272"/>
                    </a:lnTo>
                    <a:lnTo>
                      <a:pt x="165" y="311"/>
                    </a:lnTo>
                    <a:lnTo>
                      <a:pt x="152" y="351"/>
                    </a:lnTo>
                    <a:lnTo>
                      <a:pt x="133" y="386"/>
                    </a:lnTo>
                    <a:lnTo>
                      <a:pt x="110" y="418"/>
                    </a:lnTo>
                    <a:lnTo>
                      <a:pt x="84" y="445"/>
                    </a:lnTo>
                    <a:lnTo>
                      <a:pt x="50" y="466"/>
                    </a:lnTo>
                    <a:lnTo>
                      <a:pt x="11" y="480"/>
                    </a:lnTo>
                    <a:lnTo>
                      <a:pt x="5" y="482"/>
                    </a:lnTo>
                    <a:lnTo>
                      <a:pt x="2" y="486"/>
                    </a:lnTo>
                    <a:lnTo>
                      <a:pt x="0" y="492"/>
                    </a:lnTo>
                    <a:lnTo>
                      <a:pt x="0" y="499"/>
                    </a:lnTo>
                    <a:lnTo>
                      <a:pt x="2" y="505"/>
                    </a:lnTo>
                    <a:lnTo>
                      <a:pt x="7" y="508"/>
                    </a:lnTo>
                    <a:lnTo>
                      <a:pt x="12" y="511"/>
                    </a:lnTo>
                    <a:lnTo>
                      <a:pt x="19" y="511"/>
                    </a:lnTo>
                    <a:lnTo>
                      <a:pt x="63" y="496"/>
                    </a:lnTo>
                    <a:lnTo>
                      <a:pt x="100" y="473"/>
                    </a:lnTo>
                    <a:lnTo>
                      <a:pt x="131" y="445"/>
                    </a:lnTo>
                    <a:lnTo>
                      <a:pt x="156" y="410"/>
                    </a:lnTo>
                    <a:lnTo>
                      <a:pt x="177" y="374"/>
                    </a:lnTo>
                    <a:lnTo>
                      <a:pt x="193" y="332"/>
                    </a:lnTo>
                    <a:lnTo>
                      <a:pt x="205" y="291"/>
                    </a:lnTo>
                    <a:lnTo>
                      <a:pt x="214" y="247"/>
                    </a:lnTo>
                    <a:lnTo>
                      <a:pt x="218" y="204"/>
                    </a:lnTo>
                    <a:lnTo>
                      <a:pt x="222" y="164"/>
                    </a:lnTo>
                    <a:lnTo>
                      <a:pt x="223" y="126"/>
                    </a:lnTo>
                    <a:lnTo>
                      <a:pt x="223" y="91"/>
                    </a:lnTo>
                    <a:lnTo>
                      <a:pt x="222" y="61"/>
                    </a:lnTo>
                    <a:lnTo>
                      <a:pt x="220" y="38"/>
                    </a:lnTo>
                    <a:lnTo>
                      <a:pt x="218" y="22"/>
                    </a:lnTo>
                    <a:lnTo>
                      <a:pt x="217" y="14"/>
                    </a:lnTo>
                    <a:lnTo>
                      <a:pt x="215" y="8"/>
                    </a:lnTo>
                    <a:lnTo>
                      <a:pt x="212" y="4"/>
                    </a:lnTo>
                    <a:lnTo>
                      <a:pt x="207" y="0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pic>
        <p:nvPicPr>
          <p:cNvPr id="1026" name="Picture 2">
            <a:hlinkClick r:id="rId2" action="ppaction://hlinkfile" tooltip="Click here to play Light Bot Game"/>
          </p:cNvPr>
          <p:cNvPicPr>
            <a:picLocks noChangeAspect="1" noChangeArrowheads="1"/>
          </p:cNvPicPr>
          <p:nvPr/>
        </p:nvPicPr>
        <p:blipFill>
          <a:blip r:embed="rId3"/>
          <a:srcRect t="6818" r="390"/>
          <a:stretch>
            <a:fillRect/>
          </a:stretch>
        </p:blipFill>
        <p:spPr bwMode="auto">
          <a:xfrm>
            <a:off x="1785918" y="2571744"/>
            <a:ext cx="5670195" cy="31908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7" name="Rounded Rectangular Callout 76"/>
          <p:cNvSpPr/>
          <p:nvPr/>
        </p:nvSpPr>
        <p:spPr>
          <a:xfrm>
            <a:off x="142844" y="2428868"/>
            <a:ext cx="3071834" cy="1214446"/>
          </a:xfrm>
          <a:prstGeom prst="wedgeRoundRectCallout">
            <a:avLst>
              <a:gd name="adj1" fmla="val 121660"/>
              <a:gd name="adj2" fmla="val -2884"/>
              <a:gd name="adj3" fmla="val 16667"/>
            </a:avLst>
          </a:prstGeom>
          <a:solidFill>
            <a:srgbClr val="FFFF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Drag and drop the commands onto the </a:t>
            </a:r>
            <a:r>
              <a:rPr lang="en-GB" b="1" dirty="0" smtClean="0">
                <a:solidFill>
                  <a:schemeClr val="tx1"/>
                </a:solidFill>
                <a:latin typeface="Comic Sans MS" pitchFamily="66" charset="0"/>
              </a:rPr>
              <a:t>MAIN METHOD </a:t>
            </a:r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area.</a:t>
            </a:r>
            <a:endParaRPr lang="en-GB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can you remember?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are these symbols called?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how to recognise different flowchart symbols and how to put them together</a:t>
            </a:r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025525" cy="1357313"/>
            <a:chOff x="0" y="0"/>
            <a:chExt cx="646" cy="855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46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98" y="400"/>
              <a:ext cx="195" cy="109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0" y="15"/>
                </a:cxn>
                <a:cxn ang="0">
                  <a:pos x="1" y="26"/>
                </a:cxn>
                <a:cxn ang="0">
                  <a:pos x="7" y="42"/>
                </a:cxn>
                <a:cxn ang="0">
                  <a:pos x="19" y="69"/>
                </a:cxn>
                <a:cxn ang="0">
                  <a:pos x="37" y="105"/>
                </a:cxn>
                <a:cxn ang="0">
                  <a:pos x="62" y="146"/>
                </a:cxn>
                <a:cxn ang="0">
                  <a:pos x="96" y="190"/>
                </a:cxn>
                <a:cxn ang="0">
                  <a:pos x="137" y="231"/>
                </a:cxn>
                <a:cxn ang="0">
                  <a:pos x="188" y="270"/>
                </a:cxn>
                <a:cxn ang="0">
                  <a:pos x="236" y="295"/>
                </a:cxn>
                <a:cxn ang="0">
                  <a:pos x="275" y="311"/>
                </a:cxn>
                <a:cxn ang="0">
                  <a:pos x="316" y="321"/>
                </a:cxn>
                <a:cxn ang="0">
                  <a:pos x="360" y="327"/>
                </a:cxn>
                <a:cxn ang="0">
                  <a:pos x="405" y="329"/>
                </a:cxn>
                <a:cxn ang="0">
                  <a:pos x="451" y="326"/>
                </a:cxn>
                <a:cxn ang="0">
                  <a:pos x="500" y="318"/>
                </a:cxn>
                <a:cxn ang="0">
                  <a:pos x="549" y="306"/>
                </a:cxn>
                <a:cxn ang="0">
                  <a:pos x="581" y="294"/>
                </a:cxn>
                <a:cxn ang="0">
                  <a:pos x="587" y="282"/>
                </a:cxn>
                <a:cxn ang="0">
                  <a:pos x="582" y="268"/>
                </a:cxn>
                <a:cxn ang="0">
                  <a:pos x="570" y="263"/>
                </a:cxn>
                <a:cxn ang="0">
                  <a:pos x="540" y="271"/>
                </a:cxn>
                <a:cxn ang="0">
                  <a:pos x="493" y="282"/>
                </a:cxn>
                <a:cxn ang="0">
                  <a:pos x="448" y="289"/>
                </a:cxn>
                <a:cxn ang="0">
                  <a:pos x="406" y="293"/>
                </a:cxn>
                <a:cxn ang="0">
                  <a:pos x="365" y="291"/>
                </a:cxn>
                <a:cxn ang="0">
                  <a:pos x="325" y="286"/>
                </a:cxn>
                <a:cxn ang="0">
                  <a:pos x="288" y="276"/>
                </a:cxn>
                <a:cxn ang="0">
                  <a:pos x="251" y="263"/>
                </a:cxn>
                <a:cxn ang="0">
                  <a:pos x="183" y="222"/>
                </a:cxn>
                <a:cxn ang="0">
                  <a:pos x="106" y="145"/>
                </a:cxn>
                <a:cxn ang="0">
                  <a:pos x="60" y="69"/>
                </a:cxn>
                <a:cxn ang="0">
                  <a:pos x="38" y="21"/>
                </a:cxn>
                <a:cxn ang="0">
                  <a:pos x="32" y="6"/>
                </a:cxn>
                <a:cxn ang="0">
                  <a:pos x="19" y="0"/>
                </a:cxn>
              </a:cxnLst>
              <a:rect l="0" t="0" r="r" b="b"/>
              <a:pathLst>
                <a:path w="587" h="329">
                  <a:moveTo>
                    <a:pt x="12" y="0"/>
                  </a:moveTo>
                  <a:lnTo>
                    <a:pt x="6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32"/>
                  </a:lnTo>
                  <a:lnTo>
                    <a:pt x="7" y="42"/>
                  </a:lnTo>
                  <a:lnTo>
                    <a:pt x="12" y="55"/>
                  </a:lnTo>
                  <a:lnTo>
                    <a:pt x="19" y="69"/>
                  </a:lnTo>
                  <a:lnTo>
                    <a:pt x="26" y="87"/>
                  </a:lnTo>
                  <a:lnTo>
                    <a:pt x="37" y="105"/>
                  </a:lnTo>
                  <a:lnTo>
                    <a:pt x="48" y="126"/>
                  </a:lnTo>
                  <a:lnTo>
                    <a:pt x="62" y="146"/>
                  </a:lnTo>
                  <a:lnTo>
                    <a:pt x="78" y="168"/>
                  </a:lnTo>
                  <a:lnTo>
                    <a:pt x="96" y="190"/>
                  </a:lnTo>
                  <a:lnTo>
                    <a:pt x="115" y="211"/>
                  </a:lnTo>
                  <a:lnTo>
                    <a:pt x="137" y="231"/>
                  </a:lnTo>
                  <a:lnTo>
                    <a:pt x="161" y="252"/>
                  </a:lnTo>
                  <a:lnTo>
                    <a:pt x="188" y="270"/>
                  </a:lnTo>
                  <a:lnTo>
                    <a:pt x="216" y="286"/>
                  </a:lnTo>
                  <a:lnTo>
                    <a:pt x="236" y="295"/>
                  </a:lnTo>
                  <a:lnTo>
                    <a:pt x="255" y="304"/>
                  </a:lnTo>
                  <a:lnTo>
                    <a:pt x="275" y="311"/>
                  </a:lnTo>
                  <a:lnTo>
                    <a:pt x="296" y="317"/>
                  </a:lnTo>
                  <a:lnTo>
                    <a:pt x="316" y="321"/>
                  </a:lnTo>
                  <a:lnTo>
                    <a:pt x="338" y="325"/>
                  </a:lnTo>
                  <a:lnTo>
                    <a:pt x="360" y="327"/>
                  </a:lnTo>
                  <a:lnTo>
                    <a:pt x="382" y="329"/>
                  </a:lnTo>
                  <a:lnTo>
                    <a:pt x="405" y="329"/>
                  </a:lnTo>
                  <a:lnTo>
                    <a:pt x="428" y="327"/>
                  </a:lnTo>
                  <a:lnTo>
                    <a:pt x="451" y="326"/>
                  </a:lnTo>
                  <a:lnTo>
                    <a:pt x="475" y="322"/>
                  </a:lnTo>
                  <a:lnTo>
                    <a:pt x="500" y="318"/>
                  </a:lnTo>
                  <a:lnTo>
                    <a:pt x="524" y="312"/>
                  </a:lnTo>
                  <a:lnTo>
                    <a:pt x="549" y="306"/>
                  </a:lnTo>
                  <a:lnTo>
                    <a:pt x="574" y="298"/>
                  </a:lnTo>
                  <a:lnTo>
                    <a:pt x="581" y="294"/>
                  </a:lnTo>
                  <a:lnTo>
                    <a:pt x="586" y="289"/>
                  </a:lnTo>
                  <a:lnTo>
                    <a:pt x="587" y="282"/>
                  </a:lnTo>
                  <a:lnTo>
                    <a:pt x="586" y="275"/>
                  </a:lnTo>
                  <a:lnTo>
                    <a:pt x="582" y="268"/>
                  </a:lnTo>
                  <a:lnTo>
                    <a:pt x="577" y="265"/>
                  </a:lnTo>
                  <a:lnTo>
                    <a:pt x="570" y="263"/>
                  </a:lnTo>
                  <a:lnTo>
                    <a:pt x="563" y="263"/>
                  </a:lnTo>
                  <a:lnTo>
                    <a:pt x="540" y="271"/>
                  </a:lnTo>
                  <a:lnTo>
                    <a:pt x="515" y="277"/>
                  </a:lnTo>
                  <a:lnTo>
                    <a:pt x="493" y="282"/>
                  </a:lnTo>
                  <a:lnTo>
                    <a:pt x="470" y="286"/>
                  </a:lnTo>
                  <a:lnTo>
                    <a:pt x="448" y="289"/>
                  </a:lnTo>
                  <a:lnTo>
                    <a:pt x="427" y="291"/>
                  </a:lnTo>
                  <a:lnTo>
                    <a:pt x="406" y="293"/>
                  </a:lnTo>
                  <a:lnTo>
                    <a:pt x="386" y="293"/>
                  </a:lnTo>
                  <a:lnTo>
                    <a:pt x="365" y="291"/>
                  </a:lnTo>
                  <a:lnTo>
                    <a:pt x="345" y="289"/>
                  </a:lnTo>
                  <a:lnTo>
                    <a:pt x="325" y="286"/>
                  </a:lnTo>
                  <a:lnTo>
                    <a:pt x="306" y="281"/>
                  </a:lnTo>
                  <a:lnTo>
                    <a:pt x="288" y="276"/>
                  </a:lnTo>
                  <a:lnTo>
                    <a:pt x="269" y="270"/>
                  </a:lnTo>
                  <a:lnTo>
                    <a:pt x="251" y="263"/>
                  </a:lnTo>
                  <a:lnTo>
                    <a:pt x="234" y="254"/>
                  </a:lnTo>
                  <a:lnTo>
                    <a:pt x="183" y="222"/>
                  </a:lnTo>
                  <a:lnTo>
                    <a:pt x="141" y="185"/>
                  </a:lnTo>
                  <a:lnTo>
                    <a:pt x="106" y="145"/>
                  </a:lnTo>
                  <a:lnTo>
                    <a:pt x="79" y="105"/>
                  </a:lnTo>
                  <a:lnTo>
                    <a:pt x="60" y="69"/>
                  </a:lnTo>
                  <a:lnTo>
                    <a:pt x="46" y="40"/>
                  </a:lnTo>
                  <a:lnTo>
                    <a:pt x="38" y="21"/>
                  </a:lnTo>
                  <a:lnTo>
                    <a:pt x="35" y="13"/>
                  </a:lnTo>
                  <a:lnTo>
                    <a:pt x="32" y="6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3" y="220"/>
              <a:ext cx="337" cy="163"/>
            </a:xfrm>
            <a:custGeom>
              <a:avLst/>
              <a:gdLst/>
              <a:ahLst/>
              <a:cxnLst>
                <a:cxn ang="0">
                  <a:pos x="933" y="2"/>
                </a:cxn>
                <a:cxn ang="0">
                  <a:pos x="871" y="19"/>
                </a:cxn>
                <a:cxn ang="0">
                  <a:pos x="765" y="47"/>
                </a:cxn>
                <a:cxn ang="0">
                  <a:pos x="631" y="82"/>
                </a:cxn>
                <a:cxn ang="0">
                  <a:pos x="489" y="120"/>
                </a:cxn>
                <a:cxn ang="0">
                  <a:pos x="356" y="155"/>
                </a:cxn>
                <a:cxn ang="0">
                  <a:pos x="248" y="183"/>
                </a:cxn>
                <a:cxn ang="0">
                  <a:pos x="185" y="200"/>
                </a:cxn>
                <a:cxn ang="0">
                  <a:pos x="167" y="204"/>
                </a:cxn>
                <a:cxn ang="0">
                  <a:pos x="139" y="209"/>
                </a:cxn>
                <a:cxn ang="0">
                  <a:pos x="102" y="222"/>
                </a:cxn>
                <a:cxn ang="0">
                  <a:pos x="68" y="244"/>
                </a:cxn>
                <a:cxn ang="0">
                  <a:pos x="52" y="267"/>
                </a:cxn>
                <a:cxn ang="0">
                  <a:pos x="46" y="283"/>
                </a:cxn>
                <a:cxn ang="0">
                  <a:pos x="45" y="300"/>
                </a:cxn>
                <a:cxn ang="0">
                  <a:pos x="49" y="315"/>
                </a:cxn>
                <a:cxn ang="0">
                  <a:pos x="54" y="330"/>
                </a:cxn>
                <a:cxn ang="0">
                  <a:pos x="57" y="341"/>
                </a:cxn>
                <a:cxn ang="0">
                  <a:pos x="55" y="362"/>
                </a:cxn>
                <a:cxn ang="0">
                  <a:pos x="44" y="383"/>
                </a:cxn>
                <a:cxn ang="0">
                  <a:pos x="28" y="400"/>
                </a:cxn>
                <a:cxn ang="0">
                  <a:pos x="16" y="409"/>
                </a:cxn>
                <a:cxn ang="0">
                  <a:pos x="7" y="416"/>
                </a:cxn>
                <a:cxn ang="0">
                  <a:pos x="2" y="426"/>
                </a:cxn>
                <a:cxn ang="0">
                  <a:pos x="0" y="434"/>
                </a:cxn>
                <a:cxn ang="0">
                  <a:pos x="0" y="435"/>
                </a:cxn>
                <a:cxn ang="0">
                  <a:pos x="3" y="444"/>
                </a:cxn>
                <a:cxn ang="0">
                  <a:pos x="12" y="454"/>
                </a:cxn>
                <a:cxn ang="0">
                  <a:pos x="76" y="468"/>
                </a:cxn>
                <a:cxn ang="0">
                  <a:pos x="189" y="484"/>
                </a:cxn>
                <a:cxn ang="0">
                  <a:pos x="293" y="489"/>
                </a:cxn>
                <a:cxn ang="0">
                  <a:pos x="391" y="485"/>
                </a:cxn>
                <a:cxn ang="0">
                  <a:pos x="483" y="473"/>
                </a:cxn>
                <a:cxn ang="0">
                  <a:pos x="567" y="457"/>
                </a:cxn>
                <a:cxn ang="0">
                  <a:pos x="644" y="435"/>
                </a:cxn>
                <a:cxn ang="0">
                  <a:pos x="715" y="409"/>
                </a:cxn>
                <a:cxn ang="0">
                  <a:pos x="778" y="381"/>
                </a:cxn>
                <a:cxn ang="0">
                  <a:pos x="833" y="351"/>
                </a:cxn>
                <a:cxn ang="0">
                  <a:pos x="880" y="323"/>
                </a:cxn>
                <a:cxn ang="0">
                  <a:pos x="920" y="296"/>
                </a:cxn>
                <a:cxn ang="0">
                  <a:pos x="953" y="270"/>
                </a:cxn>
                <a:cxn ang="0">
                  <a:pos x="978" y="251"/>
                </a:cxn>
                <a:cxn ang="0">
                  <a:pos x="994" y="236"/>
                </a:cxn>
                <a:cxn ang="0">
                  <a:pos x="1003" y="227"/>
                </a:cxn>
                <a:cxn ang="0">
                  <a:pos x="1008" y="219"/>
                </a:cxn>
                <a:cxn ang="0">
                  <a:pos x="1010" y="204"/>
                </a:cxn>
                <a:cxn ang="0">
                  <a:pos x="1002" y="191"/>
                </a:cxn>
                <a:cxn ang="0">
                  <a:pos x="987" y="186"/>
                </a:cxn>
                <a:cxn ang="0">
                  <a:pos x="974" y="177"/>
                </a:cxn>
                <a:cxn ang="0">
                  <a:pos x="969" y="136"/>
                </a:cxn>
                <a:cxn ang="0">
                  <a:pos x="967" y="89"/>
                </a:cxn>
                <a:cxn ang="0">
                  <a:pos x="970" y="47"/>
                </a:cxn>
                <a:cxn ang="0">
                  <a:pos x="972" y="25"/>
                </a:cxn>
                <a:cxn ang="0">
                  <a:pos x="972" y="24"/>
                </a:cxn>
                <a:cxn ang="0">
                  <a:pos x="971" y="19"/>
                </a:cxn>
                <a:cxn ang="0">
                  <a:pos x="967" y="9"/>
                </a:cxn>
                <a:cxn ang="0">
                  <a:pos x="960" y="2"/>
                </a:cxn>
                <a:cxn ang="0">
                  <a:pos x="948" y="0"/>
                </a:cxn>
              </a:cxnLst>
              <a:rect l="0" t="0" r="r" b="b"/>
              <a:pathLst>
                <a:path w="1011" h="489">
                  <a:moveTo>
                    <a:pt x="942" y="0"/>
                  </a:moveTo>
                  <a:lnTo>
                    <a:pt x="933" y="2"/>
                  </a:lnTo>
                  <a:lnTo>
                    <a:pt x="908" y="9"/>
                  </a:lnTo>
                  <a:lnTo>
                    <a:pt x="871" y="19"/>
                  </a:lnTo>
                  <a:lnTo>
                    <a:pt x="822" y="32"/>
                  </a:lnTo>
                  <a:lnTo>
                    <a:pt x="765" y="47"/>
                  </a:lnTo>
                  <a:lnTo>
                    <a:pt x="701" y="64"/>
                  </a:lnTo>
                  <a:lnTo>
                    <a:pt x="631" y="82"/>
                  </a:lnTo>
                  <a:lnTo>
                    <a:pt x="561" y="101"/>
                  </a:lnTo>
                  <a:lnTo>
                    <a:pt x="489" y="120"/>
                  </a:lnTo>
                  <a:lnTo>
                    <a:pt x="420" y="138"/>
                  </a:lnTo>
                  <a:lnTo>
                    <a:pt x="356" y="155"/>
                  </a:lnTo>
                  <a:lnTo>
                    <a:pt x="298" y="170"/>
                  </a:lnTo>
                  <a:lnTo>
                    <a:pt x="248" y="183"/>
                  </a:lnTo>
                  <a:lnTo>
                    <a:pt x="211" y="193"/>
                  </a:lnTo>
                  <a:lnTo>
                    <a:pt x="185" y="200"/>
                  </a:lnTo>
                  <a:lnTo>
                    <a:pt x="176" y="202"/>
                  </a:lnTo>
                  <a:lnTo>
                    <a:pt x="167" y="204"/>
                  </a:lnTo>
                  <a:lnTo>
                    <a:pt x="154" y="205"/>
                  </a:lnTo>
                  <a:lnTo>
                    <a:pt x="139" y="209"/>
                  </a:lnTo>
                  <a:lnTo>
                    <a:pt x="120" y="214"/>
                  </a:lnTo>
                  <a:lnTo>
                    <a:pt x="102" y="222"/>
                  </a:lnTo>
                  <a:lnTo>
                    <a:pt x="84" y="231"/>
                  </a:lnTo>
                  <a:lnTo>
                    <a:pt x="68" y="244"/>
                  </a:lnTo>
                  <a:lnTo>
                    <a:pt x="55" y="259"/>
                  </a:lnTo>
                  <a:lnTo>
                    <a:pt x="52" y="267"/>
                  </a:lnTo>
                  <a:lnTo>
                    <a:pt x="49" y="274"/>
                  </a:lnTo>
                  <a:lnTo>
                    <a:pt x="46" y="283"/>
                  </a:lnTo>
                  <a:lnTo>
                    <a:pt x="45" y="294"/>
                  </a:lnTo>
                  <a:lnTo>
                    <a:pt x="45" y="300"/>
                  </a:lnTo>
                  <a:lnTo>
                    <a:pt x="46" y="308"/>
                  </a:lnTo>
                  <a:lnTo>
                    <a:pt x="49" y="315"/>
                  </a:lnTo>
                  <a:lnTo>
                    <a:pt x="52" y="323"/>
                  </a:lnTo>
                  <a:lnTo>
                    <a:pt x="54" y="330"/>
                  </a:lnTo>
                  <a:lnTo>
                    <a:pt x="55" y="336"/>
                  </a:lnTo>
                  <a:lnTo>
                    <a:pt x="57" y="341"/>
                  </a:lnTo>
                  <a:lnTo>
                    <a:pt x="57" y="347"/>
                  </a:lnTo>
                  <a:lnTo>
                    <a:pt x="55" y="362"/>
                  </a:lnTo>
                  <a:lnTo>
                    <a:pt x="50" y="373"/>
                  </a:lnTo>
                  <a:lnTo>
                    <a:pt x="44" y="383"/>
                  </a:lnTo>
                  <a:lnTo>
                    <a:pt x="36" y="392"/>
                  </a:lnTo>
                  <a:lnTo>
                    <a:pt x="28" y="400"/>
                  </a:lnTo>
                  <a:lnTo>
                    <a:pt x="22" y="405"/>
                  </a:lnTo>
                  <a:lnTo>
                    <a:pt x="16" y="409"/>
                  </a:lnTo>
                  <a:lnTo>
                    <a:pt x="12" y="412"/>
                  </a:lnTo>
                  <a:lnTo>
                    <a:pt x="7" y="416"/>
                  </a:lnTo>
                  <a:lnTo>
                    <a:pt x="3" y="419"/>
                  </a:lnTo>
                  <a:lnTo>
                    <a:pt x="2" y="426"/>
                  </a:lnTo>
                  <a:lnTo>
                    <a:pt x="0" y="432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0" y="435"/>
                  </a:lnTo>
                  <a:lnTo>
                    <a:pt x="0" y="436"/>
                  </a:lnTo>
                  <a:lnTo>
                    <a:pt x="3" y="444"/>
                  </a:lnTo>
                  <a:lnTo>
                    <a:pt x="7" y="449"/>
                  </a:lnTo>
                  <a:lnTo>
                    <a:pt x="12" y="454"/>
                  </a:lnTo>
                  <a:lnTo>
                    <a:pt x="18" y="457"/>
                  </a:lnTo>
                  <a:lnTo>
                    <a:pt x="76" y="468"/>
                  </a:lnTo>
                  <a:lnTo>
                    <a:pt x="134" y="477"/>
                  </a:lnTo>
                  <a:lnTo>
                    <a:pt x="189" y="484"/>
                  </a:lnTo>
                  <a:lnTo>
                    <a:pt x="241" y="487"/>
                  </a:lnTo>
                  <a:lnTo>
                    <a:pt x="293" y="489"/>
                  </a:lnTo>
                  <a:lnTo>
                    <a:pt x="343" y="487"/>
                  </a:lnTo>
                  <a:lnTo>
                    <a:pt x="391" y="485"/>
                  </a:lnTo>
                  <a:lnTo>
                    <a:pt x="438" y="480"/>
                  </a:lnTo>
                  <a:lnTo>
                    <a:pt x="483" y="473"/>
                  </a:lnTo>
                  <a:lnTo>
                    <a:pt x="526" y="466"/>
                  </a:lnTo>
                  <a:lnTo>
                    <a:pt x="567" y="457"/>
                  </a:lnTo>
                  <a:lnTo>
                    <a:pt x="607" y="446"/>
                  </a:lnTo>
                  <a:lnTo>
                    <a:pt x="644" y="435"/>
                  </a:lnTo>
                  <a:lnTo>
                    <a:pt x="680" y="422"/>
                  </a:lnTo>
                  <a:lnTo>
                    <a:pt x="715" y="409"/>
                  </a:lnTo>
                  <a:lnTo>
                    <a:pt x="747" y="395"/>
                  </a:lnTo>
                  <a:lnTo>
                    <a:pt x="778" y="381"/>
                  </a:lnTo>
                  <a:lnTo>
                    <a:pt x="806" y="367"/>
                  </a:lnTo>
                  <a:lnTo>
                    <a:pt x="833" y="351"/>
                  </a:lnTo>
                  <a:lnTo>
                    <a:pt x="857" y="337"/>
                  </a:lnTo>
                  <a:lnTo>
                    <a:pt x="880" y="323"/>
                  </a:lnTo>
                  <a:lnTo>
                    <a:pt x="901" y="309"/>
                  </a:lnTo>
                  <a:lnTo>
                    <a:pt x="920" y="296"/>
                  </a:lnTo>
                  <a:lnTo>
                    <a:pt x="938" y="283"/>
                  </a:lnTo>
                  <a:lnTo>
                    <a:pt x="953" y="270"/>
                  </a:lnTo>
                  <a:lnTo>
                    <a:pt x="966" y="260"/>
                  </a:lnTo>
                  <a:lnTo>
                    <a:pt x="978" y="251"/>
                  </a:lnTo>
                  <a:lnTo>
                    <a:pt x="987" y="242"/>
                  </a:lnTo>
                  <a:lnTo>
                    <a:pt x="994" y="236"/>
                  </a:lnTo>
                  <a:lnTo>
                    <a:pt x="999" y="231"/>
                  </a:lnTo>
                  <a:lnTo>
                    <a:pt x="1003" y="227"/>
                  </a:lnTo>
                  <a:lnTo>
                    <a:pt x="1005" y="226"/>
                  </a:lnTo>
                  <a:lnTo>
                    <a:pt x="1008" y="219"/>
                  </a:lnTo>
                  <a:lnTo>
                    <a:pt x="1011" y="211"/>
                  </a:lnTo>
                  <a:lnTo>
                    <a:pt x="1010" y="204"/>
                  </a:lnTo>
                  <a:lnTo>
                    <a:pt x="1007" y="196"/>
                  </a:lnTo>
                  <a:lnTo>
                    <a:pt x="1002" y="191"/>
                  </a:lnTo>
                  <a:lnTo>
                    <a:pt x="994" y="187"/>
                  </a:lnTo>
                  <a:lnTo>
                    <a:pt x="987" y="186"/>
                  </a:lnTo>
                  <a:lnTo>
                    <a:pt x="979" y="187"/>
                  </a:lnTo>
                  <a:lnTo>
                    <a:pt x="974" y="177"/>
                  </a:lnTo>
                  <a:lnTo>
                    <a:pt x="970" y="159"/>
                  </a:lnTo>
                  <a:lnTo>
                    <a:pt x="969" y="136"/>
                  </a:lnTo>
                  <a:lnTo>
                    <a:pt x="967" y="109"/>
                  </a:lnTo>
                  <a:lnTo>
                    <a:pt x="967" y="89"/>
                  </a:lnTo>
                  <a:lnTo>
                    <a:pt x="969" y="69"/>
                  </a:lnTo>
                  <a:lnTo>
                    <a:pt x="970" y="47"/>
                  </a:lnTo>
                  <a:lnTo>
                    <a:pt x="972" y="27"/>
                  </a:lnTo>
                  <a:lnTo>
                    <a:pt x="972" y="25"/>
                  </a:lnTo>
                  <a:lnTo>
                    <a:pt x="972" y="25"/>
                  </a:lnTo>
                  <a:lnTo>
                    <a:pt x="972" y="24"/>
                  </a:lnTo>
                  <a:lnTo>
                    <a:pt x="972" y="24"/>
                  </a:lnTo>
                  <a:lnTo>
                    <a:pt x="971" y="19"/>
                  </a:lnTo>
                  <a:lnTo>
                    <a:pt x="970" y="14"/>
                  </a:lnTo>
                  <a:lnTo>
                    <a:pt x="967" y="9"/>
                  </a:lnTo>
                  <a:lnTo>
                    <a:pt x="963" y="5"/>
                  </a:lnTo>
                  <a:lnTo>
                    <a:pt x="960" y="2"/>
                  </a:lnTo>
                  <a:lnTo>
                    <a:pt x="953" y="0"/>
                  </a:lnTo>
                  <a:lnTo>
                    <a:pt x="948" y="0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9" y="238"/>
              <a:ext cx="288" cy="128"/>
            </a:xfrm>
            <a:custGeom>
              <a:avLst/>
              <a:gdLst/>
              <a:ahLst/>
              <a:cxnLst>
                <a:cxn ang="0">
                  <a:pos x="27" y="281"/>
                </a:cxn>
                <a:cxn ang="0">
                  <a:pos x="22" y="259"/>
                </a:cxn>
                <a:cxn ang="0">
                  <a:pos x="17" y="245"/>
                </a:cxn>
                <a:cxn ang="0">
                  <a:pos x="16" y="240"/>
                </a:cxn>
                <a:cxn ang="0">
                  <a:pos x="16" y="235"/>
                </a:cxn>
                <a:cxn ang="0">
                  <a:pos x="17" y="231"/>
                </a:cxn>
                <a:cxn ang="0">
                  <a:pos x="25" y="222"/>
                </a:cxn>
                <a:cxn ang="0">
                  <a:pos x="43" y="211"/>
                </a:cxn>
                <a:cxn ang="0">
                  <a:pos x="68" y="202"/>
                </a:cxn>
                <a:cxn ang="0">
                  <a:pos x="93" y="196"/>
                </a:cxn>
                <a:cxn ang="0">
                  <a:pos x="106" y="195"/>
                </a:cxn>
                <a:cxn ang="0">
                  <a:pos x="107" y="195"/>
                </a:cxn>
                <a:cxn ang="0">
                  <a:pos x="116" y="191"/>
                </a:cxn>
                <a:cxn ang="0">
                  <a:pos x="171" y="177"/>
                </a:cxn>
                <a:cxn ang="0">
                  <a:pos x="266" y="153"/>
                </a:cxn>
                <a:cxn ang="0">
                  <a:pos x="387" y="121"/>
                </a:cxn>
                <a:cxn ang="0">
                  <a:pos x="517" y="86"/>
                </a:cxn>
                <a:cxn ang="0">
                  <a:pos x="644" y="53"/>
                </a:cxn>
                <a:cxn ang="0">
                  <a:pos x="751" y="24"/>
                </a:cxn>
                <a:cxn ang="0">
                  <a:pos x="824" y="5"/>
                </a:cxn>
                <a:cxn ang="0">
                  <a:pos x="841" y="13"/>
                </a:cxn>
                <a:cxn ang="0">
                  <a:pos x="839" y="40"/>
                </a:cxn>
                <a:cxn ang="0">
                  <a:pos x="841" y="85"/>
                </a:cxn>
                <a:cxn ang="0">
                  <a:pos x="852" y="141"/>
                </a:cxn>
                <a:cxn ang="0">
                  <a:pos x="855" y="170"/>
                </a:cxn>
                <a:cxn ang="0">
                  <a:pos x="834" y="186"/>
                </a:cxn>
                <a:cxn ang="0">
                  <a:pos x="807" y="205"/>
                </a:cxn>
                <a:cxn ang="0">
                  <a:pos x="776" y="226"/>
                </a:cxn>
                <a:cxn ang="0">
                  <a:pos x="741" y="248"/>
                </a:cxn>
                <a:cxn ang="0">
                  <a:pos x="700" y="270"/>
                </a:cxn>
                <a:cxn ang="0">
                  <a:pos x="655" y="293"/>
                </a:cxn>
                <a:cxn ang="0">
                  <a:pos x="605" y="313"/>
                </a:cxn>
                <a:cxn ang="0">
                  <a:pos x="551" y="333"/>
                </a:cxn>
                <a:cxn ang="0">
                  <a:pos x="492" y="349"/>
                </a:cxn>
                <a:cxn ang="0">
                  <a:pos x="428" y="365"/>
                </a:cxn>
                <a:cxn ang="0">
                  <a:pos x="360" y="375"/>
                </a:cxn>
                <a:cxn ang="0">
                  <a:pos x="288" y="381"/>
                </a:cxn>
                <a:cxn ang="0">
                  <a:pos x="211" y="383"/>
                </a:cxn>
                <a:cxn ang="0">
                  <a:pos x="130" y="379"/>
                </a:cxn>
                <a:cxn ang="0">
                  <a:pos x="44" y="370"/>
                </a:cxn>
                <a:cxn ang="0">
                  <a:pos x="11" y="348"/>
                </a:cxn>
                <a:cxn ang="0">
                  <a:pos x="25" y="312"/>
                </a:cxn>
              </a:cxnLst>
              <a:rect l="0" t="0" r="r" b="b"/>
              <a:pathLst>
                <a:path w="864" h="383">
                  <a:moveTo>
                    <a:pt x="27" y="291"/>
                  </a:moveTo>
                  <a:lnTo>
                    <a:pt x="27" y="281"/>
                  </a:lnTo>
                  <a:lnTo>
                    <a:pt x="25" y="270"/>
                  </a:lnTo>
                  <a:lnTo>
                    <a:pt x="22" y="259"/>
                  </a:lnTo>
                  <a:lnTo>
                    <a:pt x="18" y="249"/>
                  </a:lnTo>
                  <a:lnTo>
                    <a:pt x="17" y="245"/>
                  </a:lnTo>
                  <a:lnTo>
                    <a:pt x="17" y="243"/>
                  </a:lnTo>
                  <a:lnTo>
                    <a:pt x="16" y="240"/>
                  </a:lnTo>
                  <a:lnTo>
                    <a:pt x="16" y="238"/>
                  </a:lnTo>
                  <a:lnTo>
                    <a:pt x="16" y="235"/>
                  </a:lnTo>
                  <a:lnTo>
                    <a:pt x="17" y="232"/>
                  </a:lnTo>
                  <a:lnTo>
                    <a:pt x="17" y="231"/>
                  </a:lnTo>
                  <a:lnTo>
                    <a:pt x="18" y="229"/>
                  </a:lnTo>
                  <a:lnTo>
                    <a:pt x="25" y="222"/>
                  </a:lnTo>
                  <a:lnTo>
                    <a:pt x="33" y="216"/>
                  </a:lnTo>
                  <a:lnTo>
                    <a:pt x="43" y="211"/>
                  </a:lnTo>
                  <a:lnTo>
                    <a:pt x="56" y="205"/>
                  </a:lnTo>
                  <a:lnTo>
                    <a:pt x="68" y="202"/>
                  </a:lnTo>
                  <a:lnTo>
                    <a:pt x="81" y="199"/>
                  </a:lnTo>
                  <a:lnTo>
                    <a:pt x="93" y="196"/>
                  </a:lnTo>
                  <a:lnTo>
                    <a:pt x="104" y="195"/>
                  </a:lnTo>
                  <a:lnTo>
                    <a:pt x="106" y="195"/>
                  </a:lnTo>
                  <a:lnTo>
                    <a:pt x="107" y="195"/>
                  </a:lnTo>
                  <a:lnTo>
                    <a:pt x="107" y="195"/>
                  </a:lnTo>
                  <a:lnTo>
                    <a:pt x="108" y="194"/>
                  </a:lnTo>
                  <a:lnTo>
                    <a:pt x="116" y="191"/>
                  </a:lnTo>
                  <a:lnTo>
                    <a:pt x="138" y="186"/>
                  </a:lnTo>
                  <a:lnTo>
                    <a:pt x="171" y="177"/>
                  </a:lnTo>
                  <a:lnTo>
                    <a:pt x="215" y="166"/>
                  </a:lnTo>
                  <a:lnTo>
                    <a:pt x="266" y="153"/>
                  </a:lnTo>
                  <a:lnTo>
                    <a:pt x="324" y="137"/>
                  </a:lnTo>
                  <a:lnTo>
                    <a:pt x="387" y="121"/>
                  </a:lnTo>
                  <a:lnTo>
                    <a:pt x="452" y="103"/>
                  </a:lnTo>
                  <a:lnTo>
                    <a:pt x="517" y="86"/>
                  </a:lnTo>
                  <a:lnTo>
                    <a:pt x="583" y="68"/>
                  </a:lnTo>
                  <a:lnTo>
                    <a:pt x="644" y="53"/>
                  </a:lnTo>
                  <a:lnTo>
                    <a:pt x="701" y="37"/>
                  </a:lnTo>
                  <a:lnTo>
                    <a:pt x="751" y="24"/>
                  </a:lnTo>
                  <a:lnTo>
                    <a:pt x="793" y="13"/>
                  </a:lnTo>
                  <a:lnTo>
                    <a:pt x="824" y="5"/>
                  </a:lnTo>
                  <a:lnTo>
                    <a:pt x="842" y="0"/>
                  </a:lnTo>
                  <a:lnTo>
                    <a:pt x="841" y="13"/>
                  </a:lnTo>
                  <a:lnTo>
                    <a:pt x="841" y="26"/>
                  </a:lnTo>
                  <a:lnTo>
                    <a:pt x="839" y="40"/>
                  </a:lnTo>
                  <a:lnTo>
                    <a:pt x="839" y="53"/>
                  </a:lnTo>
                  <a:lnTo>
                    <a:pt x="841" y="85"/>
                  </a:lnTo>
                  <a:lnTo>
                    <a:pt x="844" y="114"/>
                  </a:lnTo>
                  <a:lnTo>
                    <a:pt x="852" y="141"/>
                  </a:lnTo>
                  <a:lnTo>
                    <a:pt x="864" y="162"/>
                  </a:lnTo>
                  <a:lnTo>
                    <a:pt x="855" y="170"/>
                  </a:lnTo>
                  <a:lnTo>
                    <a:pt x="844" y="177"/>
                  </a:lnTo>
                  <a:lnTo>
                    <a:pt x="834" y="186"/>
                  </a:lnTo>
                  <a:lnTo>
                    <a:pt x="821" y="195"/>
                  </a:lnTo>
                  <a:lnTo>
                    <a:pt x="807" y="205"/>
                  </a:lnTo>
                  <a:lnTo>
                    <a:pt x="793" y="216"/>
                  </a:lnTo>
                  <a:lnTo>
                    <a:pt x="776" y="226"/>
                  </a:lnTo>
                  <a:lnTo>
                    <a:pt x="759" y="238"/>
                  </a:lnTo>
                  <a:lnTo>
                    <a:pt x="741" y="248"/>
                  </a:lnTo>
                  <a:lnTo>
                    <a:pt x="721" y="259"/>
                  </a:lnTo>
                  <a:lnTo>
                    <a:pt x="700" y="270"/>
                  </a:lnTo>
                  <a:lnTo>
                    <a:pt x="678" y="281"/>
                  </a:lnTo>
                  <a:lnTo>
                    <a:pt x="655" y="293"/>
                  </a:lnTo>
                  <a:lnTo>
                    <a:pt x="630" y="303"/>
                  </a:lnTo>
                  <a:lnTo>
                    <a:pt x="605" y="313"/>
                  </a:lnTo>
                  <a:lnTo>
                    <a:pt x="579" y="324"/>
                  </a:lnTo>
                  <a:lnTo>
                    <a:pt x="551" y="333"/>
                  </a:lnTo>
                  <a:lnTo>
                    <a:pt x="521" y="342"/>
                  </a:lnTo>
                  <a:lnTo>
                    <a:pt x="492" y="349"/>
                  </a:lnTo>
                  <a:lnTo>
                    <a:pt x="460" y="357"/>
                  </a:lnTo>
                  <a:lnTo>
                    <a:pt x="428" y="365"/>
                  </a:lnTo>
                  <a:lnTo>
                    <a:pt x="394" y="370"/>
                  </a:lnTo>
                  <a:lnTo>
                    <a:pt x="360" y="375"/>
                  </a:lnTo>
                  <a:lnTo>
                    <a:pt x="325" y="379"/>
                  </a:lnTo>
                  <a:lnTo>
                    <a:pt x="288" y="381"/>
                  </a:lnTo>
                  <a:lnTo>
                    <a:pt x="249" y="383"/>
                  </a:lnTo>
                  <a:lnTo>
                    <a:pt x="211" y="383"/>
                  </a:lnTo>
                  <a:lnTo>
                    <a:pt x="171" y="381"/>
                  </a:lnTo>
                  <a:lnTo>
                    <a:pt x="130" y="379"/>
                  </a:lnTo>
                  <a:lnTo>
                    <a:pt x="88" y="375"/>
                  </a:lnTo>
                  <a:lnTo>
                    <a:pt x="44" y="370"/>
                  </a:lnTo>
                  <a:lnTo>
                    <a:pt x="0" y="362"/>
                  </a:lnTo>
                  <a:lnTo>
                    <a:pt x="11" y="348"/>
                  </a:lnTo>
                  <a:lnTo>
                    <a:pt x="20" y="330"/>
                  </a:lnTo>
                  <a:lnTo>
                    <a:pt x="25" y="312"/>
                  </a:lnTo>
                  <a:lnTo>
                    <a:pt x="27" y="291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75" y="656"/>
              <a:ext cx="191" cy="106"/>
            </a:xfrm>
            <a:custGeom>
              <a:avLst/>
              <a:gdLst/>
              <a:ahLst/>
              <a:cxnLst>
                <a:cxn ang="0">
                  <a:pos x="2" y="204"/>
                </a:cxn>
                <a:cxn ang="0">
                  <a:pos x="0" y="210"/>
                </a:cxn>
                <a:cxn ang="0">
                  <a:pos x="0" y="216"/>
                </a:cxn>
                <a:cxn ang="0">
                  <a:pos x="27" y="310"/>
                </a:cxn>
                <a:cxn ang="0">
                  <a:pos x="36" y="316"/>
                </a:cxn>
                <a:cxn ang="0">
                  <a:pos x="531" y="317"/>
                </a:cxn>
                <a:cxn ang="0">
                  <a:pos x="543" y="314"/>
                </a:cxn>
                <a:cxn ang="0">
                  <a:pos x="549" y="303"/>
                </a:cxn>
                <a:cxn ang="0">
                  <a:pos x="574" y="197"/>
                </a:cxn>
                <a:cxn ang="0">
                  <a:pos x="574" y="193"/>
                </a:cxn>
                <a:cxn ang="0">
                  <a:pos x="525" y="13"/>
                </a:cxn>
                <a:cxn ang="0">
                  <a:pos x="516" y="3"/>
                </a:cxn>
                <a:cxn ang="0">
                  <a:pos x="503" y="0"/>
                </a:cxn>
                <a:cxn ang="0">
                  <a:pos x="493" y="7"/>
                </a:cxn>
                <a:cxn ang="0">
                  <a:pos x="489" y="18"/>
                </a:cxn>
                <a:cxn ang="0">
                  <a:pos x="490" y="21"/>
                </a:cxn>
                <a:cxn ang="0">
                  <a:pos x="490" y="23"/>
                </a:cxn>
                <a:cxn ang="0">
                  <a:pos x="498" y="49"/>
                </a:cxn>
                <a:cxn ang="0">
                  <a:pos x="513" y="106"/>
                </a:cxn>
                <a:cxn ang="0">
                  <a:pos x="529" y="165"/>
                </a:cxn>
                <a:cxn ang="0">
                  <a:pos x="538" y="195"/>
                </a:cxn>
                <a:cxn ang="0">
                  <a:pos x="529" y="233"/>
                </a:cxn>
                <a:cxn ang="0">
                  <a:pos x="517" y="281"/>
                </a:cxn>
                <a:cxn ang="0">
                  <a:pos x="490" y="281"/>
                </a:cxn>
                <a:cxn ang="0">
                  <a:pos x="438" y="281"/>
                </a:cxn>
                <a:cxn ang="0">
                  <a:pos x="366" y="281"/>
                </a:cxn>
                <a:cxn ang="0">
                  <a:pos x="286" y="281"/>
                </a:cxn>
                <a:cxn ang="0">
                  <a:pos x="206" y="281"/>
                </a:cxn>
                <a:cxn ang="0">
                  <a:pos x="135" y="281"/>
                </a:cxn>
                <a:cxn ang="0">
                  <a:pos x="81" y="281"/>
                </a:cxn>
                <a:cxn ang="0">
                  <a:pos x="56" y="281"/>
                </a:cxn>
                <a:cxn ang="0">
                  <a:pos x="45" y="243"/>
                </a:cxn>
                <a:cxn ang="0">
                  <a:pos x="38" y="212"/>
                </a:cxn>
                <a:cxn ang="0">
                  <a:pos x="50" y="179"/>
                </a:cxn>
                <a:cxn ang="0">
                  <a:pos x="74" y="115"/>
                </a:cxn>
                <a:cxn ang="0">
                  <a:pos x="97" y="53"/>
                </a:cxn>
                <a:cxn ang="0">
                  <a:pos x="107" y="25"/>
                </a:cxn>
                <a:cxn ang="0">
                  <a:pos x="108" y="21"/>
                </a:cxn>
                <a:cxn ang="0">
                  <a:pos x="108" y="18"/>
                </a:cxn>
                <a:cxn ang="0">
                  <a:pos x="106" y="8"/>
                </a:cxn>
                <a:cxn ang="0">
                  <a:pos x="97" y="2"/>
                </a:cxn>
                <a:cxn ang="0">
                  <a:pos x="84" y="2"/>
                </a:cxn>
                <a:cxn ang="0">
                  <a:pos x="74" y="12"/>
                </a:cxn>
              </a:cxnLst>
              <a:rect l="0" t="0" r="r" b="b"/>
              <a:pathLst>
                <a:path w="574" h="317">
                  <a:moveTo>
                    <a:pt x="74" y="12"/>
                  </a:moveTo>
                  <a:lnTo>
                    <a:pt x="2" y="204"/>
                  </a:lnTo>
                  <a:lnTo>
                    <a:pt x="0" y="207"/>
                  </a:lnTo>
                  <a:lnTo>
                    <a:pt x="0" y="210"/>
                  </a:lnTo>
                  <a:lnTo>
                    <a:pt x="0" y="213"/>
                  </a:lnTo>
                  <a:lnTo>
                    <a:pt x="0" y="216"/>
                  </a:lnTo>
                  <a:lnTo>
                    <a:pt x="25" y="305"/>
                  </a:lnTo>
                  <a:lnTo>
                    <a:pt x="27" y="310"/>
                  </a:lnTo>
                  <a:lnTo>
                    <a:pt x="31" y="314"/>
                  </a:lnTo>
                  <a:lnTo>
                    <a:pt x="36" y="316"/>
                  </a:lnTo>
                  <a:lnTo>
                    <a:pt x="43" y="317"/>
                  </a:lnTo>
                  <a:lnTo>
                    <a:pt x="531" y="317"/>
                  </a:lnTo>
                  <a:lnTo>
                    <a:pt x="538" y="316"/>
                  </a:lnTo>
                  <a:lnTo>
                    <a:pt x="543" y="314"/>
                  </a:lnTo>
                  <a:lnTo>
                    <a:pt x="547" y="310"/>
                  </a:lnTo>
                  <a:lnTo>
                    <a:pt x="549" y="303"/>
                  </a:lnTo>
                  <a:lnTo>
                    <a:pt x="574" y="199"/>
                  </a:lnTo>
                  <a:lnTo>
                    <a:pt x="574" y="197"/>
                  </a:lnTo>
                  <a:lnTo>
                    <a:pt x="574" y="194"/>
                  </a:lnTo>
                  <a:lnTo>
                    <a:pt x="574" y="193"/>
                  </a:lnTo>
                  <a:lnTo>
                    <a:pt x="574" y="190"/>
                  </a:lnTo>
                  <a:lnTo>
                    <a:pt x="525" y="13"/>
                  </a:lnTo>
                  <a:lnTo>
                    <a:pt x="521" y="7"/>
                  </a:lnTo>
                  <a:lnTo>
                    <a:pt x="516" y="3"/>
                  </a:lnTo>
                  <a:lnTo>
                    <a:pt x="510" y="0"/>
                  </a:lnTo>
                  <a:lnTo>
                    <a:pt x="503" y="0"/>
                  </a:lnTo>
                  <a:lnTo>
                    <a:pt x="498" y="3"/>
                  </a:lnTo>
                  <a:lnTo>
                    <a:pt x="493" y="7"/>
                  </a:lnTo>
                  <a:lnTo>
                    <a:pt x="490" y="13"/>
                  </a:lnTo>
                  <a:lnTo>
                    <a:pt x="489" y="18"/>
                  </a:lnTo>
                  <a:lnTo>
                    <a:pt x="489" y="20"/>
                  </a:lnTo>
                  <a:lnTo>
                    <a:pt x="490" y="21"/>
                  </a:lnTo>
                  <a:lnTo>
                    <a:pt x="490" y="22"/>
                  </a:lnTo>
                  <a:lnTo>
                    <a:pt x="490" y="23"/>
                  </a:lnTo>
                  <a:lnTo>
                    <a:pt x="493" y="30"/>
                  </a:lnTo>
                  <a:lnTo>
                    <a:pt x="498" y="49"/>
                  </a:lnTo>
                  <a:lnTo>
                    <a:pt x="505" y="76"/>
                  </a:lnTo>
                  <a:lnTo>
                    <a:pt x="513" y="106"/>
                  </a:lnTo>
                  <a:lnTo>
                    <a:pt x="521" y="138"/>
                  </a:lnTo>
                  <a:lnTo>
                    <a:pt x="529" y="165"/>
                  </a:lnTo>
                  <a:lnTo>
                    <a:pt x="535" y="185"/>
                  </a:lnTo>
                  <a:lnTo>
                    <a:pt x="538" y="195"/>
                  </a:lnTo>
                  <a:lnTo>
                    <a:pt x="534" y="208"/>
                  </a:lnTo>
                  <a:lnTo>
                    <a:pt x="529" y="233"/>
                  </a:lnTo>
                  <a:lnTo>
                    <a:pt x="522" y="260"/>
                  </a:lnTo>
                  <a:lnTo>
                    <a:pt x="517" y="281"/>
                  </a:lnTo>
                  <a:lnTo>
                    <a:pt x="508" y="281"/>
                  </a:lnTo>
                  <a:lnTo>
                    <a:pt x="490" y="281"/>
                  </a:lnTo>
                  <a:lnTo>
                    <a:pt x="467" y="281"/>
                  </a:lnTo>
                  <a:lnTo>
                    <a:pt x="438" y="281"/>
                  </a:lnTo>
                  <a:lnTo>
                    <a:pt x="403" y="281"/>
                  </a:lnTo>
                  <a:lnTo>
                    <a:pt x="366" y="281"/>
                  </a:lnTo>
                  <a:lnTo>
                    <a:pt x="326" y="281"/>
                  </a:lnTo>
                  <a:lnTo>
                    <a:pt x="286" y="281"/>
                  </a:lnTo>
                  <a:lnTo>
                    <a:pt x="245" y="281"/>
                  </a:lnTo>
                  <a:lnTo>
                    <a:pt x="206" y="281"/>
                  </a:lnTo>
                  <a:lnTo>
                    <a:pt x="168" y="281"/>
                  </a:lnTo>
                  <a:lnTo>
                    <a:pt x="135" y="281"/>
                  </a:lnTo>
                  <a:lnTo>
                    <a:pt x="106" y="281"/>
                  </a:lnTo>
                  <a:lnTo>
                    <a:pt x="81" y="281"/>
                  </a:lnTo>
                  <a:lnTo>
                    <a:pt x="65" y="281"/>
                  </a:lnTo>
                  <a:lnTo>
                    <a:pt x="56" y="281"/>
                  </a:lnTo>
                  <a:lnTo>
                    <a:pt x="52" y="264"/>
                  </a:lnTo>
                  <a:lnTo>
                    <a:pt x="45" y="243"/>
                  </a:lnTo>
                  <a:lnTo>
                    <a:pt x="40" y="224"/>
                  </a:lnTo>
                  <a:lnTo>
                    <a:pt x="38" y="212"/>
                  </a:lnTo>
                  <a:lnTo>
                    <a:pt x="41" y="201"/>
                  </a:lnTo>
                  <a:lnTo>
                    <a:pt x="50" y="179"/>
                  </a:lnTo>
                  <a:lnTo>
                    <a:pt x="61" y="148"/>
                  </a:lnTo>
                  <a:lnTo>
                    <a:pt x="74" y="115"/>
                  </a:lnTo>
                  <a:lnTo>
                    <a:pt x="86" y="81"/>
                  </a:lnTo>
                  <a:lnTo>
                    <a:pt x="97" y="53"/>
                  </a:lnTo>
                  <a:lnTo>
                    <a:pt x="104" y="32"/>
                  </a:lnTo>
                  <a:lnTo>
                    <a:pt x="107" y="25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08" y="20"/>
                  </a:lnTo>
                  <a:lnTo>
                    <a:pt x="108" y="18"/>
                  </a:lnTo>
                  <a:lnTo>
                    <a:pt x="107" y="13"/>
                  </a:lnTo>
                  <a:lnTo>
                    <a:pt x="106" y="8"/>
                  </a:lnTo>
                  <a:lnTo>
                    <a:pt x="102" y="4"/>
                  </a:lnTo>
                  <a:lnTo>
                    <a:pt x="97" y="2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77" y="5"/>
                  </a:lnTo>
                  <a:lnTo>
                    <a:pt x="7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54" y="824"/>
              <a:ext cx="36" cy="2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0" y="2"/>
                </a:cxn>
                <a:cxn ang="0">
                  <a:pos x="29" y="5"/>
                </a:cxn>
                <a:cxn ang="0">
                  <a:pos x="22" y="9"/>
                </a:cxn>
                <a:cxn ang="0">
                  <a:pos x="14" y="14"/>
                </a:cxn>
                <a:cxn ang="0">
                  <a:pos x="8" y="21"/>
                </a:cxn>
                <a:cxn ang="0">
                  <a:pos x="2" y="27"/>
                </a:cxn>
                <a:cxn ang="0">
                  <a:pos x="0" y="35"/>
                </a:cxn>
                <a:cxn ang="0">
                  <a:pos x="0" y="43"/>
                </a:cxn>
                <a:cxn ang="0">
                  <a:pos x="1" y="49"/>
                </a:cxn>
                <a:cxn ang="0">
                  <a:pos x="4" y="55"/>
                </a:cxn>
                <a:cxn ang="0">
                  <a:pos x="8" y="61"/>
                </a:cxn>
                <a:cxn ang="0">
                  <a:pos x="11" y="66"/>
                </a:cxn>
                <a:cxn ang="0">
                  <a:pos x="17" y="68"/>
                </a:cxn>
                <a:cxn ang="0">
                  <a:pos x="20" y="72"/>
                </a:cxn>
                <a:cxn ang="0">
                  <a:pos x="27" y="75"/>
                </a:cxn>
                <a:cxn ang="0">
                  <a:pos x="32" y="76"/>
                </a:cxn>
                <a:cxn ang="0">
                  <a:pos x="38" y="77"/>
                </a:cxn>
                <a:cxn ang="0">
                  <a:pos x="43" y="79"/>
                </a:cxn>
                <a:cxn ang="0">
                  <a:pos x="50" y="79"/>
                </a:cxn>
                <a:cxn ang="0">
                  <a:pos x="56" y="79"/>
                </a:cxn>
                <a:cxn ang="0">
                  <a:pos x="68" y="77"/>
                </a:cxn>
                <a:cxn ang="0">
                  <a:pos x="78" y="73"/>
                </a:cxn>
                <a:cxn ang="0">
                  <a:pos x="87" y="70"/>
                </a:cxn>
                <a:cxn ang="0">
                  <a:pos x="95" y="64"/>
                </a:cxn>
                <a:cxn ang="0">
                  <a:pos x="101" y="58"/>
                </a:cxn>
                <a:cxn ang="0">
                  <a:pos x="105" y="52"/>
                </a:cxn>
                <a:cxn ang="0">
                  <a:pos x="108" y="44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6" y="27"/>
                </a:cxn>
                <a:cxn ang="0">
                  <a:pos x="102" y="20"/>
                </a:cxn>
                <a:cxn ang="0">
                  <a:pos x="97" y="13"/>
                </a:cxn>
                <a:cxn ang="0">
                  <a:pos x="91" y="8"/>
                </a:cxn>
                <a:cxn ang="0">
                  <a:pos x="82" y="4"/>
                </a:cxn>
                <a:cxn ang="0">
                  <a:pos x="73" y="2"/>
                </a:cxn>
                <a:cxn ang="0">
                  <a:pos x="63" y="0"/>
                </a:cxn>
                <a:cxn ang="0">
                  <a:pos x="51" y="0"/>
                </a:cxn>
              </a:cxnLst>
              <a:rect l="0" t="0" r="r" b="b"/>
              <a:pathLst>
                <a:path w="108" h="79">
                  <a:moveTo>
                    <a:pt x="51" y="0"/>
                  </a:moveTo>
                  <a:lnTo>
                    <a:pt x="40" y="2"/>
                  </a:lnTo>
                  <a:lnTo>
                    <a:pt x="29" y="5"/>
                  </a:lnTo>
                  <a:lnTo>
                    <a:pt x="22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2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1" y="49"/>
                  </a:lnTo>
                  <a:lnTo>
                    <a:pt x="4" y="55"/>
                  </a:lnTo>
                  <a:lnTo>
                    <a:pt x="8" y="61"/>
                  </a:lnTo>
                  <a:lnTo>
                    <a:pt x="11" y="66"/>
                  </a:lnTo>
                  <a:lnTo>
                    <a:pt x="17" y="68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2" y="76"/>
                  </a:lnTo>
                  <a:lnTo>
                    <a:pt x="38" y="77"/>
                  </a:lnTo>
                  <a:lnTo>
                    <a:pt x="43" y="79"/>
                  </a:lnTo>
                  <a:lnTo>
                    <a:pt x="50" y="79"/>
                  </a:lnTo>
                  <a:lnTo>
                    <a:pt x="56" y="79"/>
                  </a:lnTo>
                  <a:lnTo>
                    <a:pt x="68" y="77"/>
                  </a:lnTo>
                  <a:lnTo>
                    <a:pt x="78" y="73"/>
                  </a:lnTo>
                  <a:lnTo>
                    <a:pt x="87" y="70"/>
                  </a:lnTo>
                  <a:lnTo>
                    <a:pt x="95" y="64"/>
                  </a:lnTo>
                  <a:lnTo>
                    <a:pt x="101" y="58"/>
                  </a:lnTo>
                  <a:lnTo>
                    <a:pt x="105" y="52"/>
                  </a:lnTo>
                  <a:lnTo>
                    <a:pt x="108" y="44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6" y="27"/>
                  </a:lnTo>
                  <a:lnTo>
                    <a:pt x="102" y="20"/>
                  </a:lnTo>
                  <a:lnTo>
                    <a:pt x="97" y="13"/>
                  </a:lnTo>
                  <a:lnTo>
                    <a:pt x="91" y="8"/>
                  </a:lnTo>
                  <a:lnTo>
                    <a:pt x="82" y="4"/>
                  </a:lnTo>
                  <a:lnTo>
                    <a:pt x="73" y="2"/>
                  </a:lnTo>
                  <a:lnTo>
                    <a:pt x="63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68" y="659"/>
              <a:ext cx="51" cy="184"/>
            </a:xfrm>
            <a:custGeom>
              <a:avLst/>
              <a:gdLst/>
              <a:ahLst/>
              <a:cxnLst>
                <a:cxn ang="0">
                  <a:pos x="117" y="14"/>
                </a:cxn>
                <a:cxn ang="0">
                  <a:pos x="0" y="532"/>
                </a:cxn>
                <a:cxn ang="0">
                  <a:pos x="0" y="539"/>
                </a:cxn>
                <a:cxn ang="0">
                  <a:pos x="2" y="546"/>
                </a:cxn>
                <a:cxn ang="0">
                  <a:pos x="6" y="551"/>
                </a:cxn>
                <a:cxn ang="0">
                  <a:pos x="13" y="553"/>
                </a:cxn>
                <a:cxn ang="0">
                  <a:pos x="20" y="553"/>
                </a:cxn>
                <a:cxn ang="0">
                  <a:pos x="27" y="551"/>
                </a:cxn>
                <a:cxn ang="0">
                  <a:pos x="32" y="547"/>
                </a:cxn>
                <a:cxn ang="0">
                  <a:pos x="35" y="541"/>
                </a:cxn>
                <a:cxn ang="0">
                  <a:pos x="153" y="22"/>
                </a:cxn>
                <a:cxn ang="0">
                  <a:pos x="153" y="15"/>
                </a:cxn>
                <a:cxn ang="0">
                  <a:pos x="150" y="9"/>
                </a:cxn>
                <a:cxn ang="0">
                  <a:pos x="145" y="4"/>
                </a:cxn>
                <a:cxn ang="0">
                  <a:pos x="138" y="0"/>
                </a:cxn>
                <a:cxn ang="0">
                  <a:pos x="131" y="0"/>
                </a:cxn>
                <a:cxn ang="0">
                  <a:pos x="124" y="3"/>
                </a:cxn>
                <a:cxn ang="0">
                  <a:pos x="119" y="8"/>
                </a:cxn>
                <a:cxn ang="0">
                  <a:pos x="117" y="14"/>
                </a:cxn>
              </a:cxnLst>
              <a:rect l="0" t="0" r="r" b="b"/>
              <a:pathLst>
                <a:path w="153" h="553">
                  <a:moveTo>
                    <a:pt x="117" y="14"/>
                  </a:moveTo>
                  <a:lnTo>
                    <a:pt x="0" y="532"/>
                  </a:lnTo>
                  <a:lnTo>
                    <a:pt x="0" y="539"/>
                  </a:lnTo>
                  <a:lnTo>
                    <a:pt x="2" y="546"/>
                  </a:lnTo>
                  <a:lnTo>
                    <a:pt x="6" y="551"/>
                  </a:lnTo>
                  <a:lnTo>
                    <a:pt x="13" y="553"/>
                  </a:lnTo>
                  <a:lnTo>
                    <a:pt x="20" y="553"/>
                  </a:lnTo>
                  <a:lnTo>
                    <a:pt x="27" y="551"/>
                  </a:lnTo>
                  <a:lnTo>
                    <a:pt x="32" y="547"/>
                  </a:lnTo>
                  <a:lnTo>
                    <a:pt x="35" y="541"/>
                  </a:lnTo>
                  <a:lnTo>
                    <a:pt x="153" y="22"/>
                  </a:lnTo>
                  <a:lnTo>
                    <a:pt x="153" y="15"/>
                  </a:lnTo>
                  <a:lnTo>
                    <a:pt x="150" y="9"/>
                  </a:lnTo>
                  <a:lnTo>
                    <a:pt x="145" y="4"/>
                  </a:lnTo>
                  <a:lnTo>
                    <a:pt x="138" y="0"/>
                  </a:lnTo>
                  <a:lnTo>
                    <a:pt x="131" y="0"/>
                  </a:lnTo>
                  <a:lnTo>
                    <a:pt x="124" y="3"/>
                  </a:lnTo>
                  <a:lnTo>
                    <a:pt x="119" y="8"/>
                  </a:lnTo>
                  <a:lnTo>
                    <a:pt x="11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1" y="396"/>
              <a:ext cx="273" cy="274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28" y="4"/>
                </a:cxn>
                <a:cxn ang="0">
                  <a:pos x="18" y="10"/>
                </a:cxn>
                <a:cxn ang="0">
                  <a:pos x="9" y="20"/>
                </a:cxn>
                <a:cxn ang="0">
                  <a:pos x="0" y="32"/>
                </a:cxn>
                <a:cxn ang="0">
                  <a:pos x="121" y="719"/>
                </a:cxn>
                <a:cxn ang="0">
                  <a:pos x="126" y="746"/>
                </a:cxn>
                <a:cxn ang="0">
                  <a:pos x="144" y="778"/>
                </a:cxn>
                <a:cxn ang="0">
                  <a:pos x="177" y="805"/>
                </a:cxn>
                <a:cxn ang="0">
                  <a:pos x="232" y="821"/>
                </a:cxn>
                <a:cxn ang="0">
                  <a:pos x="809" y="821"/>
                </a:cxn>
                <a:cxn ang="0">
                  <a:pos x="817" y="802"/>
                </a:cxn>
                <a:cxn ang="0">
                  <a:pos x="820" y="780"/>
                </a:cxn>
                <a:cxn ang="0">
                  <a:pos x="816" y="757"/>
                </a:cxn>
                <a:cxn ang="0">
                  <a:pos x="800" y="735"/>
                </a:cxn>
                <a:cxn ang="0">
                  <a:pos x="777" y="723"/>
                </a:cxn>
                <a:cxn ang="0">
                  <a:pos x="738" y="717"/>
                </a:cxn>
                <a:cxn ang="0">
                  <a:pos x="679" y="712"/>
                </a:cxn>
                <a:cxn ang="0">
                  <a:pos x="607" y="707"/>
                </a:cxn>
                <a:cxn ang="0">
                  <a:pos x="528" y="703"/>
                </a:cxn>
                <a:cxn ang="0">
                  <a:pos x="449" y="699"/>
                </a:cxn>
                <a:cxn ang="0">
                  <a:pos x="377" y="697"/>
                </a:cxn>
                <a:cxn ang="0">
                  <a:pos x="318" y="696"/>
                </a:cxn>
                <a:cxn ang="0">
                  <a:pos x="290" y="694"/>
                </a:cxn>
                <a:cxn ang="0">
                  <a:pos x="289" y="696"/>
                </a:cxn>
                <a:cxn ang="0">
                  <a:pos x="286" y="697"/>
                </a:cxn>
                <a:cxn ang="0">
                  <a:pos x="285" y="697"/>
                </a:cxn>
                <a:cxn ang="0">
                  <a:pos x="280" y="697"/>
                </a:cxn>
                <a:cxn ang="0">
                  <a:pos x="273" y="693"/>
                </a:cxn>
                <a:cxn ang="0">
                  <a:pos x="264" y="683"/>
                </a:cxn>
                <a:cxn ang="0">
                  <a:pos x="253" y="665"/>
                </a:cxn>
                <a:cxn ang="0">
                  <a:pos x="240" y="635"/>
                </a:cxn>
                <a:cxn ang="0">
                  <a:pos x="217" y="539"/>
                </a:cxn>
                <a:cxn ang="0">
                  <a:pos x="166" y="331"/>
                </a:cxn>
                <a:cxn ang="0">
                  <a:pos x="113" y="123"/>
                </a:cxn>
                <a:cxn ang="0">
                  <a:pos x="90" y="29"/>
                </a:cxn>
                <a:cxn ang="0">
                  <a:pos x="86" y="24"/>
                </a:cxn>
                <a:cxn ang="0">
                  <a:pos x="80" y="16"/>
                </a:cxn>
                <a:cxn ang="0">
                  <a:pos x="68" y="6"/>
                </a:cxn>
                <a:cxn ang="0">
                  <a:pos x="51" y="0"/>
                </a:cxn>
              </a:cxnLst>
              <a:rect l="0" t="0" r="r" b="b"/>
              <a:pathLst>
                <a:path w="820" h="821">
                  <a:moveTo>
                    <a:pt x="42" y="0"/>
                  </a:moveTo>
                  <a:lnTo>
                    <a:pt x="37" y="1"/>
                  </a:lnTo>
                  <a:lnTo>
                    <a:pt x="33" y="1"/>
                  </a:lnTo>
                  <a:lnTo>
                    <a:pt x="28" y="4"/>
                  </a:lnTo>
                  <a:lnTo>
                    <a:pt x="23" y="6"/>
                  </a:lnTo>
                  <a:lnTo>
                    <a:pt x="18" y="10"/>
                  </a:lnTo>
                  <a:lnTo>
                    <a:pt x="13" y="15"/>
                  </a:lnTo>
                  <a:lnTo>
                    <a:pt x="9" y="20"/>
                  </a:lnTo>
                  <a:lnTo>
                    <a:pt x="4" y="28"/>
                  </a:lnTo>
                  <a:lnTo>
                    <a:pt x="0" y="32"/>
                  </a:lnTo>
                  <a:lnTo>
                    <a:pt x="121" y="723"/>
                  </a:lnTo>
                  <a:lnTo>
                    <a:pt x="121" y="719"/>
                  </a:lnTo>
                  <a:lnTo>
                    <a:pt x="122" y="732"/>
                  </a:lnTo>
                  <a:lnTo>
                    <a:pt x="126" y="746"/>
                  </a:lnTo>
                  <a:lnTo>
                    <a:pt x="132" y="761"/>
                  </a:lnTo>
                  <a:lnTo>
                    <a:pt x="144" y="778"/>
                  </a:lnTo>
                  <a:lnTo>
                    <a:pt x="158" y="792"/>
                  </a:lnTo>
                  <a:lnTo>
                    <a:pt x="177" y="805"/>
                  </a:lnTo>
                  <a:lnTo>
                    <a:pt x="201" y="815"/>
                  </a:lnTo>
                  <a:lnTo>
                    <a:pt x="232" y="821"/>
                  </a:lnTo>
                  <a:lnTo>
                    <a:pt x="233" y="821"/>
                  </a:lnTo>
                  <a:lnTo>
                    <a:pt x="809" y="821"/>
                  </a:lnTo>
                  <a:lnTo>
                    <a:pt x="815" y="810"/>
                  </a:lnTo>
                  <a:lnTo>
                    <a:pt x="817" y="802"/>
                  </a:lnTo>
                  <a:lnTo>
                    <a:pt x="820" y="792"/>
                  </a:lnTo>
                  <a:lnTo>
                    <a:pt x="820" y="780"/>
                  </a:lnTo>
                  <a:lnTo>
                    <a:pt x="818" y="769"/>
                  </a:lnTo>
                  <a:lnTo>
                    <a:pt x="816" y="757"/>
                  </a:lnTo>
                  <a:lnTo>
                    <a:pt x="809" y="746"/>
                  </a:lnTo>
                  <a:lnTo>
                    <a:pt x="800" y="735"/>
                  </a:lnTo>
                  <a:lnTo>
                    <a:pt x="788" y="726"/>
                  </a:lnTo>
                  <a:lnTo>
                    <a:pt x="777" y="723"/>
                  </a:lnTo>
                  <a:lnTo>
                    <a:pt x="761" y="720"/>
                  </a:lnTo>
                  <a:lnTo>
                    <a:pt x="738" y="717"/>
                  </a:lnTo>
                  <a:lnTo>
                    <a:pt x="711" y="715"/>
                  </a:lnTo>
                  <a:lnTo>
                    <a:pt x="679" y="712"/>
                  </a:lnTo>
                  <a:lnTo>
                    <a:pt x="644" y="710"/>
                  </a:lnTo>
                  <a:lnTo>
                    <a:pt x="607" y="707"/>
                  </a:lnTo>
                  <a:lnTo>
                    <a:pt x="568" y="705"/>
                  </a:lnTo>
                  <a:lnTo>
                    <a:pt x="528" y="703"/>
                  </a:lnTo>
                  <a:lnTo>
                    <a:pt x="489" y="702"/>
                  </a:lnTo>
                  <a:lnTo>
                    <a:pt x="449" y="699"/>
                  </a:lnTo>
                  <a:lnTo>
                    <a:pt x="412" y="698"/>
                  </a:lnTo>
                  <a:lnTo>
                    <a:pt x="377" y="697"/>
                  </a:lnTo>
                  <a:lnTo>
                    <a:pt x="345" y="696"/>
                  </a:lnTo>
                  <a:lnTo>
                    <a:pt x="318" y="696"/>
                  </a:lnTo>
                  <a:lnTo>
                    <a:pt x="295" y="694"/>
                  </a:lnTo>
                  <a:lnTo>
                    <a:pt x="290" y="694"/>
                  </a:lnTo>
                  <a:lnTo>
                    <a:pt x="290" y="694"/>
                  </a:lnTo>
                  <a:lnTo>
                    <a:pt x="289" y="696"/>
                  </a:lnTo>
                  <a:lnTo>
                    <a:pt x="287" y="697"/>
                  </a:lnTo>
                  <a:lnTo>
                    <a:pt x="286" y="697"/>
                  </a:lnTo>
                  <a:lnTo>
                    <a:pt x="286" y="697"/>
                  </a:lnTo>
                  <a:lnTo>
                    <a:pt x="285" y="697"/>
                  </a:lnTo>
                  <a:lnTo>
                    <a:pt x="282" y="697"/>
                  </a:lnTo>
                  <a:lnTo>
                    <a:pt x="280" y="697"/>
                  </a:lnTo>
                  <a:lnTo>
                    <a:pt x="277" y="696"/>
                  </a:lnTo>
                  <a:lnTo>
                    <a:pt x="273" y="693"/>
                  </a:lnTo>
                  <a:lnTo>
                    <a:pt x="269" y="689"/>
                  </a:lnTo>
                  <a:lnTo>
                    <a:pt x="264" y="683"/>
                  </a:lnTo>
                  <a:lnTo>
                    <a:pt x="259" y="675"/>
                  </a:lnTo>
                  <a:lnTo>
                    <a:pt x="253" y="665"/>
                  </a:lnTo>
                  <a:lnTo>
                    <a:pt x="246" y="652"/>
                  </a:lnTo>
                  <a:lnTo>
                    <a:pt x="240" y="635"/>
                  </a:lnTo>
                  <a:lnTo>
                    <a:pt x="233" y="608"/>
                  </a:lnTo>
                  <a:lnTo>
                    <a:pt x="217" y="539"/>
                  </a:lnTo>
                  <a:lnTo>
                    <a:pt x="192" y="443"/>
                  </a:lnTo>
                  <a:lnTo>
                    <a:pt x="166" y="331"/>
                  </a:lnTo>
                  <a:lnTo>
                    <a:pt x="137" y="221"/>
                  </a:lnTo>
                  <a:lnTo>
                    <a:pt x="113" y="123"/>
                  </a:lnTo>
                  <a:lnTo>
                    <a:pt x="96" y="55"/>
                  </a:lnTo>
                  <a:lnTo>
                    <a:pt x="90" y="29"/>
                  </a:lnTo>
                  <a:lnTo>
                    <a:pt x="87" y="27"/>
                  </a:lnTo>
                  <a:lnTo>
                    <a:pt x="86" y="24"/>
                  </a:lnTo>
                  <a:lnTo>
                    <a:pt x="83" y="20"/>
                  </a:lnTo>
                  <a:lnTo>
                    <a:pt x="80" y="16"/>
                  </a:lnTo>
                  <a:lnTo>
                    <a:pt x="74" y="11"/>
                  </a:lnTo>
                  <a:lnTo>
                    <a:pt x="68" y="6"/>
                  </a:lnTo>
                  <a:lnTo>
                    <a:pt x="60" y="2"/>
                  </a:lnTo>
                  <a:lnTo>
                    <a:pt x="51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08"/>
              <a:ext cx="248" cy="250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4" y="7"/>
                </a:cxn>
                <a:cxn ang="0">
                  <a:pos x="25" y="39"/>
                </a:cxn>
                <a:cxn ang="0">
                  <a:pos x="66" y="205"/>
                </a:cxn>
                <a:cxn ang="0">
                  <a:pos x="120" y="424"/>
                </a:cxn>
                <a:cxn ang="0">
                  <a:pos x="160" y="587"/>
                </a:cxn>
                <a:cxn ang="0">
                  <a:pos x="166" y="614"/>
                </a:cxn>
                <a:cxn ang="0">
                  <a:pos x="180" y="646"/>
                </a:cxn>
                <a:cxn ang="0">
                  <a:pos x="196" y="671"/>
                </a:cxn>
                <a:cxn ang="0">
                  <a:pos x="212" y="689"/>
                </a:cxn>
                <a:cxn ang="0">
                  <a:pos x="230" y="698"/>
                </a:cxn>
                <a:cxn ang="0">
                  <a:pos x="247" y="700"/>
                </a:cxn>
                <a:cxn ang="0">
                  <a:pos x="260" y="698"/>
                </a:cxn>
                <a:cxn ang="0">
                  <a:pos x="339" y="700"/>
                </a:cxn>
                <a:cxn ang="0">
                  <a:pos x="420" y="703"/>
                </a:cxn>
                <a:cxn ang="0">
                  <a:pos x="496" y="705"/>
                </a:cxn>
                <a:cxn ang="0">
                  <a:pos x="566" y="709"/>
                </a:cxn>
                <a:cxn ang="0">
                  <a:pos x="628" y="713"/>
                </a:cxn>
                <a:cxn ang="0">
                  <a:pos x="679" y="717"/>
                </a:cxn>
                <a:cxn ang="0">
                  <a:pos x="714" y="722"/>
                </a:cxn>
                <a:cxn ang="0">
                  <a:pos x="733" y="726"/>
                </a:cxn>
                <a:cxn ang="0">
                  <a:pos x="743" y="735"/>
                </a:cxn>
                <a:cxn ang="0">
                  <a:pos x="746" y="746"/>
                </a:cxn>
                <a:cxn ang="0">
                  <a:pos x="746" y="748"/>
                </a:cxn>
                <a:cxn ang="0">
                  <a:pos x="745" y="750"/>
                </a:cxn>
                <a:cxn ang="0">
                  <a:pos x="714" y="750"/>
                </a:cxn>
                <a:cxn ang="0">
                  <a:pos x="649" y="750"/>
                </a:cxn>
                <a:cxn ang="0">
                  <a:pos x="560" y="750"/>
                </a:cxn>
                <a:cxn ang="0">
                  <a:pos x="463" y="750"/>
                </a:cxn>
                <a:cxn ang="0">
                  <a:pos x="365" y="750"/>
                </a:cxn>
                <a:cxn ang="0">
                  <a:pos x="280" y="750"/>
                </a:cxn>
                <a:cxn ang="0">
                  <a:pos x="220" y="750"/>
                </a:cxn>
                <a:cxn ang="0">
                  <a:pos x="197" y="750"/>
                </a:cxn>
                <a:cxn ang="0">
                  <a:pos x="153" y="737"/>
                </a:cxn>
                <a:cxn ang="0">
                  <a:pos x="129" y="717"/>
                </a:cxn>
                <a:cxn ang="0">
                  <a:pos x="120" y="696"/>
                </a:cxn>
                <a:cxn ang="0">
                  <a:pos x="118" y="685"/>
                </a:cxn>
                <a:cxn ang="0">
                  <a:pos x="118" y="682"/>
                </a:cxn>
                <a:cxn ang="0">
                  <a:pos x="100" y="578"/>
                </a:cxn>
                <a:cxn ang="0">
                  <a:pos x="60" y="350"/>
                </a:cxn>
                <a:cxn ang="0">
                  <a:pos x="19" y="117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0"/>
                </a:cxn>
              </a:cxnLst>
              <a:rect l="0" t="0" r="r" b="b"/>
              <a:pathLst>
                <a:path w="746" h="750">
                  <a:moveTo>
                    <a:pt x="5" y="0"/>
                  </a:moveTo>
                  <a:lnTo>
                    <a:pt x="7" y="2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7" y="11"/>
                  </a:lnTo>
                  <a:lnTo>
                    <a:pt x="25" y="39"/>
                  </a:lnTo>
                  <a:lnTo>
                    <a:pt x="42" y="108"/>
                  </a:lnTo>
                  <a:lnTo>
                    <a:pt x="66" y="205"/>
                  </a:lnTo>
                  <a:lnTo>
                    <a:pt x="93" y="315"/>
                  </a:lnTo>
                  <a:lnTo>
                    <a:pt x="120" y="424"/>
                  </a:lnTo>
                  <a:lnTo>
                    <a:pt x="143" y="520"/>
                  </a:lnTo>
                  <a:lnTo>
                    <a:pt x="160" y="587"/>
                  </a:lnTo>
                  <a:lnTo>
                    <a:pt x="166" y="613"/>
                  </a:lnTo>
                  <a:lnTo>
                    <a:pt x="166" y="614"/>
                  </a:lnTo>
                  <a:lnTo>
                    <a:pt x="173" y="631"/>
                  </a:lnTo>
                  <a:lnTo>
                    <a:pt x="180" y="646"/>
                  </a:lnTo>
                  <a:lnTo>
                    <a:pt x="188" y="659"/>
                  </a:lnTo>
                  <a:lnTo>
                    <a:pt x="196" y="671"/>
                  </a:lnTo>
                  <a:lnTo>
                    <a:pt x="205" y="681"/>
                  </a:lnTo>
                  <a:lnTo>
                    <a:pt x="212" y="689"/>
                  </a:lnTo>
                  <a:lnTo>
                    <a:pt x="221" y="694"/>
                  </a:lnTo>
                  <a:lnTo>
                    <a:pt x="230" y="698"/>
                  </a:lnTo>
                  <a:lnTo>
                    <a:pt x="239" y="700"/>
                  </a:lnTo>
                  <a:lnTo>
                    <a:pt x="247" y="700"/>
                  </a:lnTo>
                  <a:lnTo>
                    <a:pt x="255" y="699"/>
                  </a:lnTo>
                  <a:lnTo>
                    <a:pt x="260" y="698"/>
                  </a:lnTo>
                  <a:lnTo>
                    <a:pt x="300" y="699"/>
                  </a:lnTo>
                  <a:lnTo>
                    <a:pt x="339" y="700"/>
                  </a:lnTo>
                  <a:lnTo>
                    <a:pt x="380" y="701"/>
                  </a:lnTo>
                  <a:lnTo>
                    <a:pt x="420" y="703"/>
                  </a:lnTo>
                  <a:lnTo>
                    <a:pt x="459" y="704"/>
                  </a:lnTo>
                  <a:lnTo>
                    <a:pt x="496" y="705"/>
                  </a:lnTo>
                  <a:lnTo>
                    <a:pt x="532" y="708"/>
                  </a:lnTo>
                  <a:lnTo>
                    <a:pt x="566" y="709"/>
                  </a:lnTo>
                  <a:lnTo>
                    <a:pt x="599" y="712"/>
                  </a:lnTo>
                  <a:lnTo>
                    <a:pt x="628" y="713"/>
                  </a:lnTo>
                  <a:lnTo>
                    <a:pt x="655" y="716"/>
                  </a:lnTo>
                  <a:lnTo>
                    <a:pt x="679" y="717"/>
                  </a:lnTo>
                  <a:lnTo>
                    <a:pt x="699" y="719"/>
                  </a:lnTo>
                  <a:lnTo>
                    <a:pt x="714" y="722"/>
                  </a:lnTo>
                  <a:lnTo>
                    <a:pt x="727" y="723"/>
                  </a:lnTo>
                  <a:lnTo>
                    <a:pt x="733" y="726"/>
                  </a:lnTo>
                  <a:lnTo>
                    <a:pt x="740" y="730"/>
                  </a:lnTo>
                  <a:lnTo>
                    <a:pt x="743" y="735"/>
                  </a:lnTo>
                  <a:lnTo>
                    <a:pt x="746" y="740"/>
                  </a:lnTo>
                  <a:lnTo>
                    <a:pt x="746" y="746"/>
                  </a:lnTo>
                  <a:lnTo>
                    <a:pt x="746" y="748"/>
                  </a:lnTo>
                  <a:lnTo>
                    <a:pt x="746" y="748"/>
                  </a:lnTo>
                  <a:lnTo>
                    <a:pt x="745" y="749"/>
                  </a:lnTo>
                  <a:lnTo>
                    <a:pt x="745" y="750"/>
                  </a:lnTo>
                  <a:lnTo>
                    <a:pt x="734" y="750"/>
                  </a:lnTo>
                  <a:lnTo>
                    <a:pt x="714" y="750"/>
                  </a:lnTo>
                  <a:lnTo>
                    <a:pt x="684" y="750"/>
                  </a:lnTo>
                  <a:lnTo>
                    <a:pt x="649" y="750"/>
                  </a:lnTo>
                  <a:lnTo>
                    <a:pt x="606" y="750"/>
                  </a:lnTo>
                  <a:lnTo>
                    <a:pt x="560" y="750"/>
                  </a:lnTo>
                  <a:lnTo>
                    <a:pt x="513" y="750"/>
                  </a:lnTo>
                  <a:lnTo>
                    <a:pt x="463" y="750"/>
                  </a:lnTo>
                  <a:lnTo>
                    <a:pt x="413" y="750"/>
                  </a:lnTo>
                  <a:lnTo>
                    <a:pt x="365" y="750"/>
                  </a:lnTo>
                  <a:lnTo>
                    <a:pt x="320" y="750"/>
                  </a:lnTo>
                  <a:lnTo>
                    <a:pt x="280" y="750"/>
                  </a:lnTo>
                  <a:lnTo>
                    <a:pt x="247" y="750"/>
                  </a:lnTo>
                  <a:lnTo>
                    <a:pt x="220" y="750"/>
                  </a:lnTo>
                  <a:lnTo>
                    <a:pt x="203" y="750"/>
                  </a:lnTo>
                  <a:lnTo>
                    <a:pt x="197" y="750"/>
                  </a:lnTo>
                  <a:lnTo>
                    <a:pt x="171" y="745"/>
                  </a:lnTo>
                  <a:lnTo>
                    <a:pt x="153" y="737"/>
                  </a:lnTo>
                  <a:lnTo>
                    <a:pt x="139" y="727"/>
                  </a:lnTo>
                  <a:lnTo>
                    <a:pt x="129" y="717"/>
                  </a:lnTo>
                  <a:lnTo>
                    <a:pt x="124" y="705"/>
                  </a:lnTo>
                  <a:lnTo>
                    <a:pt x="120" y="696"/>
                  </a:lnTo>
                  <a:lnTo>
                    <a:pt x="119" y="689"/>
                  </a:lnTo>
                  <a:lnTo>
                    <a:pt x="118" y="685"/>
                  </a:lnTo>
                  <a:lnTo>
                    <a:pt x="118" y="683"/>
                  </a:lnTo>
                  <a:lnTo>
                    <a:pt x="118" y="682"/>
                  </a:lnTo>
                  <a:lnTo>
                    <a:pt x="112" y="654"/>
                  </a:lnTo>
                  <a:lnTo>
                    <a:pt x="100" y="578"/>
                  </a:lnTo>
                  <a:lnTo>
                    <a:pt x="80" y="472"/>
                  </a:lnTo>
                  <a:lnTo>
                    <a:pt x="60" y="350"/>
                  </a:lnTo>
                  <a:lnTo>
                    <a:pt x="38" y="226"/>
                  </a:lnTo>
                  <a:lnTo>
                    <a:pt x="19" y="117"/>
                  </a:lnTo>
                  <a:lnTo>
                    <a:pt x="6" y="3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6CC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540" y="491"/>
              <a:ext cx="93" cy="350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0" y="19"/>
                </a:cxn>
                <a:cxn ang="0">
                  <a:pos x="1" y="25"/>
                </a:cxn>
                <a:cxn ang="0">
                  <a:pos x="6" y="31"/>
                </a:cxn>
                <a:cxn ang="0">
                  <a:pos x="12" y="34"/>
                </a:cxn>
                <a:cxn ang="0">
                  <a:pos x="27" y="40"/>
                </a:cxn>
                <a:cxn ang="0">
                  <a:pos x="42" y="46"/>
                </a:cxn>
                <a:cxn ang="0">
                  <a:pos x="57" y="52"/>
                </a:cxn>
                <a:cxn ang="0">
                  <a:pos x="73" y="60"/>
                </a:cxn>
                <a:cxn ang="0">
                  <a:pos x="87" y="69"/>
                </a:cxn>
                <a:cxn ang="0">
                  <a:pos x="97" y="77"/>
                </a:cxn>
                <a:cxn ang="0">
                  <a:pos x="106" y="86"/>
                </a:cxn>
                <a:cxn ang="0">
                  <a:pos x="110" y="94"/>
                </a:cxn>
                <a:cxn ang="0">
                  <a:pos x="116" y="127"/>
                </a:cxn>
                <a:cxn ang="0">
                  <a:pos x="128" y="201"/>
                </a:cxn>
                <a:cxn ang="0">
                  <a:pos x="143" y="308"/>
                </a:cxn>
                <a:cxn ang="0">
                  <a:pos x="163" y="438"/>
                </a:cxn>
                <a:cxn ang="0">
                  <a:pos x="182" y="584"/>
                </a:cxn>
                <a:cxn ang="0">
                  <a:pos x="204" y="738"/>
                </a:cxn>
                <a:cxn ang="0">
                  <a:pos x="225" y="891"/>
                </a:cxn>
                <a:cxn ang="0">
                  <a:pos x="245" y="1035"/>
                </a:cxn>
                <a:cxn ang="0">
                  <a:pos x="247" y="1041"/>
                </a:cxn>
                <a:cxn ang="0">
                  <a:pos x="251" y="1046"/>
                </a:cxn>
                <a:cxn ang="0">
                  <a:pos x="257" y="1050"/>
                </a:cxn>
                <a:cxn ang="0">
                  <a:pos x="265" y="1050"/>
                </a:cxn>
                <a:cxn ang="0">
                  <a:pos x="272" y="1047"/>
                </a:cxn>
                <a:cxn ang="0">
                  <a:pos x="277" y="1044"/>
                </a:cxn>
                <a:cxn ang="0">
                  <a:pos x="281" y="1037"/>
                </a:cxn>
                <a:cxn ang="0">
                  <a:pos x="281" y="1029"/>
                </a:cxn>
                <a:cxn ang="0">
                  <a:pos x="272" y="964"/>
                </a:cxn>
                <a:cxn ang="0">
                  <a:pos x="256" y="848"/>
                </a:cxn>
                <a:cxn ang="0">
                  <a:pos x="234" y="699"/>
                </a:cxn>
                <a:cxn ang="0">
                  <a:pos x="213" y="536"/>
                </a:cxn>
                <a:cxn ang="0">
                  <a:pos x="189" y="375"/>
                </a:cxn>
                <a:cxn ang="0">
                  <a:pos x="169" y="235"/>
                </a:cxn>
                <a:cxn ang="0">
                  <a:pos x="154" y="131"/>
                </a:cxn>
                <a:cxn ang="0">
                  <a:pos x="146" y="83"/>
                </a:cxn>
                <a:cxn ang="0">
                  <a:pos x="137" y="67"/>
                </a:cxn>
                <a:cxn ang="0">
                  <a:pos x="123" y="51"/>
                </a:cxn>
                <a:cxn ang="0">
                  <a:pos x="106" y="38"/>
                </a:cxn>
                <a:cxn ang="0">
                  <a:pos x="87" y="27"/>
                </a:cxn>
                <a:cxn ang="0">
                  <a:pos x="66" y="16"/>
                </a:cxn>
                <a:cxn ang="0">
                  <a:pos x="48" y="9"/>
                </a:cxn>
                <a:cxn ang="0">
                  <a:pos x="34" y="4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5"/>
                </a:cxn>
                <a:cxn ang="0">
                  <a:pos x="1" y="11"/>
                </a:cxn>
              </a:cxnLst>
              <a:rect l="0" t="0" r="r" b="b"/>
              <a:pathLst>
                <a:path w="281" h="1050">
                  <a:moveTo>
                    <a:pt x="1" y="11"/>
                  </a:moveTo>
                  <a:lnTo>
                    <a:pt x="0" y="19"/>
                  </a:lnTo>
                  <a:lnTo>
                    <a:pt x="1" y="25"/>
                  </a:lnTo>
                  <a:lnTo>
                    <a:pt x="6" y="31"/>
                  </a:lnTo>
                  <a:lnTo>
                    <a:pt x="12" y="34"/>
                  </a:lnTo>
                  <a:lnTo>
                    <a:pt x="27" y="40"/>
                  </a:lnTo>
                  <a:lnTo>
                    <a:pt x="42" y="46"/>
                  </a:lnTo>
                  <a:lnTo>
                    <a:pt x="57" y="52"/>
                  </a:lnTo>
                  <a:lnTo>
                    <a:pt x="73" y="60"/>
                  </a:lnTo>
                  <a:lnTo>
                    <a:pt x="87" y="69"/>
                  </a:lnTo>
                  <a:lnTo>
                    <a:pt x="97" y="77"/>
                  </a:lnTo>
                  <a:lnTo>
                    <a:pt x="106" y="86"/>
                  </a:lnTo>
                  <a:lnTo>
                    <a:pt x="110" y="94"/>
                  </a:lnTo>
                  <a:lnTo>
                    <a:pt x="116" y="127"/>
                  </a:lnTo>
                  <a:lnTo>
                    <a:pt x="128" y="201"/>
                  </a:lnTo>
                  <a:lnTo>
                    <a:pt x="143" y="308"/>
                  </a:lnTo>
                  <a:lnTo>
                    <a:pt x="163" y="438"/>
                  </a:lnTo>
                  <a:lnTo>
                    <a:pt x="182" y="584"/>
                  </a:lnTo>
                  <a:lnTo>
                    <a:pt x="204" y="738"/>
                  </a:lnTo>
                  <a:lnTo>
                    <a:pt x="225" y="891"/>
                  </a:lnTo>
                  <a:lnTo>
                    <a:pt x="245" y="1035"/>
                  </a:lnTo>
                  <a:lnTo>
                    <a:pt x="247" y="1041"/>
                  </a:lnTo>
                  <a:lnTo>
                    <a:pt x="251" y="1046"/>
                  </a:lnTo>
                  <a:lnTo>
                    <a:pt x="257" y="1050"/>
                  </a:lnTo>
                  <a:lnTo>
                    <a:pt x="265" y="1050"/>
                  </a:lnTo>
                  <a:lnTo>
                    <a:pt x="272" y="1047"/>
                  </a:lnTo>
                  <a:lnTo>
                    <a:pt x="277" y="1044"/>
                  </a:lnTo>
                  <a:lnTo>
                    <a:pt x="281" y="1037"/>
                  </a:lnTo>
                  <a:lnTo>
                    <a:pt x="281" y="1029"/>
                  </a:lnTo>
                  <a:lnTo>
                    <a:pt x="272" y="964"/>
                  </a:lnTo>
                  <a:lnTo>
                    <a:pt x="256" y="848"/>
                  </a:lnTo>
                  <a:lnTo>
                    <a:pt x="234" y="699"/>
                  </a:lnTo>
                  <a:lnTo>
                    <a:pt x="213" y="536"/>
                  </a:lnTo>
                  <a:lnTo>
                    <a:pt x="189" y="375"/>
                  </a:lnTo>
                  <a:lnTo>
                    <a:pt x="169" y="235"/>
                  </a:lnTo>
                  <a:lnTo>
                    <a:pt x="154" y="131"/>
                  </a:lnTo>
                  <a:lnTo>
                    <a:pt x="146" y="83"/>
                  </a:lnTo>
                  <a:lnTo>
                    <a:pt x="137" y="67"/>
                  </a:lnTo>
                  <a:lnTo>
                    <a:pt x="123" y="51"/>
                  </a:lnTo>
                  <a:lnTo>
                    <a:pt x="106" y="38"/>
                  </a:lnTo>
                  <a:lnTo>
                    <a:pt x="87" y="27"/>
                  </a:lnTo>
                  <a:lnTo>
                    <a:pt x="66" y="16"/>
                  </a:lnTo>
                  <a:lnTo>
                    <a:pt x="48" y="9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66" y="492"/>
              <a:ext cx="46" cy="347"/>
            </a:xfrm>
            <a:custGeom>
              <a:avLst/>
              <a:gdLst/>
              <a:ahLst/>
              <a:cxnLst>
                <a:cxn ang="0">
                  <a:pos x="110" y="3"/>
                </a:cxn>
                <a:cxn ang="0">
                  <a:pos x="101" y="8"/>
                </a:cxn>
                <a:cxn ang="0">
                  <a:pos x="87" y="15"/>
                </a:cxn>
                <a:cxn ang="0">
                  <a:pos x="71" y="27"/>
                </a:cxn>
                <a:cxn ang="0">
                  <a:pos x="54" y="40"/>
                </a:cxn>
                <a:cxn ang="0">
                  <a:pos x="36" y="55"/>
                </a:cxn>
                <a:cxn ang="0">
                  <a:pos x="22" y="71"/>
                </a:cxn>
                <a:cxn ang="0">
                  <a:pos x="10" y="89"/>
                </a:cxn>
                <a:cxn ang="0">
                  <a:pos x="5" y="107"/>
                </a:cxn>
                <a:cxn ang="0">
                  <a:pos x="3" y="262"/>
                </a:cxn>
                <a:cxn ang="0">
                  <a:pos x="1" y="568"/>
                </a:cxn>
                <a:cxn ang="0">
                  <a:pos x="0" y="872"/>
                </a:cxn>
                <a:cxn ang="0">
                  <a:pos x="0" y="1025"/>
                </a:cxn>
                <a:cxn ang="0">
                  <a:pos x="1" y="1032"/>
                </a:cxn>
                <a:cxn ang="0">
                  <a:pos x="5" y="1037"/>
                </a:cxn>
                <a:cxn ang="0">
                  <a:pos x="10" y="1041"/>
                </a:cxn>
                <a:cxn ang="0">
                  <a:pos x="18" y="1043"/>
                </a:cxn>
                <a:cxn ang="0">
                  <a:pos x="26" y="1041"/>
                </a:cxn>
                <a:cxn ang="0">
                  <a:pos x="31" y="1037"/>
                </a:cxn>
                <a:cxn ang="0">
                  <a:pos x="35" y="1032"/>
                </a:cxn>
                <a:cxn ang="0">
                  <a:pos x="36" y="1025"/>
                </a:cxn>
                <a:cxn ang="0">
                  <a:pos x="36" y="759"/>
                </a:cxn>
                <a:cxn ang="0">
                  <a:pos x="37" y="465"/>
                </a:cxn>
                <a:cxn ang="0">
                  <a:pos x="40" y="223"/>
                </a:cxn>
                <a:cxn ang="0">
                  <a:pos x="41" y="109"/>
                </a:cxn>
                <a:cxn ang="0">
                  <a:pos x="44" y="100"/>
                </a:cxn>
                <a:cxn ang="0">
                  <a:pos x="51" y="91"/>
                </a:cxn>
                <a:cxn ang="0">
                  <a:pos x="60" y="81"/>
                </a:cxn>
                <a:cxn ang="0">
                  <a:pos x="73" y="71"/>
                </a:cxn>
                <a:cxn ang="0">
                  <a:pos x="86" y="60"/>
                </a:cxn>
                <a:cxn ang="0">
                  <a:pos x="100" y="51"/>
                </a:cxn>
                <a:cxn ang="0">
                  <a:pos x="114" y="42"/>
                </a:cxn>
                <a:cxn ang="0">
                  <a:pos x="127" y="35"/>
                </a:cxn>
                <a:cxn ang="0">
                  <a:pos x="132" y="30"/>
                </a:cxn>
                <a:cxn ang="0">
                  <a:pos x="136" y="23"/>
                </a:cxn>
                <a:cxn ang="0">
                  <a:pos x="137" y="17"/>
                </a:cxn>
                <a:cxn ang="0">
                  <a:pos x="135" y="9"/>
                </a:cxn>
                <a:cxn ang="0">
                  <a:pos x="130" y="4"/>
                </a:cxn>
                <a:cxn ang="0">
                  <a:pos x="124" y="1"/>
                </a:cxn>
                <a:cxn ang="0">
                  <a:pos x="117" y="0"/>
                </a:cxn>
                <a:cxn ang="0">
                  <a:pos x="110" y="3"/>
                </a:cxn>
              </a:cxnLst>
              <a:rect l="0" t="0" r="r" b="b"/>
              <a:pathLst>
                <a:path w="137" h="1043">
                  <a:moveTo>
                    <a:pt x="110" y="3"/>
                  </a:moveTo>
                  <a:lnTo>
                    <a:pt x="101" y="8"/>
                  </a:lnTo>
                  <a:lnTo>
                    <a:pt x="87" y="15"/>
                  </a:lnTo>
                  <a:lnTo>
                    <a:pt x="71" y="27"/>
                  </a:lnTo>
                  <a:lnTo>
                    <a:pt x="54" y="40"/>
                  </a:lnTo>
                  <a:lnTo>
                    <a:pt x="36" y="55"/>
                  </a:lnTo>
                  <a:lnTo>
                    <a:pt x="22" y="71"/>
                  </a:lnTo>
                  <a:lnTo>
                    <a:pt x="10" y="89"/>
                  </a:lnTo>
                  <a:lnTo>
                    <a:pt x="5" y="107"/>
                  </a:lnTo>
                  <a:lnTo>
                    <a:pt x="3" y="262"/>
                  </a:lnTo>
                  <a:lnTo>
                    <a:pt x="1" y="568"/>
                  </a:lnTo>
                  <a:lnTo>
                    <a:pt x="0" y="872"/>
                  </a:lnTo>
                  <a:lnTo>
                    <a:pt x="0" y="1025"/>
                  </a:lnTo>
                  <a:lnTo>
                    <a:pt x="1" y="1032"/>
                  </a:lnTo>
                  <a:lnTo>
                    <a:pt x="5" y="1037"/>
                  </a:lnTo>
                  <a:lnTo>
                    <a:pt x="10" y="1041"/>
                  </a:lnTo>
                  <a:lnTo>
                    <a:pt x="18" y="1043"/>
                  </a:lnTo>
                  <a:lnTo>
                    <a:pt x="26" y="1041"/>
                  </a:lnTo>
                  <a:lnTo>
                    <a:pt x="31" y="1037"/>
                  </a:lnTo>
                  <a:lnTo>
                    <a:pt x="35" y="1032"/>
                  </a:lnTo>
                  <a:lnTo>
                    <a:pt x="36" y="1025"/>
                  </a:lnTo>
                  <a:lnTo>
                    <a:pt x="36" y="759"/>
                  </a:lnTo>
                  <a:lnTo>
                    <a:pt x="37" y="465"/>
                  </a:lnTo>
                  <a:lnTo>
                    <a:pt x="40" y="223"/>
                  </a:lnTo>
                  <a:lnTo>
                    <a:pt x="41" y="109"/>
                  </a:lnTo>
                  <a:lnTo>
                    <a:pt x="44" y="100"/>
                  </a:lnTo>
                  <a:lnTo>
                    <a:pt x="51" y="91"/>
                  </a:lnTo>
                  <a:lnTo>
                    <a:pt x="60" y="81"/>
                  </a:lnTo>
                  <a:lnTo>
                    <a:pt x="73" y="71"/>
                  </a:lnTo>
                  <a:lnTo>
                    <a:pt x="86" y="60"/>
                  </a:lnTo>
                  <a:lnTo>
                    <a:pt x="100" y="51"/>
                  </a:lnTo>
                  <a:lnTo>
                    <a:pt x="114" y="42"/>
                  </a:lnTo>
                  <a:lnTo>
                    <a:pt x="127" y="35"/>
                  </a:lnTo>
                  <a:lnTo>
                    <a:pt x="132" y="30"/>
                  </a:lnTo>
                  <a:lnTo>
                    <a:pt x="136" y="23"/>
                  </a:lnTo>
                  <a:lnTo>
                    <a:pt x="137" y="17"/>
                  </a:lnTo>
                  <a:lnTo>
                    <a:pt x="135" y="9"/>
                  </a:lnTo>
                  <a:lnTo>
                    <a:pt x="130" y="4"/>
                  </a:lnTo>
                  <a:lnTo>
                    <a:pt x="124" y="1"/>
                  </a:lnTo>
                  <a:lnTo>
                    <a:pt x="117" y="0"/>
                  </a:lnTo>
                  <a:lnTo>
                    <a:pt x="11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09" y="467"/>
              <a:ext cx="418" cy="94"/>
            </a:xfrm>
            <a:custGeom>
              <a:avLst/>
              <a:gdLst/>
              <a:ahLst/>
              <a:cxnLst>
                <a:cxn ang="0">
                  <a:pos x="1203" y="1"/>
                </a:cxn>
                <a:cxn ang="0">
                  <a:pos x="37" y="183"/>
                </a:cxn>
                <a:cxn ang="0">
                  <a:pos x="35" y="184"/>
                </a:cxn>
                <a:cxn ang="0">
                  <a:pos x="32" y="186"/>
                </a:cxn>
                <a:cxn ang="0">
                  <a:pos x="29" y="187"/>
                </a:cxn>
                <a:cxn ang="0">
                  <a:pos x="27" y="188"/>
                </a:cxn>
                <a:cxn ang="0">
                  <a:pos x="13" y="205"/>
                </a:cxn>
                <a:cxn ang="0">
                  <a:pos x="4" y="222"/>
                </a:cxn>
                <a:cxn ang="0">
                  <a:pos x="0" y="237"/>
                </a:cxn>
                <a:cxn ang="0">
                  <a:pos x="2" y="251"/>
                </a:cxn>
                <a:cxn ang="0">
                  <a:pos x="8" y="260"/>
                </a:cxn>
                <a:cxn ang="0">
                  <a:pos x="14" y="268"/>
                </a:cxn>
                <a:cxn ang="0">
                  <a:pos x="22" y="273"/>
                </a:cxn>
                <a:cxn ang="0">
                  <a:pos x="31" y="277"/>
                </a:cxn>
                <a:cxn ang="0">
                  <a:pos x="38" y="281"/>
                </a:cxn>
                <a:cxn ang="0">
                  <a:pos x="46" y="282"/>
                </a:cxn>
                <a:cxn ang="0">
                  <a:pos x="51" y="283"/>
                </a:cxn>
                <a:cxn ang="0">
                  <a:pos x="54" y="283"/>
                </a:cxn>
                <a:cxn ang="0">
                  <a:pos x="55" y="283"/>
                </a:cxn>
                <a:cxn ang="0">
                  <a:pos x="56" y="283"/>
                </a:cxn>
                <a:cxn ang="0">
                  <a:pos x="58" y="283"/>
                </a:cxn>
                <a:cxn ang="0">
                  <a:pos x="59" y="283"/>
                </a:cxn>
                <a:cxn ang="0">
                  <a:pos x="1224" y="92"/>
                </a:cxn>
                <a:cxn ang="0">
                  <a:pos x="1226" y="91"/>
                </a:cxn>
                <a:cxn ang="0">
                  <a:pos x="1229" y="89"/>
                </a:cxn>
                <a:cxn ang="0">
                  <a:pos x="1231" y="88"/>
                </a:cxn>
                <a:cxn ang="0">
                  <a:pos x="1234" y="87"/>
                </a:cxn>
                <a:cxn ang="0">
                  <a:pos x="1244" y="74"/>
                </a:cxn>
                <a:cxn ang="0">
                  <a:pos x="1252" y="61"/>
                </a:cxn>
                <a:cxn ang="0">
                  <a:pos x="1254" y="50"/>
                </a:cxn>
                <a:cxn ang="0">
                  <a:pos x="1253" y="37"/>
                </a:cxn>
                <a:cxn ang="0">
                  <a:pos x="1249" y="28"/>
                </a:cxn>
                <a:cxn ang="0">
                  <a:pos x="1244" y="20"/>
                </a:cxn>
                <a:cxn ang="0">
                  <a:pos x="1236" y="15"/>
                </a:cxn>
                <a:cxn ang="0">
                  <a:pos x="1230" y="10"/>
                </a:cxn>
                <a:cxn ang="0">
                  <a:pos x="1224" y="6"/>
                </a:cxn>
                <a:cxn ang="0">
                  <a:pos x="1217" y="3"/>
                </a:cxn>
                <a:cxn ang="0">
                  <a:pos x="1213" y="2"/>
                </a:cxn>
                <a:cxn ang="0">
                  <a:pos x="1211" y="1"/>
                </a:cxn>
                <a:cxn ang="0">
                  <a:pos x="1209" y="0"/>
                </a:cxn>
                <a:cxn ang="0">
                  <a:pos x="1207" y="0"/>
                </a:cxn>
                <a:cxn ang="0">
                  <a:pos x="1206" y="0"/>
                </a:cxn>
                <a:cxn ang="0">
                  <a:pos x="1203" y="1"/>
                </a:cxn>
              </a:cxnLst>
              <a:rect l="0" t="0" r="r" b="b"/>
              <a:pathLst>
                <a:path w="1254" h="283">
                  <a:moveTo>
                    <a:pt x="1203" y="1"/>
                  </a:moveTo>
                  <a:lnTo>
                    <a:pt x="37" y="183"/>
                  </a:lnTo>
                  <a:lnTo>
                    <a:pt x="35" y="184"/>
                  </a:lnTo>
                  <a:lnTo>
                    <a:pt x="32" y="186"/>
                  </a:lnTo>
                  <a:lnTo>
                    <a:pt x="29" y="187"/>
                  </a:lnTo>
                  <a:lnTo>
                    <a:pt x="27" y="188"/>
                  </a:lnTo>
                  <a:lnTo>
                    <a:pt x="13" y="205"/>
                  </a:lnTo>
                  <a:lnTo>
                    <a:pt x="4" y="222"/>
                  </a:lnTo>
                  <a:lnTo>
                    <a:pt x="0" y="237"/>
                  </a:lnTo>
                  <a:lnTo>
                    <a:pt x="2" y="251"/>
                  </a:lnTo>
                  <a:lnTo>
                    <a:pt x="8" y="260"/>
                  </a:lnTo>
                  <a:lnTo>
                    <a:pt x="14" y="268"/>
                  </a:lnTo>
                  <a:lnTo>
                    <a:pt x="22" y="273"/>
                  </a:lnTo>
                  <a:lnTo>
                    <a:pt x="31" y="277"/>
                  </a:lnTo>
                  <a:lnTo>
                    <a:pt x="38" y="281"/>
                  </a:lnTo>
                  <a:lnTo>
                    <a:pt x="46" y="282"/>
                  </a:lnTo>
                  <a:lnTo>
                    <a:pt x="51" y="283"/>
                  </a:lnTo>
                  <a:lnTo>
                    <a:pt x="54" y="283"/>
                  </a:lnTo>
                  <a:lnTo>
                    <a:pt x="55" y="283"/>
                  </a:lnTo>
                  <a:lnTo>
                    <a:pt x="56" y="283"/>
                  </a:lnTo>
                  <a:lnTo>
                    <a:pt x="58" y="283"/>
                  </a:lnTo>
                  <a:lnTo>
                    <a:pt x="59" y="283"/>
                  </a:lnTo>
                  <a:lnTo>
                    <a:pt x="1224" y="92"/>
                  </a:lnTo>
                  <a:lnTo>
                    <a:pt x="1226" y="91"/>
                  </a:lnTo>
                  <a:lnTo>
                    <a:pt x="1229" y="89"/>
                  </a:lnTo>
                  <a:lnTo>
                    <a:pt x="1231" y="88"/>
                  </a:lnTo>
                  <a:lnTo>
                    <a:pt x="1234" y="87"/>
                  </a:lnTo>
                  <a:lnTo>
                    <a:pt x="1244" y="74"/>
                  </a:lnTo>
                  <a:lnTo>
                    <a:pt x="1252" y="61"/>
                  </a:lnTo>
                  <a:lnTo>
                    <a:pt x="1254" y="50"/>
                  </a:lnTo>
                  <a:lnTo>
                    <a:pt x="1253" y="37"/>
                  </a:lnTo>
                  <a:lnTo>
                    <a:pt x="1249" y="28"/>
                  </a:lnTo>
                  <a:lnTo>
                    <a:pt x="1244" y="20"/>
                  </a:lnTo>
                  <a:lnTo>
                    <a:pt x="1236" y="15"/>
                  </a:lnTo>
                  <a:lnTo>
                    <a:pt x="1230" y="10"/>
                  </a:lnTo>
                  <a:lnTo>
                    <a:pt x="1224" y="6"/>
                  </a:lnTo>
                  <a:lnTo>
                    <a:pt x="1217" y="3"/>
                  </a:lnTo>
                  <a:lnTo>
                    <a:pt x="1213" y="2"/>
                  </a:lnTo>
                  <a:lnTo>
                    <a:pt x="1211" y="1"/>
                  </a:lnTo>
                  <a:lnTo>
                    <a:pt x="1209" y="0"/>
                  </a:lnTo>
                  <a:lnTo>
                    <a:pt x="1207" y="0"/>
                  </a:lnTo>
                  <a:lnTo>
                    <a:pt x="1206" y="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221" y="479"/>
              <a:ext cx="393" cy="70"/>
            </a:xfrm>
            <a:custGeom>
              <a:avLst/>
              <a:gdLst/>
              <a:ahLst/>
              <a:cxnLst>
                <a:cxn ang="0">
                  <a:pos x="1171" y="2"/>
                </a:cxn>
                <a:cxn ang="0">
                  <a:pos x="1179" y="8"/>
                </a:cxn>
                <a:cxn ang="0">
                  <a:pos x="1180" y="10"/>
                </a:cxn>
                <a:cxn ang="0">
                  <a:pos x="1180" y="10"/>
                </a:cxn>
                <a:cxn ang="0">
                  <a:pos x="1180" y="11"/>
                </a:cxn>
                <a:cxn ang="0">
                  <a:pos x="1178" y="17"/>
                </a:cxn>
                <a:cxn ang="0">
                  <a:pos x="1170" y="22"/>
                </a:cxn>
                <a:cxn ang="0">
                  <a:pos x="1143" y="26"/>
                </a:cxn>
                <a:cxn ang="0">
                  <a:pos x="1095" y="33"/>
                </a:cxn>
                <a:cxn ang="0">
                  <a:pos x="1029" y="43"/>
                </a:cxn>
                <a:cxn ang="0">
                  <a:pos x="948" y="58"/>
                </a:cxn>
                <a:cxn ang="0">
                  <a:pos x="854" y="73"/>
                </a:cxn>
                <a:cxn ang="0">
                  <a:pos x="754" y="90"/>
                </a:cxn>
                <a:cxn ang="0">
                  <a:pos x="648" y="106"/>
                </a:cxn>
                <a:cxn ang="0">
                  <a:pos x="541" y="124"/>
                </a:cxn>
                <a:cxn ang="0">
                  <a:pos x="436" y="141"/>
                </a:cxn>
                <a:cxn ang="0">
                  <a:pos x="335" y="158"/>
                </a:cxn>
                <a:cxn ang="0">
                  <a:pos x="243" y="173"/>
                </a:cxn>
                <a:cxn ang="0">
                  <a:pos x="163" y="187"/>
                </a:cxn>
                <a:cxn ang="0">
                  <a:pos x="96" y="198"/>
                </a:cxn>
                <a:cxn ang="0">
                  <a:pos x="49" y="205"/>
                </a:cxn>
                <a:cxn ang="0">
                  <a:pos x="23" y="209"/>
                </a:cxn>
                <a:cxn ang="0">
                  <a:pos x="13" y="209"/>
                </a:cxn>
                <a:cxn ang="0">
                  <a:pos x="3" y="204"/>
                </a:cxn>
                <a:cxn ang="0">
                  <a:pos x="0" y="201"/>
                </a:cxn>
                <a:cxn ang="0">
                  <a:pos x="0" y="201"/>
                </a:cxn>
                <a:cxn ang="0">
                  <a:pos x="0" y="199"/>
                </a:cxn>
                <a:cxn ang="0">
                  <a:pos x="7" y="189"/>
                </a:cxn>
                <a:cxn ang="0">
                  <a:pos x="17" y="181"/>
                </a:cxn>
                <a:cxn ang="0">
                  <a:pos x="44" y="176"/>
                </a:cxn>
                <a:cxn ang="0">
                  <a:pos x="91" y="168"/>
                </a:cxn>
                <a:cxn ang="0">
                  <a:pos x="158" y="158"/>
                </a:cxn>
                <a:cxn ang="0">
                  <a:pos x="239" y="146"/>
                </a:cxn>
                <a:cxn ang="0">
                  <a:pos x="331" y="131"/>
                </a:cxn>
                <a:cxn ang="0">
                  <a:pos x="431" y="115"/>
                </a:cxn>
                <a:cxn ang="0">
                  <a:pos x="536" y="99"/>
                </a:cxn>
                <a:cxn ang="0">
                  <a:pos x="644" y="82"/>
                </a:cxn>
                <a:cxn ang="0">
                  <a:pos x="749" y="65"/>
                </a:cxn>
                <a:cxn ang="0">
                  <a:pos x="849" y="50"/>
                </a:cxn>
                <a:cxn ang="0">
                  <a:pos x="942" y="35"/>
                </a:cxn>
                <a:cxn ang="0">
                  <a:pos x="1022" y="23"/>
                </a:cxn>
                <a:cxn ang="0">
                  <a:pos x="1088" y="13"/>
                </a:cxn>
                <a:cxn ang="0">
                  <a:pos x="1135" y="5"/>
                </a:cxn>
                <a:cxn ang="0">
                  <a:pos x="1162" y="0"/>
                </a:cxn>
              </a:cxnLst>
              <a:rect l="0" t="0" r="r" b="b"/>
              <a:pathLst>
                <a:path w="1180" h="210">
                  <a:moveTo>
                    <a:pt x="1166" y="0"/>
                  </a:moveTo>
                  <a:lnTo>
                    <a:pt x="1171" y="2"/>
                  </a:lnTo>
                  <a:lnTo>
                    <a:pt x="1175" y="5"/>
                  </a:lnTo>
                  <a:lnTo>
                    <a:pt x="1179" y="8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1"/>
                  </a:lnTo>
                  <a:lnTo>
                    <a:pt x="1179" y="14"/>
                  </a:lnTo>
                  <a:lnTo>
                    <a:pt x="1178" y="17"/>
                  </a:lnTo>
                  <a:lnTo>
                    <a:pt x="1175" y="20"/>
                  </a:lnTo>
                  <a:lnTo>
                    <a:pt x="1170" y="22"/>
                  </a:lnTo>
                  <a:lnTo>
                    <a:pt x="1160" y="23"/>
                  </a:lnTo>
                  <a:lnTo>
                    <a:pt x="1143" y="26"/>
                  </a:lnTo>
                  <a:lnTo>
                    <a:pt x="1121" y="29"/>
                  </a:lnTo>
                  <a:lnTo>
                    <a:pt x="1095" y="33"/>
                  </a:lnTo>
                  <a:lnTo>
                    <a:pt x="1063" y="38"/>
                  </a:lnTo>
                  <a:lnTo>
                    <a:pt x="1029" y="43"/>
                  </a:lnTo>
                  <a:lnTo>
                    <a:pt x="989" y="50"/>
                  </a:lnTo>
                  <a:lnTo>
                    <a:pt x="948" y="58"/>
                  </a:lnTo>
                  <a:lnTo>
                    <a:pt x="902" y="65"/>
                  </a:lnTo>
                  <a:lnTo>
                    <a:pt x="854" y="73"/>
                  </a:lnTo>
                  <a:lnTo>
                    <a:pt x="806" y="81"/>
                  </a:lnTo>
                  <a:lnTo>
                    <a:pt x="754" y="90"/>
                  </a:lnTo>
                  <a:lnTo>
                    <a:pt x="702" y="97"/>
                  </a:lnTo>
                  <a:lnTo>
                    <a:pt x="648" y="106"/>
                  </a:lnTo>
                  <a:lnTo>
                    <a:pt x="595" y="115"/>
                  </a:lnTo>
                  <a:lnTo>
                    <a:pt x="541" y="124"/>
                  </a:lnTo>
                  <a:lnTo>
                    <a:pt x="487" y="133"/>
                  </a:lnTo>
                  <a:lnTo>
                    <a:pt x="436" y="141"/>
                  </a:lnTo>
                  <a:lnTo>
                    <a:pt x="385" y="150"/>
                  </a:lnTo>
                  <a:lnTo>
                    <a:pt x="335" y="158"/>
                  </a:lnTo>
                  <a:lnTo>
                    <a:pt x="287" y="165"/>
                  </a:lnTo>
                  <a:lnTo>
                    <a:pt x="243" y="173"/>
                  </a:lnTo>
                  <a:lnTo>
                    <a:pt x="201" y="181"/>
                  </a:lnTo>
                  <a:lnTo>
                    <a:pt x="163" y="187"/>
                  </a:lnTo>
                  <a:lnTo>
                    <a:pt x="127" y="192"/>
                  </a:lnTo>
                  <a:lnTo>
                    <a:pt x="96" y="198"/>
                  </a:lnTo>
                  <a:lnTo>
                    <a:pt x="71" y="201"/>
                  </a:lnTo>
                  <a:lnTo>
                    <a:pt x="49" y="205"/>
                  </a:lnTo>
                  <a:lnTo>
                    <a:pt x="33" y="208"/>
                  </a:lnTo>
                  <a:lnTo>
                    <a:pt x="23" y="209"/>
                  </a:lnTo>
                  <a:lnTo>
                    <a:pt x="19" y="210"/>
                  </a:lnTo>
                  <a:lnTo>
                    <a:pt x="13" y="209"/>
                  </a:lnTo>
                  <a:lnTo>
                    <a:pt x="7" y="207"/>
                  </a:lnTo>
                  <a:lnTo>
                    <a:pt x="3" y="20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9"/>
                  </a:lnTo>
                  <a:lnTo>
                    <a:pt x="3" y="195"/>
                  </a:lnTo>
                  <a:lnTo>
                    <a:pt x="7" y="189"/>
                  </a:lnTo>
                  <a:lnTo>
                    <a:pt x="13" y="181"/>
                  </a:lnTo>
                  <a:lnTo>
                    <a:pt x="17" y="181"/>
                  </a:lnTo>
                  <a:lnTo>
                    <a:pt x="27" y="178"/>
                  </a:lnTo>
                  <a:lnTo>
                    <a:pt x="44" y="176"/>
                  </a:lnTo>
                  <a:lnTo>
                    <a:pt x="66" y="173"/>
                  </a:lnTo>
                  <a:lnTo>
                    <a:pt x="91" y="168"/>
                  </a:lnTo>
                  <a:lnTo>
                    <a:pt x="123" y="164"/>
                  </a:lnTo>
                  <a:lnTo>
                    <a:pt x="158" y="158"/>
                  </a:lnTo>
                  <a:lnTo>
                    <a:pt x="196" y="153"/>
                  </a:lnTo>
                  <a:lnTo>
                    <a:pt x="239" y="146"/>
                  </a:lnTo>
                  <a:lnTo>
                    <a:pt x="284" y="138"/>
                  </a:lnTo>
                  <a:lnTo>
                    <a:pt x="331" y="131"/>
                  </a:lnTo>
                  <a:lnTo>
                    <a:pt x="380" y="123"/>
                  </a:lnTo>
                  <a:lnTo>
                    <a:pt x="431" y="115"/>
                  </a:lnTo>
                  <a:lnTo>
                    <a:pt x="484" y="108"/>
                  </a:lnTo>
                  <a:lnTo>
                    <a:pt x="536" y="99"/>
                  </a:lnTo>
                  <a:lnTo>
                    <a:pt x="590" y="90"/>
                  </a:lnTo>
                  <a:lnTo>
                    <a:pt x="644" y="82"/>
                  </a:lnTo>
                  <a:lnTo>
                    <a:pt x="697" y="73"/>
                  </a:lnTo>
                  <a:lnTo>
                    <a:pt x="749" y="65"/>
                  </a:lnTo>
                  <a:lnTo>
                    <a:pt x="799" y="58"/>
                  </a:lnTo>
                  <a:lnTo>
                    <a:pt x="849" y="50"/>
                  </a:lnTo>
                  <a:lnTo>
                    <a:pt x="897" y="42"/>
                  </a:lnTo>
                  <a:lnTo>
                    <a:pt x="942" y="35"/>
                  </a:lnTo>
                  <a:lnTo>
                    <a:pt x="983" y="28"/>
                  </a:lnTo>
                  <a:lnTo>
                    <a:pt x="1022" y="23"/>
                  </a:lnTo>
                  <a:lnTo>
                    <a:pt x="1057" y="17"/>
                  </a:lnTo>
                  <a:lnTo>
                    <a:pt x="1088" y="13"/>
                  </a:lnTo>
                  <a:lnTo>
                    <a:pt x="1113" y="8"/>
                  </a:lnTo>
                  <a:lnTo>
                    <a:pt x="1135" y="5"/>
                  </a:lnTo>
                  <a:lnTo>
                    <a:pt x="1152" y="2"/>
                  </a:lnTo>
                  <a:lnTo>
                    <a:pt x="1162" y="0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11" y="527"/>
              <a:ext cx="103" cy="144"/>
            </a:xfrm>
            <a:custGeom>
              <a:avLst/>
              <a:gdLst/>
              <a:ahLst/>
              <a:cxnLst>
                <a:cxn ang="0">
                  <a:pos x="275" y="8"/>
                </a:cxn>
                <a:cxn ang="0">
                  <a:pos x="2" y="405"/>
                </a:cxn>
                <a:cxn ang="0">
                  <a:pos x="0" y="411"/>
                </a:cxn>
                <a:cxn ang="0">
                  <a:pos x="0" y="419"/>
                </a:cxn>
                <a:cxn ang="0">
                  <a:pos x="2" y="425"/>
                </a:cxn>
                <a:cxn ang="0">
                  <a:pos x="7" y="430"/>
                </a:cxn>
                <a:cxn ang="0">
                  <a:pos x="14" y="433"/>
                </a:cxn>
                <a:cxn ang="0">
                  <a:pos x="20" y="433"/>
                </a:cxn>
                <a:cxn ang="0">
                  <a:pos x="28" y="430"/>
                </a:cxn>
                <a:cxn ang="0">
                  <a:pos x="33" y="425"/>
                </a:cxn>
                <a:cxn ang="0">
                  <a:pos x="305" y="29"/>
                </a:cxn>
                <a:cxn ang="0">
                  <a:pos x="307" y="22"/>
                </a:cxn>
                <a:cxn ang="0">
                  <a:pos x="307" y="14"/>
                </a:cxn>
                <a:cxn ang="0">
                  <a:pos x="305" y="8"/>
                </a:cxn>
                <a:cxn ang="0">
                  <a:pos x="300" y="3"/>
                </a:cxn>
                <a:cxn ang="0">
                  <a:pos x="293" y="0"/>
                </a:cxn>
                <a:cxn ang="0">
                  <a:pos x="286" y="0"/>
                </a:cxn>
                <a:cxn ang="0">
                  <a:pos x="280" y="3"/>
                </a:cxn>
                <a:cxn ang="0">
                  <a:pos x="275" y="8"/>
                </a:cxn>
              </a:cxnLst>
              <a:rect l="0" t="0" r="r" b="b"/>
              <a:pathLst>
                <a:path w="307" h="433">
                  <a:moveTo>
                    <a:pt x="275" y="8"/>
                  </a:moveTo>
                  <a:lnTo>
                    <a:pt x="2" y="405"/>
                  </a:lnTo>
                  <a:lnTo>
                    <a:pt x="0" y="411"/>
                  </a:lnTo>
                  <a:lnTo>
                    <a:pt x="0" y="419"/>
                  </a:lnTo>
                  <a:lnTo>
                    <a:pt x="2" y="425"/>
                  </a:lnTo>
                  <a:lnTo>
                    <a:pt x="7" y="430"/>
                  </a:lnTo>
                  <a:lnTo>
                    <a:pt x="14" y="433"/>
                  </a:lnTo>
                  <a:lnTo>
                    <a:pt x="20" y="433"/>
                  </a:lnTo>
                  <a:lnTo>
                    <a:pt x="28" y="430"/>
                  </a:lnTo>
                  <a:lnTo>
                    <a:pt x="33" y="425"/>
                  </a:lnTo>
                  <a:lnTo>
                    <a:pt x="305" y="29"/>
                  </a:lnTo>
                  <a:lnTo>
                    <a:pt x="307" y="22"/>
                  </a:lnTo>
                  <a:lnTo>
                    <a:pt x="307" y="14"/>
                  </a:lnTo>
                  <a:lnTo>
                    <a:pt x="305" y="8"/>
                  </a:lnTo>
                  <a:lnTo>
                    <a:pt x="300" y="3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80" y="3"/>
                  </a:lnTo>
                  <a:lnTo>
                    <a:pt x="27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454" y="823"/>
              <a:ext cx="36" cy="26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" y="46"/>
                </a:cxn>
                <a:cxn ang="0">
                  <a:pos x="4" y="54"/>
                </a:cxn>
                <a:cxn ang="0">
                  <a:pos x="9" y="61"/>
                </a:cxn>
                <a:cxn ang="0">
                  <a:pos x="16" y="66"/>
                </a:cxn>
                <a:cxn ang="0">
                  <a:pos x="23" y="72"/>
                </a:cxn>
                <a:cxn ang="0">
                  <a:pos x="32" y="75"/>
                </a:cxn>
                <a:cxn ang="0">
                  <a:pos x="43" y="77"/>
                </a:cxn>
                <a:cxn ang="0">
                  <a:pos x="54" y="78"/>
                </a:cxn>
                <a:cxn ang="0">
                  <a:pos x="66" y="77"/>
                </a:cxn>
                <a:cxn ang="0">
                  <a:pos x="76" y="75"/>
                </a:cxn>
                <a:cxn ang="0">
                  <a:pos x="85" y="72"/>
                </a:cxn>
                <a:cxn ang="0">
                  <a:pos x="93" y="66"/>
                </a:cxn>
                <a:cxn ang="0">
                  <a:pos x="99" y="61"/>
                </a:cxn>
                <a:cxn ang="0">
                  <a:pos x="104" y="54"/>
                </a:cxn>
                <a:cxn ang="0">
                  <a:pos x="107" y="46"/>
                </a:cxn>
                <a:cxn ang="0">
                  <a:pos x="108" y="38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6"/>
                </a:cxn>
                <a:cxn ang="0">
                  <a:pos x="93" y="11"/>
                </a:cxn>
                <a:cxn ang="0">
                  <a:pos x="85" y="6"/>
                </a:cxn>
                <a:cxn ang="0">
                  <a:pos x="76" y="2"/>
                </a:cxn>
                <a:cxn ang="0">
                  <a:pos x="66" y="1"/>
                </a:cxn>
                <a:cxn ang="0">
                  <a:pos x="54" y="0"/>
                </a:cxn>
                <a:cxn ang="0">
                  <a:pos x="43" y="1"/>
                </a:cxn>
                <a:cxn ang="0">
                  <a:pos x="32" y="2"/>
                </a:cxn>
                <a:cxn ang="0">
                  <a:pos x="23" y="6"/>
                </a:cxn>
                <a:cxn ang="0">
                  <a:pos x="16" y="11"/>
                </a:cxn>
                <a:cxn ang="0">
                  <a:pos x="9" y="16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8"/>
                </a:cxn>
              </a:cxnLst>
              <a:rect l="0" t="0" r="r" b="b"/>
              <a:pathLst>
                <a:path w="108" h="78">
                  <a:moveTo>
                    <a:pt x="0" y="38"/>
                  </a:moveTo>
                  <a:lnTo>
                    <a:pt x="2" y="46"/>
                  </a:lnTo>
                  <a:lnTo>
                    <a:pt x="4" y="54"/>
                  </a:lnTo>
                  <a:lnTo>
                    <a:pt x="9" y="61"/>
                  </a:lnTo>
                  <a:lnTo>
                    <a:pt x="16" y="66"/>
                  </a:lnTo>
                  <a:lnTo>
                    <a:pt x="23" y="72"/>
                  </a:lnTo>
                  <a:lnTo>
                    <a:pt x="32" y="75"/>
                  </a:lnTo>
                  <a:lnTo>
                    <a:pt x="43" y="77"/>
                  </a:lnTo>
                  <a:lnTo>
                    <a:pt x="54" y="78"/>
                  </a:lnTo>
                  <a:lnTo>
                    <a:pt x="66" y="77"/>
                  </a:lnTo>
                  <a:lnTo>
                    <a:pt x="76" y="75"/>
                  </a:lnTo>
                  <a:lnTo>
                    <a:pt x="85" y="72"/>
                  </a:lnTo>
                  <a:lnTo>
                    <a:pt x="93" y="66"/>
                  </a:lnTo>
                  <a:lnTo>
                    <a:pt x="99" y="61"/>
                  </a:lnTo>
                  <a:lnTo>
                    <a:pt x="104" y="54"/>
                  </a:lnTo>
                  <a:lnTo>
                    <a:pt x="107" y="46"/>
                  </a:lnTo>
                  <a:lnTo>
                    <a:pt x="108" y="38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6"/>
                  </a:lnTo>
                  <a:lnTo>
                    <a:pt x="93" y="11"/>
                  </a:lnTo>
                  <a:lnTo>
                    <a:pt x="85" y="6"/>
                  </a:lnTo>
                  <a:lnTo>
                    <a:pt x="76" y="2"/>
                  </a:lnTo>
                  <a:lnTo>
                    <a:pt x="66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2"/>
                  </a:lnTo>
                  <a:lnTo>
                    <a:pt x="23" y="6"/>
                  </a:lnTo>
                  <a:lnTo>
                    <a:pt x="16" y="11"/>
                  </a:lnTo>
                  <a:lnTo>
                    <a:pt x="9" y="16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29" y="822"/>
              <a:ext cx="36" cy="27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" y="48"/>
                </a:cxn>
                <a:cxn ang="0">
                  <a:pos x="4" y="56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4" y="72"/>
                </a:cxn>
                <a:cxn ang="0">
                  <a:pos x="33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6"/>
                </a:cxn>
                <a:cxn ang="0">
                  <a:pos x="107" y="48"/>
                </a:cxn>
                <a:cxn ang="0">
                  <a:pos x="108" y="40"/>
                </a:cxn>
                <a:cxn ang="0">
                  <a:pos x="107" y="31"/>
                </a:cxn>
                <a:cxn ang="0">
                  <a:pos x="104" y="25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3" y="3"/>
                </a:cxn>
                <a:cxn ang="0">
                  <a:pos x="24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0" y="40"/>
                </a:cxn>
              </a:cxnLst>
              <a:rect l="0" t="0" r="r" b="b"/>
              <a:pathLst>
                <a:path w="108" h="79">
                  <a:moveTo>
                    <a:pt x="0" y="40"/>
                  </a:moveTo>
                  <a:lnTo>
                    <a:pt x="2" y="48"/>
                  </a:lnTo>
                  <a:lnTo>
                    <a:pt x="4" y="56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4" y="72"/>
                  </a:lnTo>
                  <a:lnTo>
                    <a:pt x="33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6"/>
                  </a:lnTo>
                  <a:lnTo>
                    <a:pt x="107" y="48"/>
                  </a:lnTo>
                  <a:lnTo>
                    <a:pt x="108" y="40"/>
                  </a:lnTo>
                  <a:lnTo>
                    <a:pt x="107" y="31"/>
                  </a:lnTo>
                  <a:lnTo>
                    <a:pt x="104" y="25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3" y="3"/>
                  </a:lnTo>
                  <a:lnTo>
                    <a:pt x="24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5"/>
                  </a:lnTo>
                  <a:lnTo>
                    <a:pt x="2" y="3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610" y="824"/>
              <a:ext cx="36" cy="26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47"/>
                </a:cxn>
                <a:cxn ang="0">
                  <a:pos x="4" y="54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3" y="72"/>
                </a:cxn>
                <a:cxn ang="0">
                  <a:pos x="32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4"/>
                </a:cxn>
                <a:cxn ang="0">
                  <a:pos x="107" y="47"/>
                </a:cxn>
                <a:cxn ang="0">
                  <a:pos x="108" y="39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2" y="3"/>
                </a:cxn>
                <a:cxn ang="0">
                  <a:pos x="23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9"/>
                </a:cxn>
              </a:cxnLst>
              <a:rect l="0" t="0" r="r" b="b"/>
              <a:pathLst>
                <a:path w="108" h="79">
                  <a:moveTo>
                    <a:pt x="0" y="39"/>
                  </a:moveTo>
                  <a:lnTo>
                    <a:pt x="2" y="47"/>
                  </a:lnTo>
                  <a:lnTo>
                    <a:pt x="4" y="54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3" y="72"/>
                  </a:lnTo>
                  <a:lnTo>
                    <a:pt x="32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4"/>
                  </a:lnTo>
                  <a:lnTo>
                    <a:pt x="107" y="47"/>
                  </a:lnTo>
                  <a:lnTo>
                    <a:pt x="108" y="39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2" y="3"/>
                  </a:lnTo>
                  <a:lnTo>
                    <a:pt x="23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3" y="682"/>
              <a:ext cx="60" cy="161"/>
            </a:xfrm>
            <a:custGeom>
              <a:avLst/>
              <a:gdLst/>
              <a:ahLst/>
              <a:cxnLst>
                <a:cxn ang="0">
                  <a:pos x="145" y="13"/>
                </a:cxn>
                <a:cxn ang="0">
                  <a:pos x="0" y="459"/>
                </a:cxn>
                <a:cxn ang="0">
                  <a:pos x="0" y="465"/>
                </a:cxn>
                <a:cxn ang="0">
                  <a:pos x="2" y="472"/>
                </a:cxn>
                <a:cxn ang="0">
                  <a:pos x="5" y="478"/>
                </a:cxn>
                <a:cxn ang="0">
                  <a:pos x="12" y="482"/>
                </a:cxn>
                <a:cxn ang="0">
                  <a:pos x="19" y="482"/>
                </a:cxn>
                <a:cxn ang="0">
                  <a:pos x="26" y="480"/>
                </a:cxn>
                <a:cxn ang="0">
                  <a:pos x="31" y="477"/>
                </a:cxn>
                <a:cxn ang="0">
                  <a:pos x="35" y="470"/>
                </a:cxn>
                <a:cxn ang="0">
                  <a:pos x="180" y="23"/>
                </a:cxn>
                <a:cxn ang="0">
                  <a:pos x="181" y="17"/>
                </a:cxn>
                <a:cxn ang="0">
                  <a:pos x="180" y="9"/>
                </a:cxn>
                <a:cxn ang="0">
                  <a:pos x="175" y="4"/>
                </a:cxn>
                <a:cxn ang="0">
                  <a:pos x="168" y="0"/>
                </a:cxn>
                <a:cxn ang="0">
                  <a:pos x="162" y="0"/>
                </a:cxn>
                <a:cxn ang="0">
                  <a:pos x="155" y="2"/>
                </a:cxn>
                <a:cxn ang="0">
                  <a:pos x="149" y="7"/>
                </a:cxn>
                <a:cxn ang="0">
                  <a:pos x="145" y="13"/>
                </a:cxn>
              </a:cxnLst>
              <a:rect l="0" t="0" r="r" b="b"/>
              <a:pathLst>
                <a:path w="181" h="482">
                  <a:moveTo>
                    <a:pt x="145" y="13"/>
                  </a:moveTo>
                  <a:lnTo>
                    <a:pt x="0" y="459"/>
                  </a:lnTo>
                  <a:lnTo>
                    <a:pt x="0" y="465"/>
                  </a:lnTo>
                  <a:lnTo>
                    <a:pt x="2" y="472"/>
                  </a:lnTo>
                  <a:lnTo>
                    <a:pt x="5" y="478"/>
                  </a:lnTo>
                  <a:lnTo>
                    <a:pt x="12" y="482"/>
                  </a:lnTo>
                  <a:lnTo>
                    <a:pt x="19" y="482"/>
                  </a:lnTo>
                  <a:lnTo>
                    <a:pt x="26" y="480"/>
                  </a:lnTo>
                  <a:lnTo>
                    <a:pt x="31" y="477"/>
                  </a:lnTo>
                  <a:lnTo>
                    <a:pt x="35" y="470"/>
                  </a:lnTo>
                  <a:lnTo>
                    <a:pt x="180" y="23"/>
                  </a:lnTo>
                  <a:lnTo>
                    <a:pt x="181" y="17"/>
                  </a:lnTo>
                  <a:lnTo>
                    <a:pt x="180" y="9"/>
                  </a:lnTo>
                  <a:lnTo>
                    <a:pt x="175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55" y="2"/>
                  </a:lnTo>
                  <a:lnTo>
                    <a:pt x="149" y="7"/>
                  </a:lnTo>
                  <a:lnTo>
                    <a:pt x="14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40" y="698"/>
              <a:ext cx="60" cy="64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61" y="4"/>
                </a:cxn>
                <a:cxn ang="0">
                  <a:pos x="48" y="8"/>
                </a:cxn>
                <a:cxn ang="0">
                  <a:pos x="37" y="14"/>
                </a:cxn>
                <a:cxn ang="0">
                  <a:pos x="28" y="23"/>
                </a:cxn>
                <a:cxn ang="0">
                  <a:pos x="5" y="69"/>
                </a:cxn>
                <a:cxn ang="0">
                  <a:pos x="1" y="155"/>
                </a:cxn>
                <a:cxn ang="0">
                  <a:pos x="6" y="182"/>
                </a:cxn>
                <a:cxn ang="0">
                  <a:pos x="18" y="191"/>
                </a:cxn>
                <a:cxn ang="0">
                  <a:pos x="32" y="189"/>
                </a:cxn>
                <a:cxn ang="0">
                  <a:pos x="39" y="177"/>
                </a:cxn>
                <a:cxn ang="0">
                  <a:pos x="37" y="145"/>
                </a:cxn>
                <a:cxn ang="0">
                  <a:pos x="41" y="77"/>
                </a:cxn>
                <a:cxn ang="0">
                  <a:pos x="56" y="46"/>
                </a:cxn>
                <a:cxn ang="0">
                  <a:pos x="66" y="40"/>
                </a:cxn>
                <a:cxn ang="0">
                  <a:pos x="73" y="39"/>
                </a:cxn>
                <a:cxn ang="0">
                  <a:pos x="74" y="39"/>
                </a:cxn>
                <a:cxn ang="0">
                  <a:pos x="77" y="37"/>
                </a:cxn>
                <a:cxn ang="0">
                  <a:pos x="84" y="36"/>
                </a:cxn>
                <a:cxn ang="0">
                  <a:pos x="96" y="37"/>
                </a:cxn>
                <a:cxn ang="0">
                  <a:pos x="110" y="41"/>
                </a:cxn>
                <a:cxn ang="0">
                  <a:pos x="127" y="59"/>
                </a:cxn>
                <a:cxn ang="0">
                  <a:pos x="142" y="116"/>
                </a:cxn>
                <a:cxn ang="0">
                  <a:pos x="141" y="171"/>
                </a:cxn>
                <a:cxn ang="0">
                  <a:pos x="150" y="181"/>
                </a:cxn>
                <a:cxn ang="0">
                  <a:pos x="164" y="182"/>
                </a:cxn>
                <a:cxn ang="0">
                  <a:pos x="174" y="173"/>
                </a:cxn>
                <a:cxn ang="0">
                  <a:pos x="178" y="140"/>
                </a:cxn>
                <a:cxn ang="0">
                  <a:pos x="175" y="95"/>
                </a:cxn>
                <a:cxn ang="0">
                  <a:pos x="166" y="57"/>
                </a:cxn>
                <a:cxn ang="0">
                  <a:pos x="150" y="28"/>
                </a:cxn>
                <a:cxn ang="0">
                  <a:pos x="127" y="9"/>
                </a:cxn>
                <a:cxn ang="0">
                  <a:pos x="101" y="1"/>
                </a:cxn>
                <a:cxn ang="0">
                  <a:pos x="80" y="1"/>
                </a:cxn>
                <a:cxn ang="0">
                  <a:pos x="68" y="3"/>
                </a:cxn>
              </a:cxnLst>
              <a:rect l="0" t="0" r="r" b="b"/>
              <a:pathLst>
                <a:path w="178" h="191">
                  <a:moveTo>
                    <a:pt x="65" y="4"/>
                  </a:moveTo>
                  <a:lnTo>
                    <a:pt x="66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8" y="3"/>
                  </a:lnTo>
                  <a:lnTo>
                    <a:pt x="61" y="4"/>
                  </a:lnTo>
                  <a:lnTo>
                    <a:pt x="55" y="5"/>
                  </a:lnTo>
                  <a:lnTo>
                    <a:pt x="48" y="8"/>
                  </a:lnTo>
                  <a:lnTo>
                    <a:pt x="43" y="12"/>
                  </a:lnTo>
                  <a:lnTo>
                    <a:pt x="37" y="14"/>
                  </a:lnTo>
                  <a:lnTo>
                    <a:pt x="32" y="19"/>
                  </a:lnTo>
                  <a:lnTo>
                    <a:pt x="28" y="23"/>
                  </a:lnTo>
                  <a:lnTo>
                    <a:pt x="23" y="28"/>
                  </a:lnTo>
                  <a:lnTo>
                    <a:pt x="5" y="69"/>
                  </a:lnTo>
                  <a:lnTo>
                    <a:pt x="0" y="116"/>
                  </a:lnTo>
                  <a:lnTo>
                    <a:pt x="1" y="155"/>
                  </a:lnTo>
                  <a:lnTo>
                    <a:pt x="4" y="176"/>
                  </a:lnTo>
                  <a:lnTo>
                    <a:pt x="6" y="182"/>
                  </a:lnTo>
                  <a:lnTo>
                    <a:pt x="11" y="188"/>
                  </a:lnTo>
                  <a:lnTo>
                    <a:pt x="18" y="191"/>
                  </a:lnTo>
                  <a:lnTo>
                    <a:pt x="25" y="191"/>
                  </a:lnTo>
                  <a:lnTo>
                    <a:pt x="32" y="189"/>
                  </a:lnTo>
                  <a:lnTo>
                    <a:pt x="37" y="184"/>
                  </a:lnTo>
                  <a:lnTo>
                    <a:pt x="39" y="177"/>
                  </a:lnTo>
                  <a:lnTo>
                    <a:pt x="39" y="171"/>
                  </a:lnTo>
                  <a:lnTo>
                    <a:pt x="37" y="145"/>
                  </a:lnTo>
                  <a:lnTo>
                    <a:pt x="37" y="112"/>
                  </a:lnTo>
                  <a:lnTo>
                    <a:pt x="41" y="77"/>
                  </a:lnTo>
                  <a:lnTo>
                    <a:pt x="52" y="50"/>
                  </a:lnTo>
                  <a:lnTo>
                    <a:pt x="56" y="46"/>
                  </a:lnTo>
                  <a:lnTo>
                    <a:pt x="61" y="43"/>
                  </a:lnTo>
                  <a:lnTo>
                    <a:pt x="66" y="40"/>
                  </a:lnTo>
                  <a:lnTo>
                    <a:pt x="72" y="39"/>
                  </a:lnTo>
                  <a:lnTo>
                    <a:pt x="73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5" y="39"/>
                  </a:lnTo>
                  <a:lnTo>
                    <a:pt x="77" y="37"/>
                  </a:lnTo>
                  <a:lnTo>
                    <a:pt x="79" y="37"/>
                  </a:lnTo>
                  <a:lnTo>
                    <a:pt x="84" y="36"/>
                  </a:lnTo>
                  <a:lnTo>
                    <a:pt x="89" y="36"/>
                  </a:lnTo>
                  <a:lnTo>
                    <a:pt x="96" y="37"/>
                  </a:lnTo>
                  <a:lnTo>
                    <a:pt x="102" y="39"/>
                  </a:lnTo>
                  <a:lnTo>
                    <a:pt x="110" y="41"/>
                  </a:lnTo>
                  <a:lnTo>
                    <a:pt x="116" y="46"/>
                  </a:lnTo>
                  <a:lnTo>
                    <a:pt x="127" y="59"/>
                  </a:lnTo>
                  <a:lnTo>
                    <a:pt x="137" y="81"/>
                  </a:lnTo>
                  <a:lnTo>
                    <a:pt x="142" y="116"/>
                  </a:lnTo>
                  <a:lnTo>
                    <a:pt x="141" y="163"/>
                  </a:lnTo>
                  <a:lnTo>
                    <a:pt x="141" y="171"/>
                  </a:lnTo>
                  <a:lnTo>
                    <a:pt x="145" y="177"/>
                  </a:lnTo>
                  <a:lnTo>
                    <a:pt x="150" y="181"/>
                  </a:lnTo>
                  <a:lnTo>
                    <a:pt x="156" y="184"/>
                  </a:lnTo>
                  <a:lnTo>
                    <a:pt x="164" y="182"/>
                  </a:lnTo>
                  <a:lnTo>
                    <a:pt x="170" y="179"/>
                  </a:lnTo>
                  <a:lnTo>
                    <a:pt x="174" y="173"/>
                  </a:lnTo>
                  <a:lnTo>
                    <a:pt x="177" y="167"/>
                  </a:lnTo>
                  <a:lnTo>
                    <a:pt x="178" y="140"/>
                  </a:lnTo>
                  <a:lnTo>
                    <a:pt x="178" y="117"/>
                  </a:lnTo>
                  <a:lnTo>
                    <a:pt x="175" y="95"/>
                  </a:lnTo>
                  <a:lnTo>
                    <a:pt x="172" y="75"/>
                  </a:lnTo>
                  <a:lnTo>
                    <a:pt x="166" y="57"/>
                  </a:lnTo>
                  <a:lnTo>
                    <a:pt x="159" y="43"/>
                  </a:lnTo>
                  <a:lnTo>
                    <a:pt x="150" y="28"/>
                  </a:lnTo>
                  <a:lnTo>
                    <a:pt x="139" y="18"/>
                  </a:lnTo>
                  <a:lnTo>
                    <a:pt x="127" y="9"/>
                  </a:lnTo>
                  <a:lnTo>
                    <a:pt x="114" y="4"/>
                  </a:lnTo>
                  <a:lnTo>
                    <a:pt x="101" y="1"/>
                  </a:lnTo>
                  <a:lnTo>
                    <a:pt x="91" y="0"/>
                  </a:lnTo>
                  <a:lnTo>
                    <a:pt x="80" y="1"/>
                  </a:lnTo>
                  <a:lnTo>
                    <a:pt x="73" y="1"/>
                  </a:lnTo>
                  <a:lnTo>
                    <a:pt x="68" y="3"/>
                  </a:lnTo>
                  <a:lnTo>
                    <a:pt x="6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60" y="752"/>
              <a:ext cx="214" cy="77"/>
            </a:xfrm>
            <a:custGeom>
              <a:avLst/>
              <a:gdLst/>
              <a:ahLst/>
              <a:cxnLst>
                <a:cxn ang="0">
                  <a:pos x="2" y="213"/>
                </a:cxn>
                <a:cxn ang="0">
                  <a:pos x="0" y="232"/>
                </a:cxn>
                <a:cxn ang="0">
                  <a:pos x="641" y="232"/>
                </a:cxn>
                <a:cxn ang="0">
                  <a:pos x="637" y="213"/>
                </a:cxn>
                <a:cxn ang="0">
                  <a:pos x="632" y="190"/>
                </a:cxn>
                <a:cxn ang="0">
                  <a:pos x="623" y="169"/>
                </a:cxn>
                <a:cxn ang="0">
                  <a:pos x="613" y="147"/>
                </a:cxn>
                <a:cxn ang="0">
                  <a:pos x="600" y="128"/>
                </a:cxn>
                <a:cxn ang="0">
                  <a:pos x="585" y="109"/>
                </a:cxn>
                <a:cxn ang="0">
                  <a:pos x="568" y="92"/>
                </a:cxn>
                <a:cxn ang="0">
                  <a:pos x="550" y="75"/>
                </a:cxn>
                <a:cxn ang="0">
                  <a:pos x="530" y="60"/>
                </a:cxn>
                <a:cxn ang="0">
                  <a:pos x="508" y="47"/>
                </a:cxn>
                <a:cxn ang="0">
                  <a:pos x="483" y="34"/>
                </a:cxn>
                <a:cxn ang="0">
                  <a:pos x="459" y="24"/>
                </a:cxn>
                <a:cxn ang="0">
                  <a:pos x="433" y="16"/>
                </a:cxn>
                <a:cxn ang="0">
                  <a:pos x="405" y="9"/>
                </a:cxn>
                <a:cxn ang="0">
                  <a:pos x="378" y="3"/>
                </a:cxn>
                <a:cxn ang="0">
                  <a:pos x="349" y="1"/>
                </a:cxn>
                <a:cxn ang="0">
                  <a:pos x="319" y="0"/>
                </a:cxn>
                <a:cxn ang="0">
                  <a:pos x="290" y="1"/>
                </a:cxn>
                <a:cxn ang="0">
                  <a:pos x="261" y="3"/>
                </a:cxn>
                <a:cxn ang="0">
                  <a:pos x="233" y="9"/>
                </a:cxn>
                <a:cxn ang="0">
                  <a:pos x="206" y="16"/>
                </a:cxn>
                <a:cxn ang="0">
                  <a:pos x="181" y="24"/>
                </a:cxn>
                <a:cxn ang="0">
                  <a:pos x="156" y="34"/>
                </a:cxn>
                <a:cxn ang="0">
                  <a:pos x="132" y="47"/>
                </a:cxn>
                <a:cxn ang="0">
                  <a:pos x="110" y="60"/>
                </a:cxn>
                <a:cxn ang="0">
                  <a:pos x="90" y="75"/>
                </a:cxn>
                <a:cxn ang="0">
                  <a:pos x="72" y="92"/>
                </a:cxn>
                <a:cxn ang="0">
                  <a:pos x="54" y="109"/>
                </a:cxn>
                <a:cxn ang="0">
                  <a:pos x="40" y="128"/>
                </a:cxn>
                <a:cxn ang="0">
                  <a:pos x="27" y="147"/>
                </a:cxn>
                <a:cxn ang="0">
                  <a:pos x="16" y="169"/>
                </a:cxn>
                <a:cxn ang="0">
                  <a:pos x="8" y="190"/>
                </a:cxn>
                <a:cxn ang="0">
                  <a:pos x="2" y="213"/>
                </a:cxn>
              </a:cxnLst>
              <a:rect l="0" t="0" r="r" b="b"/>
              <a:pathLst>
                <a:path w="641" h="232">
                  <a:moveTo>
                    <a:pt x="2" y="213"/>
                  </a:moveTo>
                  <a:lnTo>
                    <a:pt x="0" y="232"/>
                  </a:lnTo>
                  <a:lnTo>
                    <a:pt x="641" y="232"/>
                  </a:lnTo>
                  <a:lnTo>
                    <a:pt x="637" y="213"/>
                  </a:lnTo>
                  <a:lnTo>
                    <a:pt x="632" y="190"/>
                  </a:lnTo>
                  <a:lnTo>
                    <a:pt x="623" y="169"/>
                  </a:lnTo>
                  <a:lnTo>
                    <a:pt x="613" y="147"/>
                  </a:lnTo>
                  <a:lnTo>
                    <a:pt x="600" y="128"/>
                  </a:lnTo>
                  <a:lnTo>
                    <a:pt x="585" y="109"/>
                  </a:lnTo>
                  <a:lnTo>
                    <a:pt x="568" y="92"/>
                  </a:lnTo>
                  <a:lnTo>
                    <a:pt x="550" y="75"/>
                  </a:lnTo>
                  <a:lnTo>
                    <a:pt x="530" y="60"/>
                  </a:lnTo>
                  <a:lnTo>
                    <a:pt x="508" y="47"/>
                  </a:lnTo>
                  <a:lnTo>
                    <a:pt x="483" y="34"/>
                  </a:lnTo>
                  <a:lnTo>
                    <a:pt x="459" y="24"/>
                  </a:lnTo>
                  <a:lnTo>
                    <a:pt x="433" y="16"/>
                  </a:lnTo>
                  <a:lnTo>
                    <a:pt x="405" y="9"/>
                  </a:lnTo>
                  <a:lnTo>
                    <a:pt x="378" y="3"/>
                  </a:lnTo>
                  <a:lnTo>
                    <a:pt x="349" y="1"/>
                  </a:lnTo>
                  <a:lnTo>
                    <a:pt x="319" y="0"/>
                  </a:lnTo>
                  <a:lnTo>
                    <a:pt x="290" y="1"/>
                  </a:lnTo>
                  <a:lnTo>
                    <a:pt x="261" y="3"/>
                  </a:lnTo>
                  <a:lnTo>
                    <a:pt x="233" y="9"/>
                  </a:lnTo>
                  <a:lnTo>
                    <a:pt x="206" y="16"/>
                  </a:lnTo>
                  <a:lnTo>
                    <a:pt x="181" y="24"/>
                  </a:lnTo>
                  <a:lnTo>
                    <a:pt x="156" y="34"/>
                  </a:lnTo>
                  <a:lnTo>
                    <a:pt x="132" y="47"/>
                  </a:lnTo>
                  <a:lnTo>
                    <a:pt x="110" y="60"/>
                  </a:lnTo>
                  <a:lnTo>
                    <a:pt x="90" y="75"/>
                  </a:lnTo>
                  <a:lnTo>
                    <a:pt x="72" y="92"/>
                  </a:lnTo>
                  <a:lnTo>
                    <a:pt x="54" y="109"/>
                  </a:lnTo>
                  <a:lnTo>
                    <a:pt x="40" y="128"/>
                  </a:lnTo>
                  <a:lnTo>
                    <a:pt x="27" y="147"/>
                  </a:lnTo>
                  <a:lnTo>
                    <a:pt x="16" y="169"/>
                  </a:lnTo>
                  <a:lnTo>
                    <a:pt x="8" y="190"/>
                  </a:lnTo>
                  <a:lnTo>
                    <a:pt x="2" y="2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74" y="763"/>
              <a:ext cx="186" cy="56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303" y="1"/>
                </a:cxn>
                <a:cxn ang="0">
                  <a:pos x="328" y="4"/>
                </a:cxn>
                <a:cxn ang="0">
                  <a:pos x="351" y="7"/>
                </a:cxn>
                <a:cxn ang="0">
                  <a:pos x="374" y="13"/>
                </a:cxn>
                <a:cxn ang="0">
                  <a:pos x="396" y="19"/>
                </a:cxn>
                <a:cxn ang="0">
                  <a:pos x="418" y="28"/>
                </a:cxn>
                <a:cxn ang="0">
                  <a:pos x="439" y="37"/>
                </a:cxn>
                <a:cxn ang="0">
                  <a:pos x="458" y="47"/>
                </a:cxn>
                <a:cxn ang="0">
                  <a:pos x="476" y="60"/>
                </a:cxn>
                <a:cxn ang="0">
                  <a:pos x="492" y="73"/>
                </a:cxn>
                <a:cxn ang="0">
                  <a:pos x="506" y="86"/>
                </a:cxn>
                <a:cxn ang="0">
                  <a:pos x="521" y="101"/>
                </a:cxn>
                <a:cxn ang="0">
                  <a:pos x="532" y="117"/>
                </a:cxn>
                <a:cxn ang="0">
                  <a:pos x="542" y="133"/>
                </a:cxn>
                <a:cxn ang="0">
                  <a:pos x="551" y="150"/>
                </a:cxn>
                <a:cxn ang="0">
                  <a:pos x="558" y="168"/>
                </a:cxn>
                <a:cxn ang="0">
                  <a:pos x="545" y="168"/>
                </a:cxn>
                <a:cxn ang="0">
                  <a:pos x="524" y="168"/>
                </a:cxn>
                <a:cxn ang="0">
                  <a:pos x="495" y="168"/>
                </a:cxn>
                <a:cxn ang="0">
                  <a:pos x="459" y="168"/>
                </a:cxn>
                <a:cxn ang="0">
                  <a:pos x="418" y="168"/>
                </a:cxn>
                <a:cxn ang="0">
                  <a:pos x="374" y="168"/>
                </a:cxn>
                <a:cxn ang="0">
                  <a:pos x="327" y="168"/>
                </a:cxn>
                <a:cxn ang="0">
                  <a:pos x="278" y="168"/>
                </a:cxn>
                <a:cxn ang="0">
                  <a:pos x="229" y="168"/>
                </a:cxn>
                <a:cxn ang="0">
                  <a:pos x="183" y="168"/>
                </a:cxn>
                <a:cxn ang="0">
                  <a:pos x="138" y="168"/>
                </a:cxn>
                <a:cxn ang="0">
                  <a:pos x="97" y="168"/>
                </a:cxn>
                <a:cxn ang="0">
                  <a:pos x="63" y="168"/>
                </a:cxn>
                <a:cxn ang="0">
                  <a:pos x="33" y="168"/>
                </a:cxn>
                <a:cxn ang="0">
                  <a:pos x="11" y="168"/>
                </a:cxn>
                <a:cxn ang="0">
                  <a:pos x="0" y="168"/>
                </a:cxn>
                <a:cxn ang="0">
                  <a:pos x="6" y="150"/>
                </a:cxn>
                <a:cxn ang="0">
                  <a:pos x="15" y="133"/>
                </a:cxn>
                <a:cxn ang="0">
                  <a:pos x="26" y="117"/>
                </a:cxn>
                <a:cxn ang="0">
                  <a:pos x="37" y="101"/>
                </a:cxn>
                <a:cxn ang="0">
                  <a:pos x="51" y="86"/>
                </a:cxn>
                <a:cxn ang="0">
                  <a:pos x="67" y="73"/>
                </a:cxn>
                <a:cxn ang="0">
                  <a:pos x="82" y="60"/>
                </a:cxn>
                <a:cxn ang="0">
                  <a:pos x="100" y="47"/>
                </a:cxn>
                <a:cxn ang="0">
                  <a:pos x="119" y="37"/>
                </a:cxn>
                <a:cxn ang="0">
                  <a:pos x="140" y="28"/>
                </a:cxn>
                <a:cxn ang="0">
                  <a:pos x="160" y="19"/>
                </a:cxn>
                <a:cxn ang="0">
                  <a:pos x="182" y="13"/>
                </a:cxn>
                <a:cxn ang="0">
                  <a:pos x="205" y="7"/>
                </a:cxn>
                <a:cxn ang="0">
                  <a:pos x="229" y="4"/>
                </a:cxn>
                <a:cxn ang="0">
                  <a:pos x="254" y="1"/>
                </a:cxn>
                <a:cxn ang="0">
                  <a:pos x="278" y="0"/>
                </a:cxn>
              </a:cxnLst>
              <a:rect l="0" t="0" r="r" b="b"/>
              <a:pathLst>
                <a:path w="558" h="168">
                  <a:moveTo>
                    <a:pt x="278" y="0"/>
                  </a:moveTo>
                  <a:lnTo>
                    <a:pt x="303" y="1"/>
                  </a:lnTo>
                  <a:lnTo>
                    <a:pt x="328" y="4"/>
                  </a:lnTo>
                  <a:lnTo>
                    <a:pt x="351" y="7"/>
                  </a:lnTo>
                  <a:lnTo>
                    <a:pt x="374" y="13"/>
                  </a:lnTo>
                  <a:lnTo>
                    <a:pt x="396" y="19"/>
                  </a:lnTo>
                  <a:lnTo>
                    <a:pt x="418" y="28"/>
                  </a:lnTo>
                  <a:lnTo>
                    <a:pt x="439" y="37"/>
                  </a:lnTo>
                  <a:lnTo>
                    <a:pt x="458" y="47"/>
                  </a:lnTo>
                  <a:lnTo>
                    <a:pt x="476" y="60"/>
                  </a:lnTo>
                  <a:lnTo>
                    <a:pt x="492" y="73"/>
                  </a:lnTo>
                  <a:lnTo>
                    <a:pt x="506" y="86"/>
                  </a:lnTo>
                  <a:lnTo>
                    <a:pt x="521" y="101"/>
                  </a:lnTo>
                  <a:lnTo>
                    <a:pt x="532" y="117"/>
                  </a:lnTo>
                  <a:lnTo>
                    <a:pt x="542" y="133"/>
                  </a:lnTo>
                  <a:lnTo>
                    <a:pt x="551" y="150"/>
                  </a:lnTo>
                  <a:lnTo>
                    <a:pt x="558" y="168"/>
                  </a:lnTo>
                  <a:lnTo>
                    <a:pt x="545" y="168"/>
                  </a:lnTo>
                  <a:lnTo>
                    <a:pt x="524" y="168"/>
                  </a:lnTo>
                  <a:lnTo>
                    <a:pt x="495" y="168"/>
                  </a:lnTo>
                  <a:lnTo>
                    <a:pt x="459" y="168"/>
                  </a:lnTo>
                  <a:lnTo>
                    <a:pt x="418" y="168"/>
                  </a:lnTo>
                  <a:lnTo>
                    <a:pt x="374" y="168"/>
                  </a:lnTo>
                  <a:lnTo>
                    <a:pt x="327" y="168"/>
                  </a:lnTo>
                  <a:lnTo>
                    <a:pt x="278" y="168"/>
                  </a:lnTo>
                  <a:lnTo>
                    <a:pt x="229" y="168"/>
                  </a:lnTo>
                  <a:lnTo>
                    <a:pt x="183" y="168"/>
                  </a:lnTo>
                  <a:lnTo>
                    <a:pt x="138" y="168"/>
                  </a:lnTo>
                  <a:lnTo>
                    <a:pt x="97" y="168"/>
                  </a:lnTo>
                  <a:lnTo>
                    <a:pt x="63" y="168"/>
                  </a:lnTo>
                  <a:lnTo>
                    <a:pt x="33" y="168"/>
                  </a:lnTo>
                  <a:lnTo>
                    <a:pt x="11" y="168"/>
                  </a:lnTo>
                  <a:lnTo>
                    <a:pt x="0" y="168"/>
                  </a:lnTo>
                  <a:lnTo>
                    <a:pt x="6" y="150"/>
                  </a:lnTo>
                  <a:lnTo>
                    <a:pt x="15" y="133"/>
                  </a:lnTo>
                  <a:lnTo>
                    <a:pt x="26" y="117"/>
                  </a:lnTo>
                  <a:lnTo>
                    <a:pt x="37" y="101"/>
                  </a:lnTo>
                  <a:lnTo>
                    <a:pt x="51" y="86"/>
                  </a:lnTo>
                  <a:lnTo>
                    <a:pt x="67" y="73"/>
                  </a:lnTo>
                  <a:lnTo>
                    <a:pt x="82" y="60"/>
                  </a:lnTo>
                  <a:lnTo>
                    <a:pt x="100" y="47"/>
                  </a:lnTo>
                  <a:lnTo>
                    <a:pt x="119" y="37"/>
                  </a:lnTo>
                  <a:lnTo>
                    <a:pt x="140" y="28"/>
                  </a:lnTo>
                  <a:lnTo>
                    <a:pt x="160" y="19"/>
                  </a:lnTo>
                  <a:lnTo>
                    <a:pt x="182" y="13"/>
                  </a:lnTo>
                  <a:lnTo>
                    <a:pt x="205" y="7"/>
                  </a:lnTo>
                  <a:lnTo>
                    <a:pt x="229" y="4"/>
                  </a:lnTo>
                  <a:lnTo>
                    <a:pt x="254" y="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259" y="817"/>
              <a:ext cx="215" cy="38"/>
            </a:xfrm>
            <a:custGeom>
              <a:avLst/>
              <a:gdLst/>
              <a:ahLst/>
              <a:cxnLst>
                <a:cxn ang="0">
                  <a:pos x="624" y="1"/>
                </a:cxn>
                <a:cxn ang="0">
                  <a:pos x="5" y="1"/>
                </a:cxn>
                <a:cxn ang="0">
                  <a:pos x="4" y="17"/>
                </a:cxn>
                <a:cxn ang="0">
                  <a:pos x="0" y="53"/>
                </a:cxn>
                <a:cxn ang="0">
                  <a:pos x="0" y="64"/>
                </a:cxn>
                <a:cxn ang="0">
                  <a:pos x="2" y="76"/>
                </a:cxn>
                <a:cxn ang="0">
                  <a:pos x="4" y="87"/>
                </a:cxn>
                <a:cxn ang="0">
                  <a:pos x="7" y="99"/>
                </a:cxn>
                <a:cxn ang="0">
                  <a:pos x="9" y="113"/>
                </a:cxn>
                <a:cxn ang="0">
                  <a:pos x="636" y="113"/>
                </a:cxn>
                <a:cxn ang="0">
                  <a:pos x="640" y="99"/>
                </a:cxn>
                <a:cxn ang="0">
                  <a:pos x="643" y="87"/>
                </a:cxn>
                <a:cxn ang="0">
                  <a:pos x="644" y="76"/>
                </a:cxn>
                <a:cxn ang="0">
                  <a:pos x="645" y="64"/>
                </a:cxn>
                <a:cxn ang="0">
                  <a:pos x="645" y="53"/>
                </a:cxn>
                <a:cxn ang="0">
                  <a:pos x="640" y="0"/>
                </a:cxn>
                <a:cxn ang="0">
                  <a:pos x="624" y="1"/>
                </a:cxn>
              </a:cxnLst>
              <a:rect l="0" t="0" r="r" b="b"/>
              <a:pathLst>
                <a:path w="645" h="113">
                  <a:moveTo>
                    <a:pt x="624" y="1"/>
                  </a:moveTo>
                  <a:lnTo>
                    <a:pt x="5" y="1"/>
                  </a:lnTo>
                  <a:lnTo>
                    <a:pt x="4" y="17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2" y="76"/>
                  </a:lnTo>
                  <a:lnTo>
                    <a:pt x="4" y="87"/>
                  </a:lnTo>
                  <a:lnTo>
                    <a:pt x="7" y="99"/>
                  </a:lnTo>
                  <a:lnTo>
                    <a:pt x="9" y="113"/>
                  </a:lnTo>
                  <a:lnTo>
                    <a:pt x="636" y="113"/>
                  </a:lnTo>
                  <a:lnTo>
                    <a:pt x="640" y="99"/>
                  </a:lnTo>
                  <a:lnTo>
                    <a:pt x="643" y="87"/>
                  </a:lnTo>
                  <a:lnTo>
                    <a:pt x="644" y="76"/>
                  </a:lnTo>
                  <a:lnTo>
                    <a:pt x="645" y="64"/>
                  </a:lnTo>
                  <a:lnTo>
                    <a:pt x="645" y="53"/>
                  </a:lnTo>
                  <a:lnTo>
                    <a:pt x="640" y="0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71" y="830"/>
              <a:ext cx="191" cy="13"/>
            </a:xfrm>
            <a:custGeom>
              <a:avLst/>
              <a:gdLst/>
              <a:ahLst/>
              <a:cxnLst>
                <a:cxn ang="0">
                  <a:pos x="572" y="0"/>
                </a:cxn>
                <a:cxn ang="0">
                  <a:pos x="572" y="5"/>
                </a:cxn>
                <a:cxn ang="0">
                  <a:pos x="573" y="10"/>
                </a:cxn>
                <a:cxn ang="0">
                  <a:pos x="573" y="12"/>
                </a:cxn>
                <a:cxn ang="0">
                  <a:pos x="573" y="14"/>
                </a:cxn>
                <a:cxn ang="0">
                  <a:pos x="573" y="20"/>
                </a:cxn>
                <a:cxn ang="0">
                  <a:pos x="572" y="25"/>
                </a:cxn>
                <a:cxn ang="0">
                  <a:pos x="571" y="32"/>
                </a:cxn>
                <a:cxn ang="0">
                  <a:pos x="570" y="38"/>
                </a:cxn>
                <a:cxn ang="0">
                  <a:pos x="559" y="38"/>
                </a:cxn>
                <a:cxn ang="0">
                  <a:pos x="539" y="38"/>
                </a:cxn>
                <a:cxn ang="0">
                  <a:pos x="509" y="38"/>
                </a:cxn>
                <a:cxn ang="0">
                  <a:pos x="473" y="38"/>
                </a:cxn>
                <a:cxn ang="0">
                  <a:pos x="432" y="38"/>
                </a:cxn>
                <a:cxn ang="0">
                  <a:pos x="386" y="38"/>
                </a:cxn>
                <a:cxn ang="0">
                  <a:pos x="337" y="38"/>
                </a:cxn>
                <a:cxn ang="0">
                  <a:pos x="287" y="38"/>
                </a:cxn>
                <a:cxn ang="0">
                  <a:pos x="237" y="38"/>
                </a:cxn>
                <a:cxn ang="0">
                  <a:pos x="189" y="38"/>
                </a:cxn>
                <a:cxn ang="0">
                  <a:pos x="143" y="38"/>
                </a:cxn>
                <a:cxn ang="0">
                  <a:pos x="101" y="38"/>
                </a:cxn>
                <a:cxn ang="0">
                  <a:pos x="64" y="38"/>
                </a:cxn>
                <a:cxn ang="0">
                  <a:pos x="36" y="38"/>
                </a:cxn>
                <a:cxn ang="0">
                  <a:pos x="16" y="38"/>
                </a:cxn>
                <a:cxn ang="0">
                  <a:pos x="4" y="38"/>
                </a:cxn>
                <a:cxn ang="0">
                  <a:pos x="3" y="32"/>
                </a:cxn>
                <a:cxn ang="0">
                  <a:pos x="1" y="25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1" y="5"/>
                </a:cxn>
                <a:cxn ang="0">
                  <a:pos x="3" y="0"/>
                </a:cxn>
                <a:cxn ang="0">
                  <a:pos x="14" y="0"/>
                </a:cxn>
                <a:cxn ang="0">
                  <a:pos x="35" y="0"/>
                </a:cxn>
                <a:cxn ang="0">
                  <a:pos x="63" y="0"/>
                </a:cxn>
                <a:cxn ang="0">
                  <a:pos x="100" y="0"/>
                </a:cxn>
                <a:cxn ang="0">
                  <a:pos x="141" y="0"/>
                </a:cxn>
                <a:cxn ang="0">
                  <a:pos x="187" y="0"/>
                </a:cxn>
                <a:cxn ang="0">
                  <a:pos x="236" y="0"/>
                </a:cxn>
                <a:cxn ang="0">
                  <a:pos x="287" y="0"/>
                </a:cxn>
                <a:cxn ang="0">
                  <a:pos x="337" y="0"/>
                </a:cxn>
                <a:cxn ang="0">
                  <a:pos x="386" y="0"/>
                </a:cxn>
                <a:cxn ang="0">
                  <a:pos x="432" y="0"/>
                </a:cxn>
                <a:cxn ang="0">
                  <a:pos x="475" y="0"/>
                </a:cxn>
                <a:cxn ang="0">
                  <a:pos x="511" y="0"/>
                </a:cxn>
                <a:cxn ang="0">
                  <a:pos x="540" y="0"/>
                </a:cxn>
                <a:cxn ang="0">
                  <a:pos x="561" y="0"/>
                </a:cxn>
                <a:cxn ang="0">
                  <a:pos x="572" y="0"/>
                </a:cxn>
              </a:cxnLst>
              <a:rect l="0" t="0" r="r" b="b"/>
              <a:pathLst>
                <a:path w="573" h="38">
                  <a:moveTo>
                    <a:pt x="572" y="0"/>
                  </a:moveTo>
                  <a:lnTo>
                    <a:pt x="572" y="5"/>
                  </a:lnTo>
                  <a:lnTo>
                    <a:pt x="573" y="10"/>
                  </a:lnTo>
                  <a:lnTo>
                    <a:pt x="573" y="12"/>
                  </a:lnTo>
                  <a:lnTo>
                    <a:pt x="573" y="14"/>
                  </a:lnTo>
                  <a:lnTo>
                    <a:pt x="573" y="20"/>
                  </a:lnTo>
                  <a:lnTo>
                    <a:pt x="572" y="25"/>
                  </a:lnTo>
                  <a:lnTo>
                    <a:pt x="571" y="32"/>
                  </a:lnTo>
                  <a:lnTo>
                    <a:pt x="570" y="38"/>
                  </a:lnTo>
                  <a:lnTo>
                    <a:pt x="559" y="38"/>
                  </a:lnTo>
                  <a:lnTo>
                    <a:pt x="539" y="38"/>
                  </a:lnTo>
                  <a:lnTo>
                    <a:pt x="509" y="38"/>
                  </a:lnTo>
                  <a:lnTo>
                    <a:pt x="473" y="38"/>
                  </a:lnTo>
                  <a:lnTo>
                    <a:pt x="432" y="38"/>
                  </a:lnTo>
                  <a:lnTo>
                    <a:pt x="386" y="38"/>
                  </a:lnTo>
                  <a:lnTo>
                    <a:pt x="337" y="38"/>
                  </a:lnTo>
                  <a:lnTo>
                    <a:pt x="287" y="38"/>
                  </a:lnTo>
                  <a:lnTo>
                    <a:pt x="237" y="38"/>
                  </a:lnTo>
                  <a:lnTo>
                    <a:pt x="189" y="38"/>
                  </a:lnTo>
                  <a:lnTo>
                    <a:pt x="143" y="38"/>
                  </a:lnTo>
                  <a:lnTo>
                    <a:pt x="101" y="38"/>
                  </a:lnTo>
                  <a:lnTo>
                    <a:pt x="64" y="38"/>
                  </a:lnTo>
                  <a:lnTo>
                    <a:pt x="36" y="38"/>
                  </a:lnTo>
                  <a:lnTo>
                    <a:pt x="16" y="38"/>
                  </a:lnTo>
                  <a:lnTo>
                    <a:pt x="4" y="38"/>
                  </a:lnTo>
                  <a:lnTo>
                    <a:pt x="3" y="32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5"/>
                  </a:lnTo>
                  <a:lnTo>
                    <a:pt x="3" y="0"/>
                  </a:lnTo>
                  <a:lnTo>
                    <a:pt x="14" y="0"/>
                  </a:lnTo>
                  <a:lnTo>
                    <a:pt x="35" y="0"/>
                  </a:lnTo>
                  <a:lnTo>
                    <a:pt x="63" y="0"/>
                  </a:lnTo>
                  <a:lnTo>
                    <a:pt x="100" y="0"/>
                  </a:lnTo>
                  <a:lnTo>
                    <a:pt x="141" y="0"/>
                  </a:lnTo>
                  <a:lnTo>
                    <a:pt x="187" y="0"/>
                  </a:lnTo>
                  <a:lnTo>
                    <a:pt x="236" y="0"/>
                  </a:lnTo>
                  <a:lnTo>
                    <a:pt x="287" y="0"/>
                  </a:lnTo>
                  <a:lnTo>
                    <a:pt x="337" y="0"/>
                  </a:lnTo>
                  <a:lnTo>
                    <a:pt x="386" y="0"/>
                  </a:lnTo>
                  <a:lnTo>
                    <a:pt x="432" y="0"/>
                  </a:lnTo>
                  <a:lnTo>
                    <a:pt x="475" y="0"/>
                  </a:lnTo>
                  <a:lnTo>
                    <a:pt x="511" y="0"/>
                  </a:lnTo>
                  <a:lnTo>
                    <a:pt x="540" y="0"/>
                  </a:lnTo>
                  <a:lnTo>
                    <a:pt x="561" y="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34" y="550"/>
              <a:ext cx="279" cy="288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9" y="9"/>
                </a:cxn>
                <a:cxn ang="0">
                  <a:pos x="4" y="17"/>
                </a:cxn>
                <a:cxn ang="0">
                  <a:pos x="3" y="33"/>
                </a:cxn>
                <a:cxn ang="0">
                  <a:pos x="0" y="69"/>
                </a:cxn>
                <a:cxn ang="0">
                  <a:pos x="3" y="113"/>
                </a:cxn>
                <a:cxn ang="0">
                  <a:pos x="13" y="158"/>
                </a:cxn>
                <a:cxn ang="0">
                  <a:pos x="35" y="199"/>
                </a:cxn>
                <a:cxn ang="0">
                  <a:pos x="72" y="227"/>
                </a:cxn>
                <a:cxn ang="0">
                  <a:pos x="112" y="239"/>
                </a:cxn>
                <a:cxn ang="0">
                  <a:pos x="168" y="249"/>
                </a:cxn>
                <a:cxn ang="0">
                  <a:pos x="236" y="259"/>
                </a:cxn>
                <a:cxn ang="0">
                  <a:pos x="311" y="268"/>
                </a:cxn>
                <a:cxn ang="0">
                  <a:pos x="384" y="276"/>
                </a:cxn>
                <a:cxn ang="0">
                  <a:pos x="453" y="281"/>
                </a:cxn>
                <a:cxn ang="0">
                  <a:pos x="511" y="286"/>
                </a:cxn>
                <a:cxn ang="0">
                  <a:pos x="552" y="289"/>
                </a:cxn>
                <a:cxn ang="0">
                  <a:pos x="513" y="381"/>
                </a:cxn>
                <a:cxn ang="0">
                  <a:pos x="458" y="525"/>
                </a:cxn>
                <a:cxn ang="0">
                  <a:pos x="402" y="692"/>
                </a:cxn>
                <a:cxn ang="0">
                  <a:pos x="363" y="849"/>
                </a:cxn>
                <a:cxn ang="0">
                  <a:pos x="363" y="850"/>
                </a:cxn>
                <a:cxn ang="0">
                  <a:pos x="363" y="851"/>
                </a:cxn>
                <a:cxn ang="0">
                  <a:pos x="365" y="858"/>
                </a:cxn>
                <a:cxn ang="0">
                  <a:pos x="370" y="863"/>
                </a:cxn>
                <a:cxn ang="0">
                  <a:pos x="378" y="864"/>
                </a:cxn>
                <a:cxn ang="0">
                  <a:pos x="384" y="863"/>
                </a:cxn>
                <a:cxn ang="0">
                  <a:pos x="399" y="852"/>
                </a:cxn>
                <a:cxn ang="0">
                  <a:pos x="439" y="827"/>
                </a:cxn>
                <a:cxn ang="0">
                  <a:pos x="497" y="792"/>
                </a:cxn>
                <a:cxn ang="0">
                  <a:pos x="566" y="752"/>
                </a:cxn>
                <a:cxn ang="0">
                  <a:pos x="640" y="712"/>
                </a:cxn>
                <a:cxn ang="0">
                  <a:pos x="712" y="677"/>
                </a:cxn>
                <a:cxn ang="0">
                  <a:pos x="775" y="652"/>
                </a:cxn>
                <a:cxn ang="0">
                  <a:pos x="824" y="643"/>
                </a:cxn>
                <a:cxn ang="0">
                  <a:pos x="829" y="642"/>
                </a:cxn>
                <a:cxn ang="0">
                  <a:pos x="834" y="638"/>
                </a:cxn>
                <a:cxn ang="0">
                  <a:pos x="837" y="634"/>
                </a:cxn>
                <a:cxn ang="0">
                  <a:pos x="837" y="629"/>
                </a:cxn>
                <a:cxn ang="0">
                  <a:pos x="837" y="628"/>
                </a:cxn>
                <a:cxn ang="0">
                  <a:pos x="837" y="628"/>
                </a:cxn>
                <a:cxn ang="0">
                  <a:pos x="819" y="516"/>
                </a:cxn>
                <a:cxn ang="0">
                  <a:pos x="797" y="377"/>
                </a:cxn>
                <a:cxn ang="0">
                  <a:pos x="779" y="255"/>
                </a:cxn>
                <a:cxn ang="0">
                  <a:pos x="771" y="190"/>
                </a:cxn>
                <a:cxn ang="0">
                  <a:pos x="766" y="159"/>
                </a:cxn>
                <a:cxn ang="0">
                  <a:pos x="749" y="131"/>
                </a:cxn>
                <a:cxn ang="0">
                  <a:pos x="723" y="112"/>
                </a:cxn>
                <a:cxn ang="0">
                  <a:pos x="685" y="104"/>
                </a:cxn>
                <a:cxn ang="0">
                  <a:pos x="656" y="103"/>
                </a:cxn>
                <a:cxn ang="0">
                  <a:pos x="606" y="99"/>
                </a:cxn>
                <a:cxn ang="0">
                  <a:pos x="540" y="92"/>
                </a:cxn>
                <a:cxn ang="0">
                  <a:pos x="469" y="85"/>
                </a:cxn>
                <a:cxn ang="0">
                  <a:pos x="395" y="77"/>
                </a:cxn>
                <a:cxn ang="0">
                  <a:pos x="328" y="71"/>
                </a:cxn>
                <a:cxn ang="0">
                  <a:pos x="271" y="64"/>
                </a:cxn>
                <a:cxn ang="0">
                  <a:pos x="235" y="60"/>
                </a:cxn>
                <a:cxn ang="0">
                  <a:pos x="235" y="31"/>
                </a:cxn>
                <a:cxn ang="0">
                  <a:pos x="235" y="13"/>
                </a:cxn>
                <a:cxn ang="0">
                  <a:pos x="234" y="8"/>
                </a:cxn>
                <a:cxn ang="0">
                  <a:pos x="230" y="4"/>
                </a:cxn>
                <a:cxn ang="0">
                  <a:pos x="226" y="0"/>
                </a:cxn>
                <a:cxn ang="0">
                  <a:pos x="221" y="0"/>
                </a:cxn>
              </a:cxnLst>
              <a:rect l="0" t="0" r="r" b="b"/>
              <a:pathLst>
                <a:path w="837" h="864">
                  <a:moveTo>
                    <a:pt x="221" y="0"/>
                  </a:moveTo>
                  <a:lnTo>
                    <a:pt x="17" y="5"/>
                  </a:lnTo>
                  <a:lnTo>
                    <a:pt x="12" y="6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7"/>
                  </a:lnTo>
                  <a:lnTo>
                    <a:pt x="4" y="22"/>
                  </a:lnTo>
                  <a:lnTo>
                    <a:pt x="3" y="33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0" y="90"/>
                  </a:lnTo>
                  <a:lnTo>
                    <a:pt x="3" y="113"/>
                  </a:lnTo>
                  <a:lnTo>
                    <a:pt x="7" y="136"/>
                  </a:lnTo>
                  <a:lnTo>
                    <a:pt x="13" y="158"/>
                  </a:lnTo>
                  <a:lnTo>
                    <a:pt x="24" y="180"/>
                  </a:lnTo>
                  <a:lnTo>
                    <a:pt x="35" y="199"/>
                  </a:lnTo>
                  <a:lnTo>
                    <a:pt x="52" y="214"/>
                  </a:lnTo>
                  <a:lnTo>
                    <a:pt x="72" y="227"/>
                  </a:lnTo>
                  <a:lnTo>
                    <a:pt x="89" y="234"/>
                  </a:lnTo>
                  <a:lnTo>
                    <a:pt x="112" y="239"/>
                  </a:lnTo>
                  <a:lnTo>
                    <a:pt x="138" y="244"/>
                  </a:lnTo>
                  <a:lnTo>
                    <a:pt x="168" y="249"/>
                  </a:lnTo>
                  <a:lnTo>
                    <a:pt x="201" y="254"/>
                  </a:lnTo>
                  <a:lnTo>
                    <a:pt x="236" y="259"/>
                  </a:lnTo>
                  <a:lnTo>
                    <a:pt x="272" y="264"/>
                  </a:lnTo>
                  <a:lnTo>
                    <a:pt x="311" y="268"/>
                  </a:lnTo>
                  <a:lnTo>
                    <a:pt x="348" y="272"/>
                  </a:lnTo>
                  <a:lnTo>
                    <a:pt x="384" y="276"/>
                  </a:lnTo>
                  <a:lnTo>
                    <a:pt x="420" y="279"/>
                  </a:lnTo>
                  <a:lnTo>
                    <a:pt x="453" y="281"/>
                  </a:lnTo>
                  <a:lnTo>
                    <a:pt x="484" y="284"/>
                  </a:lnTo>
                  <a:lnTo>
                    <a:pt x="511" y="286"/>
                  </a:lnTo>
                  <a:lnTo>
                    <a:pt x="534" y="288"/>
                  </a:lnTo>
                  <a:lnTo>
                    <a:pt x="552" y="289"/>
                  </a:lnTo>
                  <a:lnTo>
                    <a:pt x="537" y="326"/>
                  </a:lnTo>
                  <a:lnTo>
                    <a:pt x="513" y="381"/>
                  </a:lnTo>
                  <a:lnTo>
                    <a:pt x="487" y="448"/>
                  </a:lnTo>
                  <a:lnTo>
                    <a:pt x="458" y="525"/>
                  </a:lnTo>
                  <a:lnTo>
                    <a:pt x="429" y="607"/>
                  </a:lnTo>
                  <a:lnTo>
                    <a:pt x="402" y="692"/>
                  </a:lnTo>
                  <a:lnTo>
                    <a:pt x="379" y="773"/>
                  </a:lnTo>
                  <a:lnTo>
                    <a:pt x="363" y="849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1"/>
                  </a:lnTo>
                  <a:lnTo>
                    <a:pt x="363" y="855"/>
                  </a:lnTo>
                  <a:lnTo>
                    <a:pt x="365" y="858"/>
                  </a:lnTo>
                  <a:lnTo>
                    <a:pt x="367" y="860"/>
                  </a:lnTo>
                  <a:lnTo>
                    <a:pt x="370" y="863"/>
                  </a:lnTo>
                  <a:lnTo>
                    <a:pt x="374" y="864"/>
                  </a:lnTo>
                  <a:lnTo>
                    <a:pt x="378" y="864"/>
                  </a:lnTo>
                  <a:lnTo>
                    <a:pt x="380" y="864"/>
                  </a:lnTo>
                  <a:lnTo>
                    <a:pt x="384" y="863"/>
                  </a:lnTo>
                  <a:lnTo>
                    <a:pt x="388" y="860"/>
                  </a:lnTo>
                  <a:lnTo>
                    <a:pt x="399" y="852"/>
                  </a:lnTo>
                  <a:lnTo>
                    <a:pt x="417" y="841"/>
                  </a:lnTo>
                  <a:lnTo>
                    <a:pt x="439" y="827"/>
                  </a:lnTo>
                  <a:lnTo>
                    <a:pt x="467" y="810"/>
                  </a:lnTo>
                  <a:lnTo>
                    <a:pt x="497" y="792"/>
                  </a:lnTo>
                  <a:lnTo>
                    <a:pt x="531" y="773"/>
                  </a:lnTo>
                  <a:lnTo>
                    <a:pt x="566" y="752"/>
                  </a:lnTo>
                  <a:lnTo>
                    <a:pt x="603" y="732"/>
                  </a:lnTo>
                  <a:lnTo>
                    <a:pt x="640" y="712"/>
                  </a:lnTo>
                  <a:lnTo>
                    <a:pt x="676" y="693"/>
                  </a:lnTo>
                  <a:lnTo>
                    <a:pt x="712" y="677"/>
                  </a:lnTo>
                  <a:lnTo>
                    <a:pt x="746" y="664"/>
                  </a:lnTo>
                  <a:lnTo>
                    <a:pt x="775" y="652"/>
                  </a:lnTo>
                  <a:lnTo>
                    <a:pt x="802" y="646"/>
                  </a:lnTo>
                  <a:lnTo>
                    <a:pt x="824" y="643"/>
                  </a:lnTo>
                  <a:lnTo>
                    <a:pt x="826" y="643"/>
                  </a:lnTo>
                  <a:lnTo>
                    <a:pt x="829" y="642"/>
                  </a:lnTo>
                  <a:lnTo>
                    <a:pt x="832" y="641"/>
                  </a:lnTo>
                  <a:lnTo>
                    <a:pt x="834" y="638"/>
                  </a:lnTo>
                  <a:lnTo>
                    <a:pt x="835" y="635"/>
                  </a:lnTo>
                  <a:lnTo>
                    <a:pt x="837" y="634"/>
                  </a:lnTo>
                  <a:lnTo>
                    <a:pt x="837" y="632"/>
                  </a:lnTo>
                  <a:lnTo>
                    <a:pt x="837" y="629"/>
                  </a:lnTo>
                  <a:lnTo>
                    <a:pt x="837" y="629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29" y="578"/>
                  </a:lnTo>
                  <a:lnTo>
                    <a:pt x="819" y="516"/>
                  </a:lnTo>
                  <a:lnTo>
                    <a:pt x="808" y="448"/>
                  </a:lnTo>
                  <a:lnTo>
                    <a:pt x="797" y="377"/>
                  </a:lnTo>
                  <a:lnTo>
                    <a:pt x="787" y="312"/>
                  </a:lnTo>
                  <a:lnTo>
                    <a:pt x="779" y="255"/>
                  </a:lnTo>
                  <a:lnTo>
                    <a:pt x="774" y="213"/>
                  </a:lnTo>
                  <a:lnTo>
                    <a:pt x="771" y="190"/>
                  </a:lnTo>
                  <a:lnTo>
                    <a:pt x="770" y="175"/>
                  </a:lnTo>
                  <a:lnTo>
                    <a:pt x="766" y="159"/>
                  </a:lnTo>
                  <a:lnTo>
                    <a:pt x="758" y="144"/>
                  </a:lnTo>
                  <a:lnTo>
                    <a:pt x="749" y="131"/>
                  </a:lnTo>
                  <a:lnTo>
                    <a:pt x="738" y="119"/>
                  </a:lnTo>
                  <a:lnTo>
                    <a:pt x="723" y="112"/>
                  </a:lnTo>
                  <a:lnTo>
                    <a:pt x="706" y="107"/>
                  </a:lnTo>
                  <a:lnTo>
                    <a:pt x="685" y="104"/>
                  </a:lnTo>
                  <a:lnTo>
                    <a:pt x="674" y="104"/>
                  </a:lnTo>
                  <a:lnTo>
                    <a:pt x="656" y="103"/>
                  </a:lnTo>
                  <a:lnTo>
                    <a:pt x="633" y="100"/>
                  </a:lnTo>
                  <a:lnTo>
                    <a:pt x="606" y="99"/>
                  </a:lnTo>
                  <a:lnTo>
                    <a:pt x="575" y="95"/>
                  </a:lnTo>
                  <a:lnTo>
                    <a:pt x="540" y="92"/>
                  </a:lnTo>
                  <a:lnTo>
                    <a:pt x="506" y="89"/>
                  </a:lnTo>
                  <a:lnTo>
                    <a:pt x="469" y="85"/>
                  </a:lnTo>
                  <a:lnTo>
                    <a:pt x="431" y="81"/>
                  </a:lnTo>
                  <a:lnTo>
                    <a:pt x="395" y="77"/>
                  </a:lnTo>
                  <a:lnTo>
                    <a:pt x="360" y="74"/>
                  </a:lnTo>
                  <a:lnTo>
                    <a:pt x="328" y="71"/>
                  </a:lnTo>
                  <a:lnTo>
                    <a:pt x="297" y="67"/>
                  </a:lnTo>
                  <a:lnTo>
                    <a:pt x="271" y="64"/>
                  </a:lnTo>
                  <a:lnTo>
                    <a:pt x="251" y="62"/>
                  </a:lnTo>
                  <a:lnTo>
                    <a:pt x="235" y="60"/>
                  </a:lnTo>
                  <a:lnTo>
                    <a:pt x="235" y="46"/>
                  </a:lnTo>
                  <a:lnTo>
                    <a:pt x="235" y="31"/>
                  </a:lnTo>
                  <a:lnTo>
                    <a:pt x="235" y="18"/>
                  </a:lnTo>
                  <a:lnTo>
                    <a:pt x="235" y="13"/>
                  </a:lnTo>
                  <a:lnTo>
                    <a:pt x="235" y="10"/>
                  </a:lnTo>
                  <a:lnTo>
                    <a:pt x="234" y="8"/>
                  </a:lnTo>
                  <a:lnTo>
                    <a:pt x="231" y="6"/>
                  </a:lnTo>
                  <a:lnTo>
                    <a:pt x="230" y="4"/>
                  </a:lnTo>
                  <a:lnTo>
                    <a:pt x="227" y="3"/>
                  </a:lnTo>
                  <a:lnTo>
                    <a:pt x="226" y="0"/>
                  </a:lnTo>
                  <a:lnTo>
                    <a:pt x="22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43" y="559"/>
              <a:ext cx="260" cy="266"/>
            </a:xfrm>
            <a:custGeom>
              <a:avLst/>
              <a:gdLst/>
              <a:ahLst/>
              <a:cxnLst>
                <a:cxn ang="0">
                  <a:pos x="181" y="14"/>
                </a:cxn>
                <a:cxn ang="0">
                  <a:pos x="181" y="41"/>
                </a:cxn>
                <a:cxn ang="0">
                  <a:pos x="183" y="51"/>
                </a:cxn>
                <a:cxn ang="0">
                  <a:pos x="188" y="58"/>
                </a:cxn>
                <a:cxn ang="0">
                  <a:pos x="200" y="60"/>
                </a:cxn>
                <a:cxn ang="0">
                  <a:pos x="238" y="64"/>
                </a:cxn>
                <a:cxn ang="0">
                  <a:pos x="298" y="71"/>
                </a:cxn>
                <a:cxn ang="0">
                  <a:pos x="374" y="78"/>
                </a:cxn>
                <a:cxn ang="0">
                  <a:pos x="454" y="86"/>
                </a:cxn>
                <a:cxn ang="0">
                  <a:pos x="533" y="94"/>
                </a:cxn>
                <a:cxn ang="0">
                  <a:pos x="599" y="100"/>
                </a:cxn>
                <a:cxn ang="0">
                  <a:pos x="646" y="104"/>
                </a:cxn>
                <a:cxn ang="0">
                  <a:pos x="672" y="105"/>
                </a:cxn>
                <a:cxn ang="0">
                  <a:pos x="694" y="114"/>
                </a:cxn>
                <a:cxn ang="0">
                  <a:pos x="710" y="131"/>
                </a:cxn>
                <a:cxn ang="0">
                  <a:pos x="716" y="151"/>
                </a:cxn>
                <a:cxn ang="0">
                  <a:pos x="720" y="189"/>
                </a:cxn>
                <a:cxn ang="0">
                  <a:pos x="734" y="295"/>
                </a:cxn>
                <a:cxn ang="0">
                  <a:pos x="756" y="434"/>
                </a:cxn>
                <a:cxn ang="0">
                  <a:pos x="775" y="553"/>
                </a:cxn>
                <a:cxn ang="0">
                  <a:pos x="761" y="594"/>
                </a:cxn>
                <a:cxn ang="0">
                  <a:pos x="711" y="611"/>
                </a:cxn>
                <a:cxn ang="0">
                  <a:pos x="655" y="634"/>
                </a:cxn>
                <a:cxn ang="0">
                  <a:pos x="596" y="664"/>
                </a:cxn>
                <a:cxn ang="0">
                  <a:pos x="535" y="696"/>
                </a:cxn>
                <a:cxn ang="0">
                  <a:pos x="478" y="729"/>
                </a:cxn>
                <a:cxn ang="0">
                  <a:pos x="426" y="760"/>
                </a:cxn>
                <a:cxn ang="0">
                  <a:pos x="385" y="786"/>
                </a:cxn>
                <a:cxn ang="0">
                  <a:pos x="389" y="711"/>
                </a:cxn>
                <a:cxn ang="0">
                  <a:pos x="448" y="530"/>
                </a:cxn>
                <a:cxn ang="0">
                  <a:pos x="510" y="371"/>
                </a:cxn>
                <a:cxn ang="0">
                  <a:pos x="552" y="271"/>
                </a:cxn>
                <a:cxn ang="0">
                  <a:pos x="558" y="254"/>
                </a:cxn>
                <a:cxn ang="0">
                  <a:pos x="560" y="250"/>
                </a:cxn>
                <a:cxn ang="0">
                  <a:pos x="560" y="248"/>
                </a:cxn>
                <a:cxn ang="0">
                  <a:pos x="558" y="244"/>
                </a:cxn>
                <a:cxn ang="0">
                  <a:pos x="556" y="240"/>
                </a:cxn>
                <a:cxn ang="0">
                  <a:pos x="551" y="236"/>
                </a:cxn>
                <a:cxn ang="0">
                  <a:pos x="543" y="236"/>
                </a:cxn>
                <a:cxn ang="0">
                  <a:pos x="508" y="234"/>
                </a:cxn>
                <a:cxn ang="0">
                  <a:pos x="448" y="230"/>
                </a:cxn>
                <a:cxn ang="0">
                  <a:pos x="372" y="223"/>
                </a:cxn>
                <a:cxn ang="0">
                  <a:pos x="289" y="214"/>
                </a:cxn>
                <a:cxn ang="0">
                  <a:pos x="206" y="205"/>
                </a:cxn>
                <a:cxn ang="0">
                  <a:pos x="132" y="194"/>
                </a:cxn>
                <a:cxn ang="0">
                  <a:pos x="76" y="182"/>
                </a:cxn>
                <a:cxn ang="0">
                  <a:pos x="40" y="166"/>
                </a:cxn>
                <a:cxn ang="0">
                  <a:pos x="18" y="137"/>
                </a:cxn>
                <a:cxn ang="0">
                  <a:pos x="6" y="100"/>
                </a:cxn>
                <a:cxn ang="0">
                  <a:pos x="0" y="60"/>
                </a:cxn>
                <a:cxn ang="0">
                  <a:pos x="0" y="31"/>
                </a:cxn>
                <a:cxn ang="0">
                  <a:pos x="2" y="13"/>
                </a:cxn>
                <a:cxn ang="0">
                  <a:pos x="16" y="5"/>
                </a:cxn>
                <a:cxn ang="0">
                  <a:pos x="62" y="4"/>
                </a:cxn>
                <a:cxn ang="0">
                  <a:pos x="120" y="1"/>
                </a:cxn>
                <a:cxn ang="0">
                  <a:pos x="167" y="0"/>
                </a:cxn>
              </a:cxnLst>
              <a:rect l="0" t="0" r="r" b="b"/>
              <a:pathLst>
                <a:path w="781" h="796">
                  <a:moveTo>
                    <a:pt x="181" y="0"/>
                  </a:moveTo>
                  <a:lnTo>
                    <a:pt x="181" y="14"/>
                  </a:lnTo>
                  <a:lnTo>
                    <a:pt x="181" y="29"/>
                  </a:lnTo>
                  <a:lnTo>
                    <a:pt x="181" y="41"/>
                  </a:lnTo>
                  <a:lnTo>
                    <a:pt x="181" y="46"/>
                  </a:lnTo>
                  <a:lnTo>
                    <a:pt x="183" y="51"/>
                  </a:lnTo>
                  <a:lnTo>
                    <a:pt x="185" y="55"/>
                  </a:lnTo>
                  <a:lnTo>
                    <a:pt x="188" y="58"/>
                  </a:lnTo>
                  <a:lnTo>
                    <a:pt x="193" y="59"/>
                  </a:lnTo>
                  <a:lnTo>
                    <a:pt x="200" y="60"/>
                  </a:lnTo>
                  <a:lnTo>
                    <a:pt x="216" y="62"/>
                  </a:lnTo>
                  <a:lnTo>
                    <a:pt x="238" y="64"/>
                  </a:lnTo>
                  <a:lnTo>
                    <a:pt x="266" y="67"/>
                  </a:lnTo>
                  <a:lnTo>
                    <a:pt x="298" y="71"/>
                  </a:lnTo>
                  <a:lnTo>
                    <a:pt x="335" y="74"/>
                  </a:lnTo>
                  <a:lnTo>
                    <a:pt x="374" y="78"/>
                  </a:lnTo>
                  <a:lnTo>
                    <a:pt x="413" y="82"/>
                  </a:lnTo>
                  <a:lnTo>
                    <a:pt x="454" y="86"/>
                  </a:lnTo>
                  <a:lnTo>
                    <a:pt x="494" y="90"/>
                  </a:lnTo>
                  <a:lnTo>
                    <a:pt x="533" y="94"/>
                  </a:lnTo>
                  <a:lnTo>
                    <a:pt x="567" y="97"/>
                  </a:lnTo>
                  <a:lnTo>
                    <a:pt x="599" y="100"/>
                  </a:lnTo>
                  <a:lnTo>
                    <a:pt x="625" y="103"/>
                  </a:lnTo>
                  <a:lnTo>
                    <a:pt x="646" y="104"/>
                  </a:lnTo>
                  <a:lnTo>
                    <a:pt x="658" y="104"/>
                  </a:lnTo>
                  <a:lnTo>
                    <a:pt x="672" y="105"/>
                  </a:lnTo>
                  <a:lnTo>
                    <a:pt x="684" y="109"/>
                  </a:lnTo>
                  <a:lnTo>
                    <a:pt x="694" y="114"/>
                  </a:lnTo>
                  <a:lnTo>
                    <a:pt x="703" y="122"/>
                  </a:lnTo>
                  <a:lnTo>
                    <a:pt x="710" y="131"/>
                  </a:lnTo>
                  <a:lnTo>
                    <a:pt x="714" y="141"/>
                  </a:lnTo>
                  <a:lnTo>
                    <a:pt x="716" y="151"/>
                  </a:lnTo>
                  <a:lnTo>
                    <a:pt x="717" y="163"/>
                  </a:lnTo>
                  <a:lnTo>
                    <a:pt x="720" y="189"/>
                  </a:lnTo>
                  <a:lnTo>
                    <a:pt x="726" y="235"/>
                  </a:lnTo>
                  <a:lnTo>
                    <a:pt x="734" y="295"/>
                  </a:lnTo>
                  <a:lnTo>
                    <a:pt x="746" y="363"/>
                  </a:lnTo>
                  <a:lnTo>
                    <a:pt x="756" y="434"/>
                  </a:lnTo>
                  <a:lnTo>
                    <a:pt x="766" y="499"/>
                  </a:lnTo>
                  <a:lnTo>
                    <a:pt x="775" y="553"/>
                  </a:lnTo>
                  <a:lnTo>
                    <a:pt x="781" y="590"/>
                  </a:lnTo>
                  <a:lnTo>
                    <a:pt x="761" y="594"/>
                  </a:lnTo>
                  <a:lnTo>
                    <a:pt x="737" y="601"/>
                  </a:lnTo>
                  <a:lnTo>
                    <a:pt x="711" y="611"/>
                  </a:lnTo>
                  <a:lnTo>
                    <a:pt x="684" y="621"/>
                  </a:lnTo>
                  <a:lnTo>
                    <a:pt x="655" y="634"/>
                  </a:lnTo>
                  <a:lnTo>
                    <a:pt x="625" y="648"/>
                  </a:lnTo>
                  <a:lnTo>
                    <a:pt x="596" y="664"/>
                  </a:lnTo>
                  <a:lnTo>
                    <a:pt x="565" y="679"/>
                  </a:lnTo>
                  <a:lnTo>
                    <a:pt x="535" y="696"/>
                  </a:lnTo>
                  <a:lnTo>
                    <a:pt x="506" y="712"/>
                  </a:lnTo>
                  <a:lnTo>
                    <a:pt x="478" y="729"/>
                  </a:lnTo>
                  <a:lnTo>
                    <a:pt x="452" y="745"/>
                  </a:lnTo>
                  <a:lnTo>
                    <a:pt x="426" y="760"/>
                  </a:lnTo>
                  <a:lnTo>
                    <a:pt x="404" y="773"/>
                  </a:lnTo>
                  <a:lnTo>
                    <a:pt x="385" y="786"/>
                  </a:lnTo>
                  <a:lnTo>
                    <a:pt x="368" y="796"/>
                  </a:lnTo>
                  <a:lnTo>
                    <a:pt x="389" y="711"/>
                  </a:lnTo>
                  <a:lnTo>
                    <a:pt x="417" y="621"/>
                  </a:lnTo>
                  <a:lnTo>
                    <a:pt x="448" y="530"/>
                  </a:lnTo>
                  <a:lnTo>
                    <a:pt x="480" y="445"/>
                  </a:lnTo>
                  <a:lnTo>
                    <a:pt x="510" y="371"/>
                  </a:lnTo>
                  <a:lnTo>
                    <a:pt x="534" y="311"/>
                  </a:lnTo>
                  <a:lnTo>
                    <a:pt x="552" y="271"/>
                  </a:lnTo>
                  <a:lnTo>
                    <a:pt x="558" y="255"/>
                  </a:lnTo>
                  <a:lnTo>
                    <a:pt x="558" y="254"/>
                  </a:lnTo>
                  <a:lnTo>
                    <a:pt x="560" y="252"/>
                  </a:lnTo>
                  <a:lnTo>
                    <a:pt x="560" y="250"/>
                  </a:lnTo>
                  <a:lnTo>
                    <a:pt x="560" y="249"/>
                  </a:lnTo>
                  <a:lnTo>
                    <a:pt x="560" y="248"/>
                  </a:lnTo>
                  <a:lnTo>
                    <a:pt x="560" y="245"/>
                  </a:lnTo>
                  <a:lnTo>
                    <a:pt x="558" y="244"/>
                  </a:lnTo>
                  <a:lnTo>
                    <a:pt x="558" y="243"/>
                  </a:lnTo>
                  <a:lnTo>
                    <a:pt x="556" y="240"/>
                  </a:lnTo>
                  <a:lnTo>
                    <a:pt x="553" y="237"/>
                  </a:lnTo>
                  <a:lnTo>
                    <a:pt x="551" y="236"/>
                  </a:lnTo>
                  <a:lnTo>
                    <a:pt x="548" y="236"/>
                  </a:lnTo>
                  <a:lnTo>
                    <a:pt x="543" y="236"/>
                  </a:lnTo>
                  <a:lnTo>
                    <a:pt x="529" y="235"/>
                  </a:lnTo>
                  <a:lnTo>
                    <a:pt x="508" y="234"/>
                  </a:lnTo>
                  <a:lnTo>
                    <a:pt x="480" y="231"/>
                  </a:lnTo>
                  <a:lnTo>
                    <a:pt x="448" y="230"/>
                  </a:lnTo>
                  <a:lnTo>
                    <a:pt x="412" y="226"/>
                  </a:lnTo>
                  <a:lnTo>
                    <a:pt x="372" y="223"/>
                  </a:lnTo>
                  <a:lnTo>
                    <a:pt x="331" y="219"/>
                  </a:lnTo>
                  <a:lnTo>
                    <a:pt x="289" y="214"/>
                  </a:lnTo>
                  <a:lnTo>
                    <a:pt x="247" y="210"/>
                  </a:lnTo>
                  <a:lnTo>
                    <a:pt x="206" y="205"/>
                  </a:lnTo>
                  <a:lnTo>
                    <a:pt x="167" y="200"/>
                  </a:lnTo>
                  <a:lnTo>
                    <a:pt x="132" y="194"/>
                  </a:lnTo>
                  <a:lnTo>
                    <a:pt x="102" y="189"/>
                  </a:lnTo>
                  <a:lnTo>
                    <a:pt x="76" y="182"/>
                  </a:lnTo>
                  <a:lnTo>
                    <a:pt x="57" y="176"/>
                  </a:lnTo>
                  <a:lnTo>
                    <a:pt x="40" y="166"/>
                  </a:lnTo>
                  <a:lnTo>
                    <a:pt x="29" y="153"/>
                  </a:lnTo>
                  <a:lnTo>
                    <a:pt x="18" y="137"/>
                  </a:lnTo>
                  <a:lnTo>
                    <a:pt x="11" y="119"/>
                  </a:lnTo>
                  <a:lnTo>
                    <a:pt x="6" y="100"/>
                  </a:lnTo>
                  <a:lnTo>
                    <a:pt x="3" y="81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2" y="22"/>
                  </a:lnTo>
                  <a:lnTo>
                    <a:pt x="2" y="13"/>
                  </a:lnTo>
                  <a:lnTo>
                    <a:pt x="3" y="5"/>
                  </a:lnTo>
                  <a:lnTo>
                    <a:pt x="16" y="5"/>
                  </a:lnTo>
                  <a:lnTo>
                    <a:pt x="36" y="4"/>
                  </a:lnTo>
                  <a:lnTo>
                    <a:pt x="62" y="4"/>
                  </a:lnTo>
                  <a:lnTo>
                    <a:pt x="90" y="2"/>
                  </a:lnTo>
                  <a:lnTo>
                    <a:pt x="120" y="1"/>
                  </a:lnTo>
                  <a:lnTo>
                    <a:pt x="147" y="1"/>
                  </a:lnTo>
                  <a:lnTo>
                    <a:pt x="167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34" y="341"/>
              <a:ext cx="113" cy="231"/>
            </a:xfrm>
            <a:custGeom>
              <a:avLst/>
              <a:gdLst/>
              <a:ahLst/>
              <a:cxnLst>
                <a:cxn ang="0">
                  <a:pos x="165" y="16"/>
                </a:cxn>
                <a:cxn ang="0">
                  <a:pos x="114" y="84"/>
                </a:cxn>
                <a:cxn ang="0">
                  <a:pos x="46" y="272"/>
                </a:cxn>
                <a:cxn ang="0">
                  <a:pos x="11" y="475"/>
                </a:cxn>
                <a:cxn ang="0">
                  <a:pos x="1" y="619"/>
                </a:cxn>
                <a:cxn ang="0">
                  <a:pos x="0" y="657"/>
                </a:cxn>
                <a:cxn ang="0">
                  <a:pos x="37" y="673"/>
                </a:cxn>
                <a:cxn ang="0">
                  <a:pos x="87" y="688"/>
                </a:cxn>
                <a:cxn ang="0">
                  <a:pos x="129" y="692"/>
                </a:cxn>
                <a:cxn ang="0">
                  <a:pos x="163" y="688"/>
                </a:cxn>
                <a:cxn ang="0">
                  <a:pos x="190" y="681"/>
                </a:cxn>
                <a:cxn ang="0">
                  <a:pos x="210" y="670"/>
                </a:cxn>
                <a:cxn ang="0">
                  <a:pos x="224" y="660"/>
                </a:cxn>
                <a:cxn ang="0">
                  <a:pos x="231" y="652"/>
                </a:cxn>
                <a:cxn ang="0">
                  <a:pos x="236" y="646"/>
                </a:cxn>
                <a:cxn ang="0">
                  <a:pos x="228" y="564"/>
                </a:cxn>
                <a:cxn ang="0">
                  <a:pos x="229" y="460"/>
                </a:cxn>
                <a:cxn ang="0">
                  <a:pos x="245" y="402"/>
                </a:cxn>
                <a:cxn ang="0">
                  <a:pos x="259" y="379"/>
                </a:cxn>
                <a:cxn ang="0">
                  <a:pos x="281" y="362"/>
                </a:cxn>
                <a:cxn ang="0">
                  <a:pos x="309" y="325"/>
                </a:cxn>
                <a:cxn ang="0">
                  <a:pos x="328" y="289"/>
                </a:cxn>
                <a:cxn ang="0">
                  <a:pos x="337" y="263"/>
                </a:cxn>
                <a:cxn ang="0">
                  <a:pos x="338" y="254"/>
                </a:cxn>
                <a:cxn ang="0">
                  <a:pos x="337" y="243"/>
                </a:cxn>
                <a:cxn ang="0">
                  <a:pos x="327" y="198"/>
                </a:cxn>
                <a:cxn ang="0">
                  <a:pos x="313" y="134"/>
                </a:cxn>
                <a:cxn ang="0">
                  <a:pos x="296" y="70"/>
                </a:cxn>
                <a:cxn ang="0">
                  <a:pos x="283" y="31"/>
                </a:cxn>
                <a:cxn ang="0">
                  <a:pos x="265" y="12"/>
                </a:cxn>
                <a:cxn ang="0">
                  <a:pos x="240" y="1"/>
                </a:cxn>
                <a:cxn ang="0">
                  <a:pos x="213" y="0"/>
                </a:cxn>
                <a:cxn ang="0">
                  <a:pos x="188" y="7"/>
                </a:cxn>
                <a:cxn ang="0">
                  <a:pos x="172" y="13"/>
                </a:cxn>
              </a:cxnLst>
              <a:rect l="0" t="0" r="r" b="b"/>
              <a:pathLst>
                <a:path w="338" h="692">
                  <a:moveTo>
                    <a:pt x="168" y="14"/>
                  </a:moveTo>
                  <a:lnTo>
                    <a:pt x="165" y="16"/>
                  </a:lnTo>
                  <a:lnTo>
                    <a:pt x="164" y="17"/>
                  </a:lnTo>
                  <a:lnTo>
                    <a:pt x="114" y="84"/>
                  </a:lnTo>
                  <a:lnTo>
                    <a:pt x="74" y="172"/>
                  </a:lnTo>
                  <a:lnTo>
                    <a:pt x="46" y="272"/>
                  </a:lnTo>
                  <a:lnTo>
                    <a:pt x="25" y="378"/>
                  </a:lnTo>
                  <a:lnTo>
                    <a:pt x="11" y="475"/>
                  </a:lnTo>
                  <a:lnTo>
                    <a:pt x="4" y="560"/>
                  </a:lnTo>
                  <a:lnTo>
                    <a:pt x="1" y="619"/>
                  </a:lnTo>
                  <a:lnTo>
                    <a:pt x="0" y="646"/>
                  </a:lnTo>
                  <a:lnTo>
                    <a:pt x="0" y="657"/>
                  </a:lnTo>
                  <a:lnTo>
                    <a:pt x="9" y="661"/>
                  </a:lnTo>
                  <a:lnTo>
                    <a:pt x="37" y="673"/>
                  </a:lnTo>
                  <a:lnTo>
                    <a:pt x="63" y="682"/>
                  </a:lnTo>
                  <a:lnTo>
                    <a:pt x="87" y="688"/>
                  </a:lnTo>
                  <a:lnTo>
                    <a:pt x="109" y="691"/>
                  </a:lnTo>
                  <a:lnTo>
                    <a:pt x="129" y="692"/>
                  </a:lnTo>
                  <a:lnTo>
                    <a:pt x="147" y="691"/>
                  </a:lnTo>
                  <a:lnTo>
                    <a:pt x="163" y="688"/>
                  </a:lnTo>
                  <a:lnTo>
                    <a:pt x="178" y="684"/>
                  </a:lnTo>
                  <a:lnTo>
                    <a:pt x="190" y="681"/>
                  </a:lnTo>
                  <a:lnTo>
                    <a:pt x="201" y="675"/>
                  </a:lnTo>
                  <a:lnTo>
                    <a:pt x="210" y="670"/>
                  </a:lnTo>
                  <a:lnTo>
                    <a:pt x="218" y="665"/>
                  </a:lnTo>
                  <a:lnTo>
                    <a:pt x="224" y="660"/>
                  </a:lnTo>
                  <a:lnTo>
                    <a:pt x="228" y="656"/>
                  </a:lnTo>
                  <a:lnTo>
                    <a:pt x="231" y="652"/>
                  </a:lnTo>
                  <a:lnTo>
                    <a:pt x="232" y="651"/>
                  </a:lnTo>
                  <a:lnTo>
                    <a:pt x="236" y="646"/>
                  </a:lnTo>
                  <a:lnTo>
                    <a:pt x="236" y="638"/>
                  </a:lnTo>
                  <a:lnTo>
                    <a:pt x="228" y="564"/>
                  </a:lnTo>
                  <a:lnTo>
                    <a:pt x="227" y="505"/>
                  </a:lnTo>
                  <a:lnTo>
                    <a:pt x="229" y="460"/>
                  </a:lnTo>
                  <a:lnTo>
                    <a:pt x="237" y="425"/>
                  </a:lnTo>
                  <a:lnTo>
                    <a:pt x="245" y="402"/>
                  </a:lnTo>
                  <a:lnTo>
                    <a:pt x="252" y="387"/>
                  </a:lnTo>
                  <a:lnTo>
                    <a:pt x="259" y="379"/>
                  </a:lnTo>
                  <a:lnTo>
                    <a:pt x="261" y="376"/>
                  </a:lnTo>
                  <a:lnTo>
                    <a:pt x="281" y="362"/>
                  </a:lnTo>
                  <a:lnTo>
                    <a:pt x="296" y="344"/>
                  </a:lnTo>
                  <a:lnTo>
                    <a:pt x="309" y="325"/>
                  </a:lnTo>
                  <a:lnTo>
                    <a:pt x="319" y="306"/>
                  </a:lnTo>
                  <a:lnTo>
                    <a:pt x="328" y="289"/>
                  </a:lnTo>
                  <a:lnTo>
                    <a:pt x="333" y="274"/>
                  </a:lnTo>
                  <a:lnTo>
                    <a:pt x="337" y="263"/>
                  </a:lnTo>
                  <a:lnTo>
                    <a:pt x="338" y="258"/>
                  </a:lnTo>
                  <a:lnTo>
                    <a:pt x="338" y="254"/>
                  </a:lnTo>
                  <a:lnTo>
                    <a:pt x="338" y="251"/>
                  </a:lnTo>
                  <a:lnTo>
                    <a:pt x="337" y="243"/>
                  </a:lnTo>
                  <a:lnTo>
                    <a:pt x="333" y="224"/>
                  </a:lnTo>
                  <a:lnTo>
                    <a:pt x="327" y="198"/>
                  </a:lnTo>
                  <a:lnTo>
                    <a:pt x="320" y="167"/>
                  </a:lnTo>
                  <a:lnTo>
                    <a:pt x="313" y="134"/>
                  </a:lnTo>
                  <a:lnTo>
                    <a:pt x="304" y="100"/>
                  </a:lnTo>
                  <a:lnTo>
                    <a:pt x="296" y="70"/>
                  </a:lnTo>
                  <a:lnTo>
                    <a:pt x="288" y="44"/>
                  </a:lnTo>
                  <a:lnTo>
                    <a:pt x="283" y="31"/>
                  </a:lnTo>
                  <a:lnTo>
                    <a:pt x="275" y="21"/>
                  </a:lnTo>
                  <a:lnTo>
                    <a:pt x="265" y="12"/>
                  </a:lnTo>
                  <a:lnTo>
                    <a:pt x="254" y="5"/>
                  </a:lnTo>
                  <a:lnTo>
                    <a:pt x="240" y="1"/>
                  </a:lnTo>
                  <a:lnTo>
                    <a:pt x="225" y="0"/>
                  </a:lnTo>
                  <a:lnTo>
                    <a:pt x="213" y="0"/>
                  </a:lnTo>
                  <a:lnTo>
                    <a:pt x="200" y="3"/>
                  </a:lnTo>
                  <a:lnTo>
                    <a:pt x="188" y="7"/>
                  </a:lnTo>
                  <a:lnTo>
                    <a:pt x="178" y="9"/>
                  </a:lnTo>
                  <a:lnTo>
                    <a:pt x="172" y="13"/>
                  </a:lnTo>
                  <a:lnTo>
                    <a:pt x="16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45" y="352"/>
              <a:ext cx="91" cy="209"/>
            </a:xfrm>
            <a:custGeom>
              <a:avLst/>
              <a:gdLst/>
              <a:ahLst/>
              <a:cxnLst>
                <a:cxn ang="0">
                  <a:pos x="210" y="2"/>
                </a:cxn>
                <a:cxn ang="0">
                  <a:pos x="215" y="5"/>
                </a:cxn>
                <a:cxn ang="0">
                  <a:pos x="219" y="9"/>
                </a:cxn>
                <a:cxn ang="0">
                  <a:pos x="223" y="14"/>
                </a:cxn>
                <a:cxn ang="0">
                  <a:pos x="226" y="20"/>
                </a:cxn>
                <a:cxn ang="0">
                  <a:pos x="232" y="43"/>
                </a:cxn>
                <a:cxn ang="0">
                  <a:pos x="240" y="71"/>
                </a:cxn>
                <a:cxn ang="0">
                  <a:pos x="247" y="102"/>
                </a:cxn>
                <a:cxn ang="0">
                  <a:pos x="255" y="133"/>
                </a:cxn>
                <a:cxn ang="0">
                  <a:pos x="261" y="163"/>
                </a:cxn>
                <a:cxn ang="0">
                  <a:pos x="267" y="188"/>
                </a:cxn>
                <a:cxn ang="0">
                  <a:pos x="270" y="208"/>
                </a:cxn>
                <a:cxn ang="0">
                  <a:pos x="273" y="219"/>
                </a:cxn>
                <a:cxn ang="0">
                  <a:pos x="270" y="227"/>
                </a:cxn>
                <a:cxn ang="0">
                  <a:pos x="267" y="237"/>
                </a:cxn>
                <a:cxn ang="0">
                  <a:pos x="261" y="250"/>
                </a:cxn>
                <a:cxn ang="0">
                  <a:pos x="255" y="264"/>
                </a:cxn>
                <a:cxn ang="0">
                  <a:pos x="247" y="278"/>
                </a:cxn>
                <a:cxn ang="0">
                  <a:pos x="237" y="292"/>
                </a:cxn>
                <a:cxn ang="0">
                  <a:pos x="226" y="304"/>
                </a:cxn>
                <a:cxn ang="0">
                  <a:pos x="213" y="314"/>
                </a:cxn>
                <a:cxn ang="0">
                  <a:pos x="209" y="317"/>
                </a:cxn>
                <a:cxn ang="0">
                  <a:pos x="202" y="323"/>
                </a:cxn>
                <a:cxn ang="0">
                  <a:pos x="193" y="335"/>
                </a:cxn>
                <a:cxn ang="0">
                  <a:pos x="184" y="350"/>
                </a:cxn>
                <a:cxn ang="0">
                  <a:pos x="176" y="372"/>
                </a:cxn>
                <a:cxn ang="0">
                  <a:pos x="169" y="401"/>
                </a:cxn>
                <a:cxn ang="0">
                  <a:pos x="164" y="440"/>
                </a:cxn>
                <a:cxn ang="0">
                  <a:pos x="161" y="486"/>
                </a:cxn>
                <a:cxn ang="0">
                  <a:pos x="161" y="512"/>
                </a:cxn>
                <a:cxn ang="0">
                  <a:pos x="164" y="539"/>
                </a:cxn>
                <a:cxn ang="0">
                  <a:pos x="167" y="570"/>
                </a:cxn>
                <a:cxn ang="0">
                  <a:pos x="170" y="602"/>
                </a:cxn>
                <a:cxn ang="0">
                  <a:pos x="164" y="607"/>
                </a:cxn>
                <a:cxn ang="0">
                  <a:pos x="152" y="613"/>
                </a:cxn>
                <a:cxn ang="0">
                  <a:pos x="138" y="620"/>
                </a:cxn>
                <a:cxn ang="0">
                  <a:pos x="120" y="623"/>
                </a:cxn>
                <a:cxn ang="0">
                  <a:pos x="97" y="626"/>
                </a:cxn>
                <a:cxn ang="0">
                  <a:pos x="69" y="623"/>
                </a:cxn>
                <a:cxn ang="0">
                  <a:pos x="37" y="616"/>
                </a:cxn>
                <a:cxn ang="0">
                  <a:pos x="0" y="602"/>
                </a:cxn>
                <a:cxn ang="0">
                  <a:pos x="2" y="562"/>
                </a:cxn>
                <a:cxn ang="0">
                  <a:pos x="7" y="498"/>
                </a:cxn>
                <a:cxn ang="0">
                  <a:pos x="16" y="417"/>
                </a:cxn>
                <a:cxn ang="0">
                  <a:pos x="29" y="326"/>
                </a:cxn>
                <a:cxn ang="0">
                  <a:pos x="49" y="232"/>
                </a:cxn>
                <a:cxn ang="0">
                  <a:pos x="75" y="143"/>
                </a:cxn>
                <a:cxn ang="0">
                  <a:pos x="109" y="66"/>
                </a:cxn>
                <a:cxn ang="0">
                  <a:pos x="152" y="9"/>
                </a:cxn>
                <a:cxn ang="0">
                  <a:pos x="158" y="6"/>
                </a:cxn>
                <a:cxn ang="0">
                  <a:pos x="164" y="5"/>
                </a:cxn>
                <a:cxn ang="0">
                  <a:pos x="172" y="2"/>
                </a:cxn>
                <a:cxn ang="0">
                  <a:pos x="179" y="1"/>
                </a:cxn>
                <a:cxn ang="0">
                  <a:pos x="187" y="0"/>
                </a:cxn>
                <a:cxn ang="0">
                  <a:pos x="195" y="0"/>
                </a:cxn>
                <a:cxn ang="0">
                  <a:pos x="202" y="0"/>
                </a:cxn>
                <a:cxn ang="0">
                  <a:pos x="210" y="2"/>
                </a:cxn>
              </a:cxnLst>
              <a:rect l="0" t="0" r="r" b="b"/>
              <a:pathLst>
                <a:path w="273" h="626">
                  <a:moveTo>
                    <a:pt x="210" y="2"/>
                  </a:moveTo>
                  <a:lnTo>
                    <a:pt x="215" y="5"/>
                  </a:lnTo>
                  <a:lnTo>
                    <a:pt x="219" y="9"/>
                  </a:lnTo>
                  <a:lnTo>
                    <a:pt x="223" y="14"/>
                  </a:lnTo>
                  <a:lnTo>
                    <a:pt x="226" y="20"/>
                  </a:lnTo>
                  <a:lnTo>
                    <a:pt x="232" y="43"/>
                  </a:lnTo>
                  <a:lnTo>
                    <a:pt x="240" y="71"/>
                  </a:lnTo>
                  <a:lnTo>
                    <a:pt x="247" y="102"/>
                  </a:lnTo>
                  <a:lnTo>
                    <a:pt x="255" y="133"/>
                  </a:lnTo>
                  <a:lnTo>
                    <a:pt x="261" y="163"/>
                  </a:lnTo>
                  <a:lnTo>
                    <a:pt x="267" y="188"/>
                  </a:lnTo>
                  <a:lnTo>
                    <a:pt x="270" y="208"/>
                  </a:lnTo>
                  <a:lnTo>
                    <a:pt x="273" y="219"/>
                  </a:lnTo>
                  <a:lnTo>
                    <a:pt x="270" y="227"/>
                  </a:lnTo>
                  <a:lnTo>
                    <a:pt x="267" y="237"/>
                  </a:lnTo>
                  <a:lnTo>
                    <a:pt x="261" y="250"/>
                  </a:lnTo>
                  <a:lnTo>
                    <a:pt x="255" y="264"/>
                  </a:lnTo>
                  <a:lnTo>
                    <a:pt x="247" y="278"/>
                  </a:lnTo>
                  <a:lnTo>
                    <a:pt x="237" y="292"/>
                  </a:lnTo>
                  <a:lnTo>
                    <a:pt x="226" y="304"/>
                  </a:lnTo>
                  <a:lnTo>
                    <a:pt x="213" y="314"/>
                  </a:lnTo>
                  <a:lnTo>
                    <a:pt x="209" y="317"/>
                  </a:lnTo>
                  <a:lnTo>
                    <a:pt x="202" y="323"/>
                  </a:lnTo>
                  <a:lnTo>
                    <a:pt x="193" y="335"/>
                  </a:lnTo>
                  <a:lnTo>
                    <a:pt x="184" y="350"/>
                  </a:lnTo>
                  <a:lnTo>
                    <a:pt x="176" y="372"/>
                  </a:lnTo>
                  <a:lnTo>
                    <a:pt x="169" y="401"/>
                  </a:lnTo>
                  <a:lnTo>
                    <a:pt x="164" y="440"/>
                  </a:lnTo>
                  <a:lnTo>
                    <a:pt x="161" y="486"/>
                  </a:lnTo>
                  <a:lnTo>
                    <a:pt x="161" y="512"/>
                  </a:lnTo>
                  <a:lnTo>
                    <a:pt x="164" y="539"/>
                  </a:lnTo>
                  <a:lnTo>
                    <a:pt x="167" y="570"/>
                  </a:lnTo>
                  <a:lnTo>
                    <a:pt x="170" y="602"/>
                  </a:lnTo>
                  <a:lnTo>
                    <a:pt x="164" y="607"/>
                  </a:lnTo>
                  <a:lnTo>
                    <a:pt x="152" y="613"/>
                  </a:lnTo>
                  <a:lnTo>
                    <a:pt x="138" y="620"/>
                  </a:lnTo>
                  <a:lnTo>
                    <a:pt x="120" y="623"/>
                  </a:lnTo>
                  <a:lnTo>
                    <a:pt x="97" y="626"/>
                  </a:lnTo>
                  <a:lnTo>
                    <a:pt x="69" y="623"/>
                  </a:lnTo>
                  <a:lnTo>
                    <a:pt x="37" y="616"/>
                  </a:lnTo>
                  <a:lnTo>
                    <a:pt x="0" y="602"/>
                  </a:lnTo>
                  <a:lnTo>
                    <a:pt x="2" y="562"/>
                  </a:lnTo>
                  <a:lnTo>
                    <a:pt x="7" y="498"/>
                  </a:lnTo>
                  <a:lnTo>
                    <a:pt x="16" y="417"/>
                  </a:lnTo>
                  <a:lnTo>
                    <a:pt x="29" y="326"/>
                  </a:lnTo>
                  <a:lnTo>
                    <a:pt x="49" y="232"/>
                  </a:lnTo>
                  <a:lnTo>
                    <a:pt x="75" y="143"/>
                  </a:lnTo>
                  <a:lnTo>
                    <a:pt x="109" y="66"/>
                  </a:lnTo>
                  <a:lnTo>
                    <a:pt x="152" y="9"/>
                  </a:lnTo>
                  <a:lnTo>
                    <a:pt x="158" y="6"/>
                  </a:lnTo>
                  <a:lnTo>
                    <a:pt x="164" y="5"/>
                  </a:lnTo>
                  <a:lnTo>
                    <a:pt x="172" y="2"/>
                  </a:lnTo>
                  <a:lnTo>
                    <a:pt x="179" y="1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2" y="0"/>
                  </a:lnTo>
                  <a:lnTo>
                    <a:pt x="210" y="2"/>
                  </a:lnTo>
                  <a:close/>
                </a:path>
              </a:pathLst>
            </a:custGeom>
            <a:solidFill>
              <a:srgbClr val="AAD1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01" y="316"/>
              <a:ext cx="16" cy="30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32" y="88"/>
                </a:cxn>
                <a:cxn ang="0">
                  <a:pos x="33" y="68"/>
                </a:cxn>
                <a:cxn ang="0">
                  <a:pos x="37" y="49"/>
                </a:cxn>
                <a:cxn ang="0">
                  <a:pos x="41" y="34"/>
                </a:cxn>
                <a:cxn ang="0">
                  <a:pos x="46" y="27"/>
                </a:cxn>
                <a:cxn ang="0">
                  <a:pos x="26" y="0"/>
                </a:cxn>
                <a:cxn ang="0">
                  <a:pos x="12" y="19"/>
                </a:cxn>
                <a:cxn ang="0">
                  <a:pos x="4" y="45"/>
                </a:cxn>
                <a:cxn ang="0">
                  <a:pos x="1" y="70"/>
                </a:cxn>
                <a:cxn ang="0">
                  <a:pos x="0" y="88"/>
                </a:cxn>
              </a:cxnLst>
              <a:rect l="0" t="0" r="r" b="b"/>
              <a:pathLst>
                <a:path w="46" h="88">
                  <a:moveTo>
                    <a:pt x="0" y="88"/>
                  </a:moveTo>
                  <a:lnTo>
                    <a:pt x="32" y="88"/>
                  </a:lnTo>
                  <a:lnTo>
                    <a:pt x="33" y="68"/>
                  </a:lnTo>
                  <a:lnTo>
                    <a:pt x="37" y="49"/>
                  </a:lnTo>
                  <a:lnTo>
                    <a:pt x="41" y="34"/>
                  </a:lnTo>
                  <a:lnTo>
                    <a:pt x="46" y="27"/>
                  </a:lnTo>
                  <a:lnTo>
                    <a:pt x="26" y="0"/>
                  </a:lnTo>
                  <a:lnTo>
                    <a:pt x="12" y="19"/>
                  </a:lnTo>
                  <a:lnTo>
                    <a:pt x="4" y="45"/>
                  </a:lnTo>
                  <a:lnTo>
                    <a:pt x="1" y="7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374" y="461"/>
              <a:ext cx="63" cy="47"/>
            </a:xfrm>
            <a:custGeom>
              <a:avLst/>
              <a:gdLst/>
              <a:ahLst/>
              <a:cxnLst>
                <a:cxn ang="0">
                  <a:pos x="75" y="5"/>
                </a:cxn>
                <a:cxn ang="0">
                  <a:pos x="62" y="8"/>
                </a:cxn>
                <a:cxn ang="0">
                  <a:pos x="50" y="10"/>
                </a:cxn>
                <a:cxn ang="0">
                  <a:pos x="40" y="14"/>
                </a:cxn>
                <a:cxn ang="0">
                  <a:pos x="31" y="19"/>
                </a:cxn>
                <a:cxn ang="0">
                  <a:pos x="23" y="24"/>
                </a:cxn>
                <a:cxn ang="0">
                  <a:pos x="16" y="31"/>
                </a:cxn>
                <a:cxn ang="0">
                  <a:pos x="11" y="38"/>
                </a:cxn>
                <a:cxn ang="0">
                  <a:pos x="5" y="46"/>
                </a:cxn>
                <a:cxn ang="0">
                  <a:pos x="3" y="53"/>
                </a:cxn>
                <a:cxn ang="0">
                  <a:pos x="2" y="60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2" y="91"/>
                </a:cxn>
                <a:cxn ang="0">
                  <a:pos x="5" y="104"/>
                </a:cxn>
                <a:cxn ang="0">
                  <a:pos x="9" y="114"/>
                </a:cxn>
                <a:cxn ang="0">
                  <a:pos x="12" y="118"/>
                </a:cxn>
                <a:cxn ang="0">
                  <a:pos x="12" y="119"/>
                </a:cxn>
                <a:cxn ang="0">
                  <a:pos x="13" y="119"/>
                </a:cxn>
                <a:cxn ang="0">
                  <a:pos x="13" y="119"/>
                </a:cxn>
                <a:cxn ang="0">
                  <a:pos x="13" y="121"/>
                </a:cxn>
                <a:cxn ang="0">
                  <a:pos x="26" y="131"/>
                </a:cxn>
                <a:cxn ang="0">
                  <a:pos x="41" y="137"/>
                </a:cxn>
                <a:cxn ang="0">
                  <a:pos x="59" y="140"/>
                </a:cxn>
                <a:cxn ang="0">
                  <a:pos x="77" y="140"/>
                </a:cxn>
                <a:cxn ang="0">
                  <a:pos x="94" y="139"/>
                </a:cxn>
                <a:cxn ang="0">
                  <a:pos x="108" y="136"/>
                </a:cxn>
                <a:cxn ang="0">
                  <a:pos x="118" y="132"/>
                </a:cxn>
                <a:cxn ang="0">
                  <a:pos x="125" y="131"/>
                </a:cxn>
                <a:cxn ang="0">
                  <a:pos x="126" y="130"/>
                </a:cxn>
                <a:cxn ang="0">
                  <a:pos x="127" y="130"/>
                </a:cxn>
                <a:cxn ang="0">
                  <a:pos x="129" y="130"/>
                </a:cxn>
                <a:cxn ang="0">
                  <a:pos x="130" y="128"/>
                </a:cxn>
                <a:cxn ang="0">
                  <a:pos x="131" y="127"/>
                </a:cxn>
                <a:cxn ang="0">
                  <a:pos x="134" y="126"/>
                </a:cxn>
                <a:cxn ang="0">
                  <a:pos x="138" y="122"/>
                </a:cxn>
                <a:cxn ang="0">
                  <a:pos x="144" y="118"/>
                </a:cxn>
                <a:cxn ang="0">
                  <a:pos x="149" y="114"/>
                </a:cxn>
                <a:cxn ang="0">
                  <a:pos x="155" y="109"/>
                </a:cxn>
                <a:cxn ang="0">
                  <a:pos x="162" y="105"/>
                </a:cxn>
                <a:cxn ang="0">
                  <a:pos x="168" y="100"/>
                </a:cxn>
                <a:cxn ang="0">
                  <a:pos x="176" y="97"/>
                </a:cxn>
                <a:cxn ang="0">
                  <a:pos x="181" y="95"/>
                </a:cxn>
                <a:cxn ang="0">
                  <a:pos x="185" y="91"/>
                </a:cxn>
                <a:cxn ang="0">
                  <a:pos x="186" y="87"/>
                </a:cxn>
                <a:cxn ang="0">
                  <a:pos x="188" y="86"/>
                </a:cxn>
                <a:cxn ang="0">
                  <a:pos x="188" y="85"/>
                </a:cxn>
                <a:cxn ang="0">
                  <a:pos x="189" y="82"/>
                </a:cxn>
                <a:cxn ang="0">
                  <a:pos x="189" y="80"/>
                </a:cxn>
                <a:cxn ang="0">
                  <a:pos x="188" y="72"/>
                </a:cxn>
                <a:cxn ang="0">
                  <a:pos x="184" y="62"/>
                </a:cxn>
                <a:cxn ang="0">
                  <a:pos x="175" y="49"/>
                </a:cxn>
                <a:cxn ang="0">
                  <a:pos x="161" y="33"/>
                </a:cxn>
                <a:cxn ang="0">
                  <a:pos x="152" y="20"/>
                </a:cxn>
                <a:cxn ang="0">
                  <a:pos x="141" y="11"/>
                </a:cxn>
                <a:cxn ang="0">
                  <a:pos x="130" y="5"/>
                </a:cxn>
                <a:cxn ang="0">
                  <a:pos x="118" y="1"/>
                </a:cxn>
                <a:cxn ang="0">
                  <a:pos x="105" y="0"/>
                </a:cxn>
                <a:cxn ang="0">
                  <a:pos x="94" y="1"/>
                </a:cxn>
                <a:cxn ang="0">
                  <a:pos x="84" y="2"/>
                </a:cxn>
                <a:cxn ang="0">
                  <a:pos x="75" y="5"/>
                </a:cxn>
              </a:cxnLst>
              <a:rect l="0" t="0" r="r" b="b"/>
              <a:pathLst>
                <a:path w="189" h="140">
                  <a:moveTo>
                    <a:pt x="75" y="5"/>
                  </a:moveTo>
                  <a:lnTo>
                    <a:pt x="62" y="8"/>
                  </a:lnTo>
                  <a:lnTo>
                    <a:pt x="50" y="10"/>
                  </a:lnTo>
                  <a:lnTo>
                    <a:pt x="40" y="14"/>
                  </a:lnTo>
                  <a:lnTo>
                    <a:pt x="31" y="19"/>
                  </a:lnTo>
                  <a:lnTo>
                    <a:pt x="23" y="24"/>
                  </a:lnTo>
                  <a:lnTo>
                    <a:pt x="16" y="31"/>
                  </a:lnTo>
                  <a:lnTo>
                    <a:pt x="11" y="38"/>
                  </a:lnTo>
                  <a:lnTo>
                    <a:pt x="5" y="46"/>
                  </a:lnTo>
                  <a:lnTo>
                    <a:pt x="3" y="53"/>
                  </a:lnTo>
                  <a:lnTo>
                    <a:pt x="2" y="60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2" y="91"/>
                  </a:lnTo>
                  <a:lnTo>
                    <a:pt x="5" y="104"/>
                  </a:lnTo>
                  <a:lnTo>
                    <a:pt x="9" y="114"/>
                  </a:lnTo>
                  <a:lnTo>
                    <a:pt x="12" y="118"/>
                  </a:lnTo>
                  <a:lnTo>
                    <a:pt x="12" y="119"/>
                  </a:lnTo>
                  <a:lnTo>
                    <a:pt x="13" y="119"/>
                  </a:lnTo>
                  <a:lnTo>
                    <a:pt x="13" y="119"/>
                  </a:lnTo>
                  <a:lnTo>
                    <a:pt x="13" y="121"/>
                  </a:lnTo>
                  <a:lnTo>
                    <a:pt x="26" y="131"/>
                  </a:lnTo>
                  <a:lnTo>
                    <a:pt x="41" y="137"/>
                  </a:lnTo>
                  <a:lnTo>
                    <a:pt x="59" y="140"/>
                  </a:lnTo>
                  <a:lnTo>
                    <a:pt x="77" y="140"/>
                  </a:lnTo>
                  <a:lnTo>
                    <a:pt x="94" y="139"/>
                  </a:lnTo>
                  <a:lnTo>
                    <a:pt x="108" y="136"/>
                  </a:lnTo>
                  <a:lnTo>
                    <a:pt x="118" y="132"/>
                  </a:lnTo>
                  <a:lnTo>
                    <a:pt x="125" y="131"/>
                  </a:lnTo>
                  <a:lnTo>
                    <a:pt x="126" y="130"/>
                  </a:lnTo>
                  <a:lnTo>
                    <a:pt x="127" y="130"/>
                  </a:lnTo>
                  <a:lnTo>
                    <a:pt x="129" y="130"/>
                  </a:lnTo>
                  <a:lnTo>
                    <a:pt x="130" y="128"/>
                  </a:lnTo>
                  <a:lnTo>
                    <a:pt x="131" y="127"/>
                  </a:lnTo>
                  <a:lnTo>
                    <a:pt x="134" y="126"/>
                  </a:lnTo>
                  <a:lnTo>
                    <a:pt x="138" y="122"/>
                  </a:lnTo>
                  <a:lnTo>
                    <a:pt x="144" y="118"/>
                  </a:lnTo>
                  <a:lnTo>
                    <a:pt x="149" y="114"/>
                  </a:lnTo>
                  <a:lnTo>
                    <a:pt x="155" y="109"/>
                  </a:lnTo>
                  <a:lnTo>
                    <a:pt x="162" y="105"/>
                  </a:lnTo>
                  <a:lnTo>
                    <a:pt x="168" y="100"/>
                  </a:lnTo>
                  <a:lnTo>
                    <a:pt x="176" y="97"/>
                  </a:lnTo>
                  <a:lnTo>
                    <a:pt x="181" y="95"/>
                  </a:lnTo>
                  <a:lnTo>
                    <a:pt x="185" y="91"/>
                  </a:lnTo>
                  <a:lnTo>
                    <a:pt x="186" y="87"/>
                  </a:lnTo>
                  <a:lnTo>
                    <a:pt x="188" y="86"/>
                  </a:lnTo>
                  <a:lnTo>
                    <a:pt x="188" y="85"/>
                  </a:lnTo>
                  <a:lnTo>
                    <a:pt x="189" y="82"/>
                  </a:lnTo>
                  <a:lnTo>
                    <a:pt x="189" y="80"/>
                  </a:lnTo>
                  <a:lnTo>
                    <a:pt x="188" y="72"/>
                  </a:lnTo>
                  <a:lnTo>
                    <a:pt x="184" y="62"/>
                  </a:lnTo>
                  <a:lnTo>
                    <a:pt x="175" y="49"/>
                  </a:lnTo>
                  <a:lnTo>
                    <a:pt x="161" y="33"/>
                  </a:lnTo>
                  <a:lnTo>
                    <a:pt x="152" y="20"/>
                  </a:lnTo>
                  <a:lnTo>
                    <a:pt x="141" y="11"/>
                  </a:lnTo>
                  <a:lnTo>
                    <a:pt x="130" y="5"/>
                  </a:lnTo>
                  <a:lnTo>
                    <a:pt x="118" y="1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385" y="472"/>
              <a:ext cx="40" cy="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38"/>
                </a:cxn>
                <a:cxn ang="0">
                  <a:pos x="2" y="34"/>
                </a:cxn>
                <a:cxn ang="0">
                  <a:pos x="2" y="30"/>
                </a:cxn>
                <a:cxn ang="0">
                  <a:pos x="3" y="27"/>
                </a:cxn>
                <a:cxn ang="0">
                  <a:pos x="7" y="22"/>
                </a:cxn>
                <a:cxn ang="0">
                  <a:pos x="11" y="18"/>
                </a:cxn>
                <a:cxn ang="0">
                  <a:pos x="16" y="14"/>
                </a:cxn>
                <a:cxn ang="0">
                  <a:pos x="22" y="12"/>
                </a:cxn>
                <a:cxn ang="0">
                  <a:pos x="29" y="9"/>
                </a:cxn>
                <a:cxn ang="0">
                  <a:pos x="35" y="7"/>
                </a:cxn>
                <a:cxn ang="0">
                  <a:pos x="41" y="5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0" y="4"/>
                </a:cxn>
                <a:cxn ang="0">
                  <a:pos x="50" y="4"/>
                </a:cxn>
                <a:cxn ang="0">
                  <a:pos x="52" y="3"/>
                </a:cxn>
                <a:cxn ang="0">
                  <a:pos x="54" y="2"/>
                </a:cxn>
                <a:cxn ang="0">
                  <a:pos x="59" y="0"/>
                </a:cxn>
                <a:cxn ang="0">
                  <a:pos x="66" y="0"/>
                </a:cxn>
                <a:cxn ang="0">
                  <a:pos x="73" y="0"/>
                </a:cxn>
                <a:cxn ang="0">
                  <a:pos x="81" y="2"/>
                </a:cxn>
                <a:cxn ang="0">
                  <a:pos x="89" y="4"/>
                </a:cxn>
                <a:cxn ang="0">
                  <a:pos x="97" y="9"/>
                </a:cxn>
                <a:cxn ang="0">
                  <a:pos x="102" y="18"/>
                </a:cxn>
                <a:cxn ang="0">
                  <a:pos x="102" y="20"/>
                </a:cxn>
                <a:cxn ang="0">
                  <a:pos x="103" y="20"/>
                </a:cxn>
                <a:cxn ang="0">
                  <a:pos x="103" y="21"/>
                </a:cxn>
                <a:cxn ang="0">
                  <a:pos x="104" y="22"/>
                </a:cxn>
                <a:cxn ang="0">
                  <a:pos x="109" y="26"/>
                </a:cxn>
                <a:cxn ang="0">
                  <a:pos x="113" y="30"/>
                </a:cxn>
                <a:cxn ang="0">
                  <a:pos x="117" y="35"/>
                </a:cxn>
                <a:cxn ang="0">
                  <a:pos x="120" y="39"/>
                </a:cxn>
                <a:cxn ang="0">
                  <a:pos x="114" y="43"/>
                </a:cxn>
                <a:cxn ang="0">
                  <a:pos x="108" y="48"/>
                </a:cxn>
                <a:cxn ang="0">
                  <a:pos x="102" y="52"/>
                </a:cxn>
                <a:cxn ang="0">
                  <a:pos x="97" y="56"/>
                </a:cxn>
                <a:cxn ang="0">
                  <a:pos x="91" y="59"/>
                </a:cxn>
                <a:cxn ang="0">
                  <a:pos x="86" y="63"/>
                </a:cxn>
                <a:cxn ang="0">
                  <a:pos x="84" y="66"/>
                </a:cxn>
                <a:cxn ang="0">
                  <a:pos x="81" y="67"/>
                </a:cxn>
                <a:cxn ang="0">
                  <a:pos x="71" y="70"/>
                </a:cxn>
                <a:cxn ang="0">
                  <a:pos x="61" y="72"/>
                </a:cxn>
                <a:cxn ang="0">
                  <a:pos x="50" y="73"/>
                </a:cxn>
                <a:cxn ang="0">
                  <a:pos x="39" y="75"/>
                </a:cxn>
                <a:cxn ang="0">
                  <a:pos x="29" y="75"/>
                </a:cxn>
                <a:cxn ang="0">
                  <a:pos x="20" y="73"/>
                </a:cxn>
                <a:cxn ang="0">
                  <a:pos x="12" y="71"/>
                </a:cxn>
                <a:cxn ang="0">
                  <a:pos x="7" y="67"/>
                </a:cxn>
                <a:cxn ang="0">
                  <a:pos x="4" y="62"/>
                </a:cxn>
                <a:cxn ang="0">
                  <a:pos x="3" y="56"/>
                </a:cxn>
                <a:cxn ang="0">
                  <a:pos x="2" y="49"/>
                </a:cxn>
                <a:cxn ang="0">
                  <a:pos x="0" y="41"/>
                </a:cxn>
              </a:cxnLst>
              <a:rect l="0" t="0" r="r" b="b"/>
              <a:pathLst>
                <a:path w="120" h="75">
                  <a:moveTo>
                    <a:pt x="0" y="41"/>
                  </a:moveTo>
                  <a:lnTo>
                    <a:pt x="0" y="38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3" y="27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16" y="14"/>
                  </a:lnTo>
                  <a:lnTo>
                    <a:pt x="22" y="12"/>
                  </a:lnTo>
                  <a:lnTo>
                    <a:pt x="29" y="9"/>
                  </a:lnTo>
                  <a:lnTo>
                    <a:pt x="35" y="7"/>
                  </a:lnTo>
                  <a:lnTo>
                    <a:pt x="41" y="5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2" y="3"/>
                  </a:lnTo>
                  <a:lnTo>
                    <a:pt x="54" y="2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81" y="2"/>
                  </a:lnTo>
                  <a:lnTo>
                    <a:pt x="89" y="4"/>
                  </a:lnTo>
                  <a:lnTo>
                    <a:pt x="97" y="9"/>
                  </a:lnTo>
                  <a:lnTo>
                    <a:pt x="102" y="18"/>
                  </a:lnTo>
                  <a:lnTo>
                    <a:pt x="102" y="20"/>
                  </a:lnTo>
                  <a:lnTo>
                    <a:pt x="103" y="20"/>
                  </a:lnTo>
                  <a:lnTo>
                    <a:pt x="103" y="21"/>
                  </a:lnTo>
                  <a:lnTo>
                    <a:pt x="104" y="22"/>
                  </a:lnTo>
                  <a:lnTo>
                    <a:pt x="109" y="26"/>
                  </a:lnTo>
                  <a:lnTo>
                    <a:pt x="113" y="30"/>
                  </a:lnTo>
                  <a:lnTo>
                    <a:pt x="117" y="35"/>
                  </a:lnTo>
                  <a:lnTo>
                    <a:pt x="120" y="39"/>
                  </a:lnTo>
                  <a:lnTo>
                    <a:pt x="114" y="43"/>
                  </a:lnTo>
                  <a:lnTo>
                    <a:pt x="108" y="48"/>
                  </a:lnTo>
                  <a:lnTo>
                    <a:pt x="102" y="52"/>
                  </a:lnTo>
                  <a:lnTo>
                    <a:pt x="97" y="56"/>
                  </a:lnTo>
                  <a:lnTo>
                    <a:pt x="91" y="59"/>
                  </a:lnTo>
                  <a:lnTo>
                    <a:pt x="86" y="63"/>
                  </a:lnTo>
                  <a:lnTo>
                    <a:pt x="84" y="66"/>
                  </a:lnTo>
                  <a:lnTo>
                    <a:pt x="81" y="67"/>
                  </a:lnTo>
                  <a:lnTo>
                    <a:pt x="71" y="70"/>
                  </a:lnTo>
                  <a:lnTo>
                    <a:pt x="61" y="72"/>
                  </a:lnTo>
                  <a:lnTo>
                    <a:pt x="50" y="73"/>
                  </a:lnTo>
                  <a:lnTo>
                    <a:pt x="39" y="75"/>
                  </a:lnTo>
                  <a:lnTo>
                    <a:pt x="29" y="75"/>
                  </a:lnTo>
                  <a:lnTo>
                    <a:pt x="20" y="73"/>
                  </a:lnTo>
                  <a:lnTo>
                    <a:pt x="12" y="71"/>
                  </a:lnTo>
                  <a:lnTo>
                    <a:pt x="7" y="67"/>
                  </a:lnTo>
                  <a:lnTo>
                    <a:pt x="4" y="62"/>
                  </a:lnTo>
                  <a:lnTo>
                    <a:pt x="3" y="56"/>
                  </a:lnTo>
                  <a:lnTo>
                    <a:pt x="2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3" y="145"/>
              <a:ext cx="342" cy="190"/>
            </a:xfrm>
            <a:custGeom>
              <a:avLst/>
              <a:gdLst/>
              <a:ahLst/>
              <a:cxnLst>
                <a:cxn ang="0">
                  <a:pos x="442" y="49"/>
                </a:cxn>
                <a:cxn ang="0">
                  <a:pos x="378" y="80"/>
                </a:cxn>
                <a:cxn ang="0">
                  <a:pos x="321" y="114"/>
                </a:cxn>
                <a:cxn ang="0">
                  <a:pos x="271" y="154"/>
                </a:cxn>
                <a:cxn ang="0">
                  <a:pos x="230" y="198"/>
                </a:cxn>
                <a:cxn ang="0">
                  <a:pos x="197" y="244"/>
                </a:cxn>
                <a:cxn ang="0">
                  <a:pos x="176" y="293"/>
                </a:cxn>
                <a:cxn ang="0">
                  <a:pos x="164" y="342"/>
                </a:cxn>
                <a:cxn ang="0">
                  <a:pos x="163" y="371"/>
                </a:cxn>
                <a:cxn ang="0">
                  <a:pos x="163" y="381"/>
                </a:cxn>
                <a:cxn ang="0">
                  <a:pos x="154" y="390"/>
                </a:cxn>
                <a:cxn ang="0">
                  <a:pos x="119" y="403"/>
                </a:cxn>
                <a:cxn ang="0">
                  <a:pos x="81" y="417"/>
                </a:cxn>
                <a:cxn ang="0">
                  <a:pos x="54" y="428"/>
                </a:cxn>
                <a:cxn ang="0">
                  <a:pos x="50" y="429"/>
                </a:cxn>
                <a:cxn ang="0">
                  <a:pos x="50" y="429"/>
                </a:cxn>
                <a:cxn ang="0">
                  <a:pos x="41" y="434"/>
                </a:cxn>
                <a:cxn ang="0">
                  <a:pos x="27" y="444"/>
                </a:cxn>
                <a:cxn ang="0">
                  <a:pos x="15" y="456"/>
                </a:cxn>
                <a:cxn ang="0">
                  <a:pos x="6" y="469"/>
                </a:cxn>
                <a:cxn ang="0">
                  <a:pos x="3" y="482"/>
                </a:cxn>
                <a:cxn ang="0">
                  <a:pos x="0" y="493"/>
                </a:cxn>
                <a:cxn ang="0">
                  <a:pos x="0" y="506"/>
                </a:cxn>
                <a:cxn ang="0">
                  <a:pos x="4" y="520"/>
                </a:cxn>
                <a:cxn ang="0">
                  <a:pos x="15" y="539"/>
                </a:cxn>
                <a:cxn ang="0">
                  <a:pos x="40" y="559"/>
                </a:cxn>
                <a:cxn ang="0">
                  <a:pos x="71" y="568"/>
                </a:cxn>
                <a:cxn ang="0">
                  <a:pos x="104" y="568"/>
                </a:cxn>
                <a:cxn ang="0">
                  <a:pos x="126" y="561"/>
                </a:cxn>
                <a:cxn ang="0">
                  <a:pos x="155" y="550"/>
                </a:cxn>
                <a:cxn ang="0">
                  <a:pos x="196" y="533"/>
                </a:cxn>
                <a:cxn ang="0">
                  <a:pos x="230" y="520"/>
                </a:cxn>
                <a:cxn ang="0">
                  <a:pos x="273" y="529"/>
                </a:cxn>
                <a:cxn ang="0">
                  <a:pos x="342" y="548"/>
                </a:cxn>
                <a:cxn ang="0">
                  <a:pos x="412" y="560"/>
                </a:cxn>
                <a:cxn ang="0">
                  <a:pos x="480" y="566"/>
                </a:cxn>
                <a:cxn ang="0">
                  <a:pos x="548" y="565"/>
                </a:cxn>
                <a:cxn ang="0">
                  <a:pos x="613" y="557"/>
                </a:cxn>
                <a:cxn ang="0">
                  <a:pos x="680" y="545"/>
                </a:cxn>
                <a:cxn ang="0">
                  <a:pos x="745" y="524"/>
                </a:cxn>
                <a:cxn ang="0">
                  <a:pos x="799" y="502"/>
                </a:cxn>
                <a:cxn ang="0">
                  <a:pos x="840" y="482"/>
                </a:cxn>
                <a:cxn ang="0">
                  <a:pos x="879" y="457"/>
                </a:cxn>
                <a:cxn ang="0">
                  <a:pos x="913" y="432"/>
                </a:cxn>
                <a:cxn ang="0">
                  <a:pos x="944" y="405"/>
                </a:cxn>
                <a:cxn ang="0">
                  <a:pos x="971" y="375"/>
                </a:cxn>
                <a:cxn ang="0">
                  <a:pos x="993" y="344"/>
                </a:cxn>
                <a:cxn ang="0">
                  <a:pos x="1009" y="313"/>
                </a:cxn>
                <a:cxn ang="0">
                  <a:pos x="1025" y="257"/>
                </a:cxn>
                <a:cxn ang="0">
                  <a:pos x="1020" y="181"/>
                </a:cxn>
                <a:cxn ang="0">
                  <a:pos x="990" y="121"/>
                </a:cxn>
                <a:cxn ang="0">
                  <a:pos x="948" y="77"/>
                </a:cxn>
                <a:cxn ang="0">
                  <a:pos x="895" y="44"/>
                </a:cxn>
                <a:cxn ang="0">
                  <a:pos x="832" y="19"/>
                </a:cxn>
                <a:cxn ang="0">
                  <a:pos x="761" y="4"/>
                </a:cxn>
                <a:cxn ang="0">
                  <a:pos x="684" y="0"/>
                </a:cxn>
                <a:cxn ang="0">
                  <a:pos x="603" y="5"/>
                </a:cxn>
                <a:cxn ang="0">
                  <a:pos x="519" y="23"/>
                </a:cxn>
              </a:cxnLst>
              <a:rect l="0" t="0" r="r" b="b"/>
              <a:pathLst>
                <a:path w="1026" h="569">
                  <a:moveTo>
                    <a:pt x="477" y="36"/>
                  </a:moveTo>
                  <a:lnTo>
                    <a:pt x="442" y="49"/>
                  </a:lnTo>
                  <a:lnTo>
                    <a:pt x="409" y="63"/>
                  </a:lnTo>
                  <a:lnTo>
                    <a:pt x="378" y="80"/>
                  </a:lnTo>
                  <a:lnTo>
                    <a:pt x="349" y="96"/>
                  </a:lnTo>
                  <a:lnTo>
                    <a:pt x="321" y="114"/>
                  </a:lnTo>
                  <a:lnTo>
                    <a:pt x="295" y="134"/>
                  </a:lnTo>
                  <a:lnTo>
                    <a:pt x="271" y="154"/>
                  </a:lnTo>
                  <a:lnTo>
                    <a:pt x="249" y="176"/>
                  </a:lnTo>
                  <a:lnTo>
                    <a:pt x="230" y="198"/>
                  </a:lnTo>
                  <a:lnTo>
                    <a:pt x="213" y="221"/>
                  </a:lnTo>
                  <a:lnTo>
                    <a:pt x="197" y="244"/>
                  </a:lnTo>
                  <a:lnTo>
                    <a:pt x="186" y="269"/>
                  </a:lnTo>
                  <a:lnTo>
                    <a:pt x="176" y="293"/>
                  </a:lnTo>
                  <a:lnTo>
                    <a:pt x="168" y="317"/>
                  </a:lnTo>
                  <a:lnTo>
                    <a:pt x="164" y="342"/>
                  </a:lnTo>
                  <a:lnTo>
                    <a:pt x="163" y="366"/>
                  </a:lnTo>
                  <a:lnTo>
                    <a:pt x="163" y="371"/>
                  </a:lnTo>
                  <a:lnTo>
                    <a:pt x="163" y="376"/>
                  </a:lnTo>
                  <a:lnTo>
                    <a:pt x="163" y="381"/>
                  </a:lnTo>
                  <a:lnTo>
                    <a:pt x="164" y="387"/>
                  </a:lnTo>
                  <a:lnTo>
                    <a:pt x="154" y="390"/>
                  </a:lnTo>
                  <a:lnTo>
                    <a:pt x="138" y="396"/>
                  </a:lnTo>
                  <a:lnTo>
                    <a:pt x="119" y="403"/>
                  </a:lnTo>
                  <a:lnTo>
                    <a:pt x="100" y="410"/>
                  </a:lnTo>
                  <a:lnTo>
                    <a:pt x="81" y="417"/>
                  </a:lnTo>
                  <a:lnTo>
                    <a:pt x="65" y="424"/>
                  </a:lnTo>
                  <a:lnTo>
                    <a:pt x="54" y="428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30"/>
                  </a:lnTo>
                  <a:lnTo>
                    <a:pt x="41" y="434"/>
                  </a:lnTo>
                  <a:lnTo>
                    <a:pt x="33" y="438"/>
                  </a:lnTo>
                  <a:lnTo>
                    <a:pt x="27" y="444"/>
                  </a:lnTo>
                  <a:lnTo>
                    <a:pt x="20" y="450"/>
                  </a:lnTo>
                  <a:lnTo>
                    <a:pt x="15" y="456"/>
                  </a:lnTo>
                  <a:lnTo>
                    <a:pt x="10" y="462"/>
                  </a:lnTo>
                  <a:lnTo>
                    <a:pt x="6" y="469"/>
                  </a:lnTo>
                  <a:lnTo>
                    <a:pt x="4" y="476"/>
                  </a:lnTo>
                  <a:lnTo>
                    <a:pt x="3" y="482"/>
                  </a:lnTo>
                  <a:lnTo>
                    <a:pt x="1" y="487"/>
                  </a:lnTo>
                  <a:lnTo>
                    <a:pt x="0" y="493"/>
                  </a:lnTo>
                  <a:lnTo>
                    <a:pt x="0" y="498"/>
                  </a:lnTo>
                  <a:lnTo>
                    <a:pt x="0" y="506"/>
                  </a:lnTo>
                  <a:lnTo>
                    <a:pt x="1" y="512"/>
                  </a:lnTo>
                  <a:lnTo>
                    <a:pt x="4" y="520"/>
                  </a:lnTo>
                  <a:lnTo>
                    <a:pt x="6" y="527"/>
                  </a:lnTo>
                  <a:lnTo>
                    <a:pt x="15" y="539"/>
                  </a:lnTo>
                  <a:lnTo>
                    <a:pt x="26" y="550"/>
                  </a:lnTo>
                  <a:lnTo>
                    <a:pt x="40" y="559"/>
                  </a:lnTo>
                  <a:lnTo>
                    <a:pt x="54" y="565"/>
                  </a:lnTo>
                  <a:lnTo>
                    <a:pt x="71" y="568"/>
                  </a:lnTo>
                  <a:lnTo>
                    <a:pt x="87" y="569"/>
                  </a:lnTo>
                  <a:lnTo>
                    <a:pt x="104" y="568"/>
                  </a:lnTo>
                  <a:lnTo>
                    <a:pt x="121" y="563"/>
                  </a:lnTo>
                  <a:lnTo>
                    <a:pt x="126" y="561"/>
                  </a:lnTo>
                  <a:lnTo>
                    <a:pt x="137" y="556"/>
                  </a:lnTo>
                  <a:lnTo>
                    <a:pt x="155" y="550"/>
                  </a:lnTo>
                  <a:lnTo>
                    <a:pt x="176" y="542"/>
                  </a:lnTo>
                  <a:lnTo>
                    <a:pt x="196" y="533"/>
                  </a:lnTo>
                  <a:lnTo>
                    <a:pt x="214" y="527"/>
                  </a:lnTo>
                  <a:lnTo>
                    <a:pt x="230" y="520"/>
                  </a:lnTo>
                  <a:lnTo>
                    <a:pt x="237" y="518"/>
                  </a:lnTo>
                  <a:lnTo>
                    <a:pt x="273" y="529"/>
                  </a:lnTo>
                  <a:lnTo>
                    <a:pt x="308" y="539"/>
                  </a:lnTo>
                  <a:lnTo>
                    <a:pt x="342" y="548"/>
                  </a:lnTo>
                  <a:lnTo>
                    <a:pt x="377" y="555"/>
                  </a:lnTo>
                  <a:lnTo>
                    <a:pt x="412" y="560"/>
                  </a:lnTo>
                  <a:lnTo>
                    <a:pt x="446" y="564"/>
                  </a:lnTo>
                  <a:lnTo>
                    <a:pt x="480" y="566"/>
                  </a:lnTo>
                  <a:lnTo>
                    <a:pt x="513" y="566"/>
                  </a:lnTo>
                  <a:lnTo>
                    <a:pt x="548" y="565"/>
                  </a:lnTo>
                  <a:lnTo>
                    <a:pt x="580" y="563"/>
                  </a:lnTo>
                  <a:lnTo>
                    <a:pt x="613" y="557"/>
                  </a:lnTo>
                  <a:lnTo>
                    <a:pt x="646" y="552"/>
                  </a:lnTo>
                  <a:lnTo>
                    <a:pt x="680" y="545"/>
                  </a:lnTo>
                  <a:lnTo>
                    <a:pt x="712" y="534"/>
                  </a:lnTo>
                  <a:lnTo>
                    <a:pt x="745" y="524"/>
                  </a:lnTo>
                  <a:lnTo>
                    <a:pt x="777" y="511"/>
                  </a:lnTo>
                  <a:lnTo>
                    <a:pt x="799" y="502"/>
                  </a:lnTo>
                  <a:lnTo>
                    <a:pt x="820" y="492"/>
                  </a:lnTo>
                  <a:lnTo>
                    <a:pt x="840" y="482"/>
                  </a:lnTo>
                  <a:lnTo>
                    <a:pt x="861" y="470"/>
                  </a:lnTo>
                  <a:lnTo>
                    <a:pt x="879" y="457"/>
                  </a:lnTo>
                  <a:lnTo>
                    <a:pt x="897" y="446"/>
                  </a:lnTo>
                  <a:lnTo>
                    <a:pt x="913" y="432"/>
                  </a:lnTo>
                  <a:lnTo>
                    <a:pt x="930" y="419"/>
                  </a:lnTo>
                  <a:lnTo>
                    <a:pt x="944" y="405"/>
                  </a:lnTo>
                  <a:lnTo>
                    <a:pt x="958" y="390"/>
                  </a:lnTo>
                  <a:lnTo>
                    <a:pt x="971" y="375"/>
                  </a:lnTo>
                  <a:lnTo>
                    <a:pt x="982" y="360"/>
                  </a:lnTo>
                  <a:lnTo>
                    <a:pt x="993" y="344"/>
                  </a:lnTo>
                  <a:lnTo>
                    <a:pt x="1002" y="329"/>
                  </a:lnTo>
                  <a:lnTo>
                    <a:pt x="1009" y="313"/>
                  </a:lnTo>
                  <a:lnTo>
                    <a:pt x="1016" y="297"/>
                  </a:lnTo>
                  <a:lnTo>
                    <a:pt x="1025" y="257"/>
                  </a:lnTo>
                  <a:lnTo>
                    <a:pt x="1026" y="218"/>
                  </a:lnTo>
                  <a:lnTo>
                    <a:pt x="1020" y="181"/>
                  </a:lnTo>
                  <a:lnTo>
                    <a:pt x="1006" y="145"/>
                  </a:lnTo>
                  <a:lnTo>
                    <a:pt x="990" y="121"/>
                  </a:lnTo>
                  <a:lnTo>
                    <a:pt x="971" y="98"/>
                  </a:lnTo>
                  <a:lnTo>
                    <a:pt x="948" y="77"/>
                  </a:lnTo>
                  <a:lnTo>
                    <a:pt x="923" y="59"/>
                  </a:lnTo>
                  <a:lnTo>
                    <a:pt x="895" y="44"/>
                  </a:lnTo>
                  <a:lnTo>
                    <a:pt x="864" y="30"/>
                  </a:lnTo>
                  <a:lnTo>
                    <a:pt x="832" y="19"/>
                  </a:lnTo>
                  <a:lnTo>
                    <a:pt x="798" y="10"/>
                  </a:lnTo>
                  <a:lnTo>
                    <a:pt x="761" y="4"/>
                  </a:lnTo>
                  <a:lnTo>
                    <a:pt x="723" y="0"/>
                  </a:lnTo>
                  <a:lnTo>
                    <a:pt x="684" y="0"/>
                  </a:lnTo>
                  <a:lnTo>
                    <a:pt x="644" y="1"/>
                  </a:lnTo>
                  <a:lnTo>
                    <a:pt x="603" y="5"/>
                  </a:lnTo>
                  <a:lnTo>
                    <a:pt x="560" y="13"/>
                  </a:lnTo>
                  <a:lnTo>
                    <a:pt x="519" y="23"/>
                  </a:lnTo>
                  <a:lnTo>
                    <a:pt x="47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33" y="156"/>
              <a:ext cx="321" cy="168"/>
            </a:xfrm>
            <a:custGeom>
              <a:avLst/>
              <a:gdLst/>
              <a:ahLst/>
              <a:cxnLst>
                <a:cxn ang="0">
                  <a:pos x="160" y="378"/>
                </a:cxn>
                <a:cxn ang="0">
                  <a:pos x="165" y="367"/>
                </a:cxn>
                <a:cxn ang="0">
                  <a:pos x="163" y="339"/>
                </a:cxn>
                <a:cxn ang="0">
                  <a:pos x="168" y="292"/>
                </a:cxn>
                <a:cxn ang="0">
                  <a:pos x="185" y="244"/>
                </a:cxn>
                <a:cxn ang="0">
                  <a:pos x="213" y="198"/>
                </a:cxn>
                <a:cxn ang="0">
                  <a:pos x="253" y="154"/>
                </a:cxn>
                <a:cxn ang="0">
                  <a:pos x="300" y="115"/>
                </a:cxn>
                <a:cxn ang="0">
                  <a:pos x="358" y="79"/>
                </a:cxn>
                <a:cxn ang="0">
                  <a:pos x="422" y="48"/>
                </a:cxn>
                <a:cxn ang="0">
                  <a:pos x="495" y="23"/>
                </a:cxn>
                <a:cxn ang="0">
                  <a:pos x="572" y="7"/>
                </a:cxn>
                <a:cxn ang="0">
                  <a:pos x="646" y="0"/>
                </a:cxn>
                <a:cxn ang="0">
                  <a:pos x="718" y="4"/>
                </a:cxn>
                <a:cxn ang="0">
                  <a:pos x="785" y="17"/>
                </a:cxn>
                <a:cxn ang="0">
                  <a:pos x="843" y="39"/>
                </a:cxn>
                <a:cxn ang="0">
                  <a:pos x="893" y="68"/>
                </a:cxn>
                <a:cxn ang="0">
                  <a:pos x="930" y="107"/>
                </a:cxn>
                <a:cxn ang="0">
                  <a:pos x="957" y="158"/>
                </a:cxn>
                <a:cxn ang="0">
                  <a:pos x="961" y="221"/>
                </a:cxn>
                <a:cxn ang="0">
                  <a:pos x="947" y="267"/>
                </a:cxn>
                <a:cxn ang="0">
                  <a:pos x="931" y="296"/>
                </a:cxn>
                <a:cxn ang="0">
                  <a:pos x="912" y="324"/>
                </a:cxn>
                <a:cxn ang="0">
                  <a:pos x="886" y="351"/>
                </a:cxn>
                <a:cxn ang="0">
                  <a:pos x="858" y="376"/>
                </a:cxn>
                <a:cxn ang="0">
                  <a:pos x="826" y="400"/>
                </a:cxn>
                <a:cxn ang="0">
                  <a:pos x="791" y="421"/>
                </a:cxn>
                <a:cxn ang="0">
                  <a:pos x="754" y="441"/>
                </a:cxn>
                <a:cxn ang="0">
                  <a:pos x="702" y="461"/>
                </a:cxn>
                <a:cxn ang="0">
                  <a:pos x="639" y="480"/>
                </a:cxn>
                <a:cxn ang="0">
                  <a:pos x="575" y="493"/>
                </a:cxn>
                <a:cxn ang="0">
                  <a:pos x="511" y="501"/>
                </a:cxn>
                <a:cxn ang="0">
                  <a:pos x="445" y="501"/>
                </a:cxn>
                <a:cxn ang="0">
                  <a:pos x="380" y="496"/>
                </a:cxn>
                <a:cxn ang="0">
                  <a:pos x="313" y="483"/>
                </a:cxn>
                <a:cxn ang="0">
                  <a:pos x="245" y="465"/>
                </a:cxn>
                <a:cxn ang="0">
                  <a:pos x="208" y="452"/>
                </a:cxn>
                <a:cxn ang="0">
                  <a:pos x="201" y="452"/>
                </a:cxn>
                <a:cxn ang="0">
                  <a:pos x="77" y="500"/>
                </a:cxn>
                <a:cxn ang="0">
                  <a:pos x="55" y="504"/>
                </a:cxn>
                <a:cxn ang="0">
                  <a:pos x="35" y="501"/>
                </a:cxn>
                <a:cxn ang="0">
                  <a:pos x="17" y="493"/>
                </a:cxn>
                <a:cxn ang="0">
                  <a:pos x="4" y="480"/>
                </a:cxn>
                <a:cxn ang="0">
                  <a:pos x="0" y="468"/>
                </a:cxn>
                <a:cxn ang="0">
                  <a:pos x="3" y="456"/>
                </a:cxn>
                <a:cxn ang="0">
                  <a:pos x="13" y="439"/>
                </a:cxn>
                <a:cxn ang="0">
                  <a:pos x="31" y="428"/>
                </a:cxn>
                <a:cxn ang="0">
                  <a:pos x="31" y="427"/>
                </a:cxn>
                <a:cxn ang="0">
                  <a:pos x="30" y="427"/>
                </a:cxn>
              </a:cxnLst>
              <a:rect l="0" t="0" r="r" b="b"/>
              <a:pathLst>
                <a:path w="962" h="504">
                  <a:moveTo>
                    <a:pt x="155" y="380"/>
                  </a:moveTo>
                  <a:lnTo>
                    <a:pt x="160" y="378"/>
                  </a:lnTo>
                  <a:lnTo>
                    <a:pt x="164" y="373"/>
                  </a:lnTo>
                  <a:lnTo>
                    <a:pt x="165" y="367"/>
                  </a:lnTo>
                  <a:lnTo>
                    <a:pt x="165" y="362"/>
                  </a:lnTo>
                  <a:lnTo>
                    <a:pt x="163" y="339"/>
                  </a:lnTo>
                  <a:lnTo>
                    <a:pt x="164" y="315"/>
                  </a:lnTo>
                  <a:lnTo>
                    <a:pt x="168" y="292"/>
                  </a:lnTo>
                  <a:lnTo>
                    <a:pt x="174" y="267"/>
                  </a:lnTo>
                  <a:lnTo>
                    <a:pt x="185" y="244"/>
                  </a:lnTo>
                  <a:lnTo>
                    <a:pt x="198" y="221"/>
                  </a:lnTo>
                  <a:lnTo>
                    <a:pt x="213" y="198"/>
                  </a:lnTo>
                  <a:lnTo>
                    <a:pt x="232" y="176"/>
                  </a:lnTo>
                  <a:lnTo>
                    <a:pt x="253" y="154"/>
                  </a:lnTo>
                  <a:lnTo>
                    <a:pt x="276" y="134"/>
                  </a:lnTo>
                  <a:lnTo>
                    <a:pt x="300" y="115"/>
                  </a:lnTo>
                  <a:lnTo>
                    <a:pt x="328" y="95"/>
                  </a:lnTo>
                  <a:lnTo>
                    <a:pt x="358" y="79"/>
                  </a:lnTo>
                  <a:lnTo>
                    <a:pt x="389" y="62"/>
                  </a:lnTo>
                  <a:lnTo>
                    <a:pt x="422" y="48"/>
                  </a:lnTo>
                  <a:lnTo>
                    <a:pt x="457" y="35"/>
                  </a:lnTo>
                  <a:lnTo>
                    <a:pt x="495" y="23"/>
                  </a:lnTo>
                  <a:lnTo>
                    <a:pt x="534" y="13"/>
                  </a:lnTo>
                  <a:lnTo>
                    <a:pt x="572" y="7"/>
                  </a:lnTo>
                  <a:lnTo>
                    <a:pt x="609" y="3"/>
                  </a:lnTo>
                  <a:lnTo>
                    <a:pt x="646" y="0"/>
                  </a:lnTo>
                  <a:lnTo>
                    <a:pt x="684" y="2"/>
                  </a:lnTo>
                  <a:lnTo>
                    <a:pt x="718" y="4"/>
                  </a:lnTo>
                  <a:lnTo>
                    <a:pt x="753" y="9"/>
                  </a:lnTo>
                  <a:lnTo>
                    <a:pt x="785" y="17"/>
                  </a:lnTo>
                  <a:lnTo>
                    <a:pt x="814" y="27"/>
                  </a:lnTo>
                  <a:lnTo>
                    <a:pt x="843" y="39"/>
                  </a:lnTo>
                  <a:lnTo>
                    <a:pt x="868" y="53"/>
                  </a:lnTo>
                  <a:lnTo>
                    <a:pt x="893" y="68"/>
                  </a:lnTo>
                  <a:lnTo>
                    <a:pt x="913" y="86"/>
                  </a:lnTo>
                  <a:lnTo>
                    <a:pt x="930" y="107"/>
                  </a:lnTo>
                  <a:lnTo>
                    <a:pt x="944" y="129"/>
                  </a:lnTo>
                  <a:lnTo>
                    <a:pt x="957" y="158"/>
                  </a:lnTo>
                  <a:lnTo>
                    <a:pt x="962" y="189"/>
                  </a:lnTo>
                  <a:lnTo>
                    <a:pt x="961" y="221"/>
                  </a:lnTo>
                  <a:lnTo>
                    <a:pt x="953" y="253"/>
                  </a:lnTo>
                  <a:lnTo>
                    <a:pt x="947" y="267"/>
                  </a:lnTo>
                  <a:lnTo>
                    <a:pt x="940" y="281"/>
                  </a:lnTo>
                  <a:lnTo>
                    <a:pt x="931" y="296"/>
                  </a:lnTo>
                  <a:lnTo>
                    <a:pt x="922" y="310"/>
                  </a:lnTo>
                  <a:lnTo>
                    <a:pt x="912" y="324"/>
                  </a:lnTo>
                  <a:lnTo>
                    <a:pt x="899" y="338"/>
                  </a:lnTo>
                  <a:lnTo>
                    <a:pt x="886" y="351"/>
                  </a:lnTo>
                  <a:lnTo>
                    <a:pt x="873" y="364"/>
                  </a:lnTo>
                  <a:lnTo>
                    <a:pt x="858" y="376"/>
                  </a:lnTo>
                  <a:lnTo>
                    <a:pt x="843" y="388"/>
                  </a:lnTo>
                  <a:lnTo>
                    <a:pt x="826" y="400"/>
                  </a:lnTo>
                  <a:lnTo>
                    <a:pt x="809" y="411"/>
                  </a:lnTo>
                  <a:lnTo>
                    <a:pt x="791" y="421"/>
                  </a:lnTo>
                  <a:lnTo>
                    <a:pt x="773" y="432"/>
                  </a:lnTo>
                  <a:lnTo>
                    <a:pt x="754" y="441"/>
                  </a:lnTo>
                  <a:lnTo>
                    <a:pt x="734" y="450"/>
                  </a:lnTo>
                  <a:lnTo>
                    <a:pt x="702" y="461"/>
                  </a:lnTo>
                  <a:lnTo>
                    <a:pt x="671" y="471"/>
                  </a:lnTo>
                  <a:lnTo>
                    <a:pt x="639" y="480"/>
                  </a:lnTo>
                  <a:lnTo>
                    <a:pt x="607" y="488"/>
                  </a:lnTo>
                  <a:lnTo>
                    <a:pt x="575" y="493"/>
                  </a:lnTo>
                  <a:lnTo>
                    <a:pt x="543" y="498"/>
                  </a:lnTo>
                  <a:lnTo>
                    <a:pt x="511" y="501"/>
                  </a:lnTo>
                  <a:lnTo>
                    <a:pt x="478" y="501"/>
                  </a:lnTo>
                  <a:lnTo>
                    <a:pt x="445" y="501"/>
                  </a:lnTo>
                  <a:lnTo>
                    <a:pt x="413" y="498"/>
                  </a:lnTo>
                  <a:lnTo>
                    <a:pt x="380" y="496"/>
                  </a:lnTo>
                  <a:lnTo>
                    <a:pt x="346" y="489"/>
                  </a:lnTo>
                  <a:lnTo>
                    <a:pt x="313" y="483"/>
                  </a:lnTo>
                  <a:lnTo>
                    <a:pt x="280" y="475"/>
                  </a:lnTo>
                  <a:lnTo>
                    <a:pt x="245" y="465"/>
                  </a:lnTo>
                  <a:lnTo>
                    <a:pt x="210" y="453"/>
                  </a:lnTo>
                  <a:lnTo>
                    <a:pt x="208" y="452"/>
                  </a:lnTo>
                  <a:lnTo>
                    <a:pt x="205" y="452"/>
                  </a:lnTo>
                  <a:lnTo>
                    <a:pt x="201" y="452"/>
                  </a:lnTo>
                  <a:lnTo>
                    <a:pt x="199" y="453"/>
                  </a:lnTo>
                  <a:lnTo>
                    <a:pt x="77" y="500"/>
                  </a:lnTo>
                  <a:lnTo>
                    <a:pt x="67" y="502"/>
                  </a:lnTo>
                  <a:lnTo>
                    <a:pt x="55" y="504"/>
                  </a:lnTo>
                  <a:lnTo>
                    <a:pt x="45" y="504"/>
                  </a:lnTo>
                  <a:lnTo>
                    <a:pt x="35" y="501"/>
                  </a:lnTo>
                  <a:lnTo>
                    <a:pt x="24" y="498"/>
                  </a:lnTo>
                  <a:lnTo>
                    <a:pt x="17" y="493"/>
                  </a:lnTo>
                  <a:lnTo>
                    <a:pt x="9" y="488"/>
                  </a:lnTo>
                  <a:lnTo>
                    <a:pt x="4" y="480"/>
                  </a:lnTo>
                  <a:lnTo>
                    <a:pt x="1" y="474"/>
                  </a:lnTo>
                  <a:lnTo>
                    <a:pt x="0" y="468"/>
                  </a:lnTo>
                  <a:lnTo>
                    <a:pt x="0" y="462"/>
                  </a:lnTo>
                  <a:lnTo>
                    <a:pt x="3" y="456"/>
                  </a:lnTo>
                  <a:lnTo>
                    <a:pt x="6" y="447"/>
                  </a:lnTo>
                  <a:lnTo>
                    <a:pt x="13" y="439"/>
                  </a:lnTo>
                  <a:lnTo>
                    <a:pt x="21" y="433"/>
                  </a:lnTo>
                  <a:lnTo>
                    <a:pt x="31" y="428"/>
                  </a:lnTo>
                  <a:lnTo>
                    <a:pt x="31" y="428"/>
                  </a:lnTo>
                  <a:lnTo>
                    <a:pt x="31" y="427"/>
                  </a:lnTo>
                  <a:lnTo>
                    <a:pt x="30" y="427"/>
                  </a:lnTo>
                  <a:lnTo>
                    <a:pt x="30" y="427"/>
                  </a:lnTo>
                  <a:lnTo>
                    <a:pt x="155" y="380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3" y="94"/>
              <a:ext cx="357" cy="201"/>
            </a:xfrm>
            <a:custGeom>
              <a:avLst/>
              <a:gdLst/>
              <a:ahLst/>
              <a:cxnLst>
                <a:cxn ang="0">
                  <a:pos x="255" y="85"/>
                </a:cxn>
                <a:cxn ang="0">
                  <a:pos x="226" y="100"/>
                </a:cxn>
                <a:cxn ang="0">
                  <a:pos x="191" y="121"/>
                </a:cxn>
                <a:cxn ang="0">
                  <a:pos x="154" y="147"/>
                </a:cxn>
                <a:cxn ang="0">
                  <a:pos x="117" y="177"/>
                </a:cxn>
                <a:cxn ang="0">
                  <a:pos x="81" y="213"/>
                </a:cxn>
                <a:cxn ang="0">
                  <a:pos x="50" y="256"/>
                </a:cxn>
                <a:cxn ang="0">
                  <a:pos x="25" y="303"/>
                </a:cxn>
                <a:cxn ang="0">
                  <a:pos x="7" y="360"/>
                </a:cxn>
                <a:cxn ang="0">
                  <a:pos x="0" y="424"/>
                </a:cxn>
                <a:cxn ang="0">
                  <a:pos x="9" y="489"/>
                </a:cxn>
                <a:cxn ang="0">
                  <a:pos x="32" y="557"/>
                </a:cxn>
                <a:cxn ang="0">
                  <a:pos x="54" y="598"/>
                </a:cxn>
                <a:cxn ang="0">
                  <a:pos x="68" y="604"/>
                </a:cxn>
                <a:cxn ang="0">
                  <a:pos x="186" y="575"/>
                </a:cxn>
                <a:cxn ang="0">
                  <a:pos x="188" y="575"/>
                </a:cxn>
                <a:cxn ang="0">
                  <a:pos x="189" y="574"/>
                </a:cxn>
                <a:cxn ang="0">
                  <a:pos x="211" y="566"/>
                </a:cxn>
                <a:cxn ang="0">
                  <a:pos x="258" y="548"/>
                </a:cxn>
                <a:cxn ang="0">
                  <a:pos x="325" y="520"/>
                </a:cxn>
                <a:cxn ang="0">
                  <a:pos x="404" y="484"/>
                </a:cxn>
                <a:cxn ang="0">
                  <a:pos x="490" y="442"/>
                </a:cxn>
                <a:cxn ang="0">
                  <a:pos x="576" y="394"/>
                </a:cxn>
                <a:cxn ang="0">
                  <a:pos x="653" y="343"/>
                </a:cxn>
                <a:cxn ang="0">
                  <a:pos x="717" y="288"/>
                </a:cxn>
                <a:cxn ang="0">
                  <a:pos x="745" y="285"/>
                </a:cxn>
                <a:cxn ang="0">
                  <a:pos x="779" y="284"/>
                </a:cxn>
                <a:cxn ang="0">
                  <a:pos x="816" y="285"/>
                </a:cxn>
                <a:cxn ang="0">
                  <a:pos x="856" y="288"/>
                </a:cxn>
                <a:cxn ang="0">
                  <a:pos x="893" y="294"/>
                </a:cxn>
                <a:cxn ang="0">
                  <a:pos x="928" y="303"/>
                </a:cxn>
                <a:cxn ang="0">
                  <a:pos x="957" y="317"/>
                </a:cxn>
                <a:cxn ang="0">
                  <a:pos x="979" y="335"/>
                </a:cxn>
                <a:cxn ang="0">
                  <a:pos x="990" y="363"/>
                </a:cxn>
                <a:cxn ang="0">
                  <a:pos x="987" y="401"/>
                </a:cxn>
                <a:cxn ang="0">
                  <a:pos x="987" y="419"/>
                </a:cxn>
                <a:cxn ang="0">
                  <a:pos x="999" y="432"/>
                </a:cxn>
                <a:cxn ang="0">
                  <a:pos x="1017" y="432"/>
                </a:cxn>
                <a:cxn ang="0">
                  <a:pos x="1030" y="420"/>
                </a:cxn>
                <a:cxn ang="0">
                  <a:pos x="1040" y="398"/>
                </a:cxn>
                <a:cxn ang="0">
                  <a:pos x="1060" y="345"/>
                </a:cxn>
                <a:cxn ang="0">
                  <a:pos x="1070" y="272"/>
                </a:cxn>
                <a:cxn ang="0">
                  <a:pos x="1058" y="190"/>
                </a:cxn>
                <a:cxn ang="0">
                  <a:pos x="1039" y="148"/>
                </a:cxn>
                <a:cxn ang="0">
                  <a:pos x="1011" y="112"/>
                </a:cxn>
                <a:cxn ang="0">
                  <a:pos x="972" y="80"/>
                </a:cxn>
                <a:cxn ang="0">
                  <a:pos x="925" y="54"/>
                </a:cxn>
                <a:cxn ang="0">
                  <a:pos x="839" y="23"/>
                </a:cxn>
                <a:cxn ang="0">
                  <a:pos x="749" y="5"/>
                </a:cxn>
                <a:cxn ang="0">
                  <a:pos x="657" y="0"/>
                </a:cxn>
                <a:cxn ang="0">
                  <a:pos x="567" y="4"/>
                </a:cxn>
                <a:cxn ang="0">
                  <a:pos x="480" y="16"/>
                </a:cxn>
                <a:cxn ang="0">
                  <a:pos x="400" y="32"/>
                </a:cxn>
                <a:cxn ang="0">
                  <a:pos x="329" y="54"/>
                </a:cxn>
                <a:cxn ang="0">
                  <a:pos x="268" y="78"/>
                </a:cxn>
              </a:cxnLst>
              <a:rect l="0" t="0" r="r" b="b"/>
              <a:pathLst>
                <a:path w="1070" h="604">
                  <a:moveTo>
                    <a:pt x="268" y="78"/>
                  </a:moveTo>
                  <a:lnTo>
                    <a:pt x="255" y="85"/>
                  </a:lnTo>
                  <a:lnTo>
                    <a:pt x="241" y="91"/>
                  </a:lnTo>
                  <a:lnTo>
                    <a:pt x="226" y="100"/>
                  </a:lnTo>
                  <a:lnTo>
                    <a:pt x="209" y="109"/>
                  </a:lnTo>
                  <a:lnTo>
                    <a:pt x="191" y="121"/>
                  </a:lnTo>
                  <a:lnTo>
                    <a:pt x="173" y="132"/>
                  </a:lnTo>
                  <a:lnTo>
                    <a:pt x="154" y="147"/>
                  </a:lnTo>
                  <a:lnTo>
                    <a:pt x="136" y="161"/>
                  </a:lnTo>
                  <a:lnTo>
                    <a:pt x="117" y="177"/>
                  </a:lnTo>
                  <a:lnTo>
                    <a:pt x="99" y="195"/>
                  </a:lnTo>
                  <a:lnTo>
                    <a:pt x="81" y="213"/>
                  </a:lnTo>
                  <a:lnTo>
                    <a:pt x="64" y="234"/>
                  </a:lnTo>
                  <a:lnTo>
                    <a:pt x="50" y="256"/>
                  </a:lnTo>
                  <a:lnTo>
                    <a:pt x="36" y="279"/>
                  </a:lnTo>
                  <a:lnTo>
                    <a:pt x="25" y="303"/>
                  </a:lnTo>
                  <a:lnTo>
                    <a:pt x="14" y="329"/>
                  </a:lnTo>
                  <a:lnTo>
                    <a:pt x="7" y="360"/>
                  </a:lnTo>
                  <a:lnTo>
                    <a:pt x="2" y="392"/>
                  </a:lnTo>
                  <a:lnTo>
                    <a:pt x="0" y="424"/>
                  </a:lnTo>
                  <a:lnTo>
                    <a:pt x="3" y="456"/>
                  </a:lnTo>
                  <a:lnTo>
                    <a:pt x="9" y="489"/>
                  </a:lnTo>
                  <a:lnTo>
                    <a:pt x="18" y="524"/>
                  </a:lnTo>
                  <a:lnTo>
                    <a:pt x="32" y="557"/>
                  </a:lnTo>
                  <a:lnTo>
                    <a:pt x="49" y="592"/>
                  </a:lnTo>
                  <a:lnTo>
                    <a:pt x="54" y="598"/>
                  </a:lnTo>
                  <a:lnTo>
                    <a:pt x="61" y="602"/>
                  </a:lnTo>
                  <a:lnTo>
                    <a:pt x="68" y="604"/>
                  </a:lnTo>
                  <a:lnTo>
                    <a:pt x="76" y="604"/>
                  </a:lnTo>
                  <a:lnTo>
                    <a:pt x="186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9" y="574"/>
                  </a:lnTo>
                  <a:lnTo>
                    <a:pt x="195" y="571"/>
                  </a:lnTo>
                  <a:lnTo>
                    <a:pt x="211" y="566"/>
                  </a:lnTo>
                  <a:lnTo>
                    <a:pt x="231" y="559"/>
                  </a:lnTo>
                  <a:lnTo>
                    <a:pt x="258" y="548"/>
                  </a:lnTo>
                  <a:lnTo>
                    <a:pt x="289" y="535"/>
                  </a:lnTo>
                  <a:lnTo>
                    <a:pt x="325" y="520"/>
                  </a:lnTo>
                  <a:lnTo>
                    <a:pt x="363" y="503"/>
                  </a:lnTo>
                  <a:lnTo>
                    <a:pt x="404" y="484"/>
                  </a:lnTo>
                  <a:lnTo>
                    <a:pt x="447" y="465"/>
                  </a:lnTo>
                  <a:lnTo>
                    <a:pt x="490" y="442"/>
                  </a:lnTo>
                  <a:lnTo>
                    <a:pt x="534" y="419"/>
                  </a:lnTo>
                  <a:lnTo>
                    <a:pt x="576" y="394"/>
                  </a:lnTo>
                  <a:lnTo>
                    <a:pt x="616" y="369"/>
                  </a:lnTo>
                  <a:lnTo>
                    <a:pt x="653" y="343"/>
                  </a:lnTo>
                  <a:lnTo>
                    <a:pt x="688" y="316"/>
                  </a:lnTo>
                  <a:lnTo>
                    <a:pt x="717" y="288"/>
                  </a:lnTo>
                  <a:lnTo>
                    <a:pt x="730" y="286"/>
                  </a:lnTo>
                  <a:lnTo>
                    <a:pt x="745" y="285"/>
                  </a:lnTo>
                  <a:lnTo>
                    <a:pt x="761" y="285"/>
                  </a:lnTo>
                  <a:lnTo>
                    <a:pt x="779" y="284"/>
                  </a:lnTo>
                  <a:lnTo>
                    <a:pt x="797" y="285"/>
                  </a:lnTo>
                  <a:lnTo>
                    <a:pt x="816" y="285"/>
                  </a:lnTo>
                  <a:lnTo>
                    <a:pt x="835" y="286"/>
                  </a:lnTo>
                  <a:lnTo>
                    <a:pt x="856" y="288"/>
                  </a:lnTo>
                  <a:lnTo>
                    <a:pt x="875" y="290"/>
                  </a:lnTo>
                  <a:lnTo>
                    <a:pt x="893" y="294"/>
                  </a:lnTo>
                  <a:lnTo>
                    <a:pt x="911" y="298"/>
                  </a:lnTo>
                  <a:lnTo>
                    <a:pt x="928" y="303"/>
                  </a:lnTo>
                  <a:lnTo>
                    <a:pt x="943" y="310"/>
                  </a:lnTo>
                  <a:lnTo>
                    <a:pt x="957" y="317"/>
                  </a:lnTo>
                  <a:lnTo>
                    <a:pt x="969" y="325"/>
                  </a:lnTo>
                  <a:lnTo>
                    <a:pt x="979" y="335"/>
                  </a:lnTo>
                  <a:lnTo>
                    <a:pt x="987" y="348"/>
                  </a:lnTo>
                  <a:lnTo>
                    <a:pt x="990" y="363"/>
                  </a:lnTo>
                  <a:lnTo>
                    <a:pt x="990" y="381"/>
                  </a:lnTo>
                  <a:lnTo>
                    <a:pt x="987" y="401"/>
                  </a:lnTo>
                  <a:lnTo>
                    <a:pt x="985" y="410"/>
                  </a:lnTo>
                  <a:lnTo>
                    <a:pt x="987" y="419"/>
                  </a:lnTo>
                  <a:lnTo>
                    <a:pt x="992" y="426"/>
                  </a:lnTo>
                  <a:lnTo>
                    <a:pt x="999" y="432"/>
                  </a:lnTo>
                  <a:lnTo>
                    <a:pt x="1008" y="434"/>
                  </a:lnTo>
                  <a:lnTo>
                    <a:pt x="1017" y="432"/>
                  </a:lnTo>
                  <a:lnTo>
                    <a:pt x="1024" y="428"/>
                  </a:lnTo>
                  <a:lnTo>
                    <a:pt x="1030" y="420"/>
                  </a:lnTo>
                  <a:lnTo>
                    <a:pt x="1034" y="414"/>
                  </a:lnTo>
                  <a:lnTo>
                    <a:pt x="1040" y="398"/>
                  </a:lnTo>
                  <a:lnTo>
                    <a:pt x="1049" y="375"/>
                  </a:lnTo>
                  <a:lnTo>
                    <a:pt x="1060" y="345"/>
                  </a:lnTo>
                  <a:lnTo>
                    <a:pt x="1066" y="311"/>
                  </a:lnTo>
                  <a:lnTo>
                    <a:pt x="1070" y="272"/>
                  </a:lnTo>
                  <a:lnTo>
                    <a:pt x="1067" y="231"/>
                  </a:lnTo>
                  <a:lnTo>
                    <a:pt x="1058" y="190"/>
                  </a:lnTo>
                  <a:lnTo>
                    <a:pt x="1049" y="168"/>
                  </a:lnTo>
                  <a:lnTo>
                    <a:pt x="1039" y="148"/>
                  </a:lnTo>
                  <a:lnTo>
                    <a:pt x="1026" y="130"/>
                  </a:lnTo>
                  <a:lnTo>
                    <a:pt x="1011" y="112"/>
                  </a:lnTo>
                  <a:lnTo>
                    <a:pt x="993" y="95"/>
                  </a:lnTo>
                  <a:lnTo>
                    <a:pt x="972" y="80"/>
                  </a:lnTo>
                  <a:lnTo>
                    <a:pt x="949" y="67"/>
                  </a:lnTo>
                  <a:lnTo>
                    <a:pt x="925" y="54"/>
                  </a:lnTo>
                  <a:lnTo>
                    <a:pt x="883" y="37"/>
                  </a:lnTo>
                  <a:lnTo>
                    <a:pt x="839" y="23"/>
                  </a:lnTo>
                  <a:lnTo>
                    <a:pt x="794" y="13"/>
                  </a:lnTo>
                  <a:lnTo>
                    <a:pt x="749" y="5"/>
                  </a:lnTo>
                  <a:lnTo>
                    <a:pt x="703" y="1"/>
                  </a:lnTo>
                  <a:lnTo>
                    <a:pt x="657" y="0"/>
                  </a:lnTo>
                  <a:lnTo>
                    <a:pt x="612" y="0"/>
                  </a:lnTo>
                  <a:lnTo>
                    <a:pt x="567" y="4"/>
                  </a:lnTo>
                  <a:lnTo>
                    <a:pt x="522" y="9"/>
                  </a:lnTo>
                  <a:lnTo>
                    <a:pt x="480" y="16"/>
                  </a:lnTo>
                  <a:lnTo>
                    <a:pt x="439" y="23"/>
                  </a:lnTo>
                  <a:lnTo>
                    <a:pt x="400" y="32"/>
                  </a:lnTo>
                  <a:lnTo>
                    <a:pt x="363" y="44"/>
                  </a:lnTo>
                  <a:lnTo>
                    <a:pt x="329" y="54"/>
                  </a:lnTo>
                  <a:lnTo>
                    <a:pt x="297" y="67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9" y="110"/>
              <a:ext cx="324" cy="167"/>
            </a:xfrm>
            <a:custGeom>
              <a:avLst/>
              <a:gdLst/>
              <a:ahLst/>
              <a:cxnLst>
                <a:cxn ang="0">
                  <a:pos x="1" y="350"/>
                </a:cxn>
                <a:cxn ang="0">
                  <a:pos x="6" y="313"/>
                </a:cxn>
                <a:cxn ang="0">
                  <a:pos x="21" y="272"/>
                </a:cxn>
                <a:cxn ang="0">
                  <a:pos x="44" y="231"/>
                </a:cxn>
                <a:cxn ang="0">
                  <a:pos x="72" y="195"/>
                </a:cxn>
                <a:cxn ang="0">
                  <a:pos x="104" y="163"/>
                </a:cxn>
                <a:cxn ang="0">
                  <a:pos x="137" y="135"/>
                </a:cxn>
                <a:cxn ang="0">
                  <a:pos x="171" y="112"/>
                </a:cxn>
                <a:cxn ang="0">
                  <a:pos x="201" y="94"/>
                </a:cxn>
                <a:cxn ang="0">
                  <a:pos x="228" y="80"/>
                </a:cxn>
                <a:cxn ang="0">
                  <a:pos x="267" y="63"/>
                </a:cxn>
                <a:cxn ang="0">
                  <a:pos x="328" y="41"/>
                </a:cxn>
                <a:cxn ang="0">
                  <a:pos x="400" y="22"/>
                </a:cxn>
                <a:cxn ang="0">
                  <a:pos x="480" y="8"/>
                </a:cxn>
                <a:cxn ang="0">
                  <a:pos x="563" y="0"/>
                </a:cxn>
                <a:cxn ang="0">
                  <a:pos x="649" y="1"/>
                </a:cxn>
                <a:cxn ang="0">
                  <a:pos x="735" y="11"/>
                </a:cxn>
                <a:cxn ang="0">
                  <a:pos x="818" y="33"/>
                </a:cxn>
                <a:cxn ang="0">
                  <a:pos x="877" y="59"/>
                </a:cxn>
                <a:cxn ang="0">
                  <a:pos x="911" y="82"/>
                </a:cxn>
                <a:cxn ang="0">
                  <a:pos x="938" y="109"/>
                </a:cxn>
                <a:cxn ang="0">
                  <a:pos x="957" y="140"/>
                </a:cxn>
                <a:cxn ang="0">
                  <a:pos x="967" y="171"/>
                </a:cxn>
                <a:cxn ang="0">
                  <a:pos x="972" y="200"/>
                </a:cxn>
                <a:cxn ang="0">
                  <a:pos x="972" y="226"/>
                </a:cxn>
                <a:cxn ang="0">
                  <a:pos x="970" y="246"/>
                </a:cxn>
                <a:cxn ang="0">
                  <a:pos x="968" y="255"/>
                </a:cxn>
                <a:cxn ang="0">
                  <a:pos x="968" y="255"/>
                </a:cxn>
                <a:cxn ang="0">
                  <a:pos x="953" y="240"/>
                </a:cxn>
                <a:cxn ang="0">
                  <a:pos x="914" y="216"/>
                </a:cxn>
                <a:cxn ang="0">
                  <a:pos x="868" y="200"/>
                </a:cxn>
                <a:cxn ang="0">
                  <a:pos x="818" y="191"/>
                </a:cxn>
                <a:cxn ang="0">
                  <a:pos x="770" y="187"/>
                </a:cxn>
                <a:cxn ang="0">
                  <a:pos x="725" y="186"/>
                </a:cxn>
                <a:cxn ang="0">
                  <a:pos x="687" y="187"/>
                </a:cxn>
                <a:cxn ang="0">
                  <a:pos x="662" y="189"/>
                </a:cxn>
                <a:cxn ang="0">
                  <a:pos x="650" y="191"/>
                </a:cxn>
                <a:cxn ang="0">
                  <a:pos x="643" y="195"/>
                </a:cxn>
                <a:cxn ang="0">
                  <a:pos x="613" y="225"/>
                </a:cxn>
                <a:cxn ang="0">
                  <a:pos x="545" y="276"/>
                </a:cxn>
                <a:cxn ang="0">
                  <a:pos x="466" y="325"/>
                </a:cxn>
                <a:cxn ang="0">
                  <a:pos x="380" y="370"/>
                </a:cxn>
                <a:cxn ang="0">
                  <a:pos x="298" y="409"/>
                </a:cxn>
                <a:cxn ang="0">
                  <a:pos x="223" y="440"/>
                </a:cxn>
                <a:cxn ang="0">
                  <a:pos x="165" y="463"/>
                </a:cxn>
                <a:cxn ang="0">
                  <a:pos x="131" y="476"/>
                </a:cxn>
                <a:cxn ang="0">
                  <a:pos x="121" y="480"/>
                </a:cxn>
                <a:cxn ang="0">
                  <a:pos x="101" y="485"/>
                </a:cxn>
                <a:cxn ang="0">
                  <a:pos x="73" y="492"/>
                </a:cxn>
                <a:cxn ang="0">
                  <a:pos x="46" y="499"/>
                </a:cxn>
                <a:cxn ang="0">
                  <a:pos x="19" y="467"/>
                </a:cxn>
                <a:cxn ang="0">
                  <a:pos x="3" y="402"/>
                </a:cxn>
              </a:cxnLst>
              <a:rect l="0" t="0" r="r" b="b"/>
              <a:pathLst>
                <a:path w="972" h="502">
                  <a:moveTo>
                    <a:pt x="0" y="368"/>
                  </a:moveTo>
                  <a:lnTo>
                    <a:pt x="1" y="350"/>
                  </a:lnTo>
                  <a:lnTo>
                    <a:pt x="3" y="331"/>
                  </a:lnTo>
                  <a:lnTo>
                    <a:pt x="6" y="313"/>
                  </a:lnTo>
                  <a:lnTo>
                    <a:pt x="12" y="295"/>
                  </a:lnTo>
                  <a:lnTo>
                    <a:pt x="21" y="272"/>
                  </a:lnTo>
                  <a:lnTo>
                    <a:pt x="31" y="252"/>
                  </a:lnTo>
                  <a:lnTo>
                    <a:pt x="44" y="231"/>
                  </a:lnTo>
                  <a:lnTo>
                    <a:pt x="56" y="212"/>
                  </a:lnTo>
                  <a:lnTo>
                    <a:pt x="72" y="195"/>
                  </a:lnTo>
                  <a:lnTo>
                    <a:pt x="87" y="178"/>
                  </a:lnTo>
                  <a:lnTo>
                    <a:pt x="104" y="163"/>
                  </a:lnTo>
                  <a:lnTo>
                    <a:pt x="121" y="148"/>
                  </a:lnTo>
                  <a:lnTo>
                    <a:pt x="137" y="135"/>
                  </a:lnTo>
                  <a:lnTo>
                    <a:pt x="154" y="123"/>
                  </a:lnTo>
                  <a:lnTo>
                    <a:pt x="171" y="112"/>
                  </a:lnTo>
                  <a:lnTo>
                    <a:pt x="187" y="103"/>
                  </a:lnTo>
                  <a:lnTo>
                    <a:pt x="201" y="94"/>
                  </a:lnTo>
                  <a:lnTo>
                    <a:pt x="215" y="86"/>
                  </a:lnTo>
                  <a:lnTo>
                    <a:pt x="228" y="80"/>
                  </a:lnTo>
                  <a:lnTo>
                    <a:pt x="240" y="74"/>
                  </a:lnTo>
                  <a:lnTo>
                    <a:pt x="267" y="63"/>
                  </a:lnTo>
                  <a:lnTo>
                    <a:pt x="296" y="51"/>
                  </a:lnTo>
                  <a:lnTo>
                    <a:pt x="328" y="41"/>
                  </a:lnTo>
                  <a:lnTo>
                    <a:pt x="363" y="31"/>
                  </a:lnTo>
                  <a:lnTo>
                    <a:pt x="400" y="22"/>
                  </a:lnTo>
                  <a:lnTo>
                    <a:pt x="439" y="14"/>
                  </a:lnTo>
                  <a:lnTo>
                    <a:pt x="480" y="8"/>
                  </a:lnTo>
                  <a:lnTo>
                    <a:pt x="521" y="4"/>
                  </a:lnTo>
                  <a:lnTo>
                    <a:pt x="563" y="0"/>
                  </a:lnTo>
                  <a:lnTo>
                    <a:pt x="605" y="0"/>
                  </a:lnTo>
                  <a:lnTo>
                    <a:pt x="649" y="1"/>
                  </a:lnTo>
                  <a:lnTo>
                    <a:pt x="693" y="5"/>
                  </a:lnTo>
                  <a:lnTo>
                    <a:pt x="735" y="11"/>
                  </a:lnTo>
                  <a:lnTo>
                    <a:pt x="777" y="20"/>
                  </a:lnTo>
                  <a:lnTo>
                    <a:pt x="818" y="33"/>
                  </a:lnTo>
                  <a:lnTo>
                    <a:pt x="858" y="49"/>
                  </a:lnTo>
                  <a:lnTo>
                    <a:pt x="877" y="59"/>
                  </a:lnTo>
                  <a:lnTo>
                    <a:pt x="895" y="69"/>
                  </a:lnTo>
                  <a:lnTo>
                    <a:pt x="911" y="82"/>
                  </a:lnTo>
                  <a:lnTo>
                    <a:pt x="925" y="95"/>
                  </a:lnTo>
                  <a:lnTo>
                    <a:pt x="938" y="109"/>
                  </a:lnTo>
                  <a:lnTo>
                    <a:pt x="948" y="123"/>
                  </a:lnTo>
                  <a:lnTo>
                    <a:pt x="957" y="140"/>
                  </a:lnTo>
                  <a:lnTo>
                    <a:pt x="963" y="157"/>
                  </a:lnTo>
                  <a:lnTo>
                    <a:pt x="967" y="171"/>
                  </a:lnTo>
                  <a:lnTo>
                    <a:pt x="970" y="186"/>
                  </a:lnTo>
                  <a:lnTo>
                    <a:pt x="972" y="200"/>
                  </a:lnTo>
                  <a:lnTo>
                    <a:pt x="972" y="214"/>
                  </a:lnTo>
                  <a:lnTo>
                    <a:pt x="972" y="226"/>
                  </a:lnTo>
                  <a:lnTo>
                    <a:pt x="971" y="236"/>
                  </a:lnTo>
                  <a:lnTo>
                    <a:pt x="970" y="246"/>
                  </a:lnTo>
                  <a:lnTo>
                    <a:pt x="968" y="257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53" y="240"/>
                  </a:lnTo>
                  <a:lnTo>
                    <a:pt x="935" y="227"/>
                  </a:lnTo>
                  <a:lnTo>
                    <a:pt x="914" y="216"/>
                  </a:lnTo>
                  <a:lnTo>
                    <a:pt x="893" y="208"/>
                  </a:lnTo>
                  <a:lnTo>
                    <a:pt x="868" y="200"/>
                  </a:lnTo>
                  <a:lnTo>
                    <a:pt x="844" y="195"/>
                  </a:lnTo>
                  <a:lnTo>
                    <a:pt x="818" y="191"/>
                  </a:lnTo>
                  <a:lnTo>
                    <a:pt x="794" y="189"/>
                  </a:lnTo>
                  <a:lnTo>
                    <a:pt x="770" y="187"/>
                  </a:lnTo>
                  <a:lnTo>
                    <a:pt x="746" y="186"/>
                  </a:lnTo>
                  <a:lnTo>
                    <a:pt x="725" y="186"/>
                  </a:lnTo>
                  <a:lnTo>
                    <a:pt x="704" y="186"/>
                  </a:lnTo>
                  <a:lnTo>
                    <a:pt x="687" y="187"/>
                  </a:lnTo>
                  <a:lnTo>
                    <a:pt x="673" y="189"/>
                  </a:lnTo>
                  <a:lnTo>
                    <a:pt x="662" y="189"/>
                  </a:lnTo>
                  <a:lnTo>
                    <a:pt x="655" y="190"/>
                  </a:lnTo>
                  <a:lnTo>
                    <a:pt x="650" y="191"/>
                  </a:lnTo>
                  <a:lnTo>
                    <a:pt x="646" y="193"/>
                  </a:lnTo>
                  <a:lnTo>
                    <a:pt x="643" y="195"/>
                  </a:lnTo>
                  <a:lnTo>
                    <a:pt x="640" y="198"/>
                  </a:lnTo>
                  <a:lnTo>
                    <a:pt x="613" y="225"/>
                  </a:lnTo>
                  <a:lnTo>
                    <a:pt x="581" y="250"/>
                  </a:lnTo>
                  <a:lnTo>
                    <a:pt x="545" y="276"/>
                  </a:lnTo>
                  <a:lnTo>
                    <a:pt x="507" y="302"/>
                  </a:lnTo>
                  <a:lnTo>
                    <a:pt x="466" y="325"/>
                  </a:lnTo>
                  <a:lnTo>
                    <a:pt x="423" y="348"/>
                  </a:lnTo>
                  <a:lnTo>
                    <a:pt x="380" y="370"/>
                  </a:lnTo>
                  <a:lnTo>
                    <a:pt x="339" y="390"/>
                  </a:lnTo>
                  <a:lnTo>
                    <a:pt x="298" y="409"/>
                  </a:lnTo>
                  <a:lnTo>
                    <a:pt x="259" y="426"/>
                  </a:lnTo>
                  <a:lnTo>
                    <a:pt x="223" y="440"/>
                  </a:lnTo>
                  <a:lnTo>
                    <a:pt x="192" y="453"/>
                  </a:lnTo>
                  <a:lnTo>
                    <a:pt x="165" y="463"/>
                  </a:lnTo>
                  <a:lnTo>
                    <a:pt x="145" y="471"/>
                  </a:lnTo>
                  <a:lnTo>
                    <a:pt x="131" y="476"/>
                  </a:lnTo>
                  <a:lnTo>
                    <a:pt x="124" y="479"/>
                  </a:lnTo>
                  <a:lnTo>
                    <a:pt x="121" y="480"/>
                  </a:lnTo>
                  <a:lnTo>
                    <a:pt x="113" y="483"/>
                  </a:lnTo>
                  <a:lnTo>
                    <a:pt x="101" y="485"/>
                  </a:lnTo>
                  <a:lnTo>
                    <a:pt x="88" y="488"/>
                  </a:lnTo>
                  <a:lnTo>
                    <a:pt x="73" y="492"/>
                  </a:lnTo>
                  <a:lnTo>
                    <a:pt x="59" y="495"/>
                  </a:lnTo>
                  <a:lnTo>
                    <a:pt x="46" y="499"/>
                  </a:lnTo>
                  <a:lnTo>
                    <a:pt x="35" y="502"/>
                  </a:lnTo>
                  <a:lnTo>
                    <a:pt x="19" y="467"/>
                  </a:lnTo>
                  <a:lnTo>
                    <a:pt x="9" y="434"/>
                  </a:lnTo>
                  <a:lnTo>
                    <a:pt x="3" y="402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73" y="238"/>
              <a:ext cx="25" cy="34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3" y="8"/>
                </a:cxn>
                <a:cxn ang="0">
                  <a:pos x="1" y="12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1" y="26"/>
                </a:cxn>
                <a:cxn ang="0">
                  <a:pos x="3" y="30"/>
                </a:cxn>
                <a:cxn ang="0">
                  <a:pos x="6" y="33"/>
                </a:cxn>
                <a:cxn ang="0">
                  <a:pos x="7" y="34"/>
                </a:cxn>
                <a:cxn ang="0">
                  <a:pos x="12" y="39"/>
                </a:cxn>
                <a:cxn ang="0">
                  <a:pos x="19" y="46"/>
                </a:cxn>
                <a:cxn ang="0">
                  <a:pos x="27" y="53"/>
                </a:cxn>
                <a:cxn ang="0">
                  <a:pos x="21" y="59"/>
                </a:cxn>
                <a:cxn ang="0">
                  <a:pos x="16" y="64"/>
                </a:cxn>
                <a:cxn ang="0">
                  <a:pos x="12" y="66"/>
                </a:cxn>
                <a:cxn ang="0">
                  <a:pos x="11" y="68"/>
                </a:cxn>
                <a:cxn ang="0">
                  <a:pos x="7" y="71"/>
                </a:cxn>
                <a:cxn ang="0">
                  <a:pos x="6" y="75"/>
                </a:cxn>
                <a:cxn ang="0">
                  <a:pos x="3" y="79"/>
                </a:cxn>
                <a:cxn ang="0">
                  <a:pos x="3" y="83"/>
                </a:cxn>
                <a:cxn ang="0">
                  <a:pos x="3" y="86"/>
                </a:cxn>
                <a:cxn ang="0">
                  <a:pos x="5" y="89"/>
                </a:cxn>
                <a:cxn ang="0">
                  <a:pos x="6" y="93"/>
                </a:cxn>
                <a:cxn ang="0">
                  <a:pos x="9" y="96"/>
                </a:cxn>
                <a:cxn ang="0">
                  <a:pos x="15" y="101"/>
                </a:cxn>
                <a:cxn ang="0">
                  <a:pos x="21" y="102"/>
                </a:cxn>
                <a:cxn ang="0">
                  <a:pos x="28" y="101"/>
                </a:cxn>
                <a:cxn ang="0">
                  <a:pos x="34" y="97"/>
                </a:cxn>
                <a:cxn ang="0">
                  <a:pos x="66" y="70"/>
                </a:cxn>
                <a:cxn ang="0">
                  <a:pos x="69" y="68"/>
                </a:cxn>
                <a:cxn ang="0">
                  <a:pos x="71" y="64"/>
                </a:cxn>
                <a:cxn ang="0">
                  <a:pos x="73" y="60"/>
                </a:cxn>
                <a:cxn ang="0">
                  <a:pos x="73" y="56"/>
                </a:cxn>
                <a:cxn ang="0">
                  <a:pos x="73" y="52"/>
                </a:cxn>
                <a:cxn ang="0">
                  <a:pos x="71" y="48"/>
                </a:cxn>
                <a:cxn ang="0">
                  <a:pos x="70" y="44"/>
                </a:cxn>
                <a:cxn ang="0">
                  <a:pos x="68" y="42"/>
                </a:cxn>
                <a:cxn ang="0">
                  <a:pos x="33" y="5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5" y="6"/>
                </a:cxn>
              </a:cxnLst>
              <a:rect l="0" t="0" r="r" b="b"/>
              <a:pathLst>
                <a:path w="73" h="102">
                  <a:moveTo>
                    <a:pt x="5" y="6"/>
                  </a:move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12" y="39"/>
                  </a:lnTo>
                  <a:lnTo>
                    <a:pt x="19" y="46"/>
                  </a:lnTo>
                  <a:lnTo>
                    <a:pt x="27" y="53"/>
                  </a:lnTo>
                  <a:lnTo>
                    <a:pt x="21" y="59"/>
                  </a:lnTo>
                  <a:lnTo>
                    <a:pt x="16" y="64"/>
                  </a:lnTo>
                  <a:lnTo>
                    <a:pt x="12" y="66"/>
                  </a:lnTo>
                  <a:lnTo>
                    <a:pt x="11" y="68"/>
                  </a:lnTo>
                  <a:lnTo>
                    <a:pt x="7" y="71"/>
                  </a:lnTo>
                  <a:lnTo>
                    <a:pt x="6" y="75"/>
                  </a:lnTo>
                  <a:lnTo>
                    <a:pt x="3" y="79"/>
                  </a:lnTo>
                  <a:lnTo>
                    <a:pt x="3" y="83"/>
                  </a:lnTo>
                  <a:lnTo>
                    <a:pt x="3" y="86"/>
                  </a:lnTo>
                  <a:lnTo>
                    <a:pt x="5" y="89"/>
                  </a:lnTo>
                  <a:lnTo>
                    <a:pt x="6" y="93"/>
                  </a:lnTo>
                  <a:lnTo>
                    <a:pt x="9" y="96"/>
                  </a:lnTo>
                  <a:lnTo>
                    <a:pt x="15" y="101"/>
                  </a:lnTo>
                  <a:lnTo>
                    <a:pt x="21" y="102"/>
                  </a:lnTo>
                  <a:lnTo>
                    <a:pt x="28" y="101"/>
                  </a:lnTo>
                  <a:lnTo>
                    <a:pt x="34" y="97"/>
                  </a:lnTo>
                  <a:lnTo>
                    <a:pt x="66" y="70"/>
                  </a:lnTo>
                  <a:lnTo>
                    <a:pt x="69" y="68"/>
                  </a:lnTo>
                  <a:lnTo>
                    <a:pt x="71" y="64"/>
                  </a:lnTo>
                  <a:lnTo>
                    <a:pt x="73" y="60"/>
                  </a:lnTo>
                  <a:lnTo>
                    <a:pt x="73" y="56"/>
                  </a:lnTo>
                  <a:lnTo>
                    <a:pt x="73" y="52"/>
                  </a:lnTo>
                  <a:lnTo>
                    <a:pt x="71" y="48"/>
                  </a:lnTo>
                  <a:lnTo>
                    <a:pt x="70" y="44"/>
                  </a:lnTo>
                  <a:lnTo>
                    <a:pt x="68" y="4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08" y="246"/>
              <a:ext cx="15" cy="15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8"/>
                </a:cxn>
                <a:cxn ang="0">
                  <a:pos x="14" y="42"/>
                </a:cxn>
                <a:cxn ang="0">
                  <a:pos x="21" y="44"/>
                </a:cxn>
                <a:cxn ang="0">
                  <a:pos x="29" y="42"/>
                </a:cxn>
                <a:cxn ang="0">
                  <a:pos x="37" y="38"/>
                </a:cxn>
                <a:cxn ang="0">
                  <a:pos x="42" y="30"/>
                </a:cxn>
                <a:cxn ang="0">
                  <a:pos x="43" y="22"/>
                </a:cxn>
                <a:cxn ang="0">
                  <a:pos x="42" y="13"/>
                </a:cxn>
                <a:cxn ang="0">
                  <a:pos x="37" y="7"/>
                </a:cxn>
                <a:cxn ang="0">
                  <a:pos x="30" y="2"/>
                </a:cxn>
                <a:cxn ang="0">
                  <a:pos x="21" y="0"/>
                </a:cxn>
                <a:cxn ang="0">
                  <a:pos x="14" y="2"/>
                </a:cxn>
                <a:cxn ang="0">
                  <a:pos x="6" y="7"/>
                </a:cxn>
                <a:cxn ang="0">
                  <a:pos x="2" y="13"/>
                </a:cxn>
                <a:cxn ang="0">
                  <a:pos x="0" y="22"/>
                </a:cxn>
                <a:cxn ang="0">
                  <a:pos x="1" y="30"/>
                </a:cxn>
              </a:cxnLst>
              <a:rect l="0" t="0" r="r" b="b"/>
              <a:pathLst>
                <a:path w="43" h="44">
                  <a:moveTo>
                    <a:pt x="1" y="30"/>
                  </a:moveTo>
                  <a:lnTo>
                    <a:pt x="6" y="38"/>
                  </a:lnTo>
                  <a:lnTo>
                    <a:pt x="14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7" y="38"/>
                  </a:lnTo>
                  <a:lnTo>
                    <a:pt x="42" y="30"/>
                  </a:lnTo>
                  <a:lnTo>
                    <a:pt x="43" y="22"/>
                  </a:lnTo>
                  <a:lnTo>
                    <a:pt x="42" y="13"/>
                  </a:lnTo>
                  <a:lnTo>
                    <a:pt x="37" y="7"/>
                  </a:lnTo>
                  <a:lnTo>
                    <a:pt x="30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06" y="214"/>
              <a:ext cx="14" cy="14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7"/>
                </a:cxn>
                <a:cxn ang="0">
                  <a:pos x="13" y="42"/>
                </a:cxn>
                <a:cxn ang="0">
                  <a:pos x="22" y="43"/>
                </a:cxn>
                <a:cxn ang="0">
                  <a:pos x="30" y="42"/>
                </a:cxn>
                <a:cxn ang="0">
                  <a:pos x="36" y="38"/>
                </a:cxn>
                <a:cxn ang="0">
                  <a:pos x="41" y="30"/>
                </a:cxn>
                <a:cxn ang="0">
                  <a:pos x="42" y="23"/>
                </a:cxn>
                <a:cxn ang="0">
                  <a:pos x="41" y="14"/>
                </a:cxn>
                <a:cxn ang="0">
                  <a:pos x="36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13" y="2"/>
                </a:cxn>
                <a:cxn ang="0">
                  <a:pos x="6" y="6"/>
                </a:cxn>
                <a:cxn ang="0">
                  <a:pos x="1" y="14"/>
                </a:cxn>
                <a:cxn ang="0">
                  <a:pos x="0" y="21"/>
                </a:cxn>
                <a:cxn ang="0">
                  <a:pos x="1" y="30"/>
                </a:cxn>
              </a:cxnLst>
              <a:rect l="0" t="0" r="r" b="b"/>
              <a:pathLst>
                <a:path w="42" h="43">
                  <a:moveTo>
                    <a:pt x="1" y="30"/>
                  </a:moveTo>
                  <a:lnTo>
                    <a:pt x="6" y="37"/>
                  </a:lnTo>
                  <a:lnTo>
                    <a:pt x="13" y="42"/>
                  </a:lnTo>
                  <a:lnTo>
                    <a:pt x="22" y="43"/>
                  </a:lnTo>
                  <a:lnTo>
                    <a:pt x="30" y="42"/>
                  </a:lnTo>
                  <a:lnTo>
                    <a:pt x="36" y="38"/>
                  </a:lnTo>
                  <a:lnTo>
                    <a:pt x="41" y="30"/>
                  </a:lnTo>
                  <a:lnTo>
                    <a:pt x="42" y="23"/>
                  </a:lnTo>
                  <a:lnTo>
                    <a:pt x="41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75" y="71"/>
              <a:ext cx="129" cy="311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1" y="116"/>
                </a:cxn>
                <a:cxn ang="0">
                  <a:pos x="0" y="207"/>
                </a:cxn>
                <a:cxn ang="0">
                  <a:pos x="1" y="292"/>
                </a:cxn>
                <a:cxn ang="0">
                  <a:pos x="5" y="369"/>
                </a:cxn>
                <a:cxn ang="0">
                  <a:pos x="11" y="439"/>
                </a:cxn>
                <a:cxn ang="0">
                  <a:pos x="20" y="503"/>
                </a:cxn>
                <a:cxn ang="0">
                  <a:pos x="31" y="562"/>
                </a:cxn>
                <a:cxn ang="0">
                  <a:pos x="43" y="615"/>
                </a:cxn>
                <a:cxn ang="0">
                  <a:pos x="57" y="663"/>
                </a:cxn>
                <a:cxn ang="0">
                  <a:pos x="74" y="705"/>
                </a:cxn>
                <a:cxn ang="0">
                  <a:pos x="91" y="743"/>
                </a:cxn>
                <a:cxn ang="0">
                  <a:pos x="109" y="776"/>
                </a:cxn>
                <a:cxn ang="0">
                  <a:pos x="127" y="805"/>
                </a:cxn>
                <a:cxn ang="0">
                  <a:pos x="146" y="829"/>
                </a:cxn>
                <a:cxn ang="0">
                  <a:pos x="164" y="851"/>
                </a:cxn>
                <a:cxn ang="0">
                  <a:pos x="183" y="869"/>
                </a:cxn>
                <a:cxn ang="0">
                  <a:pos x="218" y="895"/>
                </a:cxn>
                <a:cxn ang="0">
                  <a:pos x="251" y="913"/>
                </a:cxn>
                <a:cxn ang="0">
                  <a:pos x="282" y="924"/>
                </a:cxn>
                <a:cxn ang="0">
                  <a:pos x="310" y="931"/>
                </a:cxn>
                <a:cxn ang="0">
                  <a:pos x="334" y="933"/>
                </a:cxn>
                <a:cxn ang="0">
                  <a:pos x="354" y="933"/>
                </a:cxn>
                <a:cxn ang="0">
                  <a:pos x="367" y="932"/>
                </a:cxn>
                <a:cxn ang="0">
                  <a:pos x="372" y="931"/>
                </a:cxn>
                <a:cxn ang="0">
                  <a:pos x="378" y="928"/>
                </a:cxn>
                <a:cxn ang="0">
                  <a:pos x="383" y="923"/>
                </a:cxn>
                <a:cxn ang="0">
                  <a:pos x="386" y="917"/>
                </a:cxn>
                <a:cxn ang="0">
                  <a:pos x="386" y="909"/>
                </a:cxn>
                <a:cxn ang="0">
                  <a:pos x="383" y="903"/>
                </a:cxn>
                <a:cxn ang="0">
                  <a:pos x="378" y="897"/>
                </a:cxn>
                <a:cxn ang="0">
                  <a:pos x="372" y="895"/>
                </a:cxn>
                <a:cxn ang="0">
                  <a:pos x="364" y="895"/>
                </a:cxn>
                <a:cxn ang="0">
                  <a:pos x="360" y="896"/>
                </a:cxn>
                <a:cxn ang="0">
                  <a:pos x="350" y="896"/>
                </a:cxn>
                <a:cxn ang="0">
                  <a:pos x="333" y="896"/>
                </a:cxn>
                <a:cxn ang="0">
                  <a:pos x="314" y="895"/>
                </a:cxn>
                <a:cxn ang="0">
                  <a:pos x="290" y="888"/>
                </a:cxn>
                <a:cxn ang="0">
                  <a:pos x="264" y="878"/>
                </a:cxn>
                <a:cxn ang="0">
                  <a:pos x="236" y="863"/>
                </a:cxn>
                <a:cxn ang="0">
                  <a:pos x="206" y="841"/>
                </a:cxn>
                <a:cxn ang="0">
                  <a:pos x="170" y="804"/>
                </a:cxn>
                <a:cxn ang="0">
                  <a:pos x="136" y="752"/>
                </a:cxn>
                <a:cxn ang="0">
                  <a:pos x="104" y="684"/>
                </a:cxn>
                <a:cxn ang="0">
                  <a:pos x="77" y="598"/>
                </a:cxn>
                <a:cxn ang="0">
                  <a:pos x="54" y="491"/>
                </a:cxn>
                <a:cxn ang="0">
                  <a:pos x="39" y="360"/>
                </a:cxn>
                <a:cxn ang="0">
                  <a:pos x="36" y="203"/>
                </a:cxn>
                <a:cxn ang="0">
                  <a:pos x="42" y="19"/>
                </a:cxn>
                <a:cxn ang="0">
                  <a:pos x="42" y="12"/>
                </a:cxn>
                <a:cxn ang="0">
                  <a:pos x="38" y="7"/>
                </a:cxn>
                <a:cxn ang="0">
                  <a:pos x="33" y="3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3" y="4"/>
                </a:cxn>
                <a:cxn ang="0">
                  <a:pos x="9" y="9"/>
                </a:cxn>
                <a:cxn ang="0">
                  <a:pos x="6" y="17"/>
                </a:cxn>
              </a:cxnLst>
              <a:rect l="0" t="0" r="r" b="b"/>
              <a:pathLst>
                <a:path w="386" h="933">
                  <a:moveTo>
                    <a:pt x="6" y="17"/>
                  </a:moveTo>
                  <a:lnTo>
                    <a:pt x="1" y="116"/>
                  </a:lnTo>
                  <a:lnTo>
                    <a:pt x="0" y="207"/>
                  </a:lnTo>
                  <a:lnTo>
                    <a:pt x="1" y="292"/>
                  </a:lnTo>
                  <a:lnTo>
                    <a:pt x="5" y="369"/>
                  </a:lnTo>
                  <a:lnTo>
                    <a:pt x="11" y="439"/>
                  </a:lnTo>
                  <a:lnTo>
                    <a:pt x="20" y="503"/>
                  </a:lnTo>
                  <a:lnTo>
                    <a:pt x="31" y="562"/>
                  </a:lnTo>
                  <a:lnTo>
                    <a:pt x="43" y="615"/>
                  </a:lnTo>
                  <a:lnTo>
                    <a:pt x="57" y="663"/>
                  </a:lnTo>
                  <a:lnTo>
                    <a:pt x="74" y="705"/>
                  </a:lnTo>
                  <a:lnTo>
                    <a:pt x="91" y="743"/>
                  </a:lnTo>
                  <a:lnTo>
                    <a:pt x="109" y="776"/>
                  </a:lnTo>
                  <a:lnTo>
                    <a:pt x="127" y="805"/>
                  </a:lnTo>
                  <a:lnTo>
                    <a:pt x="146" y="829"/>
                  </a:lnTo>
                  <a:lnTo>
                    <a:pt x="164" y="851"/>
                  </a:lnTo>
                  <a:lnTo>
                    <a:pt x="183" y="869"/>
                  </a:lnTo>
                  <a:lnTo>
                    <a:pt x="218" y="895"/>
                  </a:lnTo>
                  <a:lnTo>
                    <a:pt x="251" y="913"/>
                  </a:lnTo>
                  <a:lnTo>
                    <a:pt x="282" y="924"/>
                  </a:lnTo>
                  <a:lnTo>
                    <a:pt x="310" y="931"/>
                  </a:lnTo>
                  <a:lnTo>
                    <a:pt x="334" y="933"/>
                  </a:lnTo>
                  <a:lnTo>
                    <a:pt x="354" y="933"/>
                  </a:lnTo>
                  <a:lnTo>
                    <a:pt x="367" y="932"/>
                  </a:lnTo>
                  <a:lnTo>
                    <a:pt x="372" y="931"/>
                  </a:lnTo>
                  <a:lnTo>
                    <a:pt x="378" y="928"/>
                  </a:lnTo>
                  <a:lnTo>
                    <a:pt x="383" y="923"/>
                  </a:lnTo>
                  <a:lnTo>
                    <a:pt x="386" y="917"/>
                  </a:lnTo>
                  <a:lnTo>
                    <a:pt x="386" y="909"/>
                  </a:lnTo>
                  <a:lnTo>
                    <a:pt x="383" y="903"/>
                  </a:lnTo>
                  <a:lnTo>
                    <a:pt x="378" y="897"/>
                  </a:lnTo>
                  <a:lnTo>
                    <a:pt x="372" y="895"/>
                  </a:lnTo>
                  <a:lnTo>
                    <a:pt x="364" y="895"/>
                  </a:lnTo>
                  <a:lnTo>
                    <a:pt x="360" y="896"/>
                  </a:lnTo>
                  <a:lnTo>
                    <a:pt x="350" y="896"/>
                  </a:lnTo>
                  <a:lnTo>
                    <a:pt x="333" y="896"/>
                  </a:lnTo>
                  <a:lnTo>
                    <a:pt x="314" y="895"/>
                  </a:lnTo>
                  <a:lnTo>
                    <a:pt x="290" y="888"/>
                  </a:lnTo>
                  <a:lnTo>
                    <a:pt x="264" y="878"/>
                  </a:lnTo>
                  <a:lnTo>
                    <a:pt x="236" y="863"/>
                  </a:lnTo>
                  <a:lnTo>
                    <a:pt x="206" y="841"/>
                  </a:lnTo>
                  <a:lnTo>
                    <a:pt x="170" y="804"/>
                  </a:lnTo>
                  <a:lnTo>
                    <a:pt x="136" y="752"/>
                  </a:lnTo>
                  <a:lnTo>
                    <a:pt x="104" y="684"/>
                  </a:lnTo>
                  <a:lnTo>
                    <a:pt x="77" y="598"/>
                  </a:lnTo>
                  <a:lnTo>
                    <a:pt x="54" y="491"/>
                  </a:lnTo>
                  <a:lnTo>
                    <a:pt x="39" y="360"/>
                  </a:lnTo>
                  <a:lnTo>
                    <a:pt x="36" y="203"/>
                  </a:lnTo>
                  <a:lnTo>
                    <a:pt x="42" y="19"/>
                  </a:lnTo>
                  <a:lnTo>
                    <a:pt x="42" y="12"/>
                  </a:lnTo>
                  <a:lnTo>
                    <a:pt x="38" y="7"/>
                  </a:lnTo>
                  <a:lnTo>
                    <a:pt x="33" y="3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3" y="4"/>
                  </a:lnTo>
                  <a:lnTo>
                    <a:pt x="9" y="9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62" y="0"/>
              <a:ext cx="66" cy="83"/>
            </a:xfrm>
            <a:custGeom>
              <a:avLst/>
              <a:gdLst/>
              <a:ahLst/>
              <a:cxnLst>
                <a:cxn ang="0">
                  <a:pos x="113" y="3"/>
                </a:cxn>
                <a:cxn ang="0">
                  <a:pos x="104" y="9"/>
                </a:cxn>
                <a:cxn ang="0">
                  <a:pos x="97" y="14"/>
                </a:cxn>
                <a:cxn ang="0">
                  <a:pos x="94" y="12"/>
                </a:cxn>
                <a:cxn ang="0">
                  <a:pos x="83" y="10"/>
                </a:cxn>
                <a:cxn ang="0">
                  <a:pos x="65" y="15"/>
                </a:cxn>
                <a:cxn ang="0">
                  <a:pos x="50" y="27"/>
                </a:cxn>
                <a:cxn ang="0">
                  <a:pos x="36" y="41"/>
                </a:cxn>
                <a:cxn ang="0">
                  <a:pos x="29" y="50"/>
                </a:cxn>
                <a:cxn ang="0">
                  <a:pos x="29" y="50"/>
                </a:cxn>
                <a:cxn ang="0">
                  <a:pos x="26" y="55"/>
                </a:cxn>
                <a:cxn ang="0">
                  <a:pos x="12" y="86"/>
                </a:cxn>
                <a:cxn ang="0">
                  <a:pos x="0" y="135"/>
                </a:cxn>
                <a:cxn ang="0">
                  <a:pos x="8" y="191"/>
                </a:cxn>
                <a:cxn ang="0">
                  <a:pos x="29" y="227"/>
                </a:cxn>
                <a:cxn ang="0">
                  <a:pos x="42" y="239"/>
                </a:cxn>
                <a:cxn ang="0">
                  <a:pos x="56" y="246"/>
                </a:cxn>
                <a:cxn ang="0">
                  <a:pos x="72" y="250"/>
                </a:cxn>
                <a:cxn ang="0">
                  <a:pos x="94" y="248"/>
                </a:cxn>
                <a:cxn ang="0">
                  <a:pos x="118" y="234"/>
                </a:cxn>
                <a:cxn ang="0">
                  <a:pos x="137" y="216"/>
                </a:cxn>
                <a:cxn ang="0">
                  <a:pos x="147" y="200"/>
                </a:cxn>
                <a:cxn ang="0">
                  <a:pos x="169" y="168"/>
                </a:cxn>
                <a:cxn ang="0">
                  <a:pos x="191" y="131"/>
                </a:cxn>
                <a:cxn ang="0">
                  <a:pos x="197" y="109"/>
                </a:cxn>
                <a:cxn ang="0">
                  <a:pos x="194" y="99"/>
                </a:cxn>
                <a:cxn ang="0">
                  <a:pos x="183" y="91"/>
                </a:cxn>
                <a:cxn ang="0">
                  <a:pos x="167" y="92"/>
                </a:cxn>
                <a:cxn ang="0">
                  <a:pos x="158" y="90"/>
                </a:cxn>
                <a:cxn ang="0">
                  <a:pos x="159" y="77"/>
                </a:cxn>
                <a:cxn ang="0">
                  <a:pos x="159" y="55"/>
                </a:cxn>
                <a:cxn ang="0">
                  <a:pos x="153" y="27"/>
                </a:cxn>
                <a:cxn ang="0">
                  <a:pos x="142" y="10"/>
                </a:cxn>
                <a:cxn ang="0">
                  <a:pos x="131" y="3"/>
                </a:cxn>
                <a:cxn ang="0">
                  <a:pos x="122" y="0"/>
                </a:cxn>
                <a:cxn ang="0">
                  <a:pos x="117" y="0"/>
                </a:cxn>
              </a:cxnLst>
              <a:rect l="0" t="0" r="r" b="b"/>
              <a:pathLst>
                <a:path w="197" h="250">
                  <a:moveTo>
                    <a:pt x="114" y="1"/>
                  </a:moveTo>
                  <a:lnTo>
                    <a:pt x="113" y="3"/>
                  </a:lnTo>
                  <a:lnTo>
                    <a:pt x="109" y="5"/>
                  </a:lnTo>
                  <a:lnTo>
                    <a:pt x="104" y="9"/>
                  </a:lnTo>
                  <a:lnTo>
                    <a:pt x="99" y="15"/>
                  </a:lnTo>
                  <a:lnTo>
                    <a:pt x="97" y="14"/>
                  </a:lnTo>
                  <a:lnTo>
                    <a:pt x="96" y="13"/>
                  </a:lnTo>
                  <a:lnTo>
                    <a:pt x="94" y="12"/>
                  </a:lnTo>
                  <a:lnTo>
                    <a:pt x="92" y="12"/>
                  </a:lnTo>
                  <a:lnTo>
                    <a:pt x="83" y="10"/>
                  </a:lnTo>
                  <a:lnTo>
                    <a:pt x="74" y="12"/>
                  </a:lnTo>
                  <a:lnTo>
                    <a:pt x="65" y="15"/>
                  </a:lnTo>
                  <a:lnTo>
                    <a:pt x="58" y="21"/>
                  </a:lnTo>
                  <a:lnTo>
                    <a:pt x="50" y="27"/>
                  </a:lnTo>
                  <a:lnTo>
                    <a:pt x="42" y="33"/>
                  </a:lnTo>
                  <a:lnTo>
                    <a:pt x="36" y="41"/>
                  </a:lnTo>
                  <a:lnTo>
                    <a:pt x="29" y="49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6" y="55"/>
                  </a:lnTo>
                  <a:lnTo>
                    <a:pt x="19" y="68"/>
                  </a:lnTo>
                  <a:lnTo>
                    <a:pt x="12" y="86"/>
                  </a:lnTo>
                  <a:lnTo>
                    <a:pt x="4" y="109"/>
                  </a:lnTo>
                  <a:lnTo>
                    <a:pt x="0" y="135"/>
                  </a:lnTo>
                  <a:lnTo>
                    <a:pt x="0" y="163"/>
                  </a:lnTo>
                  <a:lnTo>
                    <a:pt x="8" y="191"/>
                  </a:lnTo>
                  <a:lnTo>
                    <a:pt x="23" y="220"/>
                  </a:lnTo>
                  <a:lnTo>
                    <a:pt x="29" y="227"/>
                  </a:lnTo>
                  <a:lnTo>
                    <a:pt x="36" y="234"/>
                  </a:lnTo>
                  <a:lnTo>
                    <a:pt x="42" y="239"/>
                  </a:lnTo>
                  <a:lnTo>
                    <a:pt x="50" y="244"/>
                  </a:lnTo>
                  <a:lnTo>
                    <a:pt x="56" y="246"/>
                  </a:lnTo>
                  <a:lnTo>
                    <a:pt x="64" y="249"/>
                  </a:lnTo>
                  <a:lnTo>
                    <a:pt x="72" y="250"/>
                  </a:lnTo>
                  <a:lnTo>
                    <a:pt x="79" y="250"/>
                  </a:lnTo>
                  <a:lnTo>
                    <a:pt x="94" y="248"/>
                  </a:lnTo>
                  <a:lnTo>
                    <a:pt x="106" y="241"/>
                  </a:lnTo>
                  <a:lnTo>
                    <a:pt x="118" y="234"/>
                  </a:lnTo>
                  <a:lnTo>
                    <a:pt x="128" y="225"/>
                  </a:lnTo>
                  <a:lnTo>
                    <a:pt x="137" y="216"/>
                  </a:lnTo>
                  <a:lnTo>
                    <a:pt x="144" y="207"/>
                  </a:lnTo>
                  <a:lnTo>
                    <a:pt x="147" y="200"/>
                  </a:lnTo>
                  <a:lnTo>
                    <a:pt x="150" y="196"/>
                  </a:lnTo>
                  <a:lnTo>
                    <a:pt x="169" y="168"/>
                  </a:lnTo>
                  <a:lnTo>
                    <a:pt x="183" y="148"/>
                  </a:lnTo>
                  <a:lnTo>
                    <a:pt x="191" y="131"/>
                  </a:lnTo>
                  <a:lnTo>
                    <a:pt x="196" y="118"/>
                  </a:lnTo>
                  <a:lnTo>
                    <a:pt x="197" y="109"/>
                  </a:lnTo>
                  <a:lnTo>
                    <a:pt x="196" y="103"/>
                  </a:lnTo>
                  <a:lnTo>
                    <a:pt x="194" y="99"/>
                  </a:lnTo>
                  <a:lnTo>
                    <a:pt x="191" y="96"/>
                  </a:lnTo>
                  <a:lnTo>
                    <a:pt x="183" y="91"/>
                  </a:lnTo>
                  <a:lnTo>
                    <a:pt x="176" y="90"/>
                  </a:lnTo>
                  <a:lnTo>
                    <a:pt x="167" y="92"/>
                  </a:lnTo>
                  <a:lnTo>
                    <a:pt x="158" y="96"/>
                  </a:lnTo>
                  <a:lnTo>
                    <a:pt x="158" y="90"/>
                  </a:lnTo>
                  <a:lnTo>
                    <a:pt x="159" y="83"/>
                  </a:lnTo>
                  <a:lnTo>
                    <a:pt x="159" y="77"/>
                  </a:lnTo>
                  <a:lnTo>
                    <a:pt x="159" y="69"/>
                  </a:lnTo>
                  <a:lnTo>
                    <a:pt x="159" y="55"/>
                  </a:lnTo>
                  <a:lnTo>
                    <a:pt x="156" y="40"/>
                  </a:lnTo>
                  <a:lnTo>
                    <a:pt x="153" y="27"/>
                  </a:lnTo>
                  <a:lnTo>
                    <a:pt x="147" y="15"/>
                  </a:lnTo>
                  <a:lnTo>
                    <a:pt x="142" y="10"/>
                  </a:lnTo>
                  <a:lnTo>
                    <a:pt x="137" y="5"/>
                  </a:lnTo>
                  <a:lnTo>
                    <a:pt x="131" y="3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73" y="13"/>
              <a:ext cx="38" cy="59"/>
            </a:xfrm>
            <a:custGeom>
              <a:avLst/>
              <a:gdLst/>
              <a:ahLst/>
              <a:cxnLst>
                <a:cxn ang="0">
                  <a:pos x="85" y="7"/>
                </a:cxn>
                <a:cxn ang="0">
                  <a:pos x="89" y="2"/>
                </a:cxn>
                <a:cxn ang="0">
                  <a:pos x="91" y="5"/>
                </a:cxn>
                <a:cxn ang="0">
                  <a:pos x="94" y="20"/>
                </a:cxn>
                <a:cxn ang="0">
                  <a:pos x="94" y="43"/>
                </a:cxn>
                <a:cxn ang="0">
                  <a:pos x="91" y="73"/>
                </a:cxn>
                <a:cxn ang="0">
                  <a:pos x="87" y="89"/>
                </a:cxn>
                <a:cxn ang="0">
                  <a:pos x="87" y="91"/>
                </a:cxn>
                <a:cxn ang="0">
                  <a:pos x="89" y="96"/>
                </a:cxn>
                <a:cxn ang="0">
                  <a:pos x="92" y="104"/>
                </a:cxn>
                <a:cxn ang="0">
                  <a:pos x="100" y="109"/>
                </a:cxn>
                <a:cxn ang="0">
                  <a:pos x="110" y="107"/>
                </a:cxn>
                <a:cxn ang="0">
                  <a:pos x="114" y="105"/>
                </a:cxn>
                <a:cxn ang="0">
                  <a:pos x="114" y="105"/>
                </a:cxn>
                <a:cxn ang="0">
                  <a:pos x="109" y="112"/>
                </a:cxn>
                <a:cxn ang="0">
                  <a:pos x="98" y="130"/>
                </a:cxn>
                <a:cxn ang="0">
                  <a:pos x="89" y="145"/>
                </a:cxn>
                <a:cxn ang="0">
                  <a:pos x="78" y="156"/>
                </a:cxn>
                <a:cxn ang="0">
                  <a:pos x="67" y="168"/>
                </a:cxn>
                <a:cxn ang="0">
                  <a:pos x="53" y="177"/>
                </a:cxn>
                <a:cxn ang="0">
                  <a:pos x="39" y="178"/>
                </a:cxn>
                <a:cxn ang="0">
                  <a:pos x="23" y="169"/>
                </a:cxn>
                <a:cxn ang="0">
                  <a:pos x="9" y="148"/>
                </a:cxn>
                <a:cxn ang="0">
                  <a:pos x="1" y="121"/>
                </a:cxn>
                <a:cxn ang="0">
                  <a:pos x="4" y="80"/>
                </a:cxn>
                <a:cxn ang="0">
                  <a:pos x="19" y="38"/>
                </a:cxn>
                <a:cxn ang="0">
                  <a:pos x="33" y="19"/>
                </a:cxn>
                <a:cxn ang="0">
                  <a:pos x="47" y="6"/>
                </a:cxn>
                <a:cxn ang="0">
                  <a:pos x="51" y="6"/>
                </a:cxn>
                <a:cxn ang="0">
                  <a:pos x="51" y="7"/>
                </a:cxn>
                <a:cxn ang="0">
                  <a:pos x="54" y="14"/>
                </a:cxn>
                <a:cxn ang="0">
                  <a:pos x="62" y="21"/>
                </a:cxn>
                <a:cxn ang="0">
                  <a:pos x="72" y="21"/>
                </a:cxn>
                <a:cxn ang="0">
                  <a:pos x="81" y="16"/>
                </a:cxn>
              </a:cxnLst>
              <a:rect l="0" t="0" r="r" b="b"/>
              <a:pathLst>
                <a:path w="115" h="178">
                  <a:moveTo>
                    <a:pt x="83" y="11"/>
                  </a:moveTo>
                  <a:lnTo>
                    <a:pt x="85" y="7"/>
                  </a:lnTo>
                  <a:lnTo>
                    <a:pt x="87" y="5"/>
                  </a:lnTo>
                  <a:lnTo>
                    <a:pt x="89" y="2"/>
                  </a:lnTo>
                  <a:lnTo>
                    <a:pt x="90" y="0"/>
                  </a:lnTo>
                  <a:lnTo>
                    <a:pt x="91" y="5"/>
                  </a:lnTo>
                  <a:lnTo>
                    <a:pt x="92" y="12"/>
                  </a:lnTo>
                  <a:lnTo>
                    <a:pt x="94" y="20"/>
                  </a:lnTo>
                  <a:lnTo>
                    <a:pt x="94" y="30"/>
                  </a:lnTo>
                  <a:lnTo>
                    <a:pt x="94" y="43"/>
                  </a:lnTo>
                  <a:lnTo>
                    <a:pt x="92" y="57"/>
                  </a:lnTo>
                  <a:lnTo>
                    <a:pt x="91" y="73"/>
                  </a:lnTo>
                  <a:lnTo>
                    <a:pt x="89" y="89"/>
                  </a:lnTo>
                  <a:lnTo>
                    <a:pt x="87" y="89"/>
                  </a:lnTo>
                  <a:lnTo>
                    <a:pt x="87" y="91"/>
                  </a:lnTo>
                  <a:lnTo>
                    <a:pt x="87" y="91"/>
                  </a:lnTo>
                  <a:lnTo>
                    <a:pt x="87" y="92"/>
                  </a:lnTo>
                  <a:lnTo>
                    <a:pt x="89" y="96"/>
                  </a:lnTo>
                  <a:lnTo>
                    <a:pt x="90" y="100"/>
                  </a:lnTo>
                  <a:lnTo>
                    <a:pt x="92" y="104"/>
                  </a:lnTo>
                  <a:lnTo>
                    <a:pt x="95" y="106"/>
                  </a:lnTo>
                  <a:lnTo>
                    <a:pt x="100" y="109"/>
                  </a:lnTo>
                  <a:lnTo>
                    <a:pt x="105" y="109"/>
                  </a:lnTo>
                  <a:lnTo>
                    <a:pt x="110" y="107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5" y="104"/>
                  </a:lnTo>
                  <a:lnTo>
                    <a:pt x="109" y="112"/>
                  </a:lnTo>
                  <a:lnTo>
                    <a:pt x="104" y="121"/>
                  </a:lnTo>
                  <a:lnTo>
                    <a:pt x="98" y="130"/>
                  </a:lnTo>
                  <a:lnTo>
                    <a:pt x="91" y="139"/>
                  </a:lnTo>
                  <a:lnTo>
                    <a:pt x="89" y="145"/>
                  </a:lnTo>
                  <a:lnTo>
                    <a:pt x="83" y="150"/>
                  </a:lnTo>
                  <a:lnTo>
                    <a:pt x="78" y="156"/>
                  </a:lnTo>
                  <a:lnTo>
                    <a:pt x="73" y="163"/>
                  </a:lnTo>
                  <a:lnTo>
                    <a:pt x="67" y="168"/>
                  </a:lnTo>
                  <a:lnTo>
                    <a:pt x="59" y="173"/>
                  </a:lnTo>
                  <a:lnTo>
                    <a:pt x="53" y="177"/>
                  </a:lnTo>
                  <a:lnTo>
                    <a:pt x="45" y="178"/>
                  </a:lnTo>
                  <a:lnTo>
                    <a:pt x="39" y="178"/>
                  </a:lnTo>
                  <a:lnTo>
                    <a:pt x="31" y="174"/>
                  </a:lnTo>
                  <a:lnTo>
                    <a:pt x="23" y="169"/>
                  </a:lnTo>
                  <a:lnTo>
                    <a:pt x="17" y="161"/>
                  </a:lnTo>
                  <a:lnTo>
                    <a:pt x="9" y="148"/>
                  </a:lnTo>
                  <a:lnTo>
                    <a:pt x="4" y="136"/>
                  </a:lnTo>
                  <a:lnTo>
                    <a:pt x="1" y="121"/>
                  </a:lnTo>
                  <a:lnTo>
                    <a:pt x="0" y="109"/>
                  </a:lnTo>
                  <a:lnTo>
                    <a:pt x="4" y="80"/>
                  </a:lnTo>
                  <a:lnTo>
                    <a:pt x="12" y="56"/>
                  </a:lnTo>
                  <a:lnTo>
                    <a:pt x="19" y="38"/>
                  </a:lnTo>
                  <a:lnTo>
                    <a:pt x="24" y="30"/>
                  </a:lnTo>
                  <a:lnTo>
                    <a:pt x="33" y="19"/>
                  </a:lnTo>
                  <a:lnTo>
                    <a:pt x="41" y="11"/>
                  </a:lnTo>
                  <a:lnTo>
                    <a:pt x="47" y="6"/>
                  </a:lnTo>
                  <a:lnTo>
                    <a:pt x="50" y="5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53" y="9"/>
                  </a:lnTo>
                  <a:lnTo>
                    <a:pt x="54" y="14"/>
                  </a:lnTo>
                  <a:lnTo>
                    <a:pt x="58" y="17"/>
                  </a:lnTo>
                  <a:lnTo>
                    <a:pt x="62" y="21"/>
                  </a:lnTo>
                  <a:lnTo>
                    <a:pt x="67" y="23"/>
                  </a:lnTo>
                  <a:lnTo>
                    <a:pt x="72" y="21"/>
                  </a:lnTo>
                  <a:lnTo>
                    <a:pt x="77" y="20"/>
                  </a:lnTo>
                  <a:lnTo>
                    <a:pt x="81" y="16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6" name="Flowchart: Terminator 45"/>
          <p:cNvSpPr/>
          <p:nvPr/>
        </p:nvSpPr>
        <p:spPr>
          <a:xfrm>
            <a:off x="1857356" y="2643182"/>
            <a:ext cx="2143140" cy="714380"/>
          </a:xfrm>
          <a:prstGeom prst="flowChartTerminator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Flowchart: Data 46"/>
          <p:cNvSpPr/>
          <p:nvPr/>
        </p:nvSpPr>
        <p:spPr>
          <a:xfrm>
            <a:off x="1857356" y="4357694"/>
            <a:ext cx="2000264" cy="714380"/>
          </a:xfrm>
          <a:prstGeom prst="flowChartInputOutpu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5429256" y="2643182"/>
            <a:ext cx="1785950" cy="714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Flowchart: Decision 48"/>
          <p:cNvSpPr/>
          <p:nvPr/>
        </p:nvSpPr>
        <p:spPr>
          <a:xfrm>
            <a:off x="5357818" y="4214818"/>
            <a:ext cx="1857388" cy="928694"/>
          </a:xfrm>
          <a:prstGeom prst="flowChartDecision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Learning </a:t>
            </a:r>
            <a:r>
              <a:rPr lang="en-GB" dirty="0" smtClean="0"/>
              <a:t>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“Learn how to recognise different flowchart symbols and how to put them together”.</a:t>
            </a:r>
          </a:p>
          <a:p>
            <a:endParaRPr lang="en-GB" dirty="0" smtClean="0"/>
          </a:p>
          <a:p>
            <a:r>
              <a:rPr lang="en-GB" dirty="0" smtClean="0"/>
              <a:t>Put </a:t>
            </a:r>
            <a:r>
              <a:rPr lang="en-GB" dirty="0" smtClean="0">
                <a:sym typeface="Wingdings" pitchFamily="2" charset="2"/>
              </a:rPr>
              <a:t> or  onto your </a:t>
            </a:r>
            <a:r>
              <a:rPr lang="en-GB" b="1" dirty="0" smtClean="0">
                <a:sym typeface="Wingdings" pitchFamily="2" charset="2"/>
              </a:rPr>
              <a:t>Self </a:t>
            </a:r>
            <a:r>
              <a:rPr lang="en-GB" b="1" smtClean="0">
                <a:sym typeface="Wingdings" pitchFamily="2" charset="2"/>
              </a:rPr>
              <a:t>Assessment</a:t>
            </a:r>
            <a:r>
              <a:rPr lang="en-GB" smtClean="0">
                <a:sym typeface="Wingdings" pitchFamily="2" charset="2"/>
              </a:rPr>
              <a:t> page </a:t>
            </a:r>
            <a:r>
              <a:rPr lang="en-GB" dirty="0" smtClean="0">
                <a:sym typeface="Wingdings" pitchFamily="2" charset="2"/>
              </a:rPr>
              <a:t>to show whether or not you have achieved today’s learning objective.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fld id="{BF6489F4-01F3-414D-82F7-82A38F083C1B}" type="datetime2">
              <a:rPr lang="en-GB" smtClean="0"/>
              <a:pPr algn="ctr"/>
              <a:t>Friday, 20 February 2009</a:t>
            </a:fld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Learning </a:t>
            </a:r>
            <a:r>
              <a:rPr lang="en-GB" dirty="0" smtClean="0"/>
              <a:t>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“Learn how to recognise different flowchart symbols and how to put them together”.</a:t>
            </a:r>
          </a:p>
          <a:p>
            <a:endParaRPr lang="en-GB" dirty="0" smtClean="0"/>
          </a:p>
          <a:p>
            <a:r>
              <a:rPr lang="en-GB" dirty="0" smtClean="0"/>
              <a:t>Write this Learning Objective onto</a:t>
            </a:r>
            <a:r>
              <a:rPr lang="en-GB" b="1" dirty="0" smtClean="0"/>
              <a:t> Page 1 </a:t>
            </a:r>
            <a:r>
              <a:rPr lang="en-GB" dirty="0" smtClean="0"/>
              <a:t>of your workbook</a:t>
            </a:r>
            <a:r>
              <a:rPr lang="en-GB" b="1" dirty="0" smtClean="0"/>
              <a:t>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fld id="{BF6489F4-01F3-414D-82F7-82A38F083C1B}" type="datetime2">
              <a:rPr lang="en-GB" smtClean="0"/>
              <a:pPr algn="ctr"/>
              <a:t>Friday, 20 February 2009</a:t>
            </a:fld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Sequences of Instructions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When completing a task </a:t>
            </a:r>
            <a:r>
              <a:rPr lang="en-GB" b="1" dirty="0" smtClean="0"/>
              <a:t>instructions</a:t>
            </a:r>
            <a:r>
              <a:rPr lang="en-GB" dirty="0" smtClean="0"/>
              <a:t> must be followed </a:t>
            </a:r>
            <a:r>
              <a:rPr lang="en-GB" b="1" dirty="0" smtClean="0"/>
              <a:t>in order</a:t>
            </a:r>
            <a:r>
              <a:rPr lang="en-GB" dirty="0" smtClean="0"/>
              <a:t>:</a:t>
            </a:r>
          </a:p>
          <a:p>
            <a:pPr algn="ctr">
              <a:buNone/>
            </a:pPr>
            <a:r>
              <a:rPr lang="en-GB" u="sng" dirty="0" smtClean="0"/>
              <a:t>A SEQUENCE</a:t>
            </a:r>
          </a:p>
          <a:p>
            <a:pPr algn="ctr">
              <a:buNone/>
            </a:pPr>
            <a:endParaRPr lang="en-GB" u="sng" dirty="0" smtClean="0"/>
          </a:p>
          <a:p>
            <a:r>
              <a:rPr lang="en-GB" dirty="0" smtClean="0"/>
              <a:t>How would you explain to an alien how to make a cheese sandwich?</a:t>
            </a:r>
          </a:p>
          <a:p>
            <a:pPr algn="ctr">
              <a:buNone/>
            </a:pPr>
            <a:endParaRPr lang="en-GB" u="sng" dirty="0" smtClean="0"/>
          </a:p>
          <a:p>
            <a:endParaRPr lang="en-GB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how to recognise different flowchart symbols and how to put them together</a:t>
            </a:r>
            <a:endParaRPr lang="en-GB" dirty="0"/>
          </a:p>
        </p:txBody>
      </p:sp>
      <p:grpSp>
        <p:nvGrpSpPr>
          <p:cNvPr id="1028" name="Group 4"/>
          <p:cNvGrpSpPr>
            <a:grpSpLocks noChangeAspect="1"/>
          </p:cNvGrpSpPr>
          <p:nvPr/>
        </p:nvGrpSpPr>
        <p:grpSpPr bwMode="auto">
          <a:xfrm>
            <a:off x="6643688" y="4357688"/>
            <a:ext cx="1530350" cy="1335087"/>
            <a:chOff x="4185" y="2745"/>
            <a:chExt cx="964" cy="841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4185" y="2745"/>
              <a:ext cx="964" cy="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5127" y="3285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D8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4781" y="3363"/>
              <a:ext cx="104" cy="85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64" y="256"/>
                </a:cxn>
                <a:cxn ang="0">
                  <a:pos x="314" y="230"/>
                </a:cxn>
                <a:cxn ang="0">
                  <a:pos x="230" y="0"/>
                </a:cxn>
                <a:cxn ang="0">
                  <a:pos x="0" y="38"/>
                </a:cxn>
              </a:cxnLst>
              <a:rect l="0" t="0" r="r" b="b"/>
              <a:pathLst>
                <a:path w="314" h="256">
                  <a:moveTo>
                    <a:pt x="0" y="38"/>
                  </a:moveTo>
                  <a:lnTo>
                    <a:pt x="264" y="256"/>
                  </a:lnTo>
                  <a:lnTo>
                    <a:pt x="314" y="230"/>
                  </a:lnTo>
                  <a:lnTo>
                    <a:pt x="230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4496" y="3358"/>
              <a:ext cx="104" cy="86"/>
            </a:xfrm>
            <a:custGeom>
              <a:avLst/>
              <a:gdLst/>
              <a:ahLst/>
              <a:cxnLst>
                <a:cxn ang="0">
                  <a:pos x="314" y="38"/>
                </a:cxn>
                <a:cxn ang="0">
                  <a:pos x="50" y="256"/>
                </a:cxn>
                <a:cxn ang="0">
                  <a:pos x="0" y="230"/>
                </a:cxn>
                <a:cxn ang="0">
                  <a:pos x="84" y="0"/>
                </a:cxn>
                <a:cxn ang="0">
                  <a:pos x="314" y="38"/>
                </a:cxn>
              </a:cxnLst>
              <a:rect l="0" t="0" r="r" b="b"/>
              <a:pathLst>
                <a:path w="314" h="256">
                  <a:moveTo>
                    <a:pt x="314" y="38"/>
                  </a:moveTo>
                  <a:lnTo>
                    <a:pt x="50" y="256"/>
                  </a:lnTo>
                  <a:lnTo>
                    <a:pt x="0" y="230"/>
                  </a:lnTo>
                  <a:lnTo>
                    <a:pt x="84" y="0"/>
                  </a:lnTo>
                  <a:lnTo>
                    <a:pt x="314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4401" y="3417"/>
              <a:ext cx="157" cy="157"/>
            </a:xfrm>
            <a:custGeom>
              <a:avLst/>
              <a:gdLst/>
              <a:ahLst/>
              <a:cxnLst>
                <a:cxn ang="0">
                  <a:pos x="2" y="258"/>
                </a:cxn>
                <a:cxn ang="0">
                  <a:pos x="10" y="304"/>
                </a:cxn>
                <a:cxn ang="0">
                  <a:pos x="28" y="346"/>
                </a:cxn>
                <a:cxn ang="0">
                  <a:pos x="53" y="384"/>
                </a:cxn>
                <a:cxn ang="0">
                  <a:pos x="87" y="418"/>
                </a:cxn>
                <a:cxn ang="0">
                  <a:pos x="125" y="443"/>
                </a:cxn>
                <a:cxn ang="0">
                  <a:pos x="167" y="461"/>
                </a:cxn>
                <a:cxn ang="0">
                  <a:pos x="212" y="469"/>
                </a:cxn>
                <a:cxn ang="0">
                  <a:pos x="258" y="469"/>
                </a:cxn>
                <a:cxn ang="0">
                  <a:pos x="304" y="461"/>
                </a:cxn>
                <a:cxn ang="0">
                  <a:pos x="346" y="443"/>
                </a:cxn>
                <a:cxn ang="0">
                  <a:pos x="384" y="418"/>
                </a:cxn>
                <a:cxn ang="0">
                  <a:pos x="418" y="384"/>
                </a:cxn>
                <a:cxn ang="0">
                  <a:pos x="443" y="346"/>
                </a:cxn>
                <a:cxn ang="0">
                  <a:pos x="461" y="304"/>
                </a:cxn>
                <a:cxn ang="0">
                  <a:pos x="469" y="258"/>
                </a:cxn>
                <a:cxn ang="0">
                  <a:pos x="469" y="210"/>
                </a:cxn>
                <a:cxn ang="0">
                  <a:pos x="460" y="166"/>
                </a:cxn>
                <a:cxn ang="0">
                  <a:pos x="442" y="124"/>
                </a:cxn>
                <a:cxn ang="0">
                  <a:pos x="416" y="86"/>
                </a:cxn>
                <a:cxn ang="0">
                  <a:pos x="385" y="54"/>
                </a:cxn>
                <a:cxn ang="0">
                  <a:pos x="347" y="29"/>
                </a:cxn>
                <a:cxn ang="0">
                  <a:pos x="305" y="11"/>
                </a:cxn>
                <a:cxn ang="0">
                  <a:pos x="259" y="2"/>
                </a:cxn>
                <a:cxn ang="0">
                  <a:pos x="212" y="2"/>
                </a:cxn>
                <a:cxn ang="0">
                  <a:pos x="167" y="10"/>
                </a:cxn>
                <a:cxn ang="0">
                  <a:pos x="125" y="27"/>
                </a:cxn>
                <a:cxn ang="0">
                  <a:pos x="87" y="53"/>
                </a:cxn>
                <a:cxn ang="0">
                  <a:pos x="53" y="87"/>
                </a:cxn>
                <a:cxn ang="0">
                  <a:pos x="28" y="125"/>
                </a:cxn>
                <a:cxn ang="0">
                  <a:pos x="10" y="167"/>
                </a:cxn>
                <a:cxn ang="0">
                  <a:pos x="2" y="212"/>
                </a:cxn>
              </a:cxnLst>
              <a:rect l="0" t="0" r="r" b="b"/>
              <a:pathLst>
                <a:path w="471" h="470">
                  <a:moveTo>
                    <a:pt x="0" y="235"/>
                  </a:moveTo>
                  <a:lnTo>
                    <a:pt x="2" y="258"/>
                  </a:lnTo>
                  <a:lnTo>
                    <a:pt x="5" y="281"/>
                  </a:lnTo>
                  <a:lnTo>
                    <a:pt x="10" y="304"/>
                  </a:lnTo>
                  <a:lnTo>
                    <a:pt x="18" y="325"/>
                  </a:lnTo>
                  <a:lnTo>
                    <a:pt x="28" y="346"/>
                  </a:lnTo>
                  <a:lnTo>
                    <a:pt x="40" y="365"/>
                  </a:lnTo>
                  <a:lnTo>
                    <a:pt x="53" y="384"/>
                  </a:lnTo>
                  <a:lnTo>
                    <a:pt x="70" y="401"/>
                  </a:lnTo>
                  <a:lnTo>
                    <a:pt x="87" y="418"/>
                  </a:lnTo>
                  <a:lnTo>
                    <a:pt x="106" y="431"/>
                  </a:lnTo>
                  <a:lnTo>
                    <a:pt x="125" y="443"/>
                  </a:lnTo>
                  <a:lnTo>
                    <a:pt x="145" y="453"/>
                  </a:lnTo>
                  <a:lnTo>
                    <a:pt x="167" y="461"/>
                  </a:lnTo>
                  <a:lnTo>
                    <a:pt x="189" y="466"/>
                  </a:lnTo>
                  <a:lnTo>
                    <a:pt x="212" y="469"/>
                  </a:lnTo>
                  <a:lnTo>
                    <a:pt x="235" y="470"/>
                  </a:lnTo>
                  <a:lnTo>
                    <a:pt x="258" y="469"/>
                  </a:lnTo>
                  <a:lnTo>
                    <a:pt x="281" y="466"/>
                  </a:lnTo>
                  <a:lnTo>
                    <a:pt x="304" y="461"/>
                  </a:lnTo>
                  <a:lnTo>
                    <a:pt x="326" y="453"/>
                  </a:lnTo>
                  <a:lnTo>
                    <a:pt x="346" y="443"/>
                  </a:lnTo>
                  <a:lnTo>
                    <a:pt x="365" y="431"/>
                  </a:lnTo>
                  <a:lnTo>
                    <a:pt x="384" y="418"/>
                  </a:lnTo>
                  <a:lnTo>
                    <a:pt x="401" y="401"/>
                  </a:lnTo>
                  <a:lnTo>
                    <a:pt x="418" y="384"/>
                  </a:lnTo>
                  <a:lnTo>
                    <a:pt x="431" y="365"/>
                  </a:lnTo>
                  <a:lnTo>
                    <a:pt x="443" y="346"/>
                  </a:lnTo>
                  <a:lnTo>
                    <a:pt x="453" y="325"/>
                  </a:lnTo>
                  <a:lnTo>
                    <a:pt x="461" y="304"/>
                  </a:lnTo>
                  <a:lnTo>
                    <a:pt x="466" y="281"/>
                  </a:lnTo>
                  <a:lnTo>
                    <a:pt x="469" y="258"/>
                  </a:lnTo>
                  <a:lnTo>
                    <a:pt x="471" y="235"/>
                  </a:lnTo>
                  <a:lnTo>
                    <a:pt x="469" y="210"/>
                  </a:lnTo>
                  <a:lnTo>
                    <a:pt x="465" y="187"/>
                  </a:lnTo>
                  <a:lnTo>
                    <a:pt x="460" y="166"/>
                  </a:lnTo>
                  <a:lnTo>
                    <a:pt x="452" y="144"/>
                  </a:lnTo>
                  <a:lnTo>
                    <a:pt x="442" y="124"/>
                  </a:lnTo>
                  <a:lnTo>
                    <a:pt x="430" y="105"/>
                  </a:lnTo>
                  <a:lnTo>
                    <a:pt x="416" y="86"/>
                  </a:lnTo>
                  <a:lnTo>
                    <a:pt x="401" y="69"/>
                  </a:lnTo>
                  <a:lnTo>
                    <a:pt x="385" y="54"/>
                  </a:lnTo>
                  <a:lnTo>
                    <a:pt x="366" y="41"/>
                  </a:lnTo>
                  <a:lnTo>
                    <a:pt x="347" y="29"/>
                  </a:lnTo>
                  <a:lnTo>
                    <a:pt x="327" y="19"/>
                  </a:lnTo>
                  <a:lnTo>
                    <a:pt x="305" y="11"/>
                  </a:lnTo>
                  <a:lnTo>
                    <a:pt x="282" y="6"/>
                  </a:lnTo>
                  <a:lnTo>
                    <a:pt x="259" y="2"/>
                  </a:lnTo>
                  <a:lnTo>
                    <a:pt x="235" y="0"/>
                  </a:lnTo>
                  <a:lnTo>
                    <a:pt x="212" y="2"/>
                  </a:lnTo>
                  <a:lnTo>
                    <a:pt x="189" y="4"/>
                  </a:lnTo>
                  <a:lnTo>
                    <a:pt x="167" y="10"/>
                  </a:lnTo>
                  <a:lnTo>
                    <a:pt x="145" y="18"/>
                  </a:lnTo>
                  <a:lnTo>
                    <a:pt x="125" y="27"/>
                  </a:lnTo>
                  <a:lnTo>
                    <a:pt x="106" y="40"/>
                  </a:lnTo>
                  <a:lnTo>
                    <a:pt x="87" y="53"/>
                  </a:lnTo>
                  <a:lnTo>
                    <a:pt x="70" y="69"/>
                  </a:lnTo>
                  <a:lnTo>
                    <a:pt x="53" y="87"/>
                  </a:lnTo>
                  <a:lnTo>
                    <a:pt x="40" y="105"/>
                  </a:lnTo>
                  <a:lnTo>
                    <a:pt x="28" y="125"/>
                  </a:lnTo>
                  <a:lnTo>
                    <a:pt x="18" y="145"/>
                  </a:lnTo>
                  <a:lnTo>
                    <a:pt x="10" y="167"/>
                  </a:lnTo>
                  <a:lnTo>
                    <a:pt x="5" y="189"/>
                  </a:lnTo>
                  <a:lnTo>
                    <a:pt x="2" y="212"/>
                  </a:lnTo>
                  <a:lnTo>
                    <a:pt x="0" y="2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4420" y="3436"/>
              <a:ext cx="119" cy="119"/>
            </a:xfrm>
            <a:custGeom>
              <a:avLst/>
              <a:gdLst/>
              <a:ahLst/>
              <a:cxnLst>
                <a:cxn ang="0">
                  <a:pos x="0" y="178"/>
                </a:cxn>
                <a:cxn ang="0">
                  <a:pos x="2" y="160"/>
                </a:cxn>
                <a:cxn ang="0">
                  <a:pos x="4" y="142"/>
                </a:cxn>
                <a:cxn ang="0">
                  <a:pos x="9" y="126"/>
                </a:cxn>
                <a:cxn ang="0">
                  <a:pos x="14" y="110"/>
                </a:cxn>
                <a:cxn ang="0">
                  <a:pos x="21" y="94"/>
                </a:cxn>
                <a:cxn ang="0">
                  <a:pos x="30" y="79"/>
                </a:cxn>
                <a:cxn ang="0">
                  <a:pos x="40" y="65"/>
                </a:cxn>
                <a:cxn ang="0">
                  <a:pos x="52" y="52"/>
                </a:cxn>
                <a:cxn ang="0">
                  <a:pos x="65" y="39"/>
                </a:cxn>
                <a:cxn ang="0">
                  <a:pos x="79" y="30"/>
                </a:cxn>
                <a:cxn ang="0">
                  <a:pos x="94" y="20"/>
                </a:cxn>
                <a:cxn ang="0">
                  <a:pos x="110" y="14"/>
                </a:cxn>
                <a:cxn ang="0">
                  <a:pos x="126" y="7"/>
                </a:cxn>
                <a:cxn ang="0">
                  <a:pos x="143" y="3"/>
                </a:cxn>
                <a:cxn ang="0">
                  <a:pos x="160" y="1"/>
                </a:cxn>
                <a:cxn ang="0">
                  <a:pos x="178" y="0"/>
                </a:cxn>
                <a:cxn ang="0">
                  <a:pos x="195" y="1"/>
                </a:cxn>
                <a:cxn ang="0">
                  <a:pos x="213" y="3"/>
                </a:cxn>
                <a:cxn ang="0">
                  <a:pos x="231" y="7"/>
                </a:cxn>
                <a:cxn ang="0">
                  <a:pos x="247" y="14"/>
                </a:cxn>
                <a:cxn ang="0">
                  <a:pos x="263" y="20"/>
                </a:cxn>
                <a:cxn ang="0">
                  <a:pos x="278" y="30"/>
                </a:cxn>
                <a:cxn ang="0">
                  <a:pos x="292" y="39"/>
                </a:cxn>
                <a:cxn ang="0">
                  <a:pos x="305" y="52"/>
                </a:cxn>
                <a:cxn ang="0">
                  <a:pos x="317" y="65"/>
                </a:cxn>
                <a:cxn ang="0">
                  <a:pos x="327" y="79"/>
                </a:cxn>
                <a:cxn ang="0">
                  <a:pos x="336" y="94"/>
                </a:cxn>
                <a:cxn ang="0">
                  <a:pos x="343" y="110"/>
                </a:cxn>
                <a:cxn ang="0">
                  <a:pos x="348" y="126"/>
                </a:cxn>
                <a:cxn ang="0">
                  <a:pos x="353" y="142"/>
                </a:cxn>
                <a:cxn ang="0">
                  <a:pos x="355" y="160"/>
                </a:cxn>
                <a:cxn ang="0">
                  <a:pos x="357" y="178"/>
                </a:cxn>
                <a:cxn ang="0">
                  <a:pos x="355" y="195"/>
                </a:cxn>
                <a:cxn ang="0">
                  <a:pos x="353" y="213"/>
                </a:cxn>
                <a:cxn ang="0">
                  <a:pos x="348" y="229"/>
                </a:cxn>
                <a:cxn ang="0">
                  <a:pos x="343" y="245"/>
                </a:cxn>
                <a:cxn ang="0">
                  <a:pos x="336" y="262"/>
                </a:cxn>
                <a:cxn ang="0">
                  <a:pos x="327" y="277"/>
                </a:cxn>
                <a:cxn ang="0">
                  <a:pos x="317" y="290"/>
                </a:cxn>
                <a:cxn ang="0">
                  <a:pos x="305" y="304"/>
                </a:cxn>
                <a:cxn ang="0">
                  <a:pos x="292" y="316"/>
                </a:cxn>
                <a:cxn ang="0">
                  <a:pos x="278" y="327"/>
                </a:cxn>
                <a:cxn ang="0">
                  <a:pos x="263" y="335"/>
                </a:cxn>
                <a:cxn ang="0">
                  <a:pos x="247" y="343"/>
                </a:cxn>
                <a:cxn ang="0">
                  <a:pos x="231" y="348"/>
                </a:cxn>
                <a:cxn ang="0">
                  <a:pos x="213" y="352"/>
                </a:cxn>
                <a:cxn ang="0">
                  <a:pos x="195" y="355"/>
                </a:cxn>
                <a:cxn ang="0">
                  <a:pos x="178" y="357"/>
                </a:cxn>
                <a:cxn ang="0">
                  <a:pos x="143" y="352"/>
                </a:cxn>
                <a:cxn ang="0">
                  <a:pos x="109" y="343"/>
                </a:cxn>
                <a:cxn ang="0">
                  <a:pos x="79" y="325"/>
                </a:cxn>
                <a:cxn ang="0">
                  <a:pos x="53" y="304"/>
                </a:cxn>
                <a:cxn ang="0">
                  <a:pos x="30" y="278"/>
                </a:cxn>
                <a:cxn ang="0">
                  <a:pos x="14" y="247"/>
                </a:cxn>
                <a:cxn ang="0">
                  <a:pos x="4" y="214"/>
                </a:cxn>
                <a:cxn ang="0">
                  <a:pos x="0" y="178"/>
                </a:cxn>
              </a:cxnLst>
              <a:rect l="0" t="0" r="r" b="b"/>
              <a:pathLst>
                <a:path w="357" h="357">
                  <a:moveTo>
                    <a:pt x="0" y="178"/>
                  </a:moveTo>
                  <a:lnTo>
                    <a:pt x="2" y="160"/>
                  </a:lnTo>
                  <a:lnTo>
                    <a:pt x="4" y="142"/>
                  </a:lnTo>
                  <a:lnTo>
                    <a:pt x="9" y="126"/>
                  </a:lnTo>
                  <a:lnTo>
                    <a:pt x="14" y="110"/>
                  </a:lnTo>
                  <a:lnTo>
                    <a:pt x="21" y="94"/>
                  </a:lnTo>
                  <a:lnTo>
                    <a:pt x="30" y="79"/>
                  </a:lnTo>
                  <a:lnTo>
                    <a:pt x="40" y="65"/>
                  </a:lnTo>
                  <a:lnTo>
                    <a:pt x="52" y="52"/>
                  </a:lnTo>
                  <a:lnTo>
                    <a:pt x="65" y="39"/>
                  </a:lnTo>
                  <a:lnTo>
                    <a:pt x="79" y="30"/>
                  </a:lnTo>
                  <a:lnTo>
                    <a:pt x="94" y="20"/>
                  </a:lnTo>
                  <a:lnTo>
                    <a:pt x="110" y="14"/>
                  </a:lnTo>
                  <a:lnTo>
                    <a:pt x="126" y="7"/>
                  </a:lnTo>
                  <a:lnTo>
                    <a:pt x="143" y="3"/>
                  </a:lnTo>
                  <a:lnTo>
                    <a:pt x="160" y="1"/>
                  </a:lnTo>
                  <a:lnTo>
                    <a:pt x="178" y="0"/>
                  </a:lnTo>
                  <a:lnTo>
                    <a:pt x="195" y="1"/>
                  </a:lnTo>
                  <a:lnTo>
                    <a:pt x="213" y="3"/>
                  </a:lnTo>
                  <a:lnTo>
                    <a:pt x="231" y="7"/>
                  </a:lnTo>
                  <a:lnTo>
                    <a:pt x="247" y="14"/>
                  </a:lnTo>
                  <a:lnTo>
                    <a:pt x="263" y="20"/>
                  </a:lnTo>
                  <a:lnTo>
                    <a:pt x="278" y="30"/>
                  </a:lnTo>
                  <a:lnTo>
                    <a:pt x="292" y="39"/>
                  </a:lnTo>
                  <a:lnTo>
                    <a:pt x="305" y="52"/>
                  </a:lnTo>
                  <a:lnTo>
                    <a:pt x="317" y="65"/>
                  </a:lnTo>
                  <a:lnTo>
                    <a:pt x="327" y="79"/>
                  </a:lnTo>
                  <a:lnTo>
                    <a:pt x="336" y="94"/>
                  </a:lnTo>
                  <a:lnTo>
                    <a:pt x="343" y="110"/>
                  </a:lnTo>
                  <a:lnTo>
                    <a:pt x="348" y="126"/>
                  </a:lnTo>
                  <a:lnTo>
                    <a:pt x="353" y="142"/>
                  </a:lnTo>
                  <a:lnTo>
                    <a:pt x="355" y="160"/>
                  </a:lnTo>
                  <a:lnTo>
                    <a:pt x="357" y="178"/>
                  </a:lnTo>
                  <a:lnTo>
                    <a:pt x="355" y="195"/>
                  </a:lnTo>
                  <a:lnTo>
                    <a:pt x="353" y="213"/>
                  </a:lnTo>
                  <a:lnTo>
                    <a:pt x="348" y="229"/>
                  </a:lnTo>
                  <a:lnTo>
                    <a:pt x="343" y="245"/>
                  </a:lnTo>
                  <a:lnTo>
                    <a:pt x="336" y="262"/>
                  </a:lnTo>
                  <a:lnTo>
                    <a:pt x="327" y="277"/>
                  </a:lnTo>
                  <a:lnTo>
                    <a:pt x="317" y="290"/>
                  </a:lnTo>
                  <a:lnTo>
                    <a:pt x="305" y="304"/>
                  </a:lnTo>
                  <a:lnTo>
                    <a:pt x="292" y="316"/>
                  </a:lnTo>
                  <a:lnTo>
                    <a:pt x="278" y="327"/>
                  </a:lnTo>
                  <a:lnTo>
                    <a:pt x="263" y="335"/>
                  </a:lnTo>
                  <a:lnTo>
                    <a:pt x="247" y="343"/>
                  </a:lnTo>
                  <a:lnTo>
                    <a:pt x="231" y="348"/>
                  </a:lnTo>
                  <a:lnTo>
                    <a:pt x="213" y="352"/>
                  </a:lnTo>
                  <a:lnTo>
                    <a:pt x="195" y="355"/>
                  </a:lnTo>
                  <a:lnTo>
                    <a:pt x="178" y="357"/>
                  </a:lnTo>
                  <a:lnTo>
                    <a:pt x="143" y="352"/>
                  </a:lnTo>
                  <a:lnTo>
                    <a:pt x="109" y="343"/>
                  </a:lnTo>
                  <a:lnTo>
                    <a:pt x="79" y="325"/>
                  </a:lnTo>
                  <a:lnTo>
                    <a:pt x="53" y="304"/>
                  </a:lnTo>
                  <a:lnTo>
                    <a:pt x="30" y="278"/>
                  </a:lnTo>
                  <a:lnTo>
                    <a:pt x="14" y="247"/>
                  </a:lnTo>
                  <a:lnTo>
                    <a:pt x="4" y="214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rgbClr val="6D6D6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4450" y="3467"/>
              <a:ext cx="58" cy="57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2" y="69"/>
                </a:cxn>
                <a:cxn ang="0">
                  <a:pos x="7" y="53"/>
                </a:cxn>
                <a:cxn ang="0">
                  <a:pos x="15" y="40"/>
                </a:cxn>
                <a:cxn ang="0">
                  <a:pos x="26" y="26"/>
                </a:cxn>
                <a:cxn ang="0">
                  <a:pos x="33" y="21"/>
                </a:cxn>
                <a:cxn ang="0">
                  <a:pos x="40" y="15"/>
                </a:cxn>
                <a:cxn ang="0">
                  <a:pos x="47" y="11"/>
                </a:cxn>
                <a:cxn ang="0">
                  <a:pos x="55" y="7"/>
                </a:cxn>
                <a:cxn ang="0">
                  <a:pos x="61" y="4"/>
                </a:cxn>
                <a:cxn ang="0">
                  <a:pos x="70" y="2"/>
                </a:cxn>
                <a:cxn ang="0">
                  <a:pos x="78" y="0"/>
                </a:cxn>
                <a:cxn ang="0">
                  <a:pos x="86" y="0"/>
                </a:cxn>
                <a:cxn ang="0">
                  <a:pos x="94" y="0"/>
                </a:cxn>
                <a:cxn ang="0">
                  <a:pos x="103" y="2"/>
                </a:cxn>
                <a:cxn ang="0">
                  <a:pos x="112" y="4"/>
                </a:cxn>
                <a:cxn ang="0">
                  <a:pos x="118" y="7"/>
                </a:cxn>
                <a:cxn ang="0">
                  <a:pos x="126" y="11"/>
                </a:cxn>
                <a:cxn ang="0">
                  <a:pos x="133" y="15"/>
                </a:cxn>
                <a:cxn ang="0">
                  <a:pos x="140" y="21"/>
                </a:cxn>
                <a:cxn ang="0">
                  <a:pos x="147" y="26"/>
                </a:cxn>
                <a:cxn ang="0">
                  <a:pos x="158" y="40"/>
                </a:cxn>
                <a:cxn ang="0">
                  <a:pos x="166" y="53"/>
                </a:cxn>
                <a:cxn ang="0">
                  <a:pos x="171" y="69"/>
                </a:cxn>
                <a:cxn ang="0">
                  <a:pos x="173" y="86"/>
                </a:cxn>
                <a:cxn ang="0">
                  <a:pos x="171" y="103"/>
                </a:cxn>
                <a:cxn ang="0">
                  <a:pos x="166" y="118"/>
                </a:cxn>
                <a:cxn ang="0">
                  <a:pos x="158" y="133"/>
                </a:cxn>
                <a:cxn ang="0">
                  <a:pos x="147" y="147"/>
                </a:cxn>
                <a:cxn ang="0">
                  <a:pos x="140" y="152"/>
                </a:cxn>
                <a:cxn ang="0">
                  <a:pos x="133" y="157"/>
                </a:cxn>
                <a:cxn ang="0">
                  <a:pos x="126" y="162"/>
                </a:cxn>
                <a:cxn ang="0">
                  <a:pos x="118" y="164"/>
                </a:cxn>
                <a:cxn ang="0">
                  <a:pos x="112" y="167"/>
                </a:cxn>
                <a:cxn ang="0">
                  <a:pos x="103" y="170"/>
                </a:cxn>
                <a:cxn ang="0">
                  <a:pos x="94" y="171"/>
                </a:cxn>
                <a:cxn ang="0">
                  <a:pos x="86" y="171"/>
                </a:cxn>
                <a:cxn ang="0">
                  <a:pos x="70" y="170"/>
                </a:cxn>
                <a:cxn ang="0">
                  <a:pos x="53" y="164"/>
                </a:cxn>
                <a:cxn ang="0">
                  <a:pos x="38" y="156"/>
                </a:cxn>
                <a:cxn ang="0">
                  <a:pos x="26" y="147"/>
                </a:cxn>
                <a:cxn ang="0">
                  <a:pos x="15" y="133"/>
                </a:cxn>
                <a:cxn ang="0">
                  <a:pos x="7" y="120"/>
                </a:cxn>
                <a:cxn ang="0">
                  <a:pos x="2" y="103"/>
                </a:cxn>
                <a:cxn ang="0">
                  <a:pos x="0" y="86"/>
                </a:cxn>
              </a:cxnLst>
              <a:rect l="0" t="0" r="r" b="b"/>
              <a:pathLst>
                <a:path w="173" h="171">
                  <a:moveTo>
                    <a:pt x="0" y="86"/>
                  </a:moveTo>
                  <a:lnTo>
                    <a:pt x="2" y="69"/>
                  </a:lnTo>
                  <a:lnTo>
                    <a:pt x="7" y="53"/>
                  </a:lnTo>
                  <a:lnTo>
                    <a:pt x="15" y="40"/>
                  </a:lnTo>
                  <a:lnTo>
                    <a:pt x="26" y="26"/>
                  </a:lnTo>
                  <a:lnTo>
                    <a:pt x="33" y="21"/>
                  </a:lnTo>
                  <a:lnTo>
                    <a:pt x="40" y="15"/>
                  </a:lnTo>
                  <a:lnTo>
                    <a:pt x="47" y="11"/>
                  </a:lnTo>
                  <a:lnTo>
                    <a:pt x="55" y="7"/>
                  </a:lnTo>
                  <a:lnTo>
                    <a:pt x="61" y="4"/>
                  </a:lnTo>
                  <a:lnTo>
                    <a:pt x="70" y="2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103" y="2"/>
                  </a:lnTo>
                  <a:lnTo>
                    <a:pt x="112" y="4"/>
                  </a:lnTo>
                  <a:lnTo>
                    <a:pt x="118" y="7"/>
                  </a:lnTo>
                  <a:lnTo>
                    <a:pt x="126" y="11"/>
                  </a:lnTo>
                  <a:lnTo>
                    <a:pt x="133" y="15"/>
                  </a:lnTo>
                  <a:lnTo>
                    <a:pt x="140" y="21"/>
                  </a:lnTo>
                  <a:lnTo>
                    <a:pt x="147" y="26"/>
                  </a:lnTo>
                  <a:lnTo>
                    <a:pt x="158" y="40"/>
                  </a:lnTo>
                  <a:lnTo>
                    <a:pt x="166" y="53"/>
                  </a:lnTo>
                  <a:lnTo>
                    <a:pt x="171" y="69"/>
                  </a:lnTo>
                  <a:lnTo>
                    <a:pt x="173" y="86"/>
                  </a:lnTo>
                  <a:lnTo>
                    <a:pt x="171" y="103"/>
                  </a:lnTo>
                  <a:lnTo>
                    <a:pt x="166" y="118"/>
                  </a:lnTo>
                  <a:lnTo>
                    <a:pt x="158" y="133"/>
                  </a:lnTo>
                  <a:lnTo>
                    <a:pt x="147" y="147"/>
                  </a:lnTo>
                  <a:lnTo>
                    <a:pt x="140" y="152"/>
                  </a:lnTo>
                  <a:lnTo>
                    <a:pt x="133" y="157"/>
                  </a:lnTo>
                  <a:lnTo>
                    <a:pt x="126" y="162"/>
                  </a:lnTo>
                  <a:lnTo>
                    <a:pt x="118" y="164"/>
                  </a:lnTo>
                  <a:lnTo>
                    <a:pt x="112" y="167"/>
                  </a:lnTo>
                  <a:lnTo>
                    <a:pt x="103" y="170"/>
                  </a:lnTo>
                  <a:lnTo>
                    <a:pt x="94" y="171"/>
                  </a:lnTo>
                  <a:lnTo>
                    <a:pt x="86" y="171"/>
                  </a:lnTo>
                  <a:lnTo>
                    <a:pt x="70" y="170"/>
                  </a:lnTo>
                  <a:lnTo>
                    <a:pt x="53" y="164"/>
                  </a:lnTo>
                  <a:lnTo>
                    <a:pt x="38" y="156"/>
                  </a:lnTo>
                  <a:lnTo>
                    <a:pt x="26" y="147"/>
                  </a:lnTo>
                  <a:lnTo>
                    <a:pt x="15" y="133"/>
                  </a:lnTo>
                  <a:lnTo>
                    <a:pt x="7" y="120"/>
                  </a:lnTo>
                  <a:lnTo>
                    <a:pt x="2" y="103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4438" y="3442"/>
              <a:ext cx="92" cy="86"/>
            </a:xfrm>
            <a:custGeom>
              <a:avLst/>
              <a:gdLst/>
              <a:ahLst/>
              <a:cxnLst>
                <a:cxn ang="0">
                  <a:pos x="261" y="169"/>
                </a:cxn>
                <a:cxn ang="0">
                  <a:pos x="259" y="138"/>
                </a:cxn>
                <a:cxn ang="0">
                  <a:pos x="249" y="110"/>
                </a:cxn>
                <a:cxn ang="0">
                  <a:pos x="236" y="84"/>
                </a:cxn>
                <a:cxn ang="0">
                  <a:pos x="217" y="62"/>
                </a:cxn>
                <a:cxn ang="0">
                  <a:pos x="195" y="43"/>
                </a:cxn>
                <a:cxn ang="0">
                  <a:pos x="169" y="30"/>
                </a:cxn>
                <a:cxn ang="0">
                  <a:pos x="141" y="20"/>
                </a:cxn>
                <a:cxn ang="0">
                  <a:pos x="110" y="17"/>
                </a:cxn>
                <a:cxn ang="0">
                  <a:pos x="93" y="19"/>
                </a:cxn>
                <a:cxn ang="0">
                  <a:pos x="78" y="20"/>
                </a:cxn>
                <a:cxn ang="0">
                  <a:pos x="64" y="24"/>
                </a:cxn>
                <a:cxn ang="0">
                  <a:pos x="49" y="30"/>
                </a:cxn>
                <a:cxn ang="0">
                  <a:pos x="35" y="36"/>
                </a:cxn>
                <a:cxn ang="0">
                  <a:pos x="23" y="44"/>
                </a:cxn>
                <a:cxn ang="0">
                  <a:pos x="11" y="54"/>
                </a:cxn>
                <a:cxn ang="0">
                  <a:pos x="0" y="63"/>
                </a:cxn>
                <a:cxn ang="0">
                  <a:pos x="11" y="50"/>
                </a:cxn>
                <a:cxn ang="0">
                  <a:pos x="23" y="38"/>
                </a:cxn>
                <a:cxn ang="0">
                  <a:pos x="38" y="27"/>
                </a:cxn>
                <a:cxn ang="0">
                  <a:pos x="53" y="17"/>
                </a:cxn>
                <a:cxn ang="0">
                  <a:pos x="69" y="9"/>
                </a:cxn>
                <a:cxn ang="0">
                  <a:pos x="87" y="4"/>
                </a:cxn>
                <a:cxn ang="0">
                  <a:pos x="104" y="1"/>
                </a:cxn>
                <a:cxn ang="0">
                  <a:pos x="123" y="0"/>
                </a:cxn>
                <a:cxn ang="0">
                  <a:pos x="154" y="2"/>
                </a:cxn>
                <a:cxn ang="0">
                  <a:pos x="183" y="12"/>
                </a:cxn>
                <a:cxn ang="0">
                  <a:pos x="209" y="26"/>
                </a:cxn>
                <a:cxn ang="0">
                  <a:pos x="232" y="44"/>
                </a:cxn>
                <a:cxn ang="0">
                  <a:pos x="251" y="68"/>
                </a:cxn>
                <a:cxn ang="0">
                  <a:pos x="264" y="93"/>
                </a:cxn>
                <a:cxn ang="0">
                  <a:pos x="274" y="122"/>
                </a:cxn>
                <a:cxn ang="0">
                  <a:pos x="276" y="153"/>
                </a:cxn>
                <a:cxn ang="0">
                  <a:pos x="275" y="168"/>
                </a:cxn>
                <a:cxn ang="0">
                  <a:pos x="274" y="183"/>
                </a:cxn>
                <a:cxn ang="0">
                  <a:pos x="269" y="198"/>
                </a:cxn>
                <a:cxn ang="0">
                  <a:pos x="265" y="211"/>
                </a:cxn>
                <a:cxn ang="0">
                  <a:pos x="259" y="223"/>
                </a:cxn>
                <a:cxn ang="0">
                  <a:pos x="251" y="237"/>
                </a:cxn>
                <a:cxn ang="0">
                  <a:pos x="242" y="248"/>
                </a:cxn>
                <a:cxn ang="0">
                  <a:pos x="233" y="259"/>
                </a:cxn>
                <a:cxn ang="0">
                  <a:pos x="245" y="240"/>
                </a:cxn>
                <a:cxn ang="0">
                  <a:pos x="253" y="218"/>
                </a:cxn>
                <a:cxn ang="0">
                  <a:pos x="260" y="194"/>
                </a:cxn>
                <a:cxn ang="0">
                  <a:pos x="261" y="169"/>
                </a:cxn>
              </a:cxnLst>
              <a:rect l="0" t="0" r="r" b="b"/>
              <a:pathLst>
                <a:path w="276" h="259">
                  <a:moveTo>
                    <a:pt x="261" y="169"/>
                  </a:moveTo>
                  <a:lnTo>
                    <a:pt x="259" y="138"/>
                  </a:lnTo>
                  <a:lnTo>
                    <a:pt x="249" y="110"/>
                  </a:lnTo>
                  <a:lnTo>
                    <a:pt x="236" y="84"/>
                  </a:lnTo>
                  <a:lnTo>
                    <a:pt x="217" y="62"/>
                  </a:lnTo>
                  <a:lnTo>
                    <a:pt x="195" y="43"/>
                  </a:lnTo>
                  <a:lnTo>
                    <a:pt x="169" y="30"/>
                  </a:lnTo>
                  <a:lnTo>
                    <a:pt x="141" y="20"/>
                  </a:lnTo>
                  <a:lnTo>
                    <a:pt x="110" y="17"/>
                  </a:lnTo>
                  <a:lnTo>
                    <a:pt x="93" y="19"/>
                  </a:lnTo>
                  <a:lnTo>
                    <a:pt x="78" y="20"/>
                  </a:lnTo>
                  <a:lnTo>
                    <a:pt x="64" y="24"/>
                  </a:lnTo>
                  <a:lnTo>
                    <a:pt x="49" y="30"/>
                  </a:lnTo>
                  <a:lnTo>
                    <a:pt x="35" y="36"/>
                  </a:lnTo>
                  <a:lnTo>
                    <a:pt x="23" y="44"/>
                  </a:lnTo>
                  <a:lnTo>
                    <a:pt x="11" y="54"/>
                  </a:lnTo>
                  <a:lnTo>
                    <a:pt x="0" y="63"/>
                  </a:lnTo>
                  <a:lnTo>
                    <a:pt x="11" y="50"/>
                  </a:lnTo>
                  <a:lnTo>
                    <a:pt x="23" y="38"/>
                  </a:lnTo>
                  <a:lnTo>
                    <a:pt x="38" y="27"/>
                  </a:lnTo>
                  <a:lnTo>
                    <a:pt x="53" y="17"/>
                  </a:lnTo>
                  <a:lnTo>
                    <a:pt x="69" y="9"/>
                  </a:lnTo>
                  <a:lnTo>
                    <a:pt x="87" y="4"/>
                  </a:lnTo>
                  <a:lnTo>
                    <a:pt x="104" y="1"/>
                  </a:lnTo>
                  <a:lnTo>
                    <a:pt x="123" y="0"/>
                  </a:lnTo>
                  <a:lnTo>
                    <a:pt x="154" y="2"/>
                  </a:lnTo>
                  <a:lnTo>
                    <a:pt x="183" y="12"/>
                  </a:lnTo>
                  <a:lnTo>
                    <a:pt x="209" y="26"/>
                  </a:lnTo>
                  <a:lnTo>
                    <a:pt x="232" y="44"/>
                  </a:lnTo>
                  <a:lnTo>
                    <a:pt x="251" y="68"/>
                  </a:lnTo>
                  <a:lnTo>
                    <a:pt x="264" y="93"/>
                  </a:lnTo>
                  <a:lnTo>
                    <a:pt x="274" y="122"/>
                  </a:lnTo>
                  <a:lnTo>
                    <a:pt x="276" y="153"/>
                  </a:lnTo>
                  <a:lnTo>
                    <a:pt x="275" y="168"/>
                  </a:lnTo>
                  <a:lnTo>
                    <a:pt x="274" y="183"/>
                  </a:lnTo>
                  <a:lnTo>
                    <a:pt x="269" y="198"/>
                  </a:lnTo>
                  <a:lnTo>
                    <a:pt x="265" y="211"/>
                  </a:lnTo>
                  <a:lnTo>
                    <a:pt x="259" y="223"/>
                  </a:lnTo>
                  <a:lnTo>
                    <a:pt x="251" y="237"/>
                  </a:lnTo>
                  <a:lnTo>
                    <a:pt x="242" y="248"/>
                  </a:lnTo>
                  <a:lnTo>
                    <a:pt x="233" y="259"/>
                  </a:lnTo>
                  <a:lnTo>
                    <a:pt x="245" y="240"/>
                  </a:lnTo>
                  <a:lnTo>
                    <a:pt x="253" y="218"/>
                  </a:lnTo>
                  <a:lnTo>
                    <a:pt x="260" y="194"/>
                  </a:lnTo>
                  <a:lnTo>
                    <a:pt x="261" y="169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4469" y="3485"/>
              <a:ext cx="20" cy="19"/>
            </a:xfrm>
            <a:custGeom>
              <a:avLst/>
              <a:gdLst/>
              <a:ahLst/>
              <a:cxnLst>
                <a:cxn ang="0">
                  <a:pos x="29" y="59"/>
                </a:cxn>
                <a:cxn ang="0">
                  <a:pos x="18" y="56"/>
                </a:cxn>
                <a:cxn ang="0">
                  <a:pos x="9" y="51"/>
                </a:cxn>
                <a:cxn ang="0">
                  <a:pos x="3" y="41"/>
                </a:cxn>
                <a:cxn ang="0">
                  <a:pos x="0" y="30"/>
                </a:cxn>
                <a:cxn ang="0">
                  <a:pos x="3" y="18"/>
                </a:cxn>
                <a:cxn ang="0">
                  <a:pos x="9" y="9"/>
                </a:cxn>
                <a:cxn ang="0">
                  <a:pos x="18" y="3"/>
                </a:cxn>
                <a:cxn ang="0">
                  <a:pos x="29" y="0"/>
                </a:cxn>
                <a:cxn ang="0">
                  <a:pos x="41" y="3"/>
                </a:cxn>
                <a:cxn ang="0">
                  <a:pos x="50" y="9"/>
                </a:cxn>
                <a:cxn ang="0">
                  <a:pos x="56" y="18"/>
                </a:cxn>
                <a:cxn ang="0">
                  <a:pos x="59" y="30"/>
                </a:cxn>
                <a:cxn ang="0">
                  <a:pos x="56" y="41"/>
                </a:cxn>
                <a:cxn ang="0">
                  <a:pos x="50" y="51"/>
                </a:cxn>
                <a:cxn ang="0">
                  <a:pos x="41" y="56"/>
                </a:cxn>
                <a:cxn ang="0">
                  <a:pos x="29" y="59"/>
                </a:cxn>
              </a:cxnLst>
              <a:rect l="0" t="0" r="r" b="b"/>
              <a:pathLst>
                <a:path w="59" h="59">
                  <a:moveTo>
                    <a:pt x="29" y="59"/>
                  </a:moveTo>
                  <a:lnTo>
                    <a:pt x="18" y="56"/>
                  </a:lnTo>
                  <a:lnTo>
                    <a:pt x="9" y="51"/>
                  </a:lnTo>
                  <a:lnTo>
                    <a:pt x="3" y="41"/>
                  </a:lnTo>
                  <a:lnTo>
                    <a:pt x="0" y="30"/>
                  </a:lnTo>
                  <a:lnTo>
                    <a:pt x="3" y="18"/>
                  </a:lnTo>
                  <a:lnTo>
                    <a:pt x="9" y="9"/>
                  </a:lnTo>
                  <a:lnTo>
                    <a:pt x="18" y="3"/>
                  </a:lnTo>
                  <a:lnTo>
                    <a:pt x="29" y="0"/>
                  </a:lnTo>
                  <a:lnTo>
                    <a:pt x="41" y="3"/>
                  </a:lnTo>
                  <a:lnTo>
                    <a:pt x="50" y="9"/>
                  </a:lnTo>
                  <a:lnTo>
                    <a:pt x="56" y="18"/>
                  </a:lnTo>
                  <a:lnTo>
                    <a:pt x="59" y="30"/>
                  </a:lnTo>
                  <a:lnTo>
                    <a:pt x="56" y="41"/>
                  </a:lnTo>
                  <a:lnTo>
                    <a:pt x="50" y="51"/>
                  </a:lnTo>
                  <a:lnTo>
                    <a:pt x="41" y="56"/>
                  </a:lnTo>
                  <a:lnTo>
                    <a:pt x="29" y="59"/>
                  </a:lnTo>
                  <a:close/>
                </a:path>
              </a:pathLst>
            </a:custGeom>
            <a:solidFill>
              <a:srgbClr val="4444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4427" y="3482"/>
              <a:ext cx="81" cy="66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4"/>
                </a:cxn>
                <a:cxn ang="0">
                  <a:pos x="9" y="8"/>
                </a:cxn>
                <a:cxn ang="0">
                  <a:pos x="7" y="13"/>
                </a:cxn>
                <a:cxn ang="0">
                  <a:pos x="7" y="17"/>
                </a:cxn>
                <a:cxn ang="0">
                  <a:pos x="10" y="50"/>
                </a:cxn>
                <a:cxn ang="0">
                  <a:pos x="21" y="82"/>
                </a:cxn>
                <a:cxn ang="0">
                  <a:pos x="36" y="110"/>
                </a:cxn>
                <a:cxn ang="0">
                  <a:pos x="56" y="134"/>
                </a:cxn>
                <a:cxn ang="0">
                  <a:pos x="80" y="155"/>
                </a:cxn>
                <a:cxn ang="0">
                  <a:pos x="109" y="170"/>
                </a:cxn>
                <a:cxn ang="0">
                  <a:pos x="140" y="181"/>
                </a:cxn>
                <a:cxn ang="0">
                  <a:pos x="174" y="183"/>
                </a:cxn>
                <a:cxn ang="0">
                  <a:pos x="183" y="183"/>
                </a:cxn>
                <a:cxn ang="0">
                  <a:pos x="191" y="182"/>
                </a:cxn>
                <a:cxn ang="0">
                  <a:pos x="201" y="181"/>
                </a:cxn>
                <a:cxn ang="0">
                  <a:pos x="209" y="179"/>
                </a:cxn>
                <a:cxn ang="0">
                  <a:pos x="218" y="178"/>
                </a:cxn>
                <a:cxn ang="0">
                  <a:pos x="227" y="175"/>
                </a:cxn>
                <a:cxn ang="0">
                  <a:pos x="235" y="171"/>
                </a:cxn>
                <a:cxn ang="0">
                  <a:pos x="243" y="168"/>
                </a:cxn>
                <a:cxn ang="0">
                  <a:pos x="233" y="175"/>
                </a:cxn>
                <a:cxn ang="0">
                  <a:pos x="223" y="181"/>
                </a:cxn>
                <a:cxn ang="0">
                  <a:pos x="212" y="186"/>
                </a:cxn>
                <a:cxn ang="0">
                  <a:pos x="201" y="190"/>
                </a:cxn>
                <a:cxn ang="0">
                  <a:pos x="189" y="194"/>
                </a:cxn>
                <a:cxn ang="0">
                  <a:pos x="176" y="197"/>
                </a:cxn>
                <a:cxn ang="0">
                  <a:pos x="164" y="198"/>
                </a:cxn>
                <a:cxn ang="0">
                  <a:pos x="152" y="198"/>
                </a:cxn>
                <a:cxn ang="0">
                  <a:pos x="121" y="195"/>
                </a:cxn>
                <a:cxn ang="0">
                  <a:pos x="93" y="186"/>
                </a:cxn>
                <a:cxn ang="0">
                  <a:pos x="67" y="172"/>
                </a:cxn>
                <a:cxn ang="0">
                  <a:pos x="45" y="155"/>
                </a:cxn>
                <a:cxn ang="0">
                  <a:pos x="26" y="132"/>
                </a:cxn>
                <a:cxn ang="0">
                  <a:pos x="13" y="106"/>
                </a:cxn>
                <a:cxn ang="0">
                  <a:pos x="3" y="79"/>
                </a:cxn>
                <a:cxn ang="0">
                  <a:pos x="0" y="48"/>
                </a:cxn>
                <a:cxn ang="0">
                  <a:pos x="0" y="36"/>
                </a:cxn>
                <a:cxn ang="0">
                  <a:pos x="3" y="23"/>
                </a:cxn>
                <a:cxn ang="0">
                  <a:pos x="4" y="11"/>
                </a:cxn>
                <a:cxn ang="0">
                  <a:pos x="9" y="0"/>
                </a:cxn>
              </a:cxnLst>
              <a:rect l="0" t="0" r="r" b="b"/>
              <a:pathLst>
                <a:path w="243" h="198">
                  <a:moveTo>
                    <a:pt x="9" y="0"/>
                  </a:moveTo>
                  <a:lnTo>
                    <a:pt x="9" y="4"/>
                  </a:lnTo>
                  <a:lnTo>
                    <a:pt x="9" y="8"/>
                  </a:lnTo>
                  <a:lnTo>
                    <a:pt x="7" y="13"/>
                  </a:lnTo>
                  <a:lnTo>
                    <a:pt x="7" y="17"/>
                  </a:lnTo>
                  <a:lnTo>
                    <a:pt x="10" y="50"/>
                  </a:lnTo>
                  <a:lnTo>
                    <a:pt x="21" y="82"/>
                  </a:lnTo>
                  <a:lnTo>
                    <a:pt x="36" y="110"/>
                  </a:lnTo>
                  <a:lnTo>
                    <a:pt x="56" y="134"/>
                  </a:lnTo>
                  <a:lnTo>
                    <a:pt x="80" y="155"/>
                  </a:lnTo>
                  <a:lnTo>
                    <a:pt x="109" y="170"/>
                  </a:lnTo>
                  <a:lnTo>
                    <a:pt x="140" y="181"/>
                  </a:lnTo>
                  <a:lnTo>
                    <a:pt x="174" y="183"/>
                  </a:lnTo>
                  <a:lnTo>
                    <a:pt x="183" y="183"/>
                  </a:lnTo>
                  <a:lnTo>
                    <a:pt x="191" y="182"/>
                  </a:lnTo>
                  <a:lnTo>
                    <a:pt x="201" y="181"/>
                  </a:lnTo>
                  <a:lnTo>
                    <a:pt x="209" y="179"/>
                  </a:lnTo>
                  <a:lnTo>
                    <a:pt x="218" y="178"/>
                  </a:lnTo>
                  <a:lnTo>
                    <a:pt x="227" y="175"/>
                  </a:lnTo>
                  <a:lnTo>
                    <a:pt x="235" y="171"/>
                  </a:lnTo>
                  <a:lnTo>
                    <a:pt x="243" y="168"/>
                  </a:lnTo>
                  <a:lnTo>
                    <a:pt x="233" y="175"/>
                  </a:lnTo>
                  <a:lnTo>
                    <a:pt x="223" y="181"/>
                  </a:lnTo>
                  <a:lnTo>
                    <a:pt x="212" y="186"/>
                  </a:lnTo>
                  <a:lnTo>
                    <a:pt x="201" y="190"/>
                  </a:lnTo>
                  <a:lnTo>
                    <a:pt x="189" y="194"/>
                  </a:lnTo>
                  <a:lnTo>
                    <a:pt x="176" y="197"/>
                  </a:lnTo>
                  <a:lnTo>
                    <a:pt x="164" y="198"/>
                  </a:lnTo>
                  <a:lnTo>
                    <a:pt x="152" y="198"/>
                  </a:lnTo>
                  <a:lnTo>
                    <a:pt x="121" y="195"/>
                  </a:lnTo>
                  <a:lnTo>
                    <a:pt x="93" y="186"/>
                  </a:lnTo>
                  <a:lnTo>
                    <a:pt x="67" y="172"/>
                  </a:lnTo>
                  <a:lnTo>
                    <a:pt x="45" y="155"/>
                  </a:lnTo>
                  <a:lnTo>
                    <a:pt x="26" y="132"/>
                  </a:lnTo>
                  <a:lnTo>
                    <a:pt x="13" y="106"/>
                  </a:lnTo>
                  <a:lnTo>
                    <a:pt x="3" y="79"/>
                  </a:lnTo>
                  <a:lnTo>
                    <a:pt x="0" y="48"/>
                  </a:lnTo>
                  <a:lnTo>
                    <a:pt x="0" y="36"/>
                  </a:lnTo>
                  <a:lnTo>
                    <a:pt x="3" y="23"/>
                  </a:lnTo>
                  <a:lnTo>
                    <a:pt x="4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4444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5121" y="3285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4204" y="2767"/>
              <a:ext cx="922" cy="639"/>
            </a:xfrm>
            <a:custGeom>
              <a:avLst/>
              <a:gdLst/>
              <a:ahLst/>
              <a:cxnLst>
                <a:cxn ang="0">
                  <a:pos x="2765" y="1290"/>
                </a:cxn>
                <a:cxn ang="0">
                  <a:pos x="2763" y="1266"/>
                </a:cxn>
                <a:cxn ang="0">
                  <a:pos x="2733" y="1206"/>
                </a:cxn>
                <a:cxn ang="0">
                  <a:pos x="2667" y="1152"/>
                </a:cxn>
                <a:cxn ang="0">
                  <a:pos x="2567" y="1105"/>
                </a:cxn>
                <a:cxn ang="0">
                  <a:pos x="2431" y="1061"/>
                </a:cxn>
                <a:cxn ang="0">
                  <a:pos x="2259" y="1023"/>
                </a:cxn>
                <a:cxn ang="0">
                  <a:pos x="2232" y="847"/>
                </a:cxn>
                <a:cxn ang="0">
                  <a:pos x="2186" y="681"/>
                </a:cxn>
                <a:cxn ang="0">
                  <a:pos x="2124" y="525"/>
                </a:cxn>
                <a:cxn ang="0">
                  <a:pos x="2044" y="385"/>
                </a:cxn>
                <a:cxn ang="0">
                  <a:pos x="1950" y="262"/>
                </a:cxn>
                <a:cxn ang="0">
                  <a:pos x="1858" y="174"/>
                </a:cxn>
                <a:cxn ang="0">
                  <a:pos x="1769" y="107"/>
                </a:cxn>
                <a:cxn ang="0">
                  <a:pos x="1675" y="57"/>
                </a:cxn>
                <a:cxn ang="0">
                  <a:pos x="1579" y="23"/>
                </a:cxn>
                <a:cxn ang="0">
                  <a:pos x="1479" y="4"/>
                </a:cxn>
                <a:cxn ang="0">
                  <a:pos x="1333" y="6"/>
                </a:cxn>
                <a:cxn ang="0">
                  <a:pos x="1107" y="78"/>
                </a:cxn>
                <a:cxn ang="0">
                  <a:pos x="907" y="225"/>
                </a:cxn>
                <a:cxn ang="0">
                  <a:pos x="745" y="439"/>
                </a:cxn>
                <a:cxn ang="0">
                  <a:pos x="626" y="705"/>
                </a:cxn>
                <a:cxn ang="0">
                  <a:pos x="562" y="1014"/>
                </a:cxn>
                <a:cxn ang="0">
                  <a:pos x="372" y="1052"/>
                </a:cxn>
                <a:cxn ang="0">
                  <a:pos x="221" y="1095"/>
                </a:cxn>
                <a:cxn ang="0">
                  <a:pos x="108" y="1145"/>
                </a:cxn>
                <a:cxn ang="0">
                  <a:pos x="35" y="1202"/>
                </a:cxn>
                <a:cxn ang="0">
                  <a:pos x="3" y="1265"/>
                </a:cxn>
                <a:cxn ang="0">
                  <a:pos x="1" y="1292"/>
                </a:cxn>
                <a:cxn ang="0">
                  <a:pos x="0" y="1296"/>
                </a:cxn>
                <a:cxn ang="0">
                  <a:pos x="19" y="1580"/>
                </a:cxn>
                <a:cxn ang="0">
                  <a:pos x="35" y="1616"/>
                </a:cxn>
                <a:cxn ang="0">
                  <a:pos x="64" y="1652"/>
                </a:cxn>
                <a:cxn ang="0">
                  <a:pos x="116" y="1694"/>
                </a:cxn>
                <a:cxn ang="0">
                  <a:pos x="190" y="1733"/>
                </a:cxn>
                <a:cxn ang="0">
                  <a:pos x="280" y="1770"/>
                </a:cxn>
                <a:cxn ang="0">
                  <a:pos x="387" y="1803"/>
                </a:cxn>
                <a:cxn ang="0">
                  <a:pos x="508" y="1832"/>
                </a:cxn>
                <a:cxn ang="0">
                  <a:pos x="642" y="1858"/>
                </a:cxn>
                <a:cxn ang="0">
                  <a:pos x="787" y="1880"/>
                </a:cxn>
                <a:cxn ang="0">
                  <a:pos x="940" y="1896"/>
                </a:cxn>
                <a:cxn ang="0">
                  <a:pos x="1103" y="1908"/>
                </a:cxn>
                <a:cxn ang="0">
                  <a:pos x="1269" y="1915"/>
                </a:cxn>
                <a:cxn ang="0">
                  <a:pos x="1440" y="1916"/>
                </a:cxn>
                <a:cxn ang="0">
                  <a:pos x="1609" y="1911"/>
                </a:cxn>
                <a:cxn ang="0">
                  <a:pos x="1772" y="1901"/>
                </a:cxn>
                <a:cxn ang="0">
                  <a:pos x="1929" y="1887"/>
                </a:cxn>
                <a:cxn ang="0">
                  <a:pos x="2076" y="1866"/>
                </a:cxn>
                <a:cxn ang="0">
                  <a:pos x="2215" y="1842"/>
                </a:cxn>
                <a:cxn ang="0">
                  <a:pos x="2339" y="1813"/>
                </a:cxn>
                <a:cxn ang="0">
                  <a:pos x="2452" y="1781"/>
                </a:cxn>
                <a:cxn ang="0">
                  <a:pos x="2548" y="1746"/>
                </a:cxn>
                <a:cxn ang="0">
                  <a:pos x="2626" y="1708"/>
                </a:cxn>
                <a:cxn ang="0">
                  <a:pos x="2687" y="1667"/>
                </a:cxn>
                <a:cxn ang="0">
                  <a:pos x="2723" y="1629"/>
                </a:cxn>
                <a:cxn ang="0">
                  <a:pos x="2743" y="1591"/>
                </a:cxn>
                <a:cxn ang="0">
                  <a:pos x="2750" y="1553"/>
                </a:cxn>
                <a:cxn ang="0">
                  <a:pos x="2750" y="1553"/>
                </a:cxn>
                <a:cxn ang="0">
                  <a:pos x="2750" y="1553"/>
                </a:cxn>
                <a:cxn ang="0">
                  <a:pos x="2750" y="1553"/>
                </a:cxn>
                <a:cxn ang="0">
                  <a:pos x="2750" y="1546"/>
                </a:cxn>
                <a:cxn ang="0">
                  <a:pos x="2752" y="1517"/>
                </a:cxn>
                <a:cxn ang="0">
                  <a:pos x="2766" y="1293"/>
                </a:cxn>
              </a:cxnLst>
              <a:rect l="0" t="0" r="r" b="b"/>
              <a:pathLst>
                <a:path w="2766" h="1916">
                  <a:moveTo>
                    <a:pt x="2765" y="1293"/>
                  </a:moveTo>
                  <a:lnTo>
                    <a:pt x="2765" y="1292"/>
                  </a:lnTo>
                  <a:lnTo>
                    <a:pt x="2765" y="1290"/>
                  </a:lnTo>
                  <a:lnTo>
                    <a:pt x="2765" y="1288"/>
                  </a:lnTo>
                  <a:lnTo>
                    <a:pt x="2765" y="1286"/>
                  </a:lnTo>
                  <a:lnTo>
                    <a:pt x="2763" y="1266"/>
                  </a:lnTo>
                  <a:lnTo>
                    <a:pt x="2756" y="1246"/>
                  </a:lnTo>
                  <a:lnTo>
                    <a:pt x="2747" y="1225"/>
                  </a:lnTo>
                  <a:lnTo>
                    <a:pt x="2733" y="1206"/>
                  </a:lnTo>
                  <a:lnTo>
                    <a:pt x="2714" y="1187"/>
                  </a:lnTo>
                  <a:lnTo>
                    <a:pt x="2693" y="1170"/>
                  </a:lnTo>
                  <a:lnTo>
                    <a:pt x="2667" y="1152"/>
                  </a:lnTo>
                  <a:lnTo>
                    <a:pt x="2639" y="1136"/>
                  </a:lnTo>
                  <a:lnTo>
                    <a:pt x="2605" y="1120"/>
                  </a:lnTo>
                  <a:lnTo>
                    <a:pt x="2567" y="1105"/>
                  </a:lnTo>
                  <a:lnTo>
                    <a:pt x="2525" y="1090"/>
                  </a:lnTo>
                  <a:lnTo>
                    <a:pt x="2480" y="1075"/>
                  </a:lnTo>
                  <a:lnTo>
                    <a:pt x="2431" y="1061"/>
                  </a:lnTo>
                  <a:lnTo>
                    <a:pt x="2377" y="1048"/>
                  </a:lnTo>
                  <a:lnTo>
                    <a:pt x="2320" y="1036"/>
                  </a:lnTo>
                  <a:lnTo>
                    <a:pt x="2259" y="1023"/>
                  </a:lnTo>
                  <a:lnTo>
                    <a:pt x="2253" y="964"/>
                  </a:lnTo>
                  <a:lnTo>
                    <a:pt x="2243" y="906"/>
                  </a:lnTo>
                  <a:lnTo>
                    <a:pt x="2232" y="847"/>
                  </a:lnTo>
                  <a:lnTo>
                    <a:pt x="2219" y="790"/>
                  </a:lnTo>
                  <a:lnTo>
                    <a:pt x="2204" y="735"/>
                  </a:lnTo>
                  <a:lnTo>
                    <a:pt x="2186" y="681"/>
                  </a:lnTo>
                  <a:lnTo>
                    <a:pt x="2167" y="628"/>
                  </a:lnTo>
                  <a:lnTo>
                    <a:pt x="2147" y="575"/>
                  </a:lnTo>
                  <a:lnTo>
                    <a:pt x="2124" y="525"/>
                  </a:lnTo>
                  <a:lnTo>
                    <a:pt x="2098" y="476"/>
                  </a:lnTo>
                  <a:lnTo>
                    <a:pt x="2072" y="430"/>
                  </a:lnTo>
                  <a:lnTo>
                    <a:pt x="2044" y="385"/>
                  </a:lnTo>
                  <a:lnTo>
                    <a:pt x="2014" y="342"/>
                  </a:lnTo>
                  <a:lnTo>
                    <a:pt x="1983" y="301"/>
                  </a:lnTo>
                  <a:lnTo>
                    <a:pt x="1950" y="262"/>
                  </a:lnTo>
                  <a:lnTo>
                    <a:pt x="1915" y="225"/>
                  </a:lnTo>
                  <a:lnTo>
                    <a:pt x="1887" y="198"/>
                  </a:lnTo>
                  <a:lnTo>
                    <a:pt x="1858" y="174"/>
                  </a:lnTo>
                  <a:lnTo>
                    <a:pt x="1830" y="149"/>
                  </a:lnTo>
                  <a:lnTo>
                    <a:pt x="1800" y="128"/>
                  </a:lnTo>
                  <a:lnTo>
                    <a:pt x="1769" y="107"/>
                  </a:lnTo>
                  <a:lnTo>
                    <a:pt x="1739" y="90"/>
                  </a:lnTo>
                  <a:lnTo>
                    <a:pt x="1708" y="72"/>
                  </a:lnTo>
                  <a:lnTo>
                    <a:pt x="1675" y="57"/>
                  </a:lnTo>
                  <a:lnTo>
                    <a:pt x="1644" y="44"/>
                  </a:lnTo>
                  <a:lnTo>
                    <a:pt x="1612" y="33"/>
                  </a:lnTo>
                  <a:lnTo>
                    <a:pt x="1579" y="23"/>
                  </a:lnTo>
                  <a:lnTo>
                    <a:pt x="1545" y="15"/>
                  </a:lnTo>
                  <a:lnTo>
                    <a:pt x="1513" y="9"/>
                  </a:lnTo>
                  <a:lnTo>
                    <a:pt x="1479" y="4"/>
                  </a:lnTo>
                  <a:lnTo>
                    <a:pt x="1445" y="2"/>
                  </a:lnTo>
                  <a:lnTo>
                    <a:pt x="1411" y="0"/>
                  </a:lnTo>
                  <a:lnTo>
                    <a:pt x="1333" y="6"/>
                  </a:lnTo>
                  <a:lnTo>
                    <a:pt x="1254" y="21"/>
                  </a:lnTo>
                  <a:lnTo>
                    <a:pt x="1180" y="44"/>
                  </a:lnTo>
                  <a:lnTo>
                    <a:pt x="1107" y="78"/>
                  </a:lnTo>
                  <a:lnTo>
                    <a:pt x="1037" y="118"/>
                  </a:lnTo>
                  <a:lnTo>
                    <a:pt x="971" y="168"/>
                  </a:lnTo>
                  <a:lnTo>
                    <a:pt x="907" y="225"/>
                  </a:lnTo>
                  <a:lnTo>
                    <a:pt x="849" y="290"/>
                  </a:lnTo>
                  <a:lnTo>
                    <a:pt x="795" y="361"/>
                  </a:lnTo>
                  <a:lnTo>
                    <a:pt x="745" y="439"/>
                  </a:lnTo>
                  <a:lnTo>
                    <a:pt x="699" y="522"/>
                  </a:lnTo>
                  <a:lnTo>
                    <a:pt x="660" y="611"/>
                  </a:lnTo>
                  <a:lnTo>
                    <a:pt x="626" y="705"/>
                  </a:lnTo>
                  <a:lnTo>
                    <a:pt x="599" y="804"/>
                  </a:lnTo>
                  <a:lnTo>
                    <a:pt x="577" y="907"/>
                  </a:lnTo>
                  <a:lnTo>
                    <a:pt x="562" y="1014"/>
                  </a:lnTo>
                  <a:lnTo>
                    <a:pt x="494" y="1026"/>
                  </a:lnTo>
                  <a:lnTo>
                    <a:pt x="431" y="1038"/>
                  </a:lnTo>
                  <a:lnTo>
                    <a:pt x="372" y="1052"/>
                  </a:lnTo>
                  <a:lnTo>
                    <a:pt x="317" y="1065"/>
                  </a:lnTo>
                  <a:lnTo>
                    <a:pt x="267" y="1080"/>
                  </a:lnTo>
                  <a:lnTo>
                    <a:pt x="221" y="1095"/>
                  </a:lnTo>
                  <a:lnTo>
                    <a:pt x="179" y="1111"/>
                  </a:lnTo>
                  <a:lnTo>
                    <a:pt x="141" y="1128"/>
                  </a:lnTo>
                  <a:lnTo>
                    <a:pt x="108" y="1145"/>
                  </a:lnTo>
                  <a:lnTo>
                    <a:pt x="80" y="1164"/>
                  </a:lnTo>
                  <a:lnTo>
                    <a:pt x="55" y="1182"/>
                  </a:lnTo>
                  <a:lnTo>
                    <a:pt x="35" y="1202"/>
                  </a:lnTo>
                  <a:lnTo>
                    <a:pt x="20" y="1223"/>
                  </a:lnTo>
                  <a:lnTo>
                    <a:pt x="9" y="1243"/>
                  </a:lnTo>
                  <a:lnTo>
                    <a:pt x="3" y="1265"/>
                  </a:lnTo>
                  <a:lnTo>
                    <a:pt x="0" y="1286"/>
                  </a:lnTo>
                  <a:lnTo>
                    <a:pt x="0" y="1289"/>
                  </a:lnTo>
                  <a:lnTo>
                    <a:pt x="1" y="1292"/>
                  </a:lnTo>
                  <a:lnTo>
                    <a:pt x="1" y="1293"/>
                  </a:lnTo>
                  <a:lnTo>
                    <a:pt x="1" y="1296"/>
                  </a:lnTo>
                  <a:lnTo>
                    <a:pt x="0" y="1296"/>
                  </a:lnTo>
                  <a:lnTo>
                    <a:pt x="16" y="1556"/>
                  </a:lnTo>
                  <a:lnTo>
                    <a:pt x="18" y="1568"/>
                  </a:lnTo>
                  <a:lnTo>
                    <a:pt x="19" y="1580"/>
                  </a:lnTo>
                  <a:lnTo>
                    <a:pt x="23" y="1593"/>
                  </a:lnTo>
                  <a:lnTo>
                    <a:pt x="28" y="1603"/>
                  </a:lnTo>
                  <a:lnTo>
                    <a:pt x="35" y="1616"/>
                  </a:lnTo>
                  <a:lnTo>
                    <a:pt x="43" y="1628"/>
                  </a:lnTo>
                  <a:lnTo>
                    <a:pt x="53" y="1640"/>
                  </a:lnTo>
                  <a:lnTo>
                    <a:pt x="64" y="1652"/>
                  </a:lnTo>
                  <a:lnTo>
                    <a:pt x="78" y="1667"/>
                  </a:lnTo>
                  <a:lnTo>
                    <a:pt x="97" y="1681"/>
                  </a:lnTo>
                  <a:lnTo>
                    <a:pt x="116" y="1694"/>
                  </a:lnTo>
                  <a:lnTo>
                    <a:pt x="139" y="1708"/>
                  </a:lnTo>
                  <a:lnTo>
                    <a:pt x="164" y="1721"/>
                  </a:lnTo>
                  <a:lnTo>
                    <a:pt x="190" y="1733"/>
                  </a:lnTo>
                  <a:lnTo>
                    <a:pt x="218" y="1746"/>
                  </a:lnTo>
                  <a:lnTo>
                    <a:pt x="248" y="1758"/>
                  </a:lnTo>
                  <a:lnTo>
                    <a:pt x="280" y="1770"/>
                  </a:lnTo>
                  <a:lnTo>
                    <a:pt x="314" y="1781"/>
                  </a:lnTo>
                  <a:lnTo>
                    <a:pt x="349" y="1792"/>
                  </a:lnTo>
                  <a:lnTo>
                    <a:pt x="387" y="1803"/>
                  </a:lnTo>
                  <a:lnTo>
                    <a:pt x="427" y="1813"/>
                  </a:lnTo>
                  <a:lnTo>
                    <a:pt x="466" y="1823"/>
                  </a:lnTo>
                  <a:lnTo>
                    <a:pt x="508" y="1832"/>
                  </a:lnTo>
                  <a:lnTo>
                    <a:pt x="551" y="1842"/>
                  </a:lnTo>
                  <a:lnTo>
                    <a:pt x="596" y="1850"/>
                  </a:lnTo>
                  <a:lnTo>
                    <a:pt x="642" y="1858"/>
                  </a:lnTo>
                  <a:lnTo>
                    <a:pt x="689" y="1866"/>
                  </a:lnTo>
                  <a:lnTo>
                    <a:pt x="737" y="1873"/>
                  </a:lnTo>
                  <a:lnTo>
                    <a:pt x="787" y="1880"/>
                  </a:lnTo>
                  <a:lnTo>
                    <a:pt x="837" y="1887"/>
                  </a:lnTo>
                  <a:lnTo>
                    <a:pt x="888" y="1892"/>
                  </a:lnTo>
                  <a:lnTo>
                    <a:pt x="940" y="1896"/>
                  </a:lnTo>
                  <a:lnTo>
                    <a:pt x="994" y="1901"/>
                  </a:lnTo>
                  <a:lnTo>
                    <a:pt x="1047" y="1906"/>
                  </a:lnTo>
                  <a:lnTo>
                    <a:pt x="1103" y="1908"/>
                  </a:lnTo>
                  <a:lnTo>
                    <a:pt x="1157" y="1911"/>
                  </a:lnTo>
                  <a:lnTo>
                    <a:pt x="1212" y="1914"/>
                  </a:lnTo>
                  <a:lnTo>
                    <a:pt x="1269" y="1915"/>
                  </a:lnTo>
                  <a:lnTo>
                    <a:pt x="1326" y="1916"/>
                  </a:lnTo>
                  <a:lnTo>
                    <a:pt x="1383" y="1916"/>
                  </a:lnTo>
                  <a:lnTo>
                    <a:pt x="1440" y="1916"/>
                  </a:lnTo>
                  <a:lnTo>
                    <a:pt x="1497" y="1915"/>
                  </a:lnTo>
                  <a:lnTo>
                    <a:pt x="1554" y="1914"/>
                  </a:lnTo>
                  <a:lnTo>
                    <a:pt x="1609" y="1911"/>
                  </a:lnTo>
                  <a:lnTo>
                    <a:pt x="1663" y="1908"/>
                  </a:lnTo>
                  <a:lnTo>
                    <a:pt x="1719" y="1906"/>
                  </a:lnTo>
                  <a:lnTo>
                    <a:pt x="1772" y="1901"/>
                  </a:lnTo>
                  <a:lnTo>
                    <a:pt x="1826" y="1896"/>
                  </a:lnTo>
                  <a:lnTo>
                    <a:pt x="1877" y="1892"/>
                  </a:lnTo>
                  <a:lnTo>
                    <a:pt x="1929" y="1887"/>
                  </a:lnTo>
                  <a:lnTo>
                    <a:pt x="1979" y="1880"/>
                  </a:lnTo>
                  <a:lnTo>
                    <a:pt x="2029" y="1873"/>
                  </a:lnTo>
                  <a:lnTo>
                    <a:pt x="2076" y="1866"/>
                  </a:lnTo>
                  <a:lnTo>
                    <a:pt x="2124" y="1858"/>
                  </a:lnTo>
                  <a:lnTo>
                    <a:pt x="2170" y="1850"/>
                  </a:lnTo>
                  <a:lnTo>
                    <a:pt x="2215" y="1842"/>
                  </a:lnTo>
                  <a:lnTo>
                    <a:pt x="2258" y="1832"/>
                  </a:lnTo>
                  <a:lnTo>
                    <a:pt x="2300" y="1823"/>
                  </a:lnTo>
                  <a:lnTo>
                    <a:pt x="2339" y="1813"/>
                  </a:lnTo>
                  <a:lnTo>
                    <a:pt x="2379" y="1803"/>
                  </a:lnTo>
                  <a:lnTo>
                    <a:pt x="2416" y="1792"/>
                  </a:lnTo>
                  <a:lnTo>
                    <a:pt x="2452" y="1781"/>
                  </a:lnTo>
                  <a:lnTo>
                    <a:pt x="2486" y="1770"/>
                  </a:lnTo>
                  <a:lnTo>
                    <a:pt x="2518" y="1758"/>
                  </a:lnTo>
                  <a:lnTo>
                    <a:pt x="2548" y="1746"/>
                  </a:lnTo>
                  <a:lnTo>
                    <a:pt x="2576" y="1733"/>
                  </a:lnTo>
                  <a:lnTo>
                    <a:pt x="2602" y="1721"/>
                  </a:lnTo>
                  <a:lnTo>
                    <a:pt x="2626" y="1708"/>
                  </a:lnTo>
                  <a:lnTo>
                    <a:pt x="2649" y="1694"/>
                  </a:lnTo>
                  <a:lnTo>
                    <a:pt x="2668" y="1681"/>
                  </a:lnTo>
                  <a:lnTo>
                    <a:pt x="2687" y="1667"/>
                  </a:lnTo>
                  <a:lnTo>
                    <a:pt x="2702" y="1652"/>
                  </a:lnTo>
                  <a:lnTo>
                    <a:pt x="2713" y="1640"/>
                  </a:lnTo>
                  <a:lnTo>
                    <a:pt x="2723" y="1629"/>
                  </a:lnTo>
                  <a:lnTo>
                    <a:pt x="2731" y="1617"/>
                  </a:lnTo>
                  <a:lnTo>
                    <a:pt x="2737" y="1605"/>
                  </a:lnTo>
                  <a:lnTo>
                    <a:pt x="2743" y="1591"/>
                  </a:lnTo>
                  <a:lnTo>
                    <a:pt x="2747" y="1579"/>
                  </a:lnTo>
                  <a:lnTo>
                    <a:pt x="2748" y="1567"/>
                  </a:lnTo>
                  <a:lnTo>
                    <a:pt x="2750" y="1553"/>
                  </a:lnTo>
                  <a:lnTo>
                    <a:pt x="2750" y="1553"/>
                  </a:lnTo>
                  <a:lnTo>
                    <a:pt x="2750" y="1553"/>
                  </a:lnTo>
                  <a:lnTo>
                    <a:pt x="2750" y="1553"/>
                  </a:lnTo>
                  <a:lnTo>
                    <a:pt x="2750" y="1553"/>
                  </a:lnTo>
                  <a:lnTo>
                    <a:pt x="2750" y="1553"/>
                  </a:lnTo>
                  <a:lnTo>
                    <a:pt x="2750" y="1553"/>
                  </a:lnTo>
                  <a:lnTo>
                    <a:pt x="2750" y="1553"/>
                  </a:lnTo>
                  <a:lnTo>
                    <a:pt x="2750" y="1553"/>
                  </a:lnTo>
                  <a:lnTo>
                    <a:pt x="2750" y="1553"/>
                  </a:lnTo>
                  <a:lnTo>
                    <a:pt x="2750" y="1553"/>
                  </a:lnTo>
                  <a:lnTo>
                    <a:pt x="2750" y="1553"/>
                  </a:lnTo>
                  <a:lnTo>
                    <a:pt x="2750" y="1546"/>
                  </a:lnTo>
                  <a:lnTo>
                    <a:pt x="2751" y="1538"/>
                  </a:lnTo>
                  <a:lnTo>
                    <a:pt x="2751" y="1527"/>
                  </a:lnTo>
                  <a:lnTo>
                    <a:pt x="2752" y="1517"/>
                  </a:lnTo>
                  <a:lnTo>
                    <a:pt x="2766" y="1293"/>
                  </a:lnTo>
                  <a:lnTo>
                    <a:pt x="2766" y="1293"/>
                  </a:lnTo>
                  <a:lnTo>
                    <a:pt x="2766" y="1293"/>
                  </a:lnTo>
                  <a:lnTo>
                    <a:pt x="2766" y="1293"/>
                  </a:lnTo>
                  <a:lnTo>
                    <a:pt x="2765" y="12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5114" y="3278"/>
              <a:ext cx="7" cy="7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7"/>
                </a:cxn>
                <a:cxn ang="0">
                  <a:pos x="1" y="0"/>
                </a:cxn>
                <a:cxn ang="0">
                  <a:pos x="19" y="19"/>
                </a:cxn>
                <a:cxn ang="0">
                  <a:pos x="0" y="19"/>
                </a:cxn>
              </a:cxnLst>
              <a:rect l="0" t="0" r="r" b="b"/>
              <a:pathLst>
                <a:path w="19" h="19">
                  <a:moveTo>
                    <a:pt x="0" y="19"/>
                  </a:moveTo>
                  <a:lnTo>
                    <a:pt x="0" y="18"/>
                  </a:lnTo>
                  <a:lnTo>
                    <a:pt x="0" y="14"/>
                  </a:lnTo>
                  <a:lnTo>
                    <a:pt x="0" y="7"/>
                  </a:lnTo>
                  <a:lnTo>
                    <a:pt x="1" y="0"/>
                  </a:lnTo>
                  <a:lnTo>
                    <a:pt x="19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4413" y="2792"/>
              <a:ext cx="522" cy="428"/>
            </a:xfrm>
            <a:custGeom>
              <a:avLst/>
              <a:gdLst/>
              <a:ahLst/>
              <a:cxnLst>
                <a:cxn ang="0">
                  <a:pos x="357" y="178"/>
                </a:cxn>
                <a:cxn ang="0">
                  <a:pos x="408" y="134"/>
                </a:cxn>
                <a:cxn ang="0">
                  <a:pos x="462" y="96"/>
                </a:cxn>
                <a:cxn ang="0">
                  <a:pos x="518" y="65"/>
                </a:cxn>
                <a:cxn ang="0">
                  <a:pos x="575" y="40"/>
                </a:cxn>
                <a:cxn ang="0">
                  <a:pos x="633" y="21"/>
                </a:cxn>
                <a:cxn ang="0">
                  <a:pos x="693" y="7"/>
                </a:cxn>
                <a:cxn ang="0">
                  <a:pos x="754" y="2"/>
                </a:cxn>
                <a:cxn ang="0">
                  <a:pos x="813" y="2"/>
                </a:cxn>
                <a:cxn ang="0">
                  <a:pos x="873" y="7"/>
                </a:cxn>
                <a:cxn ang="0">
                  <a:pos x="932" y="21"/>
                </a:cxn>
                <a:cxn ang="0">
                  <a:pos x="991" y="40"/>
                </a:cxn>
                <a:cxn ang="0">
                  <a:pos x="1047" y="65"/>
                </a:cxn>
                <a:cxn ang="0">
                  <a:pos x="1103" y="96"/>
                </a:cxn>
                <a:cxn ang="0">
                  <a:pos x="1156" y="134"/>
                </a:cxn>
                <a:cxn ang="0">
                  <a:pos x="1207" y="178"/>
                </a:cxn>
                <a:cxn ang="0">
                  <a:pos x="1271" y="241"/>
                </a:cxn>
                <a:cxn ang="0">
                  <a:pos x="1339" y="330"/>
                </a:cxn>
                <a:cxn ang="0">
                  <a:pos x="1400" y="427"/>
                </a:cxn>
                <a:cxn ang="0">
                  <a:pos x="1451" y="534"/>
                </a:cxn>
                <a:cxn ang="0">
                  <a:pos x="1494" y="648"/>
                </a:cxn>
                <a:cxn ang="0">
                  <a:pos x="1527" y="769"/>
                </a:cxn>
                <a:cxn ang="0">
                  <a:pos x="1550" y="895"/>
                </a:cxn>
                <a:cxn ang="0">
                  <a:pos x="1562" y="1023"/>
                </a:cxn>
                <a:cxn ang="0">
                  <a:pos x="1551" y="1098"/>
                </a:cxn>
                <a:cxn ang="0">
                  <a:pos x="1511" y="1121"/>
                </a:cxn>
                <a:cxn ang="0">
                  <a:pos x="1451" y="1151"/>
                </a:cxn>
                <a:cxn ang="0">
                  <a:pos x="1373" y="1183"/>
                </a:cxn>
                <a:cxn ang="0">
                  <a:pos x="1276" y="1216"/>
                </a:cxn>
                <a:cxn ang="0">
                  <a:pos x="1161" y="1246"/>
                </a:cxn>
                <a:cxn ang="0">
                  <a:pos x="1029" y="1267"/>
                </a:cxn>
                <a:cxn ang="0">
                  <a:pos x="880" y="1281"/>
                </a:cxn>
                <a:cxn ang="0">
                  <a:pos x="710" y="1281"/>
                </a:cxn>
                <a:cxn ang="0">
                  <a:pos x="550" y="1267"/>
                </a:cxn>
                <a:cxn ang="0">
                  <a:pos x="411" y="1246"/>
                </a:cxn>
                <a:cxn ang="0">
                  <a:pos x="292" y="1216"/>
                </a:cxn>
                <a:cxn ang="0">
                  <a:pos x="193" y="1183"/>
                </a:cxn>
                <a:cxn ang="0">
                  <a:pos x="113" y="1151"/>
                </a:cxn>
                <a:cxn ang="0">
                  <a:pos x="53" y="1121"/>
                </a:cxn>
                <a:cxn ang="0">
                  <a:pos x="13" y="1098"/>
                </a:cxn>
                <a:cxn ang="0">
                  <a:pos x="3" y="1023"/>
                </a:cxn>
                <a:cxn ang="0">
                  <a:pos x="15" y="895"/>
                </a:cxn>
                <a:cxn ang="0">
                  <a:pos x="38" y="769"/>
                </a:cxn>
                <a:cxn ang="0">
                  <a:pos x="71" y="648"/>
                </a:cxn>
                <a:cxn ang="0">
                  <a:pos x="113" y="534"/>
                </a:cxn>
                <a:cxn ang="0">
                  <a:pos x="166" y="427"/>
                </a:cxn>
                <a:cxn ang="0">
                  <a:pos x="225" y="330"/>
                </a:cxn>
                <a:cxn ang="0">
                  <a:pos x="294" y="241"/>
                </a:cxn>
              </a:cxnLst>
              <a:rect l="0" t="0" r="r" b="b"/>
              <a:pathLst>
                <a:path w="1564" h="1282">
                  <a:moveTo>
                    <a:pt x="331" y="202"/>
                  </a:moveTo>
                  <a:lnTo>
                    <a:pt x="357" y="178"/>
                  </a:lnTo>
                  <a:lnTo>
                    <a:pt x="382" y="155"/>
                  </a:lnTo>
                  <a:lnTo>
                    <a:pt x="408" y="134"/>
                  </a:lnTo>
                  <a:lnTo>
                    <a:pt x="435" y="114"/>
                  </a:lnTo>
                  <a:lnTo>
                    <a:pt x="462" y="96"/>
                  </a:lnTo>
                  <a:lnTo>
                    <a:pt x="489" y="80"/>
                  </a:lnTo>
                  <a:lnTo>
                    <a:pt x="518" y="65"/>
                  </a:lnTo>
                  <a:lnTo>
                    <a:pt x="546" y="52"/>
                  </a:lnTo>
                  <a:lnTo>
                    <a:pt x="575" y="40"/>
                  </a:lnTo>
                  <a:lnTo>
                    <a:pt x="603" y="29"/>
                  </a:lnTo>
                  <a:lnTo>
                    <a:pt x="633" y="21"/>
                  </a:lnTo>
                  <a:lnTo>
                    <a:pt x="663" y="12"/>
                  </a:lnTo>
                  <a:lnTo>
                    <a:pt x="693" y="7"/>
                  </a:lnTo>
                  <a:lnTo>
                    <a:pt x="722" y="3"/>
                  </a:lnTo>
                  <a:lnTo>
                    <a:pt x="754" y="2"/>
                  </a:lnTo>
                  <a:lnTo>
                    <a:pt x="783" y="0"/>
                  </a:lnTo>
                  <a:lnTo>
                    <a:pt x="813" y="2"/>
                  </a:lnTo>
                  <a:lnTo>
                    <a:pt x="843" y="3"/>
                  </a:lnTo>
                  <a:lnTo>
                    <a:pt x="873" y="7"/>
                  </a:lnTo>
                  <a:lnTo>
                    <a:pt x="903" y="12"/>
                  </a:lnTo>
                  <a:lnTo>
                    <a:pt x="932" y="21"/>
                  </a:lnTo>
                  <a:lnTo>
                    <a:pt x="962" y="29"/>
                  </a:lnTo>
                  <a:lnTo>
                    <a:pt x="991" y="40"/>
                  </a:lnTo>
                  <a:lnTo>
                    <a:pt x="1019" y="52"/>
                  </a:lnTo>
                  <a:lnTo>
                    <a:pt x="1047" y="65"/>
                  </a:lnTo>
                  <a:lnTo>
                    <a:pt x="1075" y="80"/>
                  </a:lnTo>
                  <a:lnTo>
                    <a:pt x="1103" y="96"/>
                  </a:lnTo>
                  <a:lnTo>
                    <a:pt x="1130" y="114"/>
                  </a:lnTo>
                  <a:lnTo>
                    <a:pt x="1156" y="134"/>
                  </a:lnTo>
                  <a:lnTo>
                    <a:pt x="1182" y="155"/>
                  </a:lnTo>
                  <a:lnTo>
                    <a:pt x="1207" y="178"/>
                  </a:lnTo>
                  <a:lnTo>
                    <a:pt x="1233" y="202"/>
                  </a:lnTo>
                  <a:lnTo>
                    <a:pt x="1271" y="241"/>
                  </a:lnTo>
                  <a:lnTo>
                    <a:pt x="1306" y="285"/>
                  </a:lnTo>
                  <a:lnTo>
                    <a:pt x="1339" y="330"/>
                  </a:lnTo>
                  <a:lnTo>
                    <a:pt x="1371" y="377"/>
                  </a:lnTo>
                  <a:lnTo>
                    <a:pt x="1400" y="427"/>
                  </a:lnTo>
                  <a:lnTo>
                    <a:pt x="1427" y="480"/>
                  </a:lnTo>
                  <a:lnTo>
                    <a:pt x="1451" y="534"/>
                  </a:lnTo>
                  <a:lnTo>
                    <a:pt x="1474" y="591"/>
                  </a:lnTo>
                  <a:lnTo>
                    <a:pt x="1494" y="648"/>
                  </a:lnTo>
                  <a:lnTo>
                    <a:pt x="1512" y="708"/>
                  </a:lnTo>
                  <a:lnTo>
                    <a:pt x="1527" y="769"/>
                  </a:lnTo>
                  <a:lnTo>
                    <a:pt x="1539" y="831"/>
                  </a:lnTo>
                  <a:lnTo>
                    <a:pt x="1550" y="895"/>
                  </a:lnTo>
                  <a:lnTo>
                    <a:pt x="1557" y="958"/>
                  </a:lnTo>
                  <a:lnTo>
                    <a:pt x="1562" y="1023"/>
                  </a:lnTo>
                  <a:lnTo>
                    <a:pt x="1564" y="1090"/>
                  </a:lnTo>
                  <a:lnTo>
                    <a:pt x="1551" y="1098"/>
                  </a:lnTo>
                  <a:lnTo>
                    <a:pt x="1532" y="1109"/>
                  </a:lnTo>
                  <a:lnTo>
                    <a:pt x="1511" y="1121"/>
                  </a:lnTo>
                  <a:lnTo>
                    <a:pt x="1484" y="1136"/>
                  </a:lnTo>
                  <a:lnTo>
                    <a:pt x="1451" y="1151"/>
                  </a:lnTo>
                  <a:lnTo>
                    <a:pt x="1415" y="1167"/>
                  </a:lnTo>
                  <a:lnTo>
                    <a:pt x="1373" y="1183"/>
                  </a:lnTo>
                  <a:lnTo>
                    <a:pt x="1327" y="1199"/>
                  </a:lnTo>
                  <a:lnTo>
                    <a:pt x="1276" y="1216"/>
                  </a:lnTo>
                  <a:lnTo>
                    <a:pt x="1221" y="1231"/>
                  </a:lnTo>
                  <a:lnTo>
                    <a:pt x="1161" y="1246"/>
                  </a:lnTo>
                  <a:lnTo>
                    <a:pt x="1098" y="1258"/>
                  </a:lnTo>
                  <a:lnTo>
                    <a:pt x="1029" y="1267"/>
                  </a:lnTo>
                  <a:lnTo>
                    <a:pt x="957" y="1275"/>
                  </a:lnTo>
                  <a:lnTo>
                    <a:pt x="880" y="1281"/>
                  </a:lnTo>
                  <a:lnTo>
                    <a:pt x="798" y="1282"/>
                  </a:lnTo>
                  <a:lnTo>
                    <a:pt x="710" y="1281"/>
                  </a:lnTo>
                  <a:lnTo>
                    <a:pt x="628" y="1275"/>
                  </a:lnTo>
                  <a:lnTo>
                    <a:pt x="550" y="1267"/>
                  </a:lnTo>
                  <a:lnTo>
                    <a:pt x="479" y="1258"/>
                  </a:lnTo>
                  <a:lnTo>
                    <a:pt x="411" y="1246"/>
                  </a:lnTo>
                  <a:lnTo>
                    <a:pt x="349" y="1231"/>
                  </a:lnTo>
                  <a:lnTo>
                    <a:pt x="292" y="1216"/>
                  </a:lnTo>
                  <a:lnTo>
                    <a:pt x="239" y="1199"/>
                  </a:lnTo>
                  <a:lnTo>
                    <a:pt x="193" y="1183"/>
                  </a:lnTo>
                  <a:lnTo>
                    <a:pt x="151" y="1167"/>
                  </a:lnTo>
                  <a:lnTo>
                    <a:pt x="113" y="1151"/>
                  </a:lnTo>
                  <a:lnTo>
                    <a:pt x="80" y="1136"/>
                  </a:lnTo>
                  <a:lnTo>
                    <a:pt x="53" y="1121"/>
                  </a:lnTo>
                  <a:lnTo>
                    <a:pt x="30" y="1109"/>
                  </a:lnTo>
                  <a:lnTo>
                    <a:pt x="13" y="1098"/>
                  </a:lnTo>
                  <a:lnTo>
                    <a:pt x="0" y="1090"/>
                  </a:lnTo>
                  <a:lnTo>
                    <a:pt x="3" y="1023"/>
                  </a:lnTo>
                  <a:lnTo>
                    <a:pt x="7" y="958"/>
                  </a:lnTo>
                  <a:lnTo>
                    <a:pt x="15" y="895"/>
                  </a:lnTo>
                  <a:lnTo>
                    <a:pt x="25" y="831"/>
                  </a:lnTo>
                  <a:lnTo>
                    <a:pt x="38" y="769"/>
                  </a:lnTo>
                  <a:lnTo>
                    <a:pt x="53" y="708"/>
                  </a:lnTo>
                  <a:lnTo>
                    <a:pt x="71" y="648"/>
                  </a:lnTo>
                  <a:lnTo>
                    <a:pt x="91" y="591"/>
                  </a:lnTo>
                  <a:lnTo>
                    <a:pt x="113" y="534"/>
                  </a:lnTo>
                  <a:lnTo>
                    <a:pt x="139" y="480"/>
                  </a:lnTo>
                  <a:lnTo>
                    <a:pt x="166" y="427"/>
                  </a:lnTo>
                  <a:lnTo>
                    <a:pt x="194" y="377"/>
                  </a:lnTo>
                  <a:lnTo>
                    <a:pt x="225" y="330"/>
                  </a:lnTo>
                  <a:lnTo>
                    <a:pt x="259" y="285"/>
                  </a:lnTo>
                  <a:lnTo>
                    <a:pt x="294" y="241"/>
                  </a:lnTo>
                  <a:lnTo>
                    <a:pt x="331" y="202"/>
                  </a:lnTo>
                  <a:close/>
                </a:path>
              </a:pathLst>
            </a:custGeom>
            <a:solidFill>
              <a:srgbClr val="6DD8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4414" y="3094"/>
              <a:ext cx="521" cy="119"/>
            </a:xfrm>
            <a:custGeom>
              <a:avLst/>
              <a:gdLst/>
              <a:ahLst/>
              <a:cxnLst>
                <a:cxn ang="0">
                  <a:pos x="2" y="96"/>
                </a:cxn>
                <a:cxn ang="0">
                  <a:pos x="0" y="141"/>
                </a:cxn>
                <a:cxn ang="0">
                  <a:pos x="12" y="172"/>
                </a:cxn>
                <a:cxn ang="0">
                  <a:pos x="53" y="197"/>
                </a:cxn>
                <a:cxn ang="0">
                  <a:pos x="112" y="226"/>
                </a:cxn>
                <a:cxn ang="0">
                  <a:pos x="191" y="259"/>
                </a:cxn>
                <a:cxn ang="0">
                  <a:pos x="291" y="291"/>
                </a:cxn>
                <a:cxn ang="0">
                  <a:pos x="410" y="321"/>
                </a:cxn>
                <a:cxn ang="0">
                  <a:pos x="550" y="344"/>
                </a:cxn>
                <a:cxn ang="0">
                  <a:pos x="710" y="358"/>
                </a:cxn>
                <a:cxn ang="0">
                  <a:pos x="879" y="358"/>
                </a:cxn>
                <a:cxn ang="0">
                  <a:pos x="1028" y="344"/>
                </a:cxn>
                <a:cxn ang="0">
                  <a:pos x="1161" y="321"/>
                </a:cxn>
                <a:cxn ang="0">
                  <a:pos x="1274" y="291"/>
                </a:cxn>
                <a:cxn ang="0">
                  <a:pos x="1372" y="259"/>
                </a:cxn>
                <a:cxn ang="0">
                  <a:pos x="1449" y="226"/>
                </a:cxn>
                <a:cxn ang="0">
                  <a:pos x="1509" y="197"/>
                </a:cxn>
                <a:cxn ang="0">
                  <a:pos x="1549" y="172"/>
                </a:cxn>
                <a:cxn ang="0">
                  <a:pos x="1563" y="141"/>
                </a:cxn>
                <a:cxn ang="0">
                  <a:pos x="1560" y="92"/>
                </a:cxn>
                <a:cxn ang="0">
                  <a:pos x="1524" y="61"/>
                </a:cxn>
                <a:cxn ang="0">
                  <a:pos x="1446" y="47"/>
                </a:cxn>
                <a:cxn ang="0">
                  <a:pos x="1362" y="34"/>
                </a:cxn>
                <a:cxn ang="0">
                  <a:pos x="1270" y="23"/>
                </a:cxn>
                <a:cxn ang="0">
                  <a:pos x="1173" y="15"/>
                </a:cxn>
                <a:cxn ang="0">
                  <a:pos x="1070" y="8"/>
                </a:cxn>
                <a:cxn ang="0">
                  <a:pos x="962" y="3"/>
                </a:cxn>
                <a:cxn ang="0">
                  <a:pos x="848" y="0"/>
                </a:cxn>
                <a:cxn ang="0">
                  <a:pos x="731" y="0"/>
                </a:cxn>
                <a:cxn ang="0">
                  <a:pos x="615" y="3"/>
                </a:cxn>
                <a:cxn ang="0">
                  <a:pos x="502" y="8"/>
                </a:cxn>
                <a:cxn ang="0">
                  <a:pos x="395" y="15"/>
                </a:cxn>
                <a:cxn ang="0">
                  <a:pos x="295" y="24"/>
                </a:cxn>
                <a:cxn ang="0">
                  <a:pos x="202" y="37"/>
                </a:cxn>
                <a:cxn ang="0">
                  <a:pos x="116" y="50"/>
                </a:cxn>
                <a:cxn ang="0">
                  <a:pos x="39" y="65"/>
                </a:cxn>
              </a:cxnLst>
              <a:rect l="0" t="0" r="r" b="b"/>
              <a:pathLst>
                <a:path w="1563" h="359">
                  <a:moveTo>
                    <a:pt x="4" y="73"/>
                  </a:moveTo>
                  <a:lnTo>
                    <a:pt x="2" y="96"/>
                  </a:lnTo>
                  <a:lnTo>
                    <a:pt x="1" y="118"/>
                  </a:lnTo>
                  <a:lnTo>
                    <a:pt x="0" y="141"/>
                  </a:lnTo>
                  <a:lnTo>
                    <a:pt x="0" y="164"/>
                  </a:lnTo>
                  <a:lnTo>
                    <a:pt x="12" y="172"/>
                  </a:lnTo>
                  <a:lnTo>
                    <a:pt x="30" y="183"/>
                  </a:lnTo>
                  <a:lnTo>
                    <a:pt x="53" y="197"/>
                  </a:lnTo>
                  <a:lnTo>
                    <a:pt x="80" y="210"/>
                  </a:lnTo>
                  <a:lnTo>
                    <a:pt x="112" y="226"/>
                  </a:lnTo>
                  <a:lnTo>
                    <a:pt x="149" y="243"/>
                  </a:lnTo>
                  <a:lnTo>
                    <a:pt x="191" y="259"/>
                  </a:lnTo>
                  <a:lnTo>
                    <a:pt x="238" y="275"/>
                  </a:lnTo>
                  <a:lnTo>
                    <a:pt x="291" y="291"/>
                  </a:lnTo>
                  <a:lnTo>
                    <a:pt x="348" y="308"/>
                  </a:lnTo>
                  <a:lnTo>
                    <a:pt x="410" y="321"/>
                  </a:lnTo>
                  <a:lnTo>
                    <a:pt x="477" y="333"/>
                  </a:lnTo>
                  <a:lnTo>
                    <a:pt x="550" y="344"/>
                  </a:lnTo>
                  <a:lnTo>
                    <a:pt x="627" y="352"/>
                  </a:lnTo>
                  <a:lnTo>
                    <a:pt x="710" y="358"/>
                  </a:lnTo>
                  <a:lnTo>
                    <a:pt x="798" y="359"/>
                  </a:lnTo>
                  <a:lnTo>
                    <a:pt x="879" y="358"/>
                  </a:lnTo>
                  <a:lnTo>
                    <a:pt x="956" y="352"/>
                  </a:lnTo>
                  <a:lnTo>
                    <a:pt x="1028" y="344"/>
                  </a:lnTo>
                  <a:lnTo>
                    <a:pt x="1097" y="333"/>
                  </a:lnTo>
                  <a:lnTo>
                    <a:pt x="1161" y="321"/>
                  </a:lnTo>
                  <a:lnTo>
                    <a:pt x="1220" y="308"/>
                  </a:lnTo>
                  <a:lnTo>
                    <a:pt x="1274" y="291"/>
                  </a:lnTo>
                  <a:lnTo>
                    <a:pt x="1326" y="275"/>
                  </a:lnTo>
                  <a:lnTo>
                    <a:pt x="1372" y="259"/>
                  </a:lnTo>
                  <a:lnTo>
                    <a:pt x="1413" y="243"/>
                  </a:lnTo>
                  <a:lnTo>
                    <a:pt x="1449" y="226"/>
                  </a:lnTo>
                  <a:lnTo>
                    <a:pt x="1482" y="210"/>
                  </a:lnTo>
                  <a:lnTo>
                    <a:pt x="1509" y="197"/>
                  </a:lnTo>
                  <a:lnTo>
                    <a:pt x="1532" y="183"/>
                  </a:lnTo>
                  <a:lnTo>
                    <a:pt x="1549" y="172"/>
                  </a:lnTo>
                  <a:lnTo>
                    <a:pt x="1563" y="164"/>
                  </a:lnTo>
                  <a:lnTo>
                    <a:pt x="1563" y="141"/>
                  </a:lnTo>
                  <a:lnTo>
                    <a:pt x="1562" y="117"/>
                  </a:lnTo>
                  <a:lnTo>
                    <a:pt x="1560" y="92"/>
                  </a:lnTo>
                  <a:lnTo>
                    <a:pt x="1559" y="69"/>
                  </a:lnTo>
                  <a:lnTo>
                    <a:pt x="1524" y="61"/>
                  </a:lnTo>
                  <a:lnTo>
                    <a:pt x="1487" y="54"/>
                  </a:lnTo>
                  <a:lnTo>
                    <a:pt x="1446" y="47"/>
                  </a:lnTo>
                  <a:lnTo>
                    <a:pt x="1406" y="41"/>
                  </a:lnTo>
                  <a:lnTo>
                    <a:pt x="1362" y="34"/>
                  </a:lnTo>
                  <a:lnTo>
                    <a:pt x="1318" y="29"/>
                  </a:lnTo>
                  <a:lnTo>
                    <a:pt x="1270" y="23"/>
                  </a:lnTo>
                  <a:lnTo>
                    <a:pt x="1223" y="19"/>
                  </a:lnTo>
                  <a:lnTo>
                    <a:pt x="1173" y="15"/>
                  </a:lnTo>
                  <a:lnTo>
                    <a:pt x="1121" y="11"/>
                  </a:lnTo>
                  <a:lnTo>
                    <a:pt x="1070" y="8"/>
                  </a:lnTo>
                  <a:lnTo>
                    <a:pt x="1016" y="5"/>
                  </a:lnTo>
                  <a:lnTo>
                    <a:pt x="962" y="3"/>
                  </a:lnTo>
                  <a:lnTo>
                    <a:pt x="905" y="1"/>
                  </a:lnTo>
                  <a:lnTo>
                    <a:pt x="848" y="0"/>
                  </a:lnTo>
                  <a:lnTo>
                    <a:pt x="791" y="0"/>
                  </a:lnTo>
                  <a:lnTo>
                    <a:pt x="731" y="0"/>
                  </a:lnTo>
                  <a:lnTo>
                    <a:pt x="672" y="1"/>
                  </a:lnTo>
                  <a:lnTo>
                    <a:pt x="615" y="3"/>
                  </a:lnTo>
                  <a:lnTo>
                    <a:pt x="558" y="5"/>
                  </a:lnTo>
                  <a:lnTo>
                    <a:pt x="502" y="8"/>
                  </a:lnTo>
                  <a:lnTo>
                    <a:pt x="448" y="11"/>
                  </a:lnTo>
                  <a:lnTo>
                    <a:pt x="395" y="15"/>
                  </a:lnTo>
                  <a:lnTo>
                    <a:pt x="345" y="20"/>
                  </a:lnTo>
                  <a:lnTo>
                    <a:pt x="295" y="24"/>
                  </a:lnTo>
                  <a:lnTo>
                    <a:pt x="248" y="30"/>
                  </a:lnTo>
                  <a:lnTo>
                    <a:pt x="202" y="37"/>
                  </a:lnTo>
                  <a:lnTo>
                    <a:pt x="158" y="43"/>
                  </a:lnTo>
                  <a:lnTo>
                    <a:pt x="116" y="50"/>
                  </a:lnTo>
                  <a:lnTo>
                    <a:pt x="76" y="57"/>
                  </a:lnTo>
                  <a:lnTo>
                    <a:pt x="39" y="65"/>
                  </a:lnTo>
                  <a:lnTo>
                    <a:pt x="4" y="73"/>
                  </a:lnTo>
                  <a:close/>
                </a:path>
              </a:pathLst>
            </a:custGeom>
            <a:solidFill>
              <a:srgbClr val="26C6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4229" y="3130"/>
              <a:ext cx="872" cy="162"/>
            </a:xfrm>
            <a:custGeom>
              <a:avLst/>
              <a:gdLst/>
              <a:ahLst/>
              <a:cxnLst>
                <a:cxn ang="0">
                  <a:pos x="497" y="47"/>
                </a:cxn>
                <a:cxn ang="0">
                  <a:pos x="496" y="106"/>
                </a:cxn>
                <a:cxn ang="0">
                  <a:pos x="523" y="125"/>
                </a:cxn>
                <a:cxn ang="0">
                  <a:pos x="593" y="167"/>
                </a:cxn>
                <a:cxn ang="0">
                  <a:pos x="722" y="224"/>
                </a:cxn>
                <a:cxn ang="0">
                  <a:pos x="907" y="280"/>
                </a:cxn>
                <a:cxn ang="0">
                  <a:pos x="1152" y="318"/>
                </a:cxn>
                <a:cxn ang="0">
                  <a:pos x="1445" y="324"/>
                </a:cxn>
                <a:cxn ang="0">
                  <a:pos x="1696" y="294"/>
                </a:cxn>
                <a:cxn ang="0">
                  <a:pos x="1893" y="243"/>
                </a:cxn>
                <a:cxn ang="0">
                  <a:pos x="2037" y="186"/>
                </a:cxn>
                <a:cxn ang="0">
                  <a:pos x="2126" y="137"/>
                </a:cxn>
                <a:cxn ang="0">
                  <a:pos x="2162" y="114"/>
                </a:cxn>
                <a:cxn ang="0">
                  <a:pos x="2172" y="71"/>
                </a:cxn>
                <a:cxn ang="0">
                  <a:pos x="2171" y="10"/>
                </a:cxn>
                <a:cxn ang="0">
                  <a:pos x="2334" y="45"/>
                </a:cxn>
                <a:cxn ang="0">
                  <a:pos x="2454" y="83"/>
                </a:cxn>
                <a:cxn ang="0">
                  <a:pos x="2540" y="120"/>
                </a:cxn>
                <a:cxn ang="0">
                  <a:pos x="2591" y="156"/>
                </a:cxn>
                <a:cxn ang="0">
                  <a:pos x="2613" y="189"/>
                </a:cxn>
                <a:cxn ang="0">
                  <a:pos x="2609" y="220"/>
                </a:cxn>
                <a:cxn ang="0">
                  <a:pos x="2577" y="255"/>
                </a:cxn>
                <a:cxn ang="0">
                  <a:pos x="2521" y="292"/>
                </a:cxn>
                <a:cxn ang="0">
                  <a:pos x="2439" y="327"/>
                </a:cxn>
                <a:cxn ang="0">
                  <a:pos x="2336" y="362"/>
                </a:cxn>
                <a:cxn ang="0">
                  <a:pos x="2212" y="395"/>
                </a:cxn>
                <a:cxn ang="0">
                  <a:pos x="2065" y="425"/>
                </a:cxn>
                <a:cxn ang="0">
                  <a:pos x="1902" y="449"/>
                </a:cxn>
                <a:cxn ang="0">
                  <a:pos x="1719" y="469"/>
                </a:cxn>
                <a:cxn ang="0">
                  <a:pos x="1521" y="481"/>
                </a:cxn>
                <a:cxn ang="0">
                  <a:pos x="1307" y="486"/>
                </a:cxn>
                <a:cxn ang="0">
                  <a:pos x="1128" y="483"/>
                </a:cxn>
                <a:cxn ang="0">
                  <a:pos x="957" y="473"/>
                </a:cxn>
                <a:cxn ang="0">
                  <a:pos x="796" y="458"/>
                </a:cxn>
                <a:cxn ang="0">
                  <a:pos x="647" y="441"/>
                </a:cxn>
                <a:cxn ang="0">
                  <a:pos x="509" y="418"/>
                </a:cxn>
                <a:cxn ang="0">
                  <a:pos x="386" y="391"/>
                </a:cxn>
                <a:cxn ang="0">
                  <a:pos x="276" y="362"/>
                </a:cxn>
                <a:cxn ang="0">
                  <a:pos x="184" y="331"/>
                </a:cxn>
                <a:cxn ang="0">
                  <a:pos x="108" y="299"/>
                </a:cxn>
                <a:cxn ang="0">
                  <a:pos x="51" y="266"/>
                </a:cxn>
                <a:cxn ang="0">
                  <a:pos x="13" y="231"/>
                </a:cxn>
                <a:cxn ang="0">
                  <a:pos x="0" y="198"/>
                </a:cxn>
                <a:cxn ang="0">
                  <a:pos x="16" y="163"/>
                </a:cxn>
                <a:cxn ang="0">
                  <a:pos x="67" y="125"/>
                </a:cxn>
                <a:cxn ang="0">
                  <a:pos x="153" y="86"/>
                </a:cxn>
                <a:cxn ang="0">
                  <a:pos x="276" y="47"/>
                </a:cxn>
                <a:cxn ang="0">
                  <a:pos x="437" y="11"/>
                </a:cxn>
              </a:cxnLst>
              <a:rect l="0" t="0" r="r" b="b"/>
              <a:pathLst>
                <a:path w="2614" h="486">
                  <a:moveTo>
                    <a:pt x="500" y="0"/>
                  </a:moveTo>
                  <a:lnTo>
                    <a:pt x="498" y="23"/>
                  </a:lnTo>
                  <a:lnTo>
                    <a:pt x="497" y="47"/>
                  </a:lnTo>
                  <a:lnTo>
                    <a:pt x="496" y="70"/>
                  </a:lnTo>
                  <a:lnTo>
                    <a:pt x="496" y="93"/>
                  </a:lnTo>
                  <a:lnTo>
                    <a:pt x="496" y="106"/>
                  </a:lnTo>
                  <a:lnTo>
                    <a:pt x="506" y="114"/>
                  </a:lnTo>
                  <a:lnTo>
                    <a:pt x="512" y="118"/>
                  </a:lnTo>
                  <a:lnTo>
                    <a:pt x="523" y="125"/>
                  </a:lnTo>
                  <a:lnTo>
                    <a:pt x="540" y="137"/>
                  </a:lnTo>
                  <a:lnTo>
                    <a:pt x="565" y="151"/>
                  </a:lnTo>
                  <a:lnTo>
                    <a:pt x="593" y="167"/>
                  </a:lnTo>
                  <a:lnTo>
                    <a:pt x="630" y="185"/>
                  </a:lnTo>
                  <a:lnTo>
                    <a:pt x="672" y="204"/>
                  </a:lnTo>
                  <a:lnTo>
                    <a:pt x="722" y="224"/>
                  </a:lnTo>
                  <a:lnTo>
                    <a:pt x="776" y="243"/>
                  </a:lnTo>
                  <a:lnTo>
                    <a:pt x="838" y="262"/>
                  </a:lnTo>
                  <a:lnTo>
                    <a:pt x="907" y="280"/>
                  </a:lnTo>
                  <a:lnTo>
                    <a:pt x="982" y="294"/>
                  </a:lnTo>
                  <a:lnTo>
                    <a:pt x="1063" y="308"/>
                  </a:lnTo>
                  <a:lnTo>
                    <a:pt x="1152" y="318"/>
                  </a:lnTo>
                  <a:lnTo>
                    <a:pt x="1247" y="324"/>
                  </a:lnTo>
                  <a:lnTo>
                    <a:pt x="1350" y="327"/>
                  </a:lnTo>
                  <a:lnTo>
                    <a:pt x="1445" y="324"/>
                  </a:lnTo>
                  <a:lnTo>
                    <a:pt x="1534" y="319"/>
                  </a:lnTo>
                  <a:lnTo>
                    <a:pt x="1617" y="308"/>
                  </a:lnTo>
                  <a:lnTo>
                    <a:pt x="1696" y="294"/>
                  </a:lnTo>
                  <a:lnTo>
                    <a:pt x="1767" y="280"/>
                  </a:lnTo>
                  <a:lnTo>
                    <a:pt x="1832" y="262"/>
                  </a:lnTo>
                  <a:lnTo>
                    <a:pt x="1893" y="243"/>
                  </a:lnTo>
                  <a:lnTo>
                    <a:pt x="1948" y="224"/>
                  </a:lnTo>
                  <a:lnTo>
                    <a:pt x="1995" y="205"/>
                  </a:lnTo>
                  <a:lnTo>
                    <a:pt x="2037" y="186"/>
                  </a:lnTo>
                  <a:lnTo>
                    <a:pt x="2074" y="168"/>
                  </a:lnTo>
                  <a:lnTo>
                    <a:pt x="2103" y="151"/>
                  </a:lnTo>
                  <a:lnTo>
                    <a:pt x="2126" y="137"/>
                  </a:lnTo>
                  <a:lnTo>
                    <a:pt x="2144" y="126"/>
                  </a:lnTo>
                  <a:lnTo>
                    <a:pt x="2156" y="118"/>
                  </a:lnTo>
                  <a:lnTo>
                    <a:pt x="2162" y="114"/>
                  </a:lnTo>
                  <a:lnTo>
                    <a:pt x="2172" y="106"/>
                  </a:lnTo>
                  <a:lnTo>
                    <a:pt x="2172" y="93"/>
                  </a:lnTo>
                  <a:lnTo>
                    <a:pt x="2172" y="71"/>
                  </a:lnTo>
                  <a:lnTo>
                    <a:pt x="2172" y="51"/>
                  </a:lnTo>
                  <a:lnTo>
                    <a:pt x="2172" y="30"/>
                  </a:lnTo>
                  <a:lnTo>
                    <a:pt x="2171" y="10"/>
                  </a:lnTo>
                  <a:lnTo>
                    <a:pt x="2229" y="21"/>
                  </a:lnTo>
                  <a:lnTo>
                    <a:pt x="2284" y="33"/>
                  </a:lnTo>
                  <a:lnTo>
                    <a:pt x="2334" y="45"/>
                  </a:lnTo>
                  <a:lnTo>
                    <a:pt x="2378" y="57"/>
                  </a:lnTo>
                  <a:lnTo>
                    <a:pt x="2419" y="70"/>
                  </a:lnTo>
                  <a:lnTo>
                    <a:pt x="2454" y="83"/>
                  </a:lnTo>
                  <a:lnTo>
                    <a:pt x="2487" y="95"/>
                  </a:lnTo>
                  <a:lnTo>
                    <a:pt x="2515" y="108"/>
                  </a:lnTo>
                  <a:lnTo>
                    <a:pt x="2540" y="120"/>
                  </a:lnTo>
                  <a:lnTo>
                    <a:pt x="2560" y="132"/>
                  </a:lnTo>
                  <a:lnTo>
                    <a:pt x="2577" y="144"/>
                  </a:lnTo>
                  <a:lnTo>
                    <a:pt x="2591" y="156"/>
                  </a:lnTo>
                  <a:lnTo>
                    <a:pt x="2601" y="167"/>
                  </a:lnTo>
                  <a:lnTo>
                    <a:pt x="2609" y="178"/>
                  </a:lnTo>
                  <a:lnTo>
                    <a:pt x="2613" y="189"/>
                  </a:lnTo>
                  <a:lnTo>
                    <a:pt x="2614" y="198"/>
                  </a:lnTo>
                  <a:lnTo>
                    <a:pt x="2613" y="209"/>
                  </a:lnTo>
                  <a:lnTo>
                    <a:pt x="2609" y="220"/>
                  </a:lnTo>
                  <a:lnTo>
                    <a:pt x="2601" y="232"/>
                  </a:lnTo>
                  <a:lnTo>
                    <a:pt x="2590" y="243"/>
                  </a:lnTo>
                  <a:lnTo>
                    <a:pt x="2577" y="255"/>
                  </a:lnTo>
                  <a:lnTo>
                    <a:pt x="2561" y="267"/>
                  </a:lnTo>
                  <a:lnTo>
                    <a:pt x="2542" y="280"/>
                  </a:lnTo>
                  <a:lnTo>
                    <a:pt x="2521" y="292"/>
                  </a:lnTo>
                  <a:lnTo>
                    <a:pt x="2496" y="303"/>
                  </a:lnTo>
                  <a:lnTo>
                    <a:pt x="2469" y="315"/>
                  </a:lnTo>
                  <a:lnTo>
                    <a:pt x="2439" y="327"/>
                  </a:lnTo>
                  <a:lnTo>
                    <a:pt x="2408" y="339"/>
                  </a:lnTo>
                  <a:lnTo>
                    <a:pt x="2373" y="351"/>
                  </a:lnTo>
                  <a:lnTo>
                    <a:pt x="2336" y="362"/>
                  </a:lnTo>
                  <a:lnTo>
                    <a:pt x="2297" y="373"/>
                  </a:lnTo>
                  <a:lnTo>
                    <a:pt x="2255" y="384"/>
                  </a:lnTo>
                  <a:lnTo>
                    <a:pt x="2212" y="395"/>
                  </a:lnTo>
                  <a:lnTo>
                    <a:pt x="2164" y="406"/>
                  </a:lnTo>
                  <a:lnTo>
                    <a:pt x="2117" y="415"/>
                  </a:lnTo>
                  <a:lnTo>
                    <a:pt x="2065" y="425"/>
                  </a:lnTo>
                  <a:lnTo>
                    <a:pt x="2013" y="434"/>
                  </a:lnTo>
                  <a:lnTo>
                    <a:pt x="1958" y="442"/>
                  </a:lnTo>
                  <a:lnTo>
                    <a:pt x="1902" y="449"/>
                  </a:lnTo>
                  <a:lnTo>
                    <a:pt x="1842" y="457"/>
                  </a:lnTo>
                  <a:lnTo>
                    <a:pt x="1782" y="463"/>
                  </a:lnTo>
                  <a:lnTo>
                    <a:pt x="1719" y="469"/>
                  </a:lnTo>
                  <a:lnTo>
                    <a:pt x="1655" y="473"/>
                  </a:lnTo>
                  <a:lnTo>
                    <a:pt x="1589" y="477"/>
                  </a:lnTo>
                  <a:lnTo>
                    <a:pt x="1521" y="481"/>
                  </a:lnTo>
                  <a:lnTo>
                    <a:pt x="1450" y="484"/>
                  </a:lnTo>
                  <a:lnTo>
                    <a:pt x="1380" y="486"/>
                  </a:lnTo>
                  <a:lnTo>
                    <a:pt x="1307" y="486"/>
                  </a:lnTo>
                  <a:lnTo>
                    <a:pt x="1246" y="486"/>
                  </a:lnTo>
                  <a:lnTo>
                    <a:pt x="1186" y="484"/>
                  </a:lnTo>
                  <a:lnTo>
                    <a:pt x="1128" y="483"/>
                  </a:lnTo>
                  <a:lnTo>
                    <a:pt x="1070" y="480"/>
                  </a:lnTo>
                  <a:lnTo>
                    <a:pt x="1013" y="477"/>
                  </a:lnTo>
                  <a:lnTo>
                    <a:pt x="957" y="473"/>
                  </a:lnTo>
                  <a:lnTo>
                    <a:pt x="902" y="469"/>
                  </a:lnTo>
                  <a:lnTo>
                    <a:pt x="849" y="464"/>
                  </a:lnTo>
                  <a:lnTo>
                    <a:pt x="796" y="458"/>
                  </a:lnTo>
                  <a:lnTo>
                    <a:pt x="745" y="453"/>
                  </a:lnTo>
                  <a:lnTo>
                    <a:pt x="696" y="448"/>
                  </a:lnTo>
                  <a:lnTo>
                    <a:pt x="647" y="441"/>
                  </a:lnTo>
                  <a:lnTo>
                    <a:pt x="600" y="433"/>
                  </a:lnTo>
                  <a:lnTo>
                    <a:pt x="554" y="426"/>
                  </a:lnTo>
                  <a:lnTo>
                    <a:pt x="509" y="418"/>
                  </a:lnTo>
                  <a:lnTo>
                    <a:pt x="467" y="408"/>
                  </a:lnTo>
                  <a:lnTo>
                    <a:pt x="425" y="400"/>
                  </a:lnTo>
                  <a:lnTo>
                    <a:pt x="386" y="391"/>
                  </a:lnTo>
                  <a:lnTo>
                    <a:pt x="348" y="381"/>
                  </a:lnTo>
                  <a:lnTo>
                    <a:pt x="311" y="372"/>
                  </a:lnTo>
                  <a:lnTo>
                    <a:pt x="276" y="362"/>
                  </a:lnTo>
                  <a:lnTo>
                    <a:pt x="244" y="353"/>
                  </a:lnTo>
                  <a:lnTo>
                    <a:pt x="212" y="342"/>
                  </a:lnTo>
                  <a:lnTo>
                    <a:pt x="184" y="331"/>
                  </a:lnTo>
                  <a:lnTo>
                    <a:pt x="157" y="320"/>
                  </a:lnTo>
                  <a:lnTo>
                    <a:pt x="131" y="309"/>
                  </a:lnTo>
                  <a:lnTo>
                    <a:pt x="108" y="299"/>
                  </a:lnTo>
                  <a:lnTo>
                    <a:pt x="86" y="288"/>
                  </a:lnTo>
                  <a:lnTo>
                    <a:pt x="67" y="277"/>
                  </a:lnTo>
                  <a:lnTo>
                    <a:pt x="51" y="266"/>
                  </a:lnTo>
                  <a:lnTo>
                    <a:pt x="36" y="254"/>
                  </a:lnTo>
                  <a:lnTo>
                    <a:pt x="24" y="243"/>
                  </a:lnTo>
                  <a:lnTo>
                    <a:pt x="13" y="231"/>
                  </a:lnTo>
                  <a:lnTo>
                    <a:pt x="7" y="220"/>
                  </a:lnTo>
                  <a:lnTo>
                    <a:pt x="1" y="209"/>
                  </a:lnTo>
                  <a:lnTo>
                    <a:pt x="0" y="198"/>
                  </a:lnTo>
                  <a:lnTo>
                    <a:pt x="1" y="187"/>
                  </a:lnTo>
                  <a:lnTo>
                    <a:pt x="7" y="175"/>
                  </a:lnTo>
                  <a:lnTo>
                    <a:pt x="16" y="163"/>
                  </a:lnTo>
                  <a:lnTo>
                    <a:pt x="30" y="151"/>
                  </a:lnTo>
                  <a:lnTo>
                    <a:pt x="46" y="139"/>
                  </a:lnTo>
                  <a:lnTo>
                    <a:pt x="67" y="125"/>
                  </a:lnTo>
                  <a:lnTo>
                    <a:pt x="92" y="112"/>
                  </a:lnTo>
                  <a:lnTo>
                    <a:pt x="120" y="99"/>
                  </a:lnTo>
                  <a:lnTo>
                    <a:pt x="153" y="86"/>
                  </a:lnTo>
                  <a:lnTo>
                    <a:pt x="189" y="72"/>
                  </a:lnTo>
                  <a:lnTo>
                    <a:pt x="230" y="60"/>
                  </a:lnTo>
                  <a:lnTo>
                    <a:pt x="276" y="47"/>
                  </a:lnTo>
                  <a:lnTo>
                    <a:pt x="325" y="34"/>
                  </a:lnTo>
                  <a:lnTo>
                    <a:pt x="379" y="23"/>
                  </a:lnTo>
                  <a:lnTo>
                    <a:pt x="437" y="11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4251" y="3135"/>
              <a:ext cx="850" cy="149"/>
            </a:xfrm>
            <a:custGeom>
              <a:avLst/>
              <a:gdLst/>
              <a:ahLst/>
              <a:cxnLst>
                <a:cxn ang="0">
                  <a:pos x="2543" y="164"/>
                </a:cxn>
                <a:cxn ang="0">
                  <a:pos x="2516" y="133"/>
                </a:cxn>
                <a:cxn ang="0">
                  <a:pos x="2463" y="99"/>
                </a:cxn>
                <a:cxn ang="0">
                  <a:pos x="2380" y="64"/>
                </a:cxn>
                <a:cxn ang="0">
                  <a:pos x="2266" y="30"/>
                </a:cxn>
                <a:cxn ang="0">
                  <a:pos x="2171" y="25"/>
                </a:cxn>
                <a:cxn ang="0">
                  <a:pos x="2173" y="76"/>
                </a:cxn>
                <a:cxn ang="0">
                  <a:pos x="2158" y="101"/>
                </a:cxn>
                <a:cxn ang="0">
                  <a:pos x="2125" y="121"/>
                </a:cxn>
                <a:cxn ang="0">
                  <a:pos x="2058" y="155"/>
                </a:cxn>
                <a:cxn ang="0">
                  <a:pos x="1957" y="197"/>
                </a:cxn>
                <a:cxn ang="0">
                  <a:pos x="1826" y="239"/>
                </a:cxn>
                <a:cxn ang="0">
                  <a:pos x="1661" y="273"/>
                </a:cxn>
                <a:cxn ang="0">
                  <a:pos x="1599" y="285"/>
                </a:cxn>
                <a:cxn ang="0">
                  <a:pos x="1532" y="296"/>
                </a:cxn>
                <a:cxn ang="0">
                  <a:pos x="1463" y="304"/>
                </a:cxn>
                <a:cxn ang="0">
                  <a:pos x="1389" y="309"/>
                </a:cxn>
                <a:cxn ang="0">
                  <a:pos x="1311" y="312"/>
                </a:cxn>
                <a:cxn ang="0">
                  <a:pos x="1086" y="303"/>
                </a:cxn>
                <a:cxn ang="0">
                  <a:pos x="841" y="265"/>
                </a:cxn>
                <a:cxn ang="0">
                  <a:pos x="656" y="209"/>
                </a:cxn>
                <a:cxn ang="0">
                  <a:pos x="527" y="152"/>
                </a:cxn>
                <a:cxn ang="0">
                  <a:pos x="457" y="110"/>
                </a:cxn>
                <a:cxn ang="0">
                  <a:pos x="430" y="91"/>
                </a:cxn>
                <a:cxn ang="0">
                  <a:pos x="431" y="38"/>
                </a:cxn>
                <a:cxn ang="0">
                  <a:pos x="378" y="10"/>
                </a:cxn>
                <a:cxn ang="0">
                  <a:pos x="239" y="42"/>
                </a:cxn>
                <a:cxn ang="0">
                  <a:pos x="133" y="78"/>
                </a:cxn>
                <a:cxn ang="0">
                  <a:pos x="58" y="111"/>
                </a:cxn>
                <a:cxn ang="0">
                  <a:pos x="15" y="145"/>
                </a:cxn>
                <a:cxn ang="0">
                  <a:pos x="0" y="177"/>
                </a:cxn>
                <a:cxn ang="0">
                  <a:pos x="14" y="208"/>
                </a:cxn>
                <a:cxn ang="0">
                  <a:pos x="50" y="240"/>
                </a:cxn>
                <a:cxn ang="0">
                  <a:pos x="107" y="271"/>
                </a:cxn>
                <a:cxn ang="0">
                  <a:pos x="183" y="301"/>
                </a:cxn>
                <a:cxn ang="0">
                  <a:pos x="276" y="331"/>
                </a:cxn>
                <a:cxn ang="0">
                  <a:pos x="386" y="358"/>
                </a:cxn>
                <a:cxn ang="0">
                  <a:pos x="509" y="382"/>
                </a:cxn>
                <a:cxn ang="0">
                  <a:pos x="648" y="404"/>
                </a:cxn>
                <a:cxn ang="0">
                  <a:pos x="797" y="423"/>
                </a:cxn>
                <a:cxn ang="0">
                  <a:pos x="958" y="437"/>
                </a:cxn>
                <a:cxn ang="0">
                  <a:pos x="1128" y="445"/>
                </a:cxn>
                <a:cxn ang="0">
                  <a:pos x="1307" y="448"/>
                </a:cxn>
                <a:cxn ang="0">
                  <a:pos x="1414" y="446"/>
                </a:cxn>
                <a:cxn ang="0">
                  <a:pos x="1519" y="443"/>
                </a:cxn>
                <a:cxn ang="0">
                  <a:pos x="1619" y="439"/>
                </a:cxn>
                <a:cxn ang="0">
                  <a:pos x="1715" y="433"/>
                </a:cxn>
                <a:cxn ang="0">
                  <a:pos x="1808" y="424"/>
                </a:cxn>
                <a:cxn ang="0">
                  <a:pos x="1897" y="415"/>
                </a:cxn>
                <a:cxn ang="0">
                  <a:pos x="1980" y="404"/>
                </a:cxn>
                <a:cxn ang="0">
                  <a:pos x="2059" y="392"/>
                </a:cxn>
                <a:cxn ang="0">
                  <a:pos x="2135" y="378"/>
                </a:cxn>
                <a:cxn ang="0">
                  <a:pos x="2204" y="363"/>
                </a:cxn>
                <a:cxn ang="0">
                  <a:pos x="2284" y="343"/>
                </a:cxn>
                <a:cxn ang="0">
                  <a:pos x="2376" y="312"/>
                </a:cxn>
                <a:cxn ang="0">
                  <a:pos x="2449" y="279"/>
                </a:cxn>
                <a:cxn ang="0">
                  <a:pos x="2503" y="246"/>
                </a:cxn>
                <a:cxn ang="0">
                  <a:pos x="2537" y="214"/>
                </a:cxn>
                <a:cxn ang="0">
                  <a:pos x="2548" y="183"/>
                </a:cxn>
              </a:cxnLst>
              <a:rect l="0" t="0" r="r" b="b"/>
              <a:pathLst>
                <a:path w="2548" h="448">
                  <a:moveTo>
                    <a:pt x="2548" y="183"/>
                  </a:moveTo>
                  <a:lnTo>
                    <a:pt x="2547" y="174"/>
                  </a:lnTo>
                  <a:lnTo>
                    <a:pt x="2543" y="164"/>
                  </a:lnTo>
                  <a:lnTo>
                    <a:pt x="2537" y="155"/>
                  </a:lnTo>
                  <a:lnTo>
                    <a:pt x="2528" y="144"/>
                  </a:lnTo>
                  <a:lnTo>
                    <a:pt x="2516" y="133"/>
                  </a:lnTo>
                  <a:lnTo>
                    <a:pt x="2502" y="122"/>
                  </a:lnTo>
                  <a:lnTo>
                    <a:pt x="2483" y="111"/>
                  </a:lnTo>
                  <a:lnTo>
                    <a:pt x="2463" y="99"/>
                  </a:lnTo>
                  <a:lnTo>
                    <a:pt x="2438" y="88"/>
                  </a:lnTo>
                  <a:lnTo>
                    <a:pt x="2411" y="76"/>
                  </a:lnTo>
                  <a:lnTo>
                    <a:pt x="2380" y="64"/>
                  </a:lnTo>
                  <a:lnTo>
                    <a:pt x="2346" y="53"/>
                  </a:lnTo>
                  <a:lnTo>
                    <a:pt x="2308" y="41"/>
                  </a:lnTo>
                  <a:lnTo>
                    <a:pt x="2266" y="30"/>
                  </a:lnTo>
                  <a:lnTo>
                    <a:pt x="2220" y="18"/>
                  </a:lnTo>
                  <a:lnTo>
                    <a:pt x="2170" y="7"/>
                  </a:lnTo>
                  <a:lnTo>
                    <a:pt x="2171" y="25"/>
                  </a:lnTo>
                  <a:lnTo>
                    <a:pt x="2171" y="41"/>
                  </a:lnTo>
                  <a:lnTo>
                    <a:pt x="2173" y="59"/>
                  </a:lnTo>
                  <a:lnTo>
                    <a:pt x="2173" y="76"/>
                  </a:lnTo>
                  <a:lnTo>
                    <a:pt x="2173" y="90"/>
                  </a:lnTo>
                  <a:lnTo>
                    <a:pt x="2162" y="98"/>
                  </a:lnTo>
                  <a:lnTo>
                    <a:pt x="2158" y="101"/>
                  </a:lnTo>
                  <a:lnTo>
                    <a:pt x="2151" y="105"/>
                  </a:lnTo>
                  <a:lnTo>
                    <a:pt x="2140" y="111"/>
                  </a:lnTo>
                  <a:lnTo>
                    <a:pt x="2125" y="121"/>
                  </a:lnTo>
                  <a:lnTo>
                    <a:pt x="2106" y="130"/>
                  </a:lnTo>
                  <a:lnTo>
                    <a:pt x="2083" y="143"/>
                  </a:lnTo>
                  <a:lnTo>
                    <a:pt x="2058" y="155"/>
                  </a:lnTo>
                  <a:lnTo>
                    <a:pt x="2028" y="168"/>
                  </a:lnTo>
                  <a:lnTo>
                    <a:pt x="1995" y="182"/>
                  </a:lnTo>
                  <a:lnTo>
                    <a:pt x="1957" y="197"/>
                  </a:lnTo>
                  <a:lnTo>
                    <a:pt x="1917" y="210"/>
                  </a:lnTo>
                  <a:lnTo>
                    <a:pt x="1873" y="225"/>
                  </a:lnTo>
                  <a:lnTo>
                    <a:pt x="1826" y="239"/>
                  </a:lnTo>
                  <a:lnTo>
                    <a:pt x="1775" y="251"/>
                  </a:lnTo>
                  <a:lnTo>
                    <a:pt x="1719" y="262"/>
                  </a:lnTo>
                  <a:lnTo>
                    <a:pt x="1661" y="273"/>
                  </a:lnTo>
                  <a:lnTo>
                    <a:pt x="1641" y="277"/>
                  </a:lnTo>
                  <a:lnTo>
                    <a:pt x="1620" y="281"/>
                  </a:lnTo>
                  <a:lnTo>
                    <a:pt x="1599" y="285"/>
                  </a:lnTo>
                  <a:lnTo>
                    <a:pt x="1577" y="289"/>
                  </a:lnTo>
                  <a:lnTo>
                    <a:pt x="1555" y="292"/>
                  </a:lnTo>
                  <a:lnTo>
                    <a:pt x="1532" y="296"/>
                  </a:lnTo>
                  <a:lnTo>
                    <a:pt x="1509" y="298"/>
                  </a:lnTo>
                  <a:lnTo>
                    <a:pt x="1486" y="301"/>
                  </a:lnTo>
                  <a:lnTo>
                    <a:pt x="1463" y="304"/>
                  </a:lnTo>
                  <a:lnTo>
                    <a:pt x="1439" y="305"/>
                  </a:lnTo>
                  <a:lnTo>
                    <a:pt x="1414" y="308"/>
                  </a:lnTo>
                  <a:lnTo>
                    <a:pt x="1389" y="309"/>
                  </a:lnTo>
                  <a:lnTo>
                    <a:pt x="1363" y="311"/>
                  </a:lnTo>
                  <a:lnTo>
                    <a:pt x="1337" y="311"/>
                  </a:lnTo>
                  <a:lnTo>
                    <a:pt x="1311" y="312"/>
                  </a:lnTo>
                  <a:lnTo>
                    <a:pt x="1284" y="312"/>
                  </a:lnTo>
                  <a:lnTo>
                    <a:pt x="1181" y="309"/>
                  </a:lnTo>
                  <a:lnTo>
                    <a:pt x="1086" y="303"/>
                  </a:lnTo>
                  <a:lnTo>
                    <a:pt x="997" y="293"/>
                  </a:lnTo>
                  <a:lnTo>
                    <a:pt x="916" y="279"/>
                  </a:lnTo>
                  <a:lnTo>
                    <a:pt x="841" y="265"/>
                  </a:lnTo>
                  <a:lnTo>
                    <a:pt x="772" y="247"/>
                  </a:lnTo>
                  <a:lnTo>
                    <a:pt x="710" y="228"/>
                  </a:lnTo>
                  <a:lnTo>
                    <a:pt x="656" y="209"/>
                  </a:lnTo>
                  <a:lnTo>
                    <a:pt x="606" y="189"/>
                  </a:lnTo>
                  <a:lnTo>
                    <a:pt x="564" y="170"/>
                  </a:lnTo>
                  <a:lnTo>
                    <a:pt x="527" y="152"/>
                  </a:lnTo>
                  <a:lnTo>
                    <a:pt x="499" y="136"/>
                  </a:lnTo>
                  <a:lnTo>
                    <a:pt x="474" y="122"/>
                  </a:lnTo>
                  <a:lnTo>
                    <a:pt x="457" y="110"/>
                  </a:lnTo>
                  <a:lnTo>
                    <a:pt x="446" y="103"/>
                  </a:lnTo>
                  <a:lnTo>
                    <a:pt x="440" y="99"/>
                  </a:lnTo>
                  <a:lnTo>
                    <a:pt x="430" y="91"/>
                  </a:lnTo>
                  <a:lnTo>
                    <a:pt x="430" y="78"/>
                  </a:lnTo>
                  <a:lnTo>
                    <a:pt x="430" y="59"/>
                  </a:lnTo>
                  <a:lnTo>
                    <a:pt x="431" y="38"/>
                  </a:lnTo>
                  <a:lnTo>
                    <a:pt x="431" y="19"/>
                  </a:lnTo>
                  <a:lnTo>
                    <a:pt x="432" y="0"/>
                  </a:lnTo>
                  <a:lnTo>
                    <a:pt x="378" y="10"/>
                  </a:lnTo>
                  <a:lnTo>
                    <a:pt x="328" y="21"/>
                  </a:lnTo>
                  <a:lnTo>
                    <a:pt x="282" y="32"/>
                  </a:lnTo>
                  <a:lnTo>
                    <a:pt x="239" y="42"/>
                  </a:lnTo>
                  <a:lnTo>
                    <a:pt x="201" y="55"/>
                  </a:lnTo>
                  <a:lnTo>
                    <a:pt x="164" y="65"/>
                  </a:lnTo>
                  <a:lnTo>
                    <a:pt x="133" y="78"/>
                  </a:lnTo>
                  <a:lnTo>
                    <a:pt x="104" y="88"/>
                  </a:lnTo>
                  <a:lnTo>
                    <a:pt x="80" y="101"/>
                  </a:lnTo>
                  <a:lnTo>
                    <a:pt x="58" y="111"/>
                  </a:lnTo>
                  <a:lnTo>
                    <a:pt x="41" y="124"/>
                  </a:lnTo>
                  <a:lnTo>
                    <a:pt x="26" y="135"/>
                  </a:lnTo>
                  <a:lnTo>
                    <a:pt x="15" y="145"/>
                  </a:lnTo>
                  <a:lnTo>
                    <a:pt x="7" y="156"/>
                  </a:lnTo>
                  <a:lnTo>
                    <a:pt x="1" y="167"/>
                  </a:lnTo>
                  <a:lnTo>
                    <a:pt x="0" y="177"/>
                  </a:lnTo>
                  <a:lnTo>
                    <a:pt x="1" y="187"/>
                  </a:lnTo>
                  <a:lnTo>
                    <a:pt x="6" y="197"/>
                  </a:lnTo>
                  <a:lnTo>
                    <a:pt x="14" y="208"/>
                  </a:lnTo>
                  <a:lnTo>
                    <a:pt x="23" y="219"/>
                  </a:lnTo>
                  <a:lnTo>
                    <a:pt x="35" y="229"/>
                  </a:lnTo>
                  <a:lnTo>
                    <a:pt x="50" y="240"/>
                  </a:lnTo>
                  <a:lnTo>
                    <a:pt x="68" y="250"/>
                  </a:lnTo>
                  <a:lnTo>
                    <a:pt x="87" y="261"/>
                  </a:lnTo>
                  <a:lnTo>
                    <a:pt x="107" y="271"/>
                  </a:lnTo>
                  <a:lnTo>
                    <a:pt x="130" y="281"/>
                  </a:lnTo>
                  <a:lnTo>
                    <a:pt x="156" y="292"/>
                  </a:lnTo>
                  <a:lnTo>
                    <a:pt x="183" y="301"/>
                  </a:lnTo>
                  <a:lnTo>
                    <a:pt x="213" y="312"/>
                  </a:lnTo>
                  <a:lnTo>
                    <a:pt x="244" y="321"/>
                  </a:lnTo>
                  <a:lnTo>
                    <a:pt x="276" y="331"/>
                  </a:lnTo>
                  <a:lnTo>
                    <a:pt x="312" y="340"/>
                  </a:lnTo>
                  <a:lnTo>
                    <a:pt x="347" y="350"/>
                  </a:lnTo>
                  <a:lnTo>
                    <a:pt x="386" y="358"/>
                  </a:lnTo>
                  <a:lnTo>
                    <a:pt x="425" y="368"/>
                  </a:lnTo>
                  <a:lnTo>
                    <a:pt x="466" y="376"/>
                  </a:lnTo>
                  <a:lnTo>
                    <a:pt x="509" y="382"/>
                  </a:lnTo>
                  <a:lnTo>
                    <a:pt x="554" y="391"/>
                  </a:lnTo>
                  <a:lnTo>
                    <a:pt x="600" y="397"/>
                  </a:lnTo>
                  <a:lnTo>
                    <a:pt x="648" y="404"/>
                  </a:lnTo>
                  <a:lnTo>
                    <a:pt x="695" y="411"/>
                  </a:lnTo>
                  <a:lnTo>
                    <a:pt x="745" y="418"/>
                  </a:lnTo>
                  <a:lnTo>
                    <a:pt x="797" y="423"/>
                  </a:lnTo>
                  <a:lnTo>
                    <a:pt x="849" y="427"/>
                  </a:lnTo>
                  <a:lnTo>
                    <a:pt x="902" y="433"/>
                  </a:lnTo>
                  <a:lnTo>
                    <a:pt x="958" y="437"/>
                  </a:lnTo>
                  <a:lnTo>
                    <a:pt x="1013" y="439"/>
                  </a:lnTo>
                  <a:lnTo>
                    <a:pt x="1070" y="442"/>
                  </a:lnTo>
                  <a:lnTo>
                    <a:pt x="1128" y="445"/>
                  </a:lnTo>
                  <a:lnTo>
                    <a:pt x="1187" y="446"/>
                  </a:lnTo>
                  <a:lnTo>
                    <a:pt x="1246" y="448"/>
                  </a:lnTo>
                  <a:lnTo>
                    <a:pt x="1307" y="448"/>
                  </a:lnTo>
                  <a:lnTo>
                    <a:pt x="1344" y="448"/>
                  </a:lnTo>
                  <a:lnTo>
                    <a:pt x="1379" y="448"/>
                  </a:lnTo>
                  <a:lnTo>
                    <a:pt x="1414" y="446"/>
                  </a:lnTo>
                  <a:lnTo>
                    <a:pt x="1450" y="446"/>
                  </a:lnTo>
                  <a:lnTo>
                    <a:pt x="1485" y="445"/>
                  </a:lnTo>
                  <a:lnTo>
                    <a:pt x="1519" y="443"/>
                  </a:lnTo>
                  <a:lnTo>
                    <a:pt x="1552" y="442"/>
                  </a:lnTo>
                  <a:lnTo>
                    <a:pt x="1586" y="441"/>
                  </a:lnTo>
                  <a:lnTo>
                    <a:pt x="1619" y="439"/>
                  </a:lnTo>
                  <a:lnTo>
                    <a:pt x="1651" y="437"/>
                  </a:lnTo>
                  <a:lnTo>
                    <a:pt x="1684" y="434"/>
                  </a:lnTo>
                  <a:lnTo>
                    <a:pt x="1715" y="433"/>
                  </a:lnTo>
                  <a:lnTo>
                    <a:pt x="1748" y="430"/>
                  </a:lnTo>
                  <a:lnTo>
                    <a:pt x="1777" y="427"/>
                  </a:lnTo>
                  <a:lnTo>
                    <a:pt x="1808" y="424"/>
                  </a:lnTo>
                  <a:lnTo>
                    <a:pt x="1838" y="420"/>
                  </a:lnTo>
                  <a:lnTo>
                    <a:pt x="1867" y="418"/>
                  </a:lnTo>
                  <a:lnTo>
                    <a:pt x="1897" y="415"/>
                  </a:lnTo>
                  <a:lnTo>
                    <a:pt x="1925" y="411"/>
                  </a:lnTo>
                  <a:lnTo>
                    <a:pt x="1953" y="407"/>
                  </a:lnTo>
                  <a:lnTo>
                    <a:pt x="1980" y="404"/>
                  </a:lnTo>
                  <a:lnTo>
                    <a:pt x="2008" y="400"/>
                  </a:lnTo>
                  <a:lnTo>
                    <a:pt x="2033" y="396"/>
                  </a:lnTo>
                  <a:lnTo>
                    <a:pt x="2059" y="392"/>
                  </a:lnTo>
                  <a:lnTo>
                    <a:pt x="2085" y="387"/>
                  </a:lnTo>
                  <a:lnTo>
                    <a:pt x="2111" y="382"/>
                  </a:lnTo>
                  <a:lnTo>
                    <a:pt x="2135" y="378"/>
                  </a:lnTo>
                  <a:lnTo>
                    <a:pt x="2158" y="373"/>
                  </a:lnTo>
                  <a:lnTo>
                    <a:pt x="2182" y="369"/>
                  </a:lnTo>
                  <a:lnTo>
                    <a:pt x="2204" y="363"/>
                  </a:lnTo>
                  <a:lnTo>
                    <a:pt x="2227" y="359"/>
                  </a:lnTo>
                  <a:lnTo>
                    <a:pt x="2249" y="354"/>
                  </a:lnTo>
                  <a:lnTo>
                    <a:pt x="2284" y="343"/>
                  </a:lnTo>
                  <a:lnTo>
                    <a:pt x="2316" y="334"/>
                  </a:lnTo>
                  <a:lnTo>
                    <a:pt x="2348" y="323"/>
                  </a:lnTo>
                  <a:lnTo>
                    <a:pt x="2376" y="312"/>
                  </a:lnTo>
                  <a:lnTo>
                    <a:pt x="2403" y="301"/>
                  </a:lnTo>
                  <a:lnTo>
                    <a:pt x="2428" y="290"/>
                  </a:lnTo>
                  <a:lnTo>
                    <a:pt x="2449" y="279"/>
                  </a:lnTo>
                  <a:lnTo>
                    <a:pt x="2469" y="269"/>
                  </a:lnTo>
                  <a:lnTo>
                    <a:pt x="2488" y="258"/>
                  </a:lnTo>
                  <a:lnTo>
                    <a:pt x="2503" y="246"/>
                  </a:lnTo>
                  <a:lnTo>
                    <a:pt x="2517" y="235"/>
                  </a:lnTo>
                  <a:lnTo>
                    <a:pt x="2528" y="225"/>
                  </a:lnTo>
                  <a:lnTo>
                    <a:pt x="2537" y="214"/>
                  </a:lnTo>
                  <a:lnTo>
                    <a:pt x="2543" y="204"/>
                  </a:lnTo>
                  <a:lnTo>
                    <a:pt x="2547" y="193"/>
                  </a:lnTo>
                  <a:lnTo>
                    <a:pt x="2548" y="183"/>
                  </a:lnTo>
                  <a:close/>
                </a:path>
              </a:pathLst>
            </a:custGeom>
            <a:solidFill>
              <a:srgbClr val="BAC9D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4231" y="3230"/>
              <a:ext cx="868" cy="151"/>
            </a:xfrm>
            <a:custGeom>
              <a:avLst/>
              <a:gdLst/>
              <a:ahLst/>
              <a:cxnLst>
                <a:cxn ang="0">
                  <a:pos x="1180" y="452"/>
                </a:cxn>
                <a:cxn ang="0">
                  <a:pos x="1004" y="446"/>
                </a:cxn>
                <a:cxn ang="0">
                  <a:pos x="840" y="432"/>
                </a:cxn>
                <a:cxn ang="0">
                  <a:pos x="688" y="415"/>
                </a:cxn>
                <a:cxn ang="0">
                  <a:pos x="549" y="393"/>
                </a:cxn>
                <a:cxn ang="0">
                  <a:pos x="423" y="368"/>
                </a:cxn>
                <a:cxn ang="0">
                  <a:pos x="313" y="340"/>
                </a:cxn>
                <a:cxn ang="0">
                  <a:pos x="217" y="309"/>
                </a:cxn>
                <a:cxn ang="0">
                  <a:pos x="140" y="278"/>
                </a:cxn>
                <a:cxn ang="0">
                  <a:pos x="77" y="245"/>
                </a:cxn>
                <a:cxn ang="0">
                  <a:pos x="35" y="211"/>
                </a:cxn>
                <a:cxn ang="0">
                  <a:pos x="11" y="176"/>
                </a:cxn>
                <a:cxn ang="0">
                  <a:pos x="7" y="108"/>
                </a:cxn>
                <a:cxn ang="0">
                  <a:pos x="18" y="13"/>
                </a:cxn>
                <a:cxn ang="0">
                  <a:pos x="83" y="50"/>
                </a:cxn>
                <a:cxn ang="0">
                  <a:pos x="165" y="85"/>
                </a:cxn>
                <a:cxn ang="0">
                  <a:pos x="263" y="118"/>
                </a:cxn>
                <a:cxn ang="0">
                  <a:pos x="375" y="148"/>
                </a:cxn>
                <a:cxn ang="0">
                  <a:pos x="499" y="173"/>
                </a:cxn>
                <a:cxn ang="0">
                  <a:pos x="634" y="196"/>
                </a:cxn>
                <a:cxn ang="0">
                  <a:pos x="778" y="214"/>
                </a:cxn>
                <a:cxn ang="0">
                  <a:pos x="929" y="229"/>
                </a:cxn>
                <a:cxn ang="0">
                  <a:pos x="1087" y="238"/>
                </a:cxn>
                <a:cxn ang="0">
                  <a:pos x="1248" y="242"/>
                </a:cxn>
                <a:cxn ang="0">
                  <a:pos x="1410" y="241"/>
                </a:cxn>
                <a:cxn ang="0">
                  <a:pos x="1570" y="236"/>
                </a:cxn>
                <a:cxn ang="0">
                  <a:pos x="1726" y="225"/>
                </a:cxn>
                <a:cxn ang="0">
                  <a:pos x="1875" y="209"/>
                </a:cxn>
                <a:cxn ang="0">
                  <a:pos x="2016" y="188"/>
                </a:cxn>
                <a:cxn ang="0">
                  <a:pos x="2147" y="165"/>
                </a:cxn>
                <a:cxn ang="0">
                  <a:pos x="2268" y="138"/>
                </a:cxn>
                <a:cxn ang="0">
                  <a:pos x="2375" y="107"/>
                </a:cxn>
                <a:cxn ang="0">
                  <a:pos x="2468" y="74"/>
                </a:cxn>
                <a:cxn ang="0">
                  <a:pos x="2545" y="38"/>
                </a:cxn>
                <a:cxn ang="0">
                  <a:pos x="2604" y="0"/>
                </a:cxn>
                <a:cxn ang="0">
                  <a:pos x="2587" y="186"/>
                </a:cxn>
                <a:cxn ang="0">
                  <a:pos x="2556" y="221"/>
                </a:cxn>
                <a:cxn ang="0">
                  <a:pos x="2501" y="257"/>
                </a:cxn>
                <a:cxn ang="0">
                  <a:pos x="2421" y="294"/>
                </a:cxn>
                <a:cxn ang="0">
                  <a:pos x="2318" y="331"/>
                </a:cxn>
                <a:cxn ang="0">
                  <a:pos x="2195" y="363"/>
                </a:cxn>
                <a:cxn ang="0">
                  <a:pos x="2051" y="393"/>
                </a:cxn>
                <a:cxn ang="0">
                  <a:pos x="1890" y="417"/>
                </a:cxn>
                <a:cxn ang="0">
                  <a:pos x="1710" y="438"/>
                </a:cxn>
                <a:cxn ang="0">
                  <a:pos x="1513" y="450"/>
                </a:cxn>
                <a:cxn ang="0">
                  <a:pos x="1302" y="454"/>
                </a:cxn>
              </a:cxnLst>
              <a:rect l="0" t="0" r="r" b="b"/>
              <a:pathLst>
                <a:path w="2604" h="454">
                  <a:moveTo>
                    <a:pt x="1302" y="454"/>
                  </a:moveTo>
                  <a:lnTo>
                    <a:pt x="1240" y="454"/>
                  </a:lnTo>
                  <a:lnTo>
                    <a:pt x="1180" y="452"/>
                  </a:lnTo>
                  <a:lnTo>
                    <a:pt x="1120" y="451"/>
                  </a:lnTo>
                  <a:lnTo>
                    <a:pt x="1061" y="448"/>
                  </a:lnTo>
                  <a:lnTo>
                    <a:pt x="1004" y="446"/>
                  </a:lnTo>
                  <a:lnTo>
                    <a:pt x="948" y="442"/>
                  </a:lnTo>
                  <a:lnTo>
                    <a:pt x="893" y="438"/>
                  </a:lnTo>
                  <a:lnTo>
                    <a:pt x="840" y="432"/>
                  </a:lnTo>
                  <a:lnTo>
                    <a:pt x="789" y="427"/>
                  </a:lnTo>
                  <a:lnTo>
                    <a:pt x="737" y="421"/>
                  </a:lnTo>
                  <a:lnTo>
                    <a:pt x="688" y="415"/>
                  </a:lnTo>
                  <a:lnTo>
                    <a:pt x="640" y="408"/>
                  </a:lnTo>
                  <a:lnTo>
                    <a:pt x="593" y="401"/>
                  </a:lnTo>
                  <a:lnTo>
                    <a:pt x="549" y="393"/>
                  </a:lnTo>
                  <a:lnTo>
                    <a:pt x="505" y="385"/>
                  </a:lnTo>
                  <a:lnTo>
                    <a:pt x="463" y="377"/>
                  </a:lnTo>
                  <a:lnTo>
                    <a:pt x="423" y="368"/>
                  </a:lnTo>
                  <a:lnTo>
                    <a:pt x="385" y="359"/>
                  </a:lnTo>
                  <a:lnTo>
                    <a:pt x="348" y="349"/>
                  </a:lnTo>
                  <a:lnTo>
                    <a:pt x="313" y="340"/>
                  </a:lnTo>
                  <a:lnTo>
                    <a:pt x="279" y="331"/>
                  </a:lnTo>
                  <a:lnTo>
                    <a:pt x="248" y="320"/>
                  </a:lnTo>
                  <a:lnTo>
                    <a:pt x="217" y="309"/>
                  </a:lnTo>
                  <a:lnTo>
                    <a:pt x="190" y="299"/>
                  </a:lnTo>
                  <a:lnTo>
                    <a:pt x="163" y="289"/>
                  </a:lnTo>
                  <a:lnTo>
                    <a:pt x="140" y="278"/>
                  </a:lnTo>
                  <a:lnTo>
                    <a:pt x="117" y="267"/>
                  </a:lnTo>
                  <a:lnTo>
                    <a:pt x="96" y="256"/>
                  </a:lnTo>
                  <a:lnTo>
                    <a:pt x="77" y="245"/>
                  </a:lnTo>
                  <a:lnTo>
                    <a:pt x="61" y="233"/>
                  </a:lnTo>
                  <a:lnTo>
                    <a:pt x="48" y="222"/>
                  </a:lnTo>
                  <a:lnTo>
                    <a:pt x="35" y="211"/>
                  </a:lnTo>
                  <a:lnTo>
                    <a:pt x="25" y="199"/>
                  </a:lnTo>
                  <a:lnTo>
                    <a:pt x="16" y="187"/>
                  </a:lnTo>
                  <a:lnTo>
                    <a:pt x="11" y="176"/>
                  </a:lnTo>
                  <a:lnTo>
                    <a:pt x="10" y="165"/>
                  </a:lnTo>
                  <a:lnTo>
                    <a:pt x="8" y="149"/>
                  </a:lnTo>
                  <a:lnTo>
                    <a:pt x="7" y="108"/>
                  </a:lnTo>
                  <a:lnTo>
                    <a:pt x="3" y="55"/>
                  </a:lnTo>
                  <a:lnTo>
                    <a:pt x="0" y="0"/>
                  </a:lnTo>
                  <a:lnTo>
                    <a:pt x="18" y="13"/>
                  </a:lnTo>
                  <a:lnTo>
                    <a:pt x="37" y="26"/>
                  </a:lnTo>
                  <a:lnTo>
                    <a:pt x="58" y="38"/>
                  </a:lnTo>
                  <a:lnTo>
                    <a:pt x="83" y="50"/>
                  </a:lnTo>
                  <a:lnTo>
                    <a:pt x="109" y="62"/>
                  </a:lnTo>
                  <a:lnTo>
                    <a:pt x="136" y="74"/>
                  </a:lnTo>
                  <a:lnTo>
                    <a:pt x="165" y="85"/>
                  </a:lnTo>
                  <a:lnTo>
                    <a:pt x="195" y="96"/>
                  </a:lnTo>
                  <a:lnTo>
                    <a:pt x="229" y="107"/>
                  </a:lnTo>
                  <a:lnTo>
                    <a:pt x="263" y="118"/>
                  </a:lnTo>
                  <a:lnTo>
                    <a:pt x="298" y="129"/>
                  </a:lnTo>
                  <a:lnTo>
                    <a:pt x="336" y="138"/>
                  </a:lnTo>
                  <a:lnTo>
                    <a:pt x="375" y="148"/>
                  </a:lnTo>
                  <a:lnTo>
                    <a:pt x="415" y="157"/>
                  </a:lnTo>
                  <a:lnTo>
                    <a:pt x="457" y="165"/>
                  </a:lnTo>
                  <a:lnTo>
                    <a:pt x="499" y="173"/>
                  </a:lnTo>
                  <a:lnTo>
                    <a:pt x="543" y="181"/>
                  </a:lnTo>
                  <a:lnTo>
                    <a:pt x="588" y="188"/>
                  </a:lnTo>
                  <a:lnTo>
                    <a:pt x="634" y="196"/>
                  </a:lnTo>
                  <a:lnTo>
                    <a:pt x="682" y="203"/>
                  </a:lnTo>
                  <a:lnTo>
                    <a:pt x="729" y="209"/>
                  </a:lnTo>
                  <a:lnTo>
                    <a:pt x="778" y="214"/>
                  </a:lnTo>
                  <a:lnTo>
                    <a:pt x="828" y="219"/>
                  </a:lnTo>
                  <a:lnTo>
                    <a:pt x="878" y="225"/>
                  </a:lnTo>
                  <a:lnTo>
                    <a:pt x="929" y="229"/>
                  </a:lnTo>
                  <a:lnTo>
                    <a:pt x="981" y="232"/>
                  </a:lnTo>
                  <a:lnTo>
                    <a:pt x="1034" y="236"/>
                  </a:lnTo>
                  <a:lnTo>
                    <a:pt x="1087" y="238"/>
                  </a:lnTo>
                  <a:lnTo>
                    <a:pt x="1139" y="240"/>
                  </a:lnTo>
                  <a:lnTo>
                    <a:pt x="1194" y="241"/>
                  </a:lnTo>
                  <a:lnTo>
                    <a:pt x="1248" y="242"/>
                  </a:lnTo>
                  <a:lnTo>
                    <a:pt x="1302" y="242"/>
                  </a:lnTo>
                  <a:lnTo>
                    <a:pt x="1356" y="242"/>
                  </a:lnTo>
                  <a:lnTo>
                    <a:pt x="1410" y="241"/>
                  </a:lnTo>
                  <a:lnTo>
                    <a:pt x="1464" y="240"/>
                  </a:lnTo>
                  <a:lnTo>
                    <a:pt x="1517" y="238"/>
                  </a:lnTo>
                  <a:lnTo>
                    <a:pt x="1570" y="236"/>
                  </a:lnTo>
                  <a:lnTo>
                    <a:pt x="1623" y="232"/>
                  </a:lnTo>
                  <a:lnTo>
                    <a:pt x="1674" y="229"/>
                  </a:lnTo>
                  <a:lnTo>
                    <a:pt x="1726" y="225"/>
                  </a:lnTo>
                  <a:lnTo>
                    <a:pt x="1776" y="219"/>
                  </a:lnTo>
                  <a:lnTo>
                    <a:pt x="1826" y="214"/>
                  </a:lnTo>
                  <a:lnTo>
                    <a:pt x="1875" y="209"/>
                  </a:lnTo>
                  <a:lnTo>
                    <a:pt x="1922" y="203"/>
                  </a:lnTo>
                  <a:lnTo>
                    <a:pt x="1970" y="196"/>
                  </a:lnTo>
                  <a:lnTo>
                    <a:pt x="2016" y="188"/>
                  </a:lnTo>
                  <a:lnTo>
                    <a:pt x="2060" y="181"/>
                  </a:lnTo>
                  <a:lnTo>
                    <a:pt x="2105" y="173"/>
                  </a:lnTo>
                  <a:lnTo>
                    <a:pt x="2147" y="165"/>
                  </a:lnTo>
                  <a:lnTo>
                    <a:pt x="2189" y="157"/>
                  </a:lnTo>
                  <a:lnTo>
                    <a:pt x="2228" y="148"/>
                  </a:lnTo>
                  <a:lnTo>
                    <a:pt x="2268" y="138"/>
                  </a:lnTo>
                  <a:lnTo>
                    <a:pt x="2306" y="129"/>
                  </a:lnTo>
                  <a:lnTo>
                    <a:pt x="2341" y="118"/>
                  </a:lnTo>
                  <a:lnTo>
                    <a:pt x="2375" y="107"/>
                  </a:lnTo>
                  <a:lnTo>
                    <a:pt x="2409" y="96"/>
                  </a:lnTo>
                  <a:lnTo>
                    <a:pt x="2438" y="85"/>
                  </a:lnTo>
                  <a:lnTo>
                    <a:pt x="2468" y="74"/>
                  </a:lnTo>
                  <a:lnTo>
                    <a:pt x="2495" y="62"/>
                  </a:lnTo>
                  <a:lnTo>
                    <a:pt x="2521" y="50"/>
                  </a:lnTo>
                  <a:lnTo>
                    <a:pt x="2545" y="38"/>
                  </a:lnTo>
                  <a:lnTo>
                    <a:pt x="2567" y="26"/>
                  </a:lnTo>
                  <a:lnTo>
                    <a:pt x="2586" y="13"/>
                  </a:lnTo>
                  <a:lnTo>
                    <a:pt x="2604" y="0"/>
                  </a:lnTo>
                  <a:lnTo>
                    <a:pt x="2593" y="163"/>
                  </a:lnTo>
                  <a:lnTo>
                    <a:pt x="2591" y="173"/>
                  </a:lnTo>
                  <a:lnTo>
                    <a:pt x="2587" y="186"/>
                  </a:lnTo>
                  <a:lnTo>
                    <a:pt x="2579" y="196"/>
                  </a:lnTo>
                  <a:lnTo>
                    <a:pt x="2570" y="209"/>
                  </a:lnTo>
                  <a:lnTo>
                    <a:pt x="2556" y="221"/>
                  </a:lnTo>
                  <a:lnTo>
                    <a:pt x="2540" y="233"/>
                  </a:lnTo>
                  <a:lnTo>
                    <a:pt x="2521" y="245"/>
                  </a:lnTo>
                  <a:lnTo>
                    <a:pt x="2501" y="257"/>
                  </a:lnTo>
                  <a:lnTo>
                    <a:pt x="2476" y="270"/>
                  </a:lnTo>
                  <a:lnTo>
                    <a:pt x="2449" y="282"/>
                  </a:lnTo>
                  <a:lnTo>
                    <a:pt x="2421" y="294"/>
                  </a:lnTo>
                  <a:lnTo>
                    <a:pt x="2390" y="306"/>
                  </a:lnTo>
                  <a:lnTo>
                    <a:pt x="2354" y="318"/>
                  </a:lnTo>
                  <a:lnTo>
                    <a:pt x="2318" y="331"/>
                  </a:lnTo>
                  <a:lnTo>
                    <a:pt x="2280" y="341"/>
                  </a:lnTo>
                  <a:lnTo>
                    <a:pt x="2238" y="352"/>
                  </a:lnTo>
                  <a:lnTo>
                    <a:pt x="2195" y="363"/>
                  </a:lnTo>
                  <a:lnTo>
                    <a:pt x="2150" y="374"/>
                  </a:lnTo>
                  <a:lnTo>
                    <a:pt x="2101" y="383"/>
                  </a:lnTo>
                  <a:lnTo>
                    <a:pt x="2051" y="393"/>
                  </a:lnTo>
                  <a:lnTo>
                    <a:pt x="2000" y="401"/>
                  </a:lnTo>
                  <a:lnTo>
                    <a:pt x="1945" y="410"/>
                  </a:lnTo>
                  <a:lnTo>
                    <a:pt x="1890" y="417"/>
                  </a:lnTo>
                  <a:lnTo>
                    <a:pt x="1832" y="425"/>
                  </a:lnTo>
                  <a:lnTo>
                    <a:pt x="1771" y="431"/>
                  </a:lnTo>
                  <a:lnTo>
                    <a:pt x="1710" y="438"/>
                  </a:lnTo>
                  <a:lnTo>
                    <a:pt x="1646" y="442"/>
                  </a:lnTo>
                  <a:lnTo>
                    <a:pt x="1580" y="446"/>
                  </a:lnTo>
                  <a:lnTo>
                    <a:pt x="1513" y="450"/>
                  </a:lnTo>
                  <a:lnTo>
                    <a:pt x="1444" y="452"/>
                  </a:lnTo>
                  <a:lnTo>
                    <a:pt x="1374" y="454"/>
                  </a:lnTo>
                  <a:lnTo>
                    <a:pt x="1302" y="454"/>
                  </a:lnTo>
                  <a:close/>
                </a:path>
              </a:pathLst>
            </a:custGeom>
            <a:solidFill>
              <a:srgbClr val="A0B5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4823" y="3417"/>
              <a:ext cx="157" cy="157"/>
            </a:xfrm>
            <a:custGeom>
              <a:avLst/>
              <a:gdLst/>
              <a:ahLst/>
              <a:cxnLst>
                <a:cxn ang="0">
                  <a:pos x="384" y="53"/>
                </a:cxn>
                <a:cxn ang="0">
                  <a:pos x="346" y="27"/>
                </a:cxn>
                <a:cxn ang="0">
                  <a:pos x="304" y="10"/>
                </a:cxn>
                <a:cxn ang="0">
                  <a:pos x="258" y="2"/>
                </a:cxn>
                <a:cxn ang="0">
                  <a:pos x="210" y="2"/>
                </a:cxn>
                <a:cxn ang="0">
                  <a:pos x="166" y="11"/>
                </a:cxn>
                <a:cxn ang="0">
                  <a:pos x="124" y="29"/>
                </a:cxn>
                <a:cxn ang="0">
                  <a:pos x="86" y="54"/>
                </a:cxn>
                <a:cxn ang="0">
                  <a:pos x="55" y="86"/>
                </a:cxn>
                <a:cxn ang="0">
                  <a:pos x="29" y="124"/>
                </a:cxn>
                <a:cxn ang="0">
                  <a:pos x="11" y="166"/>
                </a:cxn>
                <a:cxn ang="0">
                  <a:pos x="2" y="210"/>
                </a:cxn>
                <a:cxn ang="0">
                  <a:pos x="2" y="258"/>
                </a:cxn>
                <a:cxn ang="0">
                  <a:pos x="10" y="304"/>
                </a:cxn>
                <a:cxn ang="0">
                  <a:pos x="27" y="346"/>
                </a:cxn>
                <a:cxn ang="0">
                  <a:pos x="53" y="384"/>
                </a:cxn>
                <a:cxn ang="0">
                  <a:pos x="87" y="418"/>
                </a:cxn>
                <a:cxn ang="0">
                  <a:pos x="125" y="443"/>
                </a:cxn>
                <a:cxn ang="0">
                  <a:pos x="167" y="461"/>
                </a:cxn>
                <a:cxn ang="0">
                  <a:pos x="212" y="469"/>
                </a:cxn>
                <a:cxn ang="0">
                  <a:pos x="258" y="469"/>
                </a:cxn>
                <a:cxn ang="0">
                  <a:pos x="304" y="461"/>
                </a:cxn>
                <a:cxn ang="0">
                  <a:pos x="346" y="443"/>
                </a:cxn>
                <a:cxn ang="0">
                  <a:pos x="384" y="418"/>
                </a:cxn>
                <a:cxn ang="0">
                  <a:pos x="418" y="384"/>
                </a:cxn>
                <a:cxn ang="0">
                  <a:pos x="443" y="346"/>
                </a:cxn>
                <a:cxn ang="0">
                  <a:pos x="461" y="304"/>
                </a:cxn>
                <a:cxn ang="0">
                  <a:pos x="469" y="258"/>
                </a:cxn>
                <a:cxn ang="0">
                  <a:pos x="469" y="212"/>
                </a:cxn>
                <a:cxn ang="0">
                  <a:pos x="461" y="167"/>
                </a:cxn>
                <a:cxn ang="0">
                  <a:pos x="443" y="125"/>
                </a:cxn>
                <a:cxn ang="0">
                  <a:pos x="418" y="87"/>
                </a:cxn>
              </a:cxnLst>
              <a:rect l="0" t="0" r="r" b="b"/>
              <a:pathLst>
                <a:path w="470" h="470">
                  <a:moveTo>
                    <a:pt x="401" y="69"/>
                  </a:moveTo>
                  <a:lnTo>
                    <a:pt x="384" y="53"/>
                  </a:lnTo>
                  <a:lnTo>
                    <a:pt x="365" y="40"/>
                  </a:lnTo>
                  <a:lnTo>
                    <a:pt x="346" y="27"/>
                  </a:lnTo>
                  <a:lnTo>
                    <a:pt x="325" y="18"/>
                  </a:lnTo>
                  <a:lnTo>
                    <a:pt x="304" y="10"/>
                  </a:lnTo>
                  <a:lnTo>
                    <a:pt x="281" y="4"/>
                  </a:lnTo>
                  <a:lnTo>
                    <a:pt x="258" y="2"/>
                  </a:lnTo>
                  <a:lnTo>
                    <a:pt x="235" y="0"/>
                  </a:lnTo>
                  <a:lnTo>
                    <a:pt x="210" y="2"/>
                  </a:lnTo>
                  <a:lnTo>
                    <a:pt x="187" y="6"/>
                  </a:lnTo>
                  <a:lnTo>
                    <a:pt x="166" y="11"/>
                  </a:lnTo>
                  <a:lnTo>
                    <a:pt x="144" y="19"/>
                  </a:lnTo>
                  <a:lnTo>
                    <a:pt x="124" y="29"/>
                  </a:lnTo>
                  <a:lnTo>
                    <a:pt x="105" y="41"/>
                  </a:lnTo>
                  <a:lnTo>
                    <a:pt x="86" y="54"/>
                  </a:lnTo>
                  <a:lnTo>
                    <a:pt x="69" y="69"/>
                  </a:lnTo>
                  <a:lnTo>
                    <a:pt x="55" y="86"/>
                  </a:lnTo>
                  <a:lnTo>
                    <a:pt x="41" y="105"/>
                  </a:lnTo>
                  <a:lnTo>
                    <a:pt x="29" y="124"/>
                  </a:lnTo>
                  <a:lnTo>
                    <a:pt x="19" y="144"/>
                  </a:lnTo>
                  <a:lnTo>
                    <a:pt x="11" y="166"/>
                  </a:lnTo>
                  <a:lnTo>
                    <a:pt x="6" y="187"/>
                  </a:lnTo>
                  <a:lnTo>
                    <a:pt x="2" y="210"/>
                  </a:lnTo>
                  <a:lnTo>
                    <a:pt x="0" y="235"/>
                  </a:lnTo>
                  <a:lnTo>
                    <a:pt x="2" y="258"/>
                  </a:lnTo>
                  <a:lnTo>
                    <a:pt x="4" y="281"/>
                  </a:lnTo>
                  <a:lnTo>
                    <a:pt x="10" y="304"/>
                  </a:lnTo>
                  <a:lnTo>
                    <a:pt x="18" y="325"/>
                  </a:lnTo>
                  <a:lnTo>
                    <a:pt x="27" y="346"/>
                  </a:lnTo>
                  <a:lnTo>
                    <a:pt x="40" y="365"/>
                  </a:lnTo>
                  <a:lnTo>
                    <a:pt x="53" y="384"/>
                  </a:lnTo>
                  <a:lnTo>
                    <a:pt x="69" y="401"/>
                  </a:lnTo>
                  <a:lnTo>
                    <a:pt x="87" y="418"/>
                  </a:lnTo>
                  <a:lnTo>
                    <a:pt x="106" y="431"/>
                  </a:lnTo>
                  <a:lnTo>
                    <a:pt x="125" y="443"/>
                  </a:lnTo>
                  <a:lnTo>
                    <a:pt x="145" y="453"/>
                  </a:lnTo>
                  <a:lnTo>
                    <a:pt x="167" y="461"/>
                  </a:lnTo>
                  <a:lnTo>
                    <a:pt x="189" y="466"/>
                  </a:lnTo>
                  <a:lnTo>
                    <a:pt x="212" y="469"/>
                  </a:lnTo>
                  <a:lnTo>
                    <a:pt x="235" y="470"/>
                  </a:lnTo>
                  <a:lnTo>
                    <a:pt x="258" y="469"/>
                  </a:lnTo>
                  <a:lnTo>
                    <a:pt x="281" y="466"/>
                  </a:lnTo>
                  <a:lnTo>
                    <a:pt x="304" y="461"/>
                  </a:lnTo>
                  <a:lnTo>
                    <a:pt x="325" y="453"/>
                  </a:lnTo>
                  <a:lnTo>
                    <a:pt x="346" y="443"/>
                  </a:lnTo>
                  <a:lnTo>
                    <a:pt x="365" y="431"/>
                  </a:lnTo>
                  <a:lnTo>
                    <a:pt x="384" y="418"/>
                  </a:lnTo>
                  <a:lnTo>
                    <a:pt x="401" y="401"/>
                  </a:lnTo>
                  <a:lnTo>
                    <a:pt x="418" y="384"/>
                  </a:lnTo>
                  <a:lnTo>
                    <a:pt x="431" y="365"/>
                  </a:lnTo>
                  <a:lnTo>
                    <a:pt x="443" y="346"/>
                  </a:lnTo>
                  <a:lnTo>
                    <a:pt x="453" y="325"/>
                  </a:lnTo>
                  <a:lnTo>
                    <a:pt x="461" y="304"/>
                  </a:lnTo>
                  <a:lnTo>
                    <a:pt x="466" y="281"/>
                  </a:lnTo>
                  <a:lnTo>
                    <a:pt x="469" y="258"/>
                  </a:lnTo>
                  <a:lnTo>
                    <a:pt x="470" y="235"/>
                  </a:lnTo>
                  <a:lnTo>
                    <a:pt x="469" y="212"/>
                  </a:lnTo>
                  <a:lnTo>
                    <a:pt x="466" y="189"/>
                  </a:lnTo>
                  <a:lnTo>
                    <a:pt x="461" y="167"/>
                  </a:lnTo>
                  <a:lnTo>
                    <a:pt x="453" y="145"/>
                  </a:lnTo>
                  <a:lnTo>
                    <a:pt x="443" y="125"/>
                  </a:lnTo>
                  <a:lnTo>
                    <a:pt x="431" y="105"/>
                  </a:lnTo>
                  <a:lnTo>
                    <a:pt x="418" y="87"/>
                  </a:lnTo>
                  <a:lnTo>
                    <a:pt x="401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4842" y="3436"/>
              <a:ext cx="119" cy="119"/>
            </a:xfrm>
            <a:custGeom>
              <a:avLst/>
              <a:gdLst/>
              <a:ahLst/>
              <a:cxnLst>
                <a:cxn ang="0">
                  <a:pos x="178" y="357"/>
                </a:cxn>
                <a:cxn ang="0">
                  <a:pos x="160" y="355"/>
                </a:cxn>
                <a:cxn ang="0">
                  <a:pos x="142" y="352"/>
                </a:cxn>
                <a:cxn ang="0">
                  <a:pos x="126" y="348"/>
                </a:cxn>
                <a:cxn ang="0">
                  <a:pos x="110" y="343"/>
                </a:cxn>
                <a:cxn ang="0">
                  <a:pos x="94" y="335"/>
                </a:cxn>
                <a:cxn ang="0">
                  <a:pos x="79" y="327"/>
                </a:cxn>
                <a:cxn ang="0">
                  <a:pos x="65" y="316"/>
                </a:cxn>
                <a:cxn ang="0">
                  <a:pos x="52" y="304"/>
                </a:cxn>
                <a:cxn ang="0">
                  <a:pos x="40" y="290"/>
                </a:cxn>
                <a:cxn ang="0">
                  <a:pos x="30" y="277"/>
                </a:cxn>
                <a:cxn ang="0">
                  <a:pos x="21" y="262"/>
                </a:cxn>
                <a:cxn ang="0">
                  <a:pos x="14" y="245"/>
                </a:cxn>
                <a:cxn ang="0">
                  <a:pos x="8" y="229"/>
                </a:cxn>
                <a:cxn ang="0">
                  <a:pos x="4" y="213"/>
                </a:cxn>
                <a:cxn ang="0">
                  <a:pos x="2" y="195"/>
                </a:cxn>
                <a:cxn ang="0">
                  <a:pos x="0" y="178"/>
                </a:cxn>
                <a:cxn ang="0">
                  <a:pos x="2" y="160"/>
                </a:cxn>
                <a:cxn ang="0">
                  <a:pos x="4" y="142"/>
                </a:cxn>
                <a:cxn ang="0">
                  <a:pos x="8" y="126"/>
                </a:cxn>
                <a:cxn ang="0">
                  <a:pos x="14" y="110"/>
                </a:cxn>
                <a:cxn ang="0">
                  <a:pos x="21" y="94"/>
                </a:cxn>
                <a:cxn ang="0">
                  <a:pos x="30" y="79"/>
                </a:cxn>
                <a:cxn ang="0">
                  <a:pos x="40" y="65"/>
                </a:cxn>
                <a:cxn ang="0">
                  <a:pos x="52" y="52"/>
                </a:cxn>
                <a:cxn ang="0">
                  <a:pos x="65" y="39"/>
                </a:cxn>
                <a:cxn ang="0">
                  <a:pos x="79" y="30"/>
                </a:cxn>
                <a:cxn ang="0">
                  <a:pos x="94" y="20"/>
                </a:cxn>
                <a:cxn ang="0">
                  <a:pos x="110" y="14"/>
                </a:cxn>
                <a:cxn ang="0">
                  <a:pos x="126" y="7"/>
                </a:cxn>
                <a:cxn ang="0">
                  <a:pos x="142" y="3"/>
                </a:cxn>
                <a:cxn ang="0">
                  <a:pos x="160" y="1"/>
                </a:cxn>
                <a:cxn ang="0">
                  <a:pos x="178" y="0"/>
                </a:cxn>
                <a:cxn ang="0">
                  <a:pos x="195" y="1"/>
                </a:cxn>
                <a:cxn ang="0">
                  <a:pos x="213" y="3"/>
                </a:cxn>
                <a:cxn ang="0">
                  <a:pos x="231" y="7"/>
                </a:cxn>
                <a:cxn ang="0">
                  <a:pos x="247" y="14"/>
                </a:cxn>
                <a:cxn ang="0">
                  <a:pos x="263" y="20"/>
                </a:cxn>
                <a:cxn ang="0">
                  <a:pos x="278" y="30"/>
                </a:cxn>
                <a:cxn ang="0">
                  <a:pos x="291" y="39"/>
                </a:cxn>
                <a:cxn ang="0">
                  <a:pos x="305" y="52"/>
                </a:cxn>
                <a:cxn ang="0">
                  <a:pos x="317" y="65"/>
                </a:cxn>
                <a:cxn ang="0">
                  <a:pos x="327" y="79"/>
                </a:cxn>
                <a:cxn ang="0">
                  <a:pos x="336" y="94"/>
                </a:cxn>
                <a:cxn ang="0">
                  <a:pos x="343" y="110"/>
                </a:cxn>
                <a:cxn ang="0">
                  <a:pos x="348" y="126"/>
                </a:cxn>
                <a:cxn ang="0">
                  <a:pos x="352" y="142"/>
                </a:cxn>
                <a:cxn ang="0">
                  <a:pos x="355" y="160"/>
                </a:cxn>
                <a:cxn ang="0">
                  <a:pos x="357" y="178"/>
                </a:cxn>
                <a:cxn ang="0">
                  <a:pos x="352" y="214"/>
                </a:cxn>
                <a:cxn ang="0">
                  <a:pos x="343" y="247"/>
                </a:cxn>
                <a:cxn ang="0">
                  <a:pos x="325" y="278"/>
                </a:cxn>
                <a:cxn ang="0">
                  <a:pos x="304" y="304"/>
                </a:cxn>
                <a:cxn ang="0">
                  <a:pos x="278" y="325"/>
                </a:cxn>
                <a:cxn ang="0">
                  <a:pos x="247" y="343"/>
                </a:cxn>
                <a:cxn ang="0">
                  <a:pos x="214" y="352"/>
                </a:cxn>
                <a:cxn ang="0">
                  <a:pos x="178" y="357"/>
                </a:cxn>
              </a:cxnLst>
              <a:rect l="0" t="0" r="r" b="b"/>
              <a:pathLst>
                <a:path w="357" h="357">
                  <a:moveTo>
                    <a:pt x="178" y="357"/>
                  </a:moveTo>
                  <a:lnTo>
                    <a:pt x="160" y="355"/>
                  </a:lnTo>
                  <a:lnTo>
                    <a:pt x="142" y="352"/>
                  </a:lnTo>
                  <a:lnTo>
                    <a:pt x="126" y="348"/>
                  </a:lnTo>
                  <a:lnTo>
                    <a:pt x="110" y="343"/>
                  </a:lnTo>
                  <a:lnTo>
                    <a:pt x="94" y="335"/>
                  </a:lnTo>
                  <a:lnTo>
                    <a:pt x="79" y="327"/>
                  </a:lnTo>
                  <a:lnTo>
                    <a:pt x="65" y="316"/>
                  </a:lnTo>
                  <a:lnTo>
                    <a:pt x="52" y="304"/>
                  </a:lnTo>
                  <a:lnTo>
                    <a:pt x="40" y="290"/>
                  </a:lnTo>
                  <a:lnTo>
                    <a:pt x="30" y="277"/>
                  </a:lnTo>
                  <a:lnTo>
                    <a:pt x="21" y="262"/>
                  </a:lnTo>
                  <a:lnTo>
                    <a:pt x="14" y="245"/>
                  </a:lnTo>
                  <a:lnTo>
                    <a:pt x="8" y="229"/>
                  </a:lnTo>
                  <a:lnTo>
                    <a:pt x="4" y="213"/>
                  </a:lnTo>
                  <a:lnTo>
                    <a:pt x="2" y="195"/>
                  </a:lnTo>
                  <a:lnTo>
                    <a:pt x="0" y="178"/>
                  </a:lnTo>
                  <a:lnTo>
                    <a:pt x="2" y="160"/>
                  </a:lnTo>
                  <a:lnTo>
                    <a:pt x="4" y="142"/>
                  </a:lnTo>
                  <a:lnTo>
                    <a:pt x="8" y="126"/>
                  </a:lnTo>
                  <a:lnTo>
                    <a:pt x="14" y="110"/>
                  </a:lnTo>
                  <a:lnTo>
                    <a:pt x="21" y="94"/>
                  </a:lnTo>
                  <a:lnTo>
                    <a:pt x="30" y="79"/>
                  </a:lnTo>
                  <a:lnTo>
                    <a:pt x="40" y="65"/>
                  </a:lnTo>
                  <a:lnTo>
                    <a:pt x="52" y="52"/>
                  </a:lnTo>
                  <a:lnTo>
                    <a:pt x="65" y="39"/>
                  </a:lnTo>
                  <a:lnTo>
                    <a:pt x="79" y="30"/>
                  </a:lnTo>
                  <a:lnTo>
                    <a:pt x="94" y="20"/>
                  </a:lnTo>
                  <a:lnTo>
                    <a:pt x="110" y="14"/>
                  </a:lnTo>
                  <a:lnTo>
                    <a:pt x="126" y="7"/>
                  </a:lnTo>
                  <a:lnTo>
                    <a:pt x="142" y="3"/>
                  </a:lnTo>
                  <a:lnTo>
                    <a:pt x="160" y="1"/>
                  </a:lnTo>
                  <a:lnTo>
                    <a:pt x="178" y="0"/>
                  </a:lnTo>
                  <a:lnTo>
                    <a:pt x="195" y="1"/>
                  </a:lnTo>
                  <a:lnTo>
                    <a:pt x="213" y="3"/>
                  </a:lnTo>
                  <a:lnTo>
                    <a:pt x="231" y="7"/>
                  </a:lnTo>
                  <a:lnTo>
                    <a:pt x="247" y="14"/>
                  </a:lnTo>
                  <a:lnTo>
                    <a:pt x="263" y="20"/>
                  </a:lnTo>
                  <a:lnTo>
                    <a:pt x="278" y="30"/>
                  </a:lnTo>
                  <a:lnTo>
                    <a:pt x="291" y="39"/>
                  </a:lnTo>
                  <a:lnTo>
                    <a:pt x="305" y="52"/>
                  </a:lnTo>
                  <a:lnTo>
                    <a:pt x="317" y="65"/>
                  </a:lnTo>
                  <a:lnTo>
                    <a:pt x="327" y="79"/>
                  </a:lnTo>
                  <a:lnTo>
                    <a:pt x="336" y="94"/>
                  </a:lnTo>
                  <a:lnTo>
                    <a:pt x="343" y="110"/>
                  </a:lnTo>
                  <a:lnTo>
                    <a:pt x="348" y="126"/>
                  </a:lnTo>
                  <a:lnTo>
                    <a:pt x="352" y="142"/>
                  </a:lnTo>
                  <a:lnTo>
                    <a:pt x="355" y="160"/>
                  </a:lnTo>
                  <a:lnTo>
                    <a:pt x="357" y="178"/>
                  </a:lnTo>
                  <a:lnTo>
                    <a:pt x="352" y="214"/>
                  </a:lnTo>
                  <a:lnTo>
                    <a:pt x="343" y="247"/>
                  </a:lnTo>
                  <a:lnTo>
                    <a:pt x="325" y="278"/>
                  </a:lnTo>
                  <a:lnTo>
                    <a:pt x="304" y="304"/>
                  </a:lnTo>
                  <a:lnTo>
                    <a:pt x="278" y="325"/>
                  </a:lnTo>
                  <a:lnTo>
                    <a:pt x="247" y="343"/>
                  </a:lnTo>
                  <a:lnTo>
                    <a:pt x="214" y="352"/>
                  </a:lnTo>
                  <a:lnTo>
                    <a:pt x="178" y="357"/>
                  </a:lnTo>
                  <a:close/>
                </a:path>
              </a:pathLst>
            </a:custGeom>
            <a:solidFill>
              <a:srgbClr val="6D6D6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4873" y="3467"/>
              <a:ext cx="57" cy="57"/>
            </a:xfrm>
            <a:custGeom>
              <a:avLst/>
              <a:gdLst/>
              <a:ahLst/>
              <a:cxnLst>
                <a:cxn ang="0">
                  <a:pos x="86" y="171"/>
                </a:cxn>
                <a:cxn ang="0">
                  <a:pos x="78" y="171"/>
                </a:cxn>
                <a:cxn ang="0">
                  <a:pos x="69" y="170"/>
                </a:cxn>
                <a:cxn ang="0">
                  <a:pos x="61" y="167"/>
                </a:cxn>
                <a:cxn ang="0">
                  <a:pos x="55" y="164"/>
                </a:cxn>
                <a:cxn ang="0">
                  <a:pos x="46" y="162"/>
                </a:cxn>
                <a:cxn ang="0">
                  <a:pos x="40" y="157"/>
                </a:cxn>
                <a:cxn ang="0">
                  <a:pos x="33" y="152"/>
                </a:cxn>
                <a:cxn ang="0">
                  <a:pos x="26" y="147"/>
                </a:cxn>
                <a:cxn ang="0">
                  <a:pos x="15" y="133"/>
                </a:cxn>
                <a:cxn ang="0">
                  <a:pos x="7" y="118"/>
                </a:cxn>
                <a:cxn ang="0">
                  <a:pos x="2" y="103"/>
                </a:cxn>
                <a:cxn ang="0">
                  <a:pos x="0" y="86"/>
                </a:cxn>
                <a:cxn ang="0">
                  <a:pos x="2" y="69"/>
                </a:cxn>
                <a:cxn ang="0">
                  <a:pos x="7" y="53"/>
                </a:cxn>
                <a:cxn ang="0">
                  <a:pos x="15" y="40"/>
                </a:cxn>
                <a:cxn ang="0">
                  <a:pos x="26" y="26"/>
                </a:cxn>
                <a:cxn ang="0">
                  <a:pos x="33" y="21"/>
                </a:cxn>
                <a:cxn ang="0">
                  <a:pos x="40" y="15"/>
                </a:cxn>
                <a:cxn ang="0">
                  <a:pos x="46" y="11"/>
                </a:cxn>
                <a:cxn ang="0">
                  <a:pos x="55" y="7"/>
                </a:cxn>
                <a:cxn ang="0">
                  <a:pos x="61" y="4"/>
                </a:cxn>
                <a:cxn ang="0">
                  <a:pos x="69" y="2"/>
                </a:cxn>
                <a:cxn ang="0">
                  <a:pos x="78" y="0"/>
                </a:cxn>
                <a:cxn ang="0">
                  <a:pos x="86" y="0"/>
                </a:cxn>
                <a:cxn ang="0">
                  <a:pos x="94" y="0"/>
                </a:cxn>
                <a:cxn ang="0">
                  <a:pos x="103" y="2"/>
                </a:cxn>
                <a:cxn ang="0">
                  <a:pos x="111" y="4"/>
                </a:cxn>
                <a:cxn ang="0">
                  <a:pos x="118" y="7"/>
                </a:cxn>
                <a:cxn ang="0">
                  <a:pos x="126" y="11"/>
                </a:cxn>
                <a:cxn ang="0">
                  <a:pos x="133" y="15"/>
                </a:cxn>
                <a:cxn ang="0">
                  <a:pos x="140" y="21"/>
                </a:cxn>
                <a:cxn ang="0">
                  <a:pos x="147" y="26"/>
                </a:cxn>
                <a:cxn ang="0">
                  <a:pos x="157" y="40"/>
                </a:cxn>
                <a:cxn ang="0">
                  <a:pos x="166" y="53"/>
                </a:cxn>
                <a:cxn ang="0">
                  <a:pos x="171" y="69"/>
                </a:cxn>
                <a:cxn ang="0">
                  <a:pos x="172" y="86"/>
                </a:cxn>
                <a:cxn ang="0">
                  <a:pos x="171" y="103"/>
                </a:cxn>
                <a:cxn ang="0">
                  <a:pos x="166" y="120"/>
                </a:cxn>
                <a:cxn ang="0">
                  <a:pos x="157" y="133"/>
                </a:cxn>
                <a:cxn ang="0">
                  <a:pos x="147" y="147"/>
                </a:cxn>
                <a:cxn ang="0">
                  <a:pos x="134" y="156"/>
                </a:cxn>
                <a:cxn ang="0">
                  <a:pos x="120" y="164"/>
                </a:cxn>
                <a:cxn ang="0">
                  <a:pos x="103" y="170"/>
                </a:cxn>
                <a:cxn ang="0">
                  <a:pos x="86" y="171"/>
                </a:cxn>
              </a:cxnLst>
              <a:rect l="0" t="0" r="r" b="b"/>
              <a:pathLst>
                <a:path w="172" h="171">
                  <a:moveTo>
                    <a:pt x="86" y="171"/>
                  </a:moveTo>
                  <a:lnTo>
                    <a:pt x="78" y="171"/>
                  </a:lnTo>
                  <a:lnTo>
                    <a:pt x="69" y="170"/>
                  </a:lnTo>
                  <a:lnTo>
                    <a:pt x="61" y="167"/>
                  </a:lnTo>
                  <a:lnTo>
                    <a:pt x="55" y="164"/>
                  </a:lnTo>
                  <a:lnTo>
                    <a:pt x="46" y="162"/>
                  </a:lnTo>
                  <a:lnTo>
                    <a:pt x="40" y="157"/>
                  </a:lnTo>
                  <a:lnTo>
                    <a:pt x="33" y="152"/>
                  </a:lnTo>
                  <a:lnTo>
                    <a:pt x="26" y="147"/>
                  </a:lnTo>
                  <a:lnTo>
                    <a:pt x="15" y="133"/>
                  </a:lnTo>
                  <a:lnTo>
                    <a:pt x="7" y="118"/>
                  </a:lnTo>
                  <a:lnTo>
                    <a:pt x="2" y="103"/>
                  </a:lnTo>
                  <a:lnTo>
                    <a:pt x="0" y="86"/>
                  </a:lnTo>
                  <a:lnTo>
                    <a:pt x="2" y="69"/>
                  </a:lnTo>
                  <a:lnTo>
                    <a:pt x="7" y="53"/>
                  </a:lnTo>
                  <a:lnTo>
                    <a:pt x="15" y="40"/>
                  </a:lnTo>
                  <a:lnTo>
                    <a:pt x="26" y="26"/>
                  </a:lnTo>
                  <a:lnTo>
                    <a:pt x="33" y="21"/>
                  </a:lnTo>
                  <a:lnTo>
                    <a:pt x="40" y="15"/>
                  </a:lnTo>
                  <a:lnTo>
                    <a:pt x="46" y="11"/>
                  </a:lnTo>
                  <a:lnTo>
                    <a:pt x="55" y="7"/>
                  </a:lnTo>
                  <a:lnTo>
                    <a:pt x="61" y="4"/>
                  </a:lnTo>
                  <a:lnTo>
                    <a:pt x="69" y="2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103" y="2"/>
                  </a:lnTo>
                  <a:lnTo>
                    <a:pt x="111" y="4"/>
                  </a:lnTo>
                  <a:lnTo>
                    <a:pt x="118" y="7"/>
                  </a:lnTo>
                  <a:lnTo>
                    <a:pt x="126" y="11"/>
                  </a:lnTo>
                  <a:lnTo>
                    <a:pt x="133" y="15"/>
                  </a:lnTo>
                  <a:lnTo>
                    <a:pt x="140" y="21"/>
                  </a:lnTo>
                  <a:lnTo>
                    <a:pt x="147" y="26"/>
                  </a:lnTo>
                  <a:lnTo>
                    <a:pt x="157" y="40"/>
                  </a:lnTo>
                  <a:lnTo>
                    <a:pt x="166" y="53"/>
                  </a:lnTo>
                  <a:lnTo>
                    <a:pt x="171" y="69"/>
                  </a:lnTo>
                  <a:lnTo>
                    <a:pt x="172" y="86"/>
                  </a:lnTo>
                  <a:lnTo>
                    <a:pt x="171" y="103"/>
                  </a:lnTo>
                  <a:lnTo>
                    <a:pt x="166" y="120"/>
                  </a:lnTo>
                  <a:lnTo>
                    <a:pt x="157" y="133"/>
                  </a:lnTo>
                  <a:lnTo>
                    <a:pt x="147" y="147"/>
                  </a:lnTo>
                  <a:lnTo>
                    <a:pt x="134" y="156"/>
                  </a:lnTo>
                  <a:lnTo>
                    <a:pt x="120" y="164"/>
                  </a:lnTo>
                  <a:lnTo>
                    <a:pt x="103" y="170"/>
                  </a:lnTo>
                  <a:lnTo>
                    <a:pt x="86" y="1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4851" y="3442"/>
              <a:ext cx="92" cy="86"/>
            </a:xfrm>
            <a:custGeom>
              <a:avLst/>
              <a:gdLst/>
              <a:ahLst/>
              <a:cxnLst>
                <a:cxn ang="0">
                  <a:pos x="15" y="169"/>
                </a:cxn>
                <a:cxn ang="0">
                  <a:pos x="17" y="138"/>
                </a:cxn>
                <a:cxn ang="0">
                  <a:pos x="27" y="110"/>
                </a:cxn>
                <a:cxn ang="0">
                  <a:pos x="40" y="84"/>
                </a:cxn>
                <a:cxn ang="0">
                  <a:pos x="59" y="62"/>
                </a:cxn>
                <a:cxn ang="0">
                  <a:pos x="81" y="43"/>
                </a:cxn>
                <a:cxn ang="0">
                  <a:pos x="107" y="30"/>
                </a:cxn>
                <a:cxn ang="0">
                  <a:pos x="135" y="20"/>
                </a:cxn>
                <a:cxn ang="0">
                  <a:pos x="166" y="17"/>
                </a:cxn>
                <a:cxn ang="0">
                  <a:pos x="182" y="19"/>
                </a:cxn>
                <a:cxn ang="0">
                  <a:pos x="197" y="20"/>
                </a:cxn>
                <a:cxn ang="0">
                  <a:pos x="212" y="24"/>
                </a:cxn>
                <a:cxn ang="0">
                  <a:pos x="227" y="30"/>
                </a:cxn>
                <a:cxn ang="0">
                  <a:pos x="241" y="36"/>
                </a:cxn>
                <a:cxn ang="0">
                  <a:pos x="253" y="44"/>
                </a:cxn>
                <a:cxn ang="0">
                  <a:pos x="265" y="54"/>
                </a:cxn>
                <a:cxn ang="0">
                  <a:pos x="276" y="63"/>
                </a:cxn>
                <a:cxn ang="0">
                  <a:pos x="265" y="50"/>
                </a:cxn>
                <a:cxn ang="0">
                  <a:pos x="253" y="38"/>
                </a:cxn>
                <a:cxn ang="0">
                  <a:pos x="238" y="27"/>
                </a:cxn>
                <a:cxn ang="0">
                  <a:pos x="223" y="17"/>
                </a:cxn>
                <a:cxn ang="0">
                  <a:pos x="207" y="9"/>
                </a:cxn>
                <a:cxn ang="0">
                  <a:pos x="189" y="4"/>
                </a:cxn>
                <a:cxn ang="0">
                  <a:pos x="172" y="1"/>
                </a:cxn>
                <a:cxn ang="0">
                  <a:pos x="153" y="0"/>
                </a:cxn>
                <a:cxn ang="0">
                  <a:pos x="122" y="2"/>
                </a:cxn>
                <a:cxn ang="0">
                  <a:pos x="93" y="12"/>
                </a:cxn>
                <a:cxn ang="0">
                  <a:pos x="67" y="26"/>
                </a:cxn>
                <a:cxn ang="0">
                  <a:pos x="44" y="44"/>
                </a:cxn>
                <a:cxn ang="0">
                  <a:pos x="25" y="68"/>
                </a:cxn>
                <a:cxn ang="0">
                  <a:pos x="12" y="93"/>
                </a:cxn>
                <a:cxn ang="0">
                  <a:pos x="2" y="122"/>
                </a:cxn>
                <a:cxn ang="0">
                  <a:pos x="0" y="153"/>
                </a:cxn>
                <a:cxn ang="0">
                  <a:pos x="1" y="168"/>
                </a:cxn>
                <a:cxn ang="0">
                  <a:pos x="2" y="183"/>
                </a:cxn>
                <a:cxn ang="0">
                  <a:pos x="6" y="198"/>
                </a:cxn>
                <a:cxn ang="0">
                  <a:pos x="12" y="211"/>
                </a:cxn>
                <a:cxn ang="0">
                  <a:pos x="17" y="223"/>
                </a:cxn>
                <a:cxn ang="0">
                  <a:pos x="25" y="237"/>
                </a:cxn>
                <a:cxn ang="0">
                  <a:pos x="33" y="248"/>
                </a:cxn>
                <a:cxn ang="0">
                  <a:pos x="43" y="259"/>
                </a:cxn>
                <a:cxn ang="0">
                  <a:pos x="31" y="240"/>
                </a:cxn>
                <a:cxn ang="0">
                  <a:pos x="23" y="218"/>
                </a:cxn>
                <a:cxn ang="0">
                  <a:pos x="16" y="194"/>
                </a:cxn>
                <a:cxn ang="0">
                  <a:pos x="15" y="169"/>
                </a:cxn>
              </a:cxnLst>
              <a:rect l="0" t="0" r="r" b="b"/>
              <a:pathLst>
                <a:path w="276" h="259">
                  <a:moveTo>
                    <a:pt x="15" y="169"/>
                  </a:moveTo>
                  <a:lnTo>
                    <a:pt x="17" y="138"/>
                  </a:lnTo>
                  <a:lnTo>
                    <a:pt x="27" y="110"/>
                  </a:lnTo>
                  <a:lnTo>
                    <a:pt x="40" y="84"/>
                  </a:lnTo>
                  <a:lnTo>
                    <a:pt x="59" y="62"/>
                  </a:lnTo>
                  <a:lnTo>
                    <a:pt x="81" y="43"/>
                  </a:lnTo>
                  <a:lnTo>
                    <a:pt x="107" y="30"/>
                  </a:lnTo>
                  <a:lnTo>
                    <a:pt x="135" y="20"/>
                  </a:lnTo>
                  <a:lnTo>
                    <a:pt x="166" y="17"/>
                  </a:lnTo>
                  <a:lnTo>
                    <a:pt x="182" y="19"/>
                  </a:lnTo>
                  <a:lnTo>
                    <a:pt x="197" y="20"/>
                  </a:lnTo>
                  <a:lnTo>
                    <a:pt x="212" y="24"/>
                  </a:lnTo>
                  <a:lnTo>
                    <a:pt x="227" y="30"/>
                  </a:lnTo>
                  <a:lnTo>
                    <a:pt x="241" y="36"/>
                  </a:lnTo>
                  <a:lnTo>
                    <a:pt x="253" y="44"/>
                  </a:lnTo>
                  <a:lnTo>
                    <a:pt x="265" y="54"/>
                  </a:lnTo>
                  <a:lnTo>
                    <a:pt x="276" y="63"/>
                  </a:lnTo>
                  <a:lnTo>
                    <a:pt x="265" y="50"/>
                  </a:lnTo>
                  <a:lnTo>
                    <a:pt x="253" y="38"/>
                  </a:lnTo>
                  <a:lnTo>
                    <a:pt x="238" y="27"/>
                  </a:lnTo>
                  <a:lnTo>
                    <a:pt x="223" y="17"/>
                  </a:lnTo>
                  <a:lnTo>
                    <a:pt x="207" y="9"/>
                  </a:lnTo>
                  <a:lnTo>
                    <a:pt x="189" y="4"/>
                  </a:lnTo>
                  <a:lnTo>
                    <a:pt x="172" y="1"/>
                  </a:lnTo>
                  <a:lnTo>
                    <a:pt x="153" y="0"/>
                  </a:lnTo>
                  <a:lnTo>
                    <a:pt x="122" y="2"/>
                  </a:lnTo>
                  <a:lnTo>
                    <a:pt x="93" y="12"/>
                  </a:lnTo>
                  <a:lnTo>
                    <a:pt x="67" y="26"/>
                  </a:lnTo>
                  <a:lnTo>
                    <a:pt x="44" y="44"/>
                  </a:lnTo>
                  <a:lnTo>
                    <a:pt x="25" y="68"/>
                  </a:lnTo>
                  <a:lnTo>
                    <a:pt x="12" y="93"/>
                  </a:lnTo>
                  <a:lnTo>
                    <a:pt x="2" y="122"/>
                  </a:lnTo>
                  <a:lnTo>
                    <a:pt x="0" y="153"/>
                  </a:lnTo>
                  <a:lnTo>
                    <a:pt x="1" y="168"/>
                  </a:lnTo>
                  <a:lnTo>
                    <a:pt x="2" y="183"/>
                  </a:lnTo>
                  <a:lnTo>
                    <a:pt x="6" y="198"/>
                  </a:lnTo>
                  <a:lnTo>
                    <a:pt x="12" y="211"/>
                  </a:lnTo>
                  <a:lnTo>
                    <a:pt x="17" y="223"/>
                  </a:lnTo>
                  <a:lnTo>
                    <a:pt x="25" y="237"/>
                  </a:lnTo>
                  <a:lnTo>
                    <a:pt x="33" y="248"/>
                  </a:lnTo>
                  <a:lnTo>
                    <a:pt x="43" y="259"/>
                  </a:lnTo>
                  <a:lnTo>
                    <a:pt x="31" y="240"/>
                  </a:lnTo>
                  <a:lnTo>
                    <a:pt x="23" y="218"/>
                  </a:lnTo>
                  <a:lnTo>
                    <a:pt x="16" y="194"/>
                  </a:lnTo>
                  <a:lnTo>
                    <a:pt x="15" y="169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4628" y="3310"/>
              <a:ext cx="89" cy="71"/>
            </a:xfrm>
            <a:custGeom>
              <a:avLst/>
              <a:gdLst/>
              <a:ahLst/>
              <a:cxnLst>
                <a:cxn ang="0">
                  <a:pos x="110" y="2"/>
                </a:cxn>
                <a:cxn ang="0">
                  <a:pos x="96" y="2"/>
                </a:cxn>
                <a:cxn ang="0">
                  <a:pos x="83" y="2"/>
                </a:cxn>
                <a:cxn ang="0">
                  <a:pos x="69" y="2"/>
                </a:cxn>
                <a:cxn ang="0">
                  <a:pos x="56" y="2"/>
                </a:cxn>
                <a:cxn ang="0">
                  <a:pos x="41" y="2"/>
                </a:cxn>
                <a:cxn ang="0">
                  <a:pos x="27" y="2"/>
                </a:cxn>
                <a:cxn ang="0">
                  <a:pos x="14" y="1"/>
                </a:cxn>
                <a:cxn ang="0">
                  <a:pos x="0" y="1"/>
                </a:cxn>
                <a:cxn ang="0">
                  <a:pos x="0" y="212"/>
                </a:cxn>
                <a:cxn ang="0">
                  <a:pos x="14" y="212"/>
                </a:cxn>
                <a:cxn ang="0">
                  <a:pos x="27" y="212"/>
                </a:cxn>
                <a:cxn ang="0">
                  <a:pos x="41" y="212"/>
                </a:cxn>
                <a:cxn ang="0">
                  <a:pos x="56" y="212"/>
                </a:cxn>
                <a:cxn ang="0">
                  <a:pos x="69" y="214"/>
                </a:cxn>
                <a:cxn ang="0">
                  <a:pos x="83" y="214"/>
                </a:cxn>
                <a:cxn ang="0">
                  <a:pos x="96" y="214"/>
                </a:cxn>
                <a:cxn ang="0">
                  <a:pos x="110" y="214"/>
                </a:cxn>
                <a:cxn ang="0">
                  <a:pos x="130" y="214"/>
                </a:cxn>
                <a:cxn ang="0">
                  <a:pos x="151" y="214"/>
                </a:cxn>
                <a:cxn ang="0">
                  <a:pos x="170" y="214"/>
                </a:cxn>
                <a:cxn ang="0">
                  <a:pos x="190" y="212"/>
                </a:cxn>
                <a:cxn ang="0">
                  <a:pos x="209" y="212"/>
                </a:cxn>
                <a:cxn ang="0">
                  <a:pos x="228" y="212"/>
                </a:cxn>
                <a:cxn ang="0">
                  <a:pos x="248" y="211"/>
                </a:cxn>
                <a:cxn ang="0">
                  <a:pos x="267" y="211"/>
                </a:cxn>
                <a:cxn ang="0">
                  <a:pos x="267" y="0"/>
                </a:cxn>
                <a:cxn ang="0">
                  <a:pos x="247" y="0"/>
                </a:cxn>
                <a:cxn ang="0">
                  <a:pos x="228" y="1"/>
                </a:cxn>
                <a:cxn ang="0">
                  <a:pos x="207" y="1"/>
                </a:cxn>
                <a:cxn ang="0">
                  <a:pos x="188" y="1"/>
                </a:cxn>
                <a:cxn ang="0">
                  <a:pos x="170" y="2"/>
                </a:cxn>
                <a:cxn ang="0">
                  <a:pos x="149" y="2"/>
                </a:cxn>
                <a:cxn ang="0">
                  <a:pos x="130" y="2"/>
                </a:cxn>
                <a:cxn ang="0">
                  <a:pos x="110" y="2"/>
                </a:cxn>
              </a:cxnLst>
              <a:rect l="0" t="0" r="r" b="b"/>
              <a:pathLst>
                <a:path w="267" h="214">
                  <a:moveTo>
                    <a:pt x="110" y="2"/>
                  </a:moveTo>
                  <a:lnTo>
                    <a:pt x="96" y="2"/>
                  </a:lnTo>
                  <a:lnTo>
                    <a:pt x="83" y="2"/>
                  </a:lnTo>
                  <a:lnTo>
                    <a:pt x="69" y="2"/>
                  </a:lnTo>
                  <a:lnTo>
                    <a:pt x="56" y="2"/>
                  </a:lnTo>
                  <a:lnTo>
                    <a:pt x="41" y="2"/>
                  </a:lnTo>
                  <a:lnTo>
                    <a:pt x="27" y="2"/>
                  </a:lnTo>
                  <a:lnTo>
                    <a:pt x="14" y="1"/>
                  </a:lnTo>
                  <a:lnTo>
                    <a:pt x="0" y="1"/>
                  </a:lnTo>
                  <a:lnTo>
                    <a:pt x="0" y="212"/>
                  </a:lnTo>
                  <a:lnTo>
                    <a:pt x="14" y="212"/>
                  </a:lnTo>
                  <a:lnTo>
                    <a:pt x="27" y="212"/>
                  </a:lnTo>
                  <a:lnTo>
                    <a:pt x="41" y="212"/>
                  </a:lnTo>
                  <a:lnTo>
                    <a:pt x="56" y="212"/>
                  </a:lnTo>
                  <a:lnTo>
                    <a:pt x="69" y="214"/>
                  </a:lnTo>
                  <a:lnTo>
                    <a:pt x="83" y="214"/>
                  </a:lnTo>
                  <a:lnTo>
                    <a:pt x="96" y="214"/>
                  </a:lnTo>
                  <a:lnTo>
                    <a:pt x="110" y="214"/>
                  </a:lnTo>
                  <a:lnTo>
                    <a:pt x="130" y="214"/>
                  </a:lnTo>
                  <a:lnTo>
                    <a:pt x="151" y="214"/>
                  </a:lnTo>
                  <a:lnTo>
                    <a:pt x="170" y="214"/>
                  </a:lnTo>
                  <a:lnTo>
                    <a:pt x="190" y="212"/>
                  </a:lnTo>
                  <a:lnTo>
                    <a:pt x="209" y="212"/>
                  </a:lnTo>
                  <a:lnTo>
                    <a:pt x="228" y="212"/>
                  </a:lnTo>
                  <a:lnTo>
                    <a:pt x="248" y="211"/>
                  </a:lnTo>
                  <a:lnTo>
                    <a:pt x="267" y="211"/>
                  </a:lnTo>
                  <a:lnTo>
                    <a:pt x="267" y="0"/>
                  </a:lnTo>
                  <a:lnTo>
                    <a:pt x="247" y="0"/>
                  </a:lnTo>
                  <a:lnTo>
                    <a:pt x="228" y="1"/>
                  </a:lnTo>
                  <a:lnTo>
                    <a:pt x="207" y="1"/>
                  </a:lnTo>
                  <a:lnTo>
                    <a:pt x="188" y="1"/>
                  </a:lnTo>
                  <a:lnTo>
                    <a:pt x="170" y="2"/>
                  </a:lnTo>
                  <a:lnTo>
                    <a:pt x="149" y="2"/>
                  </a:lnTo>
                  <a:lnTo>
                    <a:pt x="130" y="2"/>
                  </a:lnTo>
                  <a:lnTo>
                    <a:pt x="110" y="2"/>
                  </a:lnTo>
                  <a:close/>
                </a:path>
              </a:pathLst>
            </a:custGeom>
            <a:solidFill>
              <a:srgbClr val="C6D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4572" y="3308"/>
              <a:ext cx="42" cy="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2"/>
                </a:cxn>
                <a:cxn ang="0">
                  <a:pos x="16" y="213"/>
                </a:cxn>
                <a:cxn ang="0">
                  <a:pos x="31" y="213"/>
                </a:cxn>
                <a:cxn ang="0">
                  <a:pos x="47" y="214"/>
                </a:cxn>
                <a:cxn ang="0">
                  <a:pos x="64" y="214"/>
                </a:cxn>
                <a:cxn ang="0">
                  <a:pos x="78" y="216"/>
                </a:cxn>
                <a:cxn ang="0">
                  <a:pos x="95" y="216"/>
                </a:cxn>
                <a:cxn ang="0">
                  <a:pos x="111" y="217"/>
                </a:cxn>
                <a:cxn ang="0">
                  <a:pos x="127" y="217"/>
                </a:cxn>
                <a:cxn ang="0">
                  <a:pos x="127" y="6"/>
                </a:cxn>
                <a:cxn ang="0">
                  <a:pos x="111" y="6"/>
                </a:cxn>
                <a:cxn ang="0">
                  <a:pos x="96" y="4"/>
                </a:cxn>
                <a:cxn ang="0">
                  <a:pos x="80" y="4"/>
                </a:cxn>
                <a:cxn ang="0">
                  <a:pos x="64" y="3"/>
                </a:cxn>
                <a:cxn ang="0">
                  <a:pos x="47" y="3"/>
                </a:cxn>
                <a:cxn ang="0">
                  <a:pos x="31" y="2"/>
                </a:cxn>
                <a:cxn ang="0">
                  <a:pos x="16" y="2"/>
                </a:cxn>
                <a:cxn ang="0">
                  <a:pos x="0" y="0"/>
                </a:cxn>
              </a:cxnLst>
              <a:rect l="0" t="0" r="r" b="b"/>
              <a:pathLst>
                <a:path w="127" h="217">
                  <a:moveTo>
                    <a:pt x="0" y="0"/>
                  </a:moveTo>
                  <a:lnTo>
                    <a:pt x="0" y="212"/>
                  </a:lnTo>
                  <a:lnTo>
                    <a:pt x="16" y="213"/>
                  </a:lnTo>
                  <a:lnTo>
                    <a:pt x="31" y="213"/>
                  </a:lnTo>
                  <a:lnTo>
                    <a:pt x="47" y="214"/>
                  </a:lnTo>
                  <a:lnTo>
                    <a:pt x="64" y="214"/>
                  </a:lnTo>
                  <a:lnTo>
                    <a:pt x="78" y="216"/>
                  </a:lnTo>
                  <a:lnTo>
                    <a:pt x="95" y="216"/>
                  </a:lnTo>
                  <a:lnTo>
                    <a:pt x="111" y="217"/>
                  </a:lnTo>
                  <a:lnTo>
                    <a:pt x="127" y="217"/>
                  </a:lnTo>
                  <a:lnTo>
                    <a:pt x="127" y="6"/>
                  </a:lnTo>
                  <a:lnTo>
                    <a:pt x="111" y="6"/>
                  </a:lnTo>
                  <a:lnTo>
                    <a:pt x="96" y="4"/>
                  </a:lnTo>
                  <a:lnTo>
                    <a:pt x="80" y="4"/>
                  </a:lnTo>
                  <a:lnTo>
                    <a:pt x="64" y="3"/>
                  </a:lnTo>
                  <a:lnTo>
                    <a:pt x="47" y="3"/>
                  </a:lnTo>
                  <a:lnTo>
                    <a:pt x="31" y="2"/>
                  </a:lnTo>
                  <a:lnTo>
                    <a:pt x="16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D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4736" y="3308"/>
              <a:ext cx="19" cy="7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12"/>
                </a:cxn>
                <a:cxn ang="0">
                  <a:pos x="6" y="212"/>
                </a:cxn>
                <a:cxn ang="0">
                  <a:pos x="14" y="212"/>
                </a:cxn>
                <a:cxn ang="0">
                  <a:pos x="21" y="212"/>
                </a:cxn>
                <a:cxn ang="0">
                  <a:pos x="28" y="211"/>
                </a:cxn>
                <a:cxn ang="0">
                  <a:pos x="35" y="211"/>
                </a:cxn>
                <a:cxn ang="0">
                  <a:pos x="43" y="211"/>
                </a:cxn>
                <a:cxn ang="0">
                  <a:pos x="50" y="210"/>
                </a:cxn>
                <a:cxn ang="0">
                  <a:pos x="56" y="210"/>
                </a:cxn>
                <a:cxn ang="0">
                  <a:pos x="56" y="0"/>
                </a:cxn>
                <a:cxn ang="0">
                  <a:pos x="50" y="0"/>
                </a:cxn>
                <a:cxn ang="0">
                  <a:pos x="43" y="0"/>
                </a:cxn>
                <a:cxn ang="0">
                  <a:pos x="35" y="0"/>
                </a:cxn>
                <a:cxn ang="0">
                  <a:pos x="28" y="1"/>
                </a:cxn>
                <a:cxn ang="0">
                  <a:pos x="21" y="1"/>
                </a:cxn>
                <a:cxn ang="0">
                  <a:pos x="14" y="1"/>
                </a:cxn>
                <a:cxn ang="0">
                  <a:pos x="6" y="2"/>
                </a:cxn>
                <a:cxn ang="0">
                  <a:pos x="0" y="2"/>
                </a:cxn>
              </a:cxnLst>
              <a:rect l="0" t="0" r="r" b="b"/>
              <a:pathLst>
                <a:path w="56" h="212">
                  <a:moveTo>
                    <a:pt x="0" y="2"/>
                  </a:moveTo>
                  <a:lnTo>
                    <a:pt x="0" y="212"/>
                  </a:lnTo>
                  <a:lnTo>
                    <a:pt x="6" y="212"/>
                  </a:lnTo>
                  <a:lnTo>
                    <a:pt x="14" y="212"/>
                  </a:lnTo>
                  <a:lnTo>
                    <a:pt x="21" y="212"/>
                  </a:lnTo>
                  <a:lnTo>
                    <a:pt x="28" y="211"/>
                  </a:lnTo>
                  <a:lnTo>
                    <a:pt x="35" y="211"/>
                  </a:lnTo>
                  <a:lnTo>
                    <a:pt x="43" y="211"/>
                  </a:lnTo>
                  <a:lnTo>
                    <a:pt x="50" y="210"/>
                  </a:lnTo>
                  <a:lnTo>
                    <a:pt x="56" y="210"/>
                  </a:lnTo>
                  <a:lnTo>
                    <a:pt x="56" y="0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28" y="1"/>
                  </a:lnTo>
                  <a:lnTo>
                    <a:pt x="21" y="1"/>
                  </a:lnTo>
                  <a:lnTo>
                    <a:pt x="14" y="1"/>
                  </a:lnTo>
                  <a:lnTo>
                    <a:pt x="6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6D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4258" y="3246"/>
              <a:ext cx="79" cy="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7"/>
                </a:cxn>
                <a:cxn ang="0">
                  <a:pos x="11" y="202"/>
                </a:cxn>
                <a:cxn ang="0">
                  <a:pos x="22" y="209"/>
                </a:cxn>
                <a:cxn ang="0">
                  <a:pos x="33" y="214"/>
                </a:cxn>
                <a:cxn ang="0">
                  <a:pos x="45" y="221"/>
                </a:cxn>
                <a:cxn ang="0">
                  <a:pos x="57" y="226"/>
                </a:cxn>
                <a:cxn ang="0">
                  <a:pos x="71" y="233"/>
                </a:cxn>
                <a:cxn ang="0">
                  <a:pos x="84" y="239"/>
                </a:cxn>
                <a:cxn ang="0">
                  <a:pos x="99" y="245"/>
                </a:cxn>
                <a:cxn ang="0">
                  <a:pos x="114" y="251"/>
                </a:cxn>
                <a:cxn ang="0">
                  <a:pos x="130" y="257"/>
                </a:cxn>
                <a:cxn ang="0">
                  <a:pos x="147" y="263"/>
                </a:cxn>
                <a:cxn ang="0">
                  <a:pos x="163" y="268"/>
                </a:cxn>
                <a:cxn ang="0">
                  <a:pos x="181" y="274"/>
                </a:cxn>
                <a:cxn ang="0">
                  <a:pos x="198" y="281"/>
                </a:cxn>
                <a:cxn ang="0">
                  <a:pos x="217" y="286"/>
                </a:cxn>
                <a:cxn ang="0">
                  <a:pos x="236" y="291"/>
                </a:cxn>
                <a:cxn ang="0">
                  <a:pos x="236" y="83"/>
                </a:cxn>
                <a:cxn ang="0">
                  <a:pos x="219" y="79"/>
                </a:cxn>
                <a:cxn ang="0">
                  <a:pos x="202" y="73"/>
                </a:cxn>
                <a:cxn ang="0">
                  <a:pos x="185" y="69"/>
                </a:cxn>
                <a:cxn ang="0">
                  <a:pos x="168" y="64"/>
                </a:cxn>
                <a:cxn ang="0">
                  <a:pos x="152" y="60"/>
                </a:cxn>
                <a:cxn ang="0">
                  <a:pos x="137" y="54"/>
                </a:cxn>
                <a:cxn ang="0">
                  <a:pos x="121" y="49"/>
                </a:cxn>
                <a:cxn ang="0">
                  <a:pos x="106" y="43"/>
                </a:cxn>
                <a:cxn ang="0">
                  <a:pos x="93" y="39"/>
                </a:cxn>
                <a:cxn ang="0">
                  <a:pos x="78" y="34"/>
                </a:cxn>
                <a:cxn ang="0">
                  <a:pos x="64" y="28"/>
                </a:cxn>
                <a:cxn ang="0">
                  <a:pos x="51" y="23"/>
                </a:cxn>
                <a:cxn ang="0">
                  <a:pos x="37" y="18"/>
                </a:cxn>
                <a:cxn ang="0">
                  <a:pos x="25" y="11"/>
                </a:cxn>
                <a:cxn ang="0">
                  <a:pos x="13" y="5"/>
                </a:cxn>
                <a:cxn ang="0">
                  <a:pos x="0" y="0"/>
                </a:cxn>
              </a:cxnLst>
              <a:rect l="0" t="0" r="r" b="b"/>
              <a:pathLst>
                <a:path w="236" h="291">
                  <a:moveTo>
                    <a:pt x="0" y="0"/>
                  </a:moveTo>
                  <a:lnTo>
                    <a:pt x="0" y="197"/>
                  </a:lnTo>
                  <a:lnTo>
                    <a:pt x="11" y="202"/>
                  </a:lnTo>
                  <a:lnTo>
                    <a:pt x="22" y="209"/>
                  </a:lnTo>
                  <a:lnTo>
                    <a:pt x="33" y="214"/>
                  </a:lnTo>
                  <a:lnTo>
                    <a:pt x="45" y="221"/>
                  </a:lnTo>
                  <a:lnTo>
                    <a:pt x="57" y="226"/>
                  </a:lnTo>
                  <a:lnTo>
                    <a:pt x="71" y="233"/>
                  </a:lnTo>
                  <a:lnTo>
                    <a:pt x="84" y="239"/>
                  </a:lnTo>
                  <a:lnTo>
                    <a:pt x="99" y="245"/>
                  </a:lnTo>
                  <a:lnTo>
                    <a:pt x="114" y="251"/>
                  </a:lnTo>
                  <a:lnTo>
                    <a:pt x="130" y="257"/>
                  </a:lnTo>
                  <a:lnTo>
                    <a:pt x="147" y="263"/>
                  </a:lnTo>
                  <a:lnTo>
                    <a:pt x="163" y="268"/>
                  </a:lnTo>
                  <a:lnTo>
                    <a:pt x="181" y="274"/>
                  </a:lnTo>
                  <a:lnTo>
                    <a:pt x="198" y="281"/>
                  </a:lnTo>
                  <a:lnTo>
                    <a:pt x="217" y="286"/>
                  </a:lnTo>
                  <a:lnTo>
                    <a:pt x="236" y="291"/>
                  </a:lnTo>
                  <a:lnTo>
                    <a:pt x="236" y="83"/>
                  </a:lnTo>
                  <a:lnTo>
                    <a:pt x="219" y="79"/>
                  </a:lnTo>
                  <a:lnTo>
                    <a:pt x="202" y="73"/>
                  </a:lnTo>
                  <a:lnTo>
                    <a:pt x="185" y="69"/>
                  </a:lnTo>
                  <a:lnTo>
                    <a:pt x="168" y="64"/>
                  </a:lnTo>
                  <a:lnTo>
                    <a:pt x="152" y="60"/>
                  </a:lnTo>
                  <a:lnTo>
                    <a:pt x="137" y="54"/>
                  </a:lnTo>
                  <a:lnTo>
                    <a:pt x="121" y="49"/>
                  </a:lnTo>
                  <a:lnTo>
                    <a:pt x="106" y="43"/>
                  </a:lnTo>
                  <a:lnTo>
                    <a:pt x="93" y="39"/>
                  </a:lnTo>
                  <a:lnTo>
                    <a:pt x="78" y="34"/>
                  </a:lnTo>
                  <a:lnTo>
                    <a:pt x="64" y="28"/>
                  </a:lnTo>
                  <a:lnTo>
                    <a:pt x="51" y="23"/>
                  </a:lnTo>
                  <a:lnTo>
                    <a:pt x="37" y="18"/>
                  </a:lnTo>
                  <a:lnTo>
                    <a:pt x="25" y="11"/>
                  </a:lnTo>
                  <a:lnTo>
                    <a:pt x="1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9B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4356" y="3279"/>
              <a:ext cx="28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8"/>
                </a:cxn>
                <a:cxn ang="0">
                  <a:pos x="11" y="211"/>
                </a:cxn>
                <a:cxn ang="0">
                  <a:pos x="20" y="214"/>
                </a:cxn>
                <a:cxn ang="0">
                  <a:pos x="31" y="215"/>
                </a:cxn>
                <a:cxn ang="0">
                  <a:pos x="41" y="218"/>
                </a:cxn>
                <a:cxn ang="0">
                  <a:pos x="51" y="220"/>
                </a:cxn>
                <a:cxn ang="0">
                  <a:pos x="62" y="222"/>
                </a:cxn>
                <a:cxn ang="0">
                  <a:pos x="73" y="225"/>
                </a:cxn>
                <a:cxn ang="0">
                  <a:pos x="84" y="227"/>
                </a:cxn>
                <a:cxn ang="0">
                  <a:pos x="84" y="17"/>
                </a:cxn>
                <a:cxn ang="0">
                  <a:pos x="73" y="15"/>
                </a:cxn>
                <a:cxn ang="0">
                  <a:pos x="62" y="13"/>
                </a:cxn>
                <a:cxn ang="0">
                  <a:pos x="51" y="10"/>
                </a:cxn>
                <a:cxn ang="0">
                  <a:pos x="42" y="9"/>
                </a:cxn>
                <a:cxn ang="0">
                  <a:pos x="31" y="6"/>
                </a:cxn>
                <a:cxn ang="0">
                  <a:pos x="20" y="5"/>
                </a:cxn>
                <a:cxn ang="0">
                  <a:pos x="11" y="2"/>
                </a:cxn>
                <a:cxn ang="0">
                  <a:pos x="0" y="0"/>
                </a:cxn>
              </a:cxnLst>
              <a:rect l="0" t="0" r="r" b="b"/>
              <a:pathLst>
                <a:path w="84" h="227">
                  <a:moveTo>
                    <a:pt x="0" y="0"/>
                  </a:moveTo>
                  <a:lnTo>
                    <a:pt x="0" y="208"/>
                  </a:lnTo>
                  <a:lnTo>
                    <a:pt x="11" y="211"/>
                  </a:lnTo>
                  <a:lnTo>
                    <a:pt x="20" y="214"/>
                  </a:lnTo>
                  <a:lnTo>
                    <a:pt x="31" y="215"/>
                  </a:lnTo>
                  <a:lnTo>
                    <a:pt x="41" y="218"/>
                  </a:lnTo>
                  <a:lnTo>
                    <a:pt x="51" y="220"/>
                  </a:lnTo>
                  <a:lnTo>
                    <a:pt x="62" y="222"/>
                  </a:lnTo>
                  <a:lnTo>
                    <a:pt x="73" y="225"/>
                  </a:lnTo>
                  <a:lnTo>
                    <a:pt x="84" y="227"/>
                  </a:lnTo>
                  <a:lnTo>
                    <a:pt x="84" y="17"/>
                  </a:lnTo>
                  <a:lnTo>
                    <a:pt x="73" y="15"/>
                  </a:lnTo>
                  <a:lnTo>
                    <a:pt x="62" y="13"/>
                  </a:lnTo>
                  <a:lnTo>
                    <a:pt x="51" y="10"/>
                  </a:lnTo>
                  <a:lnTo>
                    <a:pt x="42" y="9"/>
                  </a:lnTo>
                  <a:lnTo>
                    <a:pt x="31" y="6"/>
                  </a:lnTo>
                  <a:lnTo>
                    <a:pt x="20" y="5"/>
                  </a:lnTo>
                  <a:lnTo>
                    <a:pt x="1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9B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4956" y="3262"/>
              <a:ext cx="78" cy="90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0" y="271"/>
                </a:cxn>
                <a:cxn ang="0">
                  <a:pos x="18" y="267"/>
                </a:cxn>
                <a:cxn ang="0">
                  <a:pos x="34" y="263"/>
                </a:cxn>
                <a:cxn ang="0">
                  <a:pos x="50" y="259"/>
                </a:cxn>
                <a:cxn ang="0">
                  <a:pos x="67" y="255"/>
                </a:cxn>
                <a:cxn ang="0">
                  <a:pos x="83" y="251"/>
                </a:cxn>
                <a:cxn ang="0">
                  <a:pos x="98" y="247"/>
                </a:cxn>
                <a:cxn ang="0">
                  <a:pos x="113" y="243"/>
                </a:cxn>
                <a:cxn ang="0">
                  <a:pos x="128" y="239"/>
                </a:cxn>
                <a:cxn ang="0">
                  <a:pos x="142" y="235"/>
                </a:cxn>
                <a:cxn ang="0">
                  <a:pos x="157" y="230"/>
                </a:cxn>
                <a:cxn ang="0">
                  <a:pos x="171" y="226"/>
                </a:cxn>
                <a:cxn ang="0">
                  <a:pos x="184" y="221"/>
                </a:cxn>
                <a:cxn ang="0">
                  <a:pos x="197" y="217"/>
                </a:cxn>
                <a:cxn ang="0">
                  <a:pos x="210" y="213"/>
                </a:cxn>
                <a:cxn ang="0">
                  <a:pos x="222" y="207"/>
                </a:cxn>
                <a:cxn ang="0">
                  <a:pos x="235" y="203"/>
                </a:cxn>
                <a:cxn ang="0">
                  <a:pos x="235" y="0"/>
                </a:cxn>
                <a:cxn ang="0">
                  <a:pos x="222" y="4"/>
                </a:cxn>
                <a:cxn ang="0">
                  <a:pos x="209" y="10"/>
                </a:cxn>
                <a:cxn ang="0">
                  <a:pos x="195" y="14"/>
                </a:cxn>
                <a:cxn ang="0">
                  <a:pos x="182" y="18"/>
                </a:cxn>
                <a:cxn ang="0">
                  <a:pos x="168" y="22"/>
                </a:cxn>
                <a:cxn ang="0">
                  <a:pos x="153" y="26"/>
                </a:cxn>
                <a:cxn ang="0">
                  <a:pos x="140" y="30"/>
                </a:cxn>
                <a:cxn ang="0">
                  <a:pos x="125" y="34"/>
                </a:cxn>
                <a:cxn ang="0">
                  <a:pos x="110" y="38"/>
                </a:cxn>
                <a:cxn ang="0">
                  <a:pos x="95" y="42"/>
                </a:cxn>
                <a:cxn ang="0">
                  <a:pos x="80" y="46"/>
                </a:cxn>
                <a:cxn ang="0">
                  <a:pos x="64" y="49"/>
                </a:cxn>
                <a:cxn ang="0">
                  <a:pos x="49" y="53"/>
                </a:cxn>
                <a:cxn ang="0">
                  <a:pos x="33" y="57"/>
                </a:cxn>
                <a:cxn ang="0">
                  <a:pos x="17" y="60"/>
                </a:cxn>
                <a:cxn ang="0">
                  <a:pos x="0" y="64"/>
                </a:cxn>
              </a:cxnLst>
              <a:rect l="0" t="0" r="r" b="b"/>
              <a:pathLst>
                <a:path w="235" h="271">
                  <a:moveTo>
                    <a:pt x="0" y="64"/>
                  </a:moveTo>
                  <a:lnTo>
                    <a:pt x="0" y="271"/>
                  </a:lnTo>
                  <a:lnTo>
                    <a:pt x="18" y="267"/>
                  </a:lnTo>
                  <a:lnTo>
                    <a:pt x="34" y="263"/>
                  </a:lnTo>
                  <a:lnTo>
                    <a:pt x="50" y="259"/>
                  </a:lnTo>
                  <a:lnTo>
                    <a:pt x="67" y="255"/>
                  </a:lnTo>
                  <a:lnTo>
                    <a:pt x="83" y="251"/>
                  </a:lnTo>
                  <a:lnTo>
                    <a:pt x="98" y="247"/>
                  </a:lnTo>
                  <a:lnTo>
                    <a:pt x="113" y="243"/>
                  </a:lnTo>
                  <a:lnTo>
                    <a:pt x="128" y="239"/>
                  </a:lnTo>
                  <a:lnTo>
                    <a:pt x="142" y="235"/>
                  </a:lnTo>
                  <a:lnTo>
                    <a:pt x="157" y="230"/>
                  </a:lnTo>
                  <a:lnTo>
                    <a:pt x="171" y="226"/>
                  </a:lnTo>
                  <a:lnTo>
                    <a:pt x="184" y="221"/>
                  </a:lnTo>
                  <a:lnTo>
                    <a:pt x="197" y="217"/>
                  </a:lnTo>
                  <a:lnTo>
                    <a:pt x="210" y="213"/>
                  </a:lnTo>
                  <a:lnTo>
                    <a:pt x="222" y="207"/>
                  </a:lnTo>
                  <a:lnTo>
                    <a:pt x="235" y="203"/>
                  </a:lnTo>
                  <a:lnTo>
                    <a:pt x="235" y="0"/>
                  </a:lnTo>
                  <a:lnTo>
                    <a:pt x="222" y="4"/>
                  </a:lnTo>
                  <a:lnTo>
                    <a:pt x="209" y="10"/>
                  </a:lnTo>
                  <a:lnTo>
                    <a:pt x="195" y="14"/>
                  </a:lnTo>
                  <a:lnTo>
                    <a:pt x="182" y="18"/>
                  </a:lnTo>
                  <a:lnTo>
                    <a:pt x="168" y="22"/>
                  </a:lnTo>
                  <a:lnTo>
                    <a:pt x="153" y="26"/>
                  </a:lnTo>
                  <a:lnTo>
                    <a:pt x="140" y="30"/>
                  </a:lnTo>
                  <a:lnTo>
                    <a:pt x="125" y="34"/>
                  </a:lnTo>
                  <a:lnTo>
                    <a:pt x="110" y="38"/>
                  </a:lnTo>
                  <a:lnTo>
                    <a:pt x="95" y="42"/>
                  </a:lnTo>
                  <a:lnTo>
                    <a:pt x="80" y="46"/>
                  </a:lnTo>
                  <a:lnTo>
                    <a:pt x="64" y="49"/>
                  </a:lnTo>
                  <a:lnTo>
                    <a:pt x="49" y="53"/>
                  </a:lnTo>
                  <a:lnTo>
                    <a:pt x="33" y="57"/>
                  </a:lnTo>
                  <a:lnTo>
                    <a:pt x="17" y="6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829B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5053" y="3241"/>
              <a:ext cx="28" cy="80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240"/>
                </a:cxn>
                <a:cxn ang="0">
                  <a:pos x="14" y="233"/>
                </a:cxn>
                <a:cxn ang="0">
                  <a:pos x="26" y="228"/>
                </a:cxn>
                <a:cxn ang="0">
                  <a:pos x="37" y="221"/>
                </a:cxn>
                <a:cxn ang="0">
                  <a:pos x="48" y="216"/>
                </a:cxn>
                <a:cxn ang="0">
                  <a:pos x="59" y="209"/>
                </a:cxn>
                <a:cxn ang="0">
                  <a:pos x="68" y="203"/>
                </a:cxn>
                <a:cxn ang="0">
                  <a:pos x="76" y="197"/>
                </a:cxn>
                <a:cxn ang="0">
                  <a:pos x="84" y="191"/>
                </a:cxn>
                <a:cxn ang="0">
                  <a:pos x="84" y="0"/>
                </a:cxn>
                <a:cxn ang="0">
                  <a:pos x="75" y="6"/>
                </a:cxn>
                <a:cxn ang="0">
                  <a:pos x="65" y="11"/>
                </a:cxn>
                <a:cxn ang="0">
                  <a:pos x="56" y="16"/>
                </a:cxn>
                <a:cxn ang="0">
                  <a:pos x="45" y="20"/>
                </a:cxn>
                <a:cxn ang="0">
                  <a:pos x="34" y="26"/>
                </a:cxn>
                <a:cxn ang="0">
                  <a:pos x="24" y="31"/>
                </a:cxn>
                <a:cxn ang="0">
                  <a:pos x="13" y="35"/>
                </a:cxn>
                <a:cxn ang="0">
                  <a:pos x="0" y="41"/>
                </a:cxn>
              </a:cxnLst>
              <a:rect l="0" t="0" r="r" b="b"/>
              <a:pathLst>
                <a:path w="84" h="240">
                  <a:moveTo>
                    <a:pt x="0" y="41"/>
                  </a:moveTo>
                  <a:lnTo>
                    <a:pt x="0" y="240"/>
                  </a:lnTo>
                  <a:lnTo>
                    <a:pt x="14" y="233"/>
                  </a:lnTo>
                  <a:lnTo>
                    <a:pt x="26" y="228"/>
                  </a:lnTo>
                  <a:lnTo>
                    <a:pt x="37" y="221"/>
                  </a:lnTo>
                  <a:lnTo>
                    <a:pt x="48" y="216"/>
                  </a:lnTo>
                  <a:lnTo>
                    <a:pt x="59" y="209"/>
                  </a:lnTo>
                  <a:lnTo>
                    <a:pt x="68" y="203"/>
                  </a:lnTo>
                  <a:lnTo>
                    <a:pt x="76" y="197"/>
                  </a:lnTo>
                  <a:lnTo>
                    <a:pt x="84" y="191"/>
                  </a:lnTo>
                  <a:lnTo>
                    <a:pt x="84" y="0"/>
                  </a:lnTo>
                  <a:lnTo>
                    <a:pt x="75" y="6"/>
                  </a:lnTo>
                  <a:lnTo>
                    <a:pt x="65" y="11"/>
                  </a:lnTo>
                  <a:lnTo>
                    <a:pt x="56" y="16"/>
                  </a:lnTo>
                  <a:lnTo>
                    <a:pt x="45" y="20"/>
                  </a:lnTo>
                  <a:lnTo>
                    <a:pt x="34" y="26"/>
                  </a:lnTo>
                  <a:lnTo>
                    <a:pt x="24" y="31"/>
                  </a:lnTo>
                  <a:lnTo>
                    <a:pt x="13" y="35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829B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4727" y="3133"/>
              <a:ext cx="297" cy="105"/>
            </a:xfrm>
            <a:custGeom>
              <a:avLst/>
              <a:gdLst/>
              <a:ahLst/>
              <a:cxnLst>
                <a:cxn ang="0">
                  <a:pos x="893" y="50"/>
                </a:cxn>
                <a:cxn ang="0">
                  <a:pos x="870" y="43"/>
                </a:cxn>
                <a:cxn ang="0">
                  <a:pos x="847" y="37"/>
                </a:cxn>
                <a:cxn ang="0">
                  <a:pos x="821" y="30"/>
                </a:cxn>
                <a:cxn ang="0">
                  <a:pos x="796" y="24"/>
                </a:cxn>
                <a:cxn ang="0">
                  <a:pos x="769" y="18"/>
                </a:cxn>
                <a:cxn ang="0">
                  <a:pos x="740" y="12"/>
                </a:cxn>
                <a:cxn ang="0">
                  <a:pos x="710" y="5"/>
                </a:cxn>
                <a:cxn ang="0">
                  <a:pos x="679" y="0"/>
                </a:cxn>
                <a:cxn ang="0">
                  <a:pos x="680" y="20"/>
                </a:cxn>
                <a:cxn ang="0">
                  <a:pos x="680" y="41"/>
                </a:cxn>
                <a:cxn ang="0">
                  <a:pos x="680" y="61"/>
                </a:cxn>
                <a:cxn ang="0">
                  <a:pos x="680" y="83"/>
                </a:cxn>
                <a:cxn ang="0">
                  <a:pos x="680" y="96"/>
                </a:cxn>
                <a:cxn ang="0">
                  <a:pos x="670" y="104"/>
                </a:cxn>
                <a:cxn ang="0">
                  <a:pos x="666" y="107"/>
                </a:cxn>
                <a:cxn ang="0">
                  <a:pos x="656" y="114"/>
                </a:cxn>
                <a:cxn ang="0">
                  <a:pos x="641" y="123"/>
                </a:cxn>
                <a:cxn ang="0">
                  <a:pos x="621" y="135"/>
                </a:cxn>
                <a:cxn ang="0">
                  <a:pos x="596" y="149"/>
                </a:cxn>
                <a:cxn ang="0">
                  <a:pos x="567" y="165"/>
                </a:cxn>
                <a:cxn ang="0">
                  <a:pos x="531" y="182"/>
                </a:cxn>
                <a:cxn ang="0">
                  <a:pos x="492" y="199"/>
                </a:cxn>
                <a:cxn ang="0">
                  <a:pos x="447" y="217"/>
                </a:cxn>
                <a:cxn ang="0">
                  <a:pos x="399" y="234"/>
                </a:cxn>
                <a:cxn ang="0">
                  <a:pos x="345" y="251"/>
                </a:cxn>
                <a:cxn ang="0">
                  <a:pos x="285" y="267"/>
                </a:cxn>
                <a:cxn ang="0">
                  <a:pos x="221" y="280"/>
                </a:cxn>
                <a:cxn ang="0">
                  <a:pos x="152" y="294"/>
                </a:cxn>
                <a:cxn ang="0">
                  <a:pos x="79" y="303"/>
                </a:cxn>
                <a:cxn ang="0">
                  <a:pos x="0" y="312"/>
                </a:cxn>
                <a:cxn ang="0">
                  <a:pos x="13" y="312"/>
                </a:cxn>
                <a:cxn ang="0">
                  <a:pos x="25" y="313"/>
                </a:cxn>
                <a:cxn ang="0">
                  <a:pos x="37" y="313"/>
                </a:cxn>
                <a:cxn ang="0">
                  <a:pos x="49" y="313"/>
                </a:cxn>
                <a:cxn ang="0">
                  <a:pos x="61" y="314"/>
                </a:cxn>
                <a:cxn ang="0">
                  <a:pos x="74" y="314"/>
                </a:cxn>
                <a:cxn ang="0">
                  <a:pos x="86" y="314"/>
                </a:cxn>
                <a:cxn ang="0">
                  <a:pos x="98" y="314"/>
                </a:cxn>
                <a:cxn ang="0">
                  <a:pos x="175" y="313"/>
                </a:cxn>
                <a:cxn ang="0">
                  <a:pos x="250" y="309"/>
                </a:cxn>
                <a:cxn ang="0">
                  <a:pos x="322" y="302"/>
                </a:cxn>
                <a:cxn ang="0">
                  <a:pos x="391" y="294"/>
                </a:cxn>
                <a:cxn ang="0">
                  <a:pos x="457" y="283"/>
                </a:cxn>
                <a:cxn ang="0">
                  <a:pos x="521" y="270"/>
                </a:cxn>
                <a:cxn ang="0">
                  <a:pos x="579" y="255"/>
                </a:cxn>
                <a:cxn ang="0">
                  <a:pos x="634" y="238"/>
                </a:cxn>
                <a:cxn ang="0">
                  <a:pos x="686" y="219"/>
                </a:cxn>
                <a:cxn ang="0">
                  <a:pos x="732" y="199"/>
                </a:cxn>
                <a:cxn ang="0">
                  <a:pos x="774" y="177"/>
                </a:cxn>
                <a:cxn ang="0">
                  <a:pos x="809" y="154"/>
                </a:cxn>
                <a:cxn ang="0">
                  <a:pos x="839" y="130"/>
                </a:cxn>
                <a:cxn ang="0">
                  <a:pos x="863" y="104"/>
                </a:cxn>
                <a:cxn ang="0">
                  <a:pos x="882" y="77"/>
                </a:cxn>
                <a:cxn ang="0">
                  <a:pos x="893" y="50"/>
                </a:cxn>
              </a:cxnLst>
              <a:rect l="0" t="0" r="r" b="b"/>
              <a:pathLst>
                <a:path w="893" h="314">
                  <a:moveTo>
                    <a:pt x="893" y="50"/>
                  </a:moveTo>
                  <a:lnTo>
                    <a:pt x="870" y="43"/>
                  </a:lnTo>
                  <a:lnTo>
                    <a:pt x="847" y="37"/>
                  </a:lnTo>
                  <a:lnTo>
                    <a:pt x="821" y="30"/>
                  </a:lnTo>
                  <a:lnTo>
                    <a:pt x="796" y="24"/>
                  </a:lnTo>
                  <a:lnTo>
                    <a:pt x="769" y="18"/>
                  </a:lnTo>
                  <a:lnTo>
                    <a:pt x="740" y="12"/>
                  </a:lnTo>
                  <a:lnTo>
                    <a:pt x="710" y="5"/>
                  </a:lnTo>
                  <a:lnTo>
                    <a:pt x="679" y="0"/>
                  </a:lnTo>
                  <a:lnTo>
                    <a:pt x="680" y="20"/>
                  </a:lnTo>
                  <a:lnTo>
                    <a:pt x="680" y="41"/>
                  </a:lnTo>
                  <a:lnTo>
                    <a:pt x="680" y="61"/>
                  </a:lnTo>
                  <a:lnTo>
                    <a:pt x="680" y="83"/>
                  </a:lnTo>
                  <a:lnTo>
                    <a:pt x="680" y="96"/>
                  </a:lnTo>
                  <a:lnTo>
                    <a:pt x="670" y="104"/>
                  </a:lnTo>
                  <a:lnTo>
                    <a:pt x="666" y="107"/>
                  </a:lnTo>
                  <a:lnTo>
                    <a:pt x="656" y="114"/>
                  </a:lnTo>
                  <a:lnTo>
                    <a:pt x="641" y="123"/>
                  </a:lnTo>
                  <a:lnTo>
                    <a:pt x="621" y="135"/>
                  </a:lnTo>
                  <a:lnTo>
                    <a:pt x="596" y="149"/>
                  </a:lnTo>
                  <a:lnTo>
                    <a:pt x="567" y="165"/>
                  </a:lnTo>
                  <a:lnTo>
                    <a:pt x="531" y="182"/>
                  </a:lnTo>
                  <a:lnTo>
                    <a:pt x="492" y="199"/>
                  </a:lnTo>
                  <a:lnTo>
                    <a:pt x="447" y="217"/>
                  </a:lnTo>
                  <a:lnTo>
                    <a:pt x="399" y="234"/>
                  </a:lnTo>
                  <a:lnTo>
                    <a:pt x="345" y="251"/>
                  </a:lnTo>
                  <a:lnTo>
                    <a:pt x="285" y="267"/>
                  </a:lnTo>
                  <a:lnTo>
                    <a:pt x="221" y="280"/>
                  </a:lnTo>
                  <a:lnTo>
                    <a:pt x="152" y="294"/>
                  </a:lnTo>
                  <a:lnTo>
                    <a:pt x="79" y="303"/>
                  </a:lnTo>
                  <a:lnTo>
                    <a:pt x="0" y="312"/>
                  </a:lnTo>
                  <a:lnTo>
                    <a:pt x="13" y="312"/>
                  </a:lnTo>
                  <a:lnTo>
                    <a:pt x="25" y="313"/>
                  </a:lnTo>
                  <a:lnTo>
                    <a:pt x="37" y="313"/>
                  </a:lnTo>
                  <a:lnTo>
                    <a:pt x="49" y="313"/>
                  </a:lnTo>
                  <a:lnTo>
                    <a:pt x="61" y="314"/>
                  </a:lnTo>
                  <a:lnTo>
                    <a:pt x="74" y="314"/>
                  </a:lnTo>
                  <a:lnTo>
                    <a:pt x="86" y="314"/>
                  </a:lnTo>
                  <a:lnTo>
                    <a:pt x="98" y="314"/>
                  </a:lnTo>
                  <a:lnTo>
                    <a:pt x="175" y="313"/>
                  </a:lnTo>
                  <a:lnTo>
                    <a:pt x="250" y="309"/>
                  </a:lnTo>
                  <a:lnTo>
                    <a:pt x="322" y="302"/>
                  </a:lnTo>
                  <a:lnTo>
                    <a:pt x="391" y="294"/>
                  </a:lnTo>
                  <a:lnTo>
                    <a:pt x="457" y="283"/>
                  </a:lnTo>
                  <a:lnTo>
                    <a:pt x="521" y="270"/>
                  </a:lnTo>
                  <a:lnTo>
                    <a:pt x="579" y="255"/>
                  </a:lnTo>
                  <a:lnTo>
                    <a:pt x="634" y="238"/>
                  </a:lnTo>
                  <a:lnTo>
                    <a:pt x="686" y="219"/>
                  </a:lnTo>
                  <a:lnTo>
                    <a:pt x="732" y="199"/>
                  </a:lnTo>
                  <a:lnTo>
                    <a:pt x="774" y="177"/>
                  </a:lnTo>
                  <a:lnTo>
                    <a:pt x="809" y="154"/>
                  </a:lnTo>
                  <a:lnTo>
                    <a:pt x="839" y="130"/>
                  </a:lnTo>
                  <a:lnTo>
                    <a:pt x="863" y="104"/>
                  </a:lnTo>
                  <a:lnTo>
                    <a:pt x="882" y="77"/>
                  </a:lnTo>
                  <a:lnTo>
                    <a:pt x="893" y="50"/>
                  </a:lnTo>
                  <a:close/>
                </a:path>
              </a:pathLst>
            </a:custGeom>
            <a:solidFill>
              <a:srgbClr val="93A8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4892" y="3485"/>
              <a:ext cx="19" cy="19"/>
            </a:xfrm>
            <a:custGeom>
              <a:avLst/>
              <a:gdLst/>
              <a:ahLst/>
              <a:cxnLst>
                <a:cxn ang="0">
                  <a:pos x="30" y="59"/>
                </a:cxn>
                <a:cxn ang="0">
                  <a:pos x="41" y="56"/>
                </a:cxn>
                <a:cxn ang="0">
                  <a:pos x="50" y="51"/>
                </a:cxn>
                <a:cxn ang="0">
                  <a:pos x="56" y="41"/>
                </a:cxn>
                <a:cxn ang="0">
                  <a:pos x="58" y="30"/>
                </a:cxn>
                <a:cxn ang="0">
                  <a:pos x="56" y="18"/>
                </a:cxn>
                <a:cxn ang="0">
                  <a:pos x="50" y="9"/>
                </a:cxn>
                <a:cxn ang="0">
                  <a:pos x="41" y="3"/>
                </a:cxn>
                <a:cxn ang="0">
                  <a:pos x="30" y="0"/>
                </a:cxn>
                <a:cxn ang="0">
                  <a:pos x="19" y="3"/>
                </a:cxn>
                <a:cxn ang="0">
                  <a:pos x="10" y="9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3" y="41"/>
                </a:cxn>
                <a:cxn ang="0">
                  <a:pos x="10" y="51"/>
                </a:cxn>
                <a:cxn ang="0">
                  <a:pos x="19" y="56"/>
                </a:cxn>
                <a:cxn ang="0">
                  <a:pos x="30" y="59"/>
                </a:cxn>
              </a:cxnLst>
              <a:rect l="0" t="0" r="r" b="b"/>
              <a:pathLst>
                <a:path w="58" h="59">
                  <a:moveTo>
                    <a:pt x="30" y="59"/>
                  </a:moveTo>
                  <a:lnTo>
                    <a:pt x="41" y="56"/>
                  </a:lnTo>
                  <a:lnTo>
                    <a:pt x="50" y="51"/>
                  </a:lnTo>
                  <a:lnTo>
                    <a:pt x="56" y="41"/>
                  </a:lnTo>
                  <a:lnTo>
                    <a:pt x="58" y="30"/>
                  </a:lnTo>
                  <a:lnTo>
                    <a:pt x="56" y="18"/>
                  </a:lnTo>
                  <a:lnTo>
                    <a:pt x="50" y="9"/>
                  </a:lnTo>
                  <a:lnTo>
                    <a:pt x="41" y="3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3" y="41"/>
                  </a:lnTo>
                  <a:lnTo>
                    <a:pt x="10" y="51"/>
                  </a:lnTo>
                  <a:lnTo>
                    <a:pt x="19" y="56"/>
                  </a:lnTo>
                  <a:lnTo>
                    <a:pt x="30" y="59"/>
                  </a:lnTo>
                  <a:close/>
                </a:path>
              </a:pathLst>
            </a:custGeom>
            <a:solidFill>
              <a:srgbClr val="4444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4873" y="3482"/>
              <a:ext cx="80" cy="66"/>
            </a:xfrm>
            <a:custGeom>
              <a:avLst/>
              <a:gdLst/>
              <a:ahLst/>
              <a:cxnLst>
                <a:cxn ang="0">
                  <a:pos x="234" y="0"/>
                </a:cxn>
                <a:cxn ang="0">
                  <a:pos x="234" y="4"/>
                </a:cxn>
                <a:cxn ang="0">
                  <a:pos x="236" y="8"/>
                </a:cxn>
                <a:cxn ang="0">
                  <a:pos x="236" y="13"/>
                </a:cxn>
                <a:cxn ang="0">
                  <a:pos x="236" y="17"/>
                </a:cxn>
                <a:cxn ang="0">
                  <a:pos x="233" y="50"/>
                </a:cxn>
                <a:cxn ang="0">
                  <a:pos x="222" y="82"/>
                </a:cxn>
                <a:cxn ang="0">
                  <a:pos x="207" y="110"/>
                </a:cxn>
                <a:cxn ang="0">
                  <a:pos x="187" y="134"/>
                </a:cxn>
                <a:cxn ang="0">
                  <a:pos x="163" y="155"/>
                </a:cxn>
                <a:cxn ang="0">
                  <a:pos x="134" y="170"/>
                </a:cxn>
                <a:cxn ang="0">
                  <a:pos x="103" y="181"/>
                </a:cxn>
                <a:cxn ang="0">
                  <a:pos x="69" y="183"/>
                </a:cxn>
                <a:cxn ang="0">
                  <a:pos x="60" y="183"/>
                </a:cxn>
                <a:cxn ang="0">
                  <a:pos x="51" y="182"/>
                </a:cxn>
                <a:cxn ang="0">
                  <a:pos x="42" y="181"/>
                </a:cxn>
                <a:cxn ang="0">
                  <a:pos x="34" y="179"/>
                </a:cxn>
                <a:cxn ang="0">
                  <a:pos x="24" y="178"/>
                </a:cxn>
                <a:cxn ang="0">
                  <a:pos x="16" y="175"/>
                </a:cxn>
                <a:cxn ang="0">
                  <a:pos x="8" y="171"/>
                </a:cxn>
                <a:cxn ang="0">
                  <a:pos x="0" y="168"/>
                </a:cxn>
                <a:cxn ang="0">
                  <a:pos x="9" y="175"/>
                </a:cxn>
                <a:cxn ang="0">
                  <a:pos x="20" y="181"/>
                </a:cxn>
                <a:cxn ang="0">
                  <a:pos x="31" y="186"/>
                </a:cxn>
                <a:cxn ang="0">
                  <a:pos x="42" y="190"/>
                </a:cxn>
                <a:cxn ang="0">
                  <a:pos x="54" y="194"/>
                </a:cxn>
                <a:cxn ang="0">
                  <a:pos x="66" y="197"/>
                </a:cxn>
                <a:cxn ang="0">
                  <a:pos x="79" y="198"/>
                </a:cxn>
                <a:cxn ang="0">
                  <a:pos x="91" y="198"/>
                </a:cxn>
                <a:cxn ang="0">
                  <a:pos x="122" y="195"/>
                </a:cxn>
                <a:cxn ang="0">
                  <a:pos x="150" y="186"/>
                </a:cxn>
                <a:cxn ang="0">
                  <a:pos x="176" y="172"/>
                </a:cxn>
                <a:cxn ang="0">
                  <a:pos x="198" y="155"/>
                </a:cxn>
                <a:cxn ang="0">
                  <a:pos x="217" y="132"/>
                </a:cxn>
                <a:cxn ang="0">
                  <a:pos x="230" y="106"/>
                </a:cxn>
                <a:cxn ang="0">
                  <a:pos x="240" y="79"/>
                </a:cxn>
                <a:cxn ang="0">
                  <a:pos x="242" y="48"/>
                </a:cxn>
                <a:cxn ang="0">
                  <a:pos x="242" y="36"/>
                </a:cxn>
                <a:cxn ang="0">
                  <a:pos x="241" y="23"/>
                </a:cxn>
                <a:cxn ang="0">
                  <a:pos x="238" y="11"/>
                </a:cxn>
                <a:cxn ang="0">
                  <a:pos x="234" y="0"/>
                </a:cxn>
              </a:cxnLst>
              <a:rect l="0" t="0" r="r" b="b"/>
              <a:pathLst>
                <a:path w="242" h="198">
                  <a:moveTo>
                    <a:pt x="234" y="0"/>
                  </a:moveTo>
                  <a:lnTo>
                    <a:pt x="234" y="4"/>
                  </a:lnTo>
                  <a:lnTo>
                    <a:pt x="236" y="8"/>
                  </a:lnTo>
                  <a:lnTo>
                    <a:pt x="236" y="13"/>
                  </a:lnTo>
                  <a:lnTo>
                    <a:pt x="236" y="17"/>
                  </a:lnTo>
                  <a:lnTo>
                    <a:pt x="233" y="50"/>
                  </a:lnTo>
                  <a:lnTo>
                    <a:pt x="222" y="82"/>
                  </a:lnTo>
                  <a:lnTo>
                    <a:pt x="207" y="110"/>
                  </a:lnTo>
                  <a:lnTo>
                    <a:pt x="187" y="134"/>
                  </a:lnTo>
                  <a:lnTo>
                    <a:pt x="163" y="155"/>
                  </a:lnTo>
                  <a:lnTo>
                    <a:pt x="134" y="170"/>
                  </a:lnTo>
                  <a:lnTo>
                    <a:pt x="103" y="181"/>
                  </a:lnTo>
                  <a:lnTo>
                    <a:pt x="69" y="183"/>
                  </a:lnTo>
                  <a:lnTo>
                    <a:pt x="60" y="183"/>
                  </a:lnTo>
                  <a:lnTo>
                    <a:pt x="51" y="182"/>
                  </a:lnTo>
                  <a:lnTo>
                    <a:pt x="42" y="181"/>
                  </a:lnTo>
                  <a:lnTo>
                    <a:pt x="34" y="179"/>
                  </a:lnTo>
                  <a:lnTo>
                    <a:pt x="24" y="178"/>
                  </a:lnTo>
                  <a:lnTo>
                    <a:pt x="16" y="175"/>
                  </a:lnTo>
                  <a:lnTo>
                    <a:pt x="8" y="171"/>
                  </a:lnTo>
                  <a:lnTo>
                    <a:pt x="0" y="168"/>
                  </a:lnTo>
                  <a:lnTo>
                    <a:pt x="9" y="175"/>
                  </a:lnTo>
                  <a:lnTo>
                    <a:pt x="20" y="181"/>
                  </a:lnTo>
                  <a:lnTo>
                    <a:pt x="31" y="186"/>
                  </a:lnTo>
                  <a:lnTo>
                    <a:pt x="42" y="190"/>
                  </a:lnTo>
                  <a:lnTo>
                    <a:pt x="54" y="194"/>
                  </a:lnTo>
                  <a:lnTo>
                    <a:pt x="66" y="197"/>
                  </a:lnTo>
                  <a:lnTo>
                    <a:pt x="79" y="198"/>
                  </a:lnTo>
                  <a:lnTo>
                    <a:pt x="91" y="198"/>
                  </a:lnTo>
                  <a:lnTo>
                    <a:pt x="122" y="195"/>
                  </a:lnTo>
                  <a:lnTo>
                    <a:pt x="150" y="186"/>
                  </a:lnTo>
                  <a:lnTo>
                    <a:pt x="176" y="172"/>
                  </a:lnTo>
                  <a:lnTo>
                    <a:pt x="198" y="155"/>
                  </a:lnTo>
                  <a:lnTo>
                    <a:pt x="217" y="132"/>
                  </a:lnTo>
                  <a:lnTo>
                    <a:pt x="230" y="106"/>
                  </a:lnTo>
                  <a:lnTo>
                    <a:pt x="240" y="79"/>
                  </a:lnTo>
                  <a:lnTo>
                    <a:pt x="242" y="48"/>
                  </a:lnTo>
                  <a:lnTo>
                    <a:pt x="242" y="36"/>
                  </a:lnTo>
                  <a:lnTo>
                    <a:pt x="241" y="23"/>
                  </a:lnTo>
                  <a:lnTo>
                    <a:pt x="238" y="11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4444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4778" y="2874"/>
              <a:ext cx="65" cy="56"/>
            </a:xfrm>
            <a:custGeom>
              <a:avLst/>
              <a:gdLst/>
              <a:ahLst/>
              <a:cxnLst>
                <a:cxn ang="0">
                  <a:pos x="100" y="16"/>
                </a:cxn>
                <a:cxn ang="0">
                  <a:pos x="94" y="12"/>
                </a:cxn>
                <a:cxn ang="0">
                  <a:pos x="90" y="8"/>
                </a:cxn>
                <a:cxn ang="0">
                  <a:pos x="86" y="4"/>
                </a:cxn>
                <a:cxn ang="0">
                  <a:pos x="82" y="0"/>
                </a:cxn>
                <a:cxn ang="0">
                  <a:pos x="0" y="29"/>
                </a:cxn>
                <a:cxn ang="0">
                  <a:pos x="6" y="36"/>
                </a:cxn>
                <a:cxn ang="0">
                  <a:pos x="14" y="43"/>
                </a:cxn>
                <a:cxn ang="0">
                  <a:pos x="21" y="50"/>
                </a:cxn>
                <a:cxn ang="0">
                  <a:pos x="28" y="56"/>
                </a:cxn>
                <a:cxn ang="0">
                  <a:pos x="40" y="69"/>
                </a:cxn>
                <a:cxn ang="0">
                  <a:pos x="52" y="82"/>
                </a:cxn>
                <a:cxn ang="0">
                  <a:pos x="63" y="96"/>
                </a:cxn>
                <a:cxn ang="0">
                  <a:pos x="75" y="109"/>
                </a:cxn>
                <a:cxn ang="0">
                  <a:pos x="86" y="123"/>
                </a:cxn>
                <a:cxn ang="0">
                  <a:pos x="97" y="138"/>
                </a:cxn>
                <a:cxn ang="0">
                  <a:pos x="107" y="153"/>
                </a:cxn>
                <a:cxn ang="0">
                  <a:pos x="117" y="168"/>
                </a:cxn>
                <a:cxn ang="0">
                  <a:pos x="196" y="139"/>
                </a:cxn>
                <a:cxn ang="0">
                  <a:pos x="185" y="123"/>
                </a:cxn>
                <a:cxn ang="0">
                  <a:pos x="174" y="107"/>
                </a:cxn>
                <a:cxn ang="0">
                  <a:pos x="162" y="90"/>
                </a:cxn>
                <a:cxn ang="0">
                  <a:pos x="150" y="74"/>
                </a:cxn>
                <a:cxn ang="0">
                  <a:pos x="138" y="59"/>
                </a:cxn>
                <a:cxn ang="0">
                  <a:pos x="126" y="44"/>
                </a:cxn>
                <a:cxn ang="0">
                  <a:pos x="113" y="29"/>
                </a:cxn>
                <a:cxn ang="0">
                  <a:pos x="100" y="16"/>
                </a:cxn>
              </a:cxnLst>
              <a:rect l="0" t="0" r="r" b="b"/>
              <a:pathLst>
                <a:path w="196" h="168">
                  <a:moveTo>
                    <a:pt x="100" y="16"/>
                  </a:moveTo>
                  <a:lnTo>
                    <a:pt x="94" y="12"/>
                  </a:lnTo>
                  <a:lnTo>
                    <a:pt x="90" y="8"/>
                  </a:lnTo>
                  <a:lnTo>
                    <a:pt x="86" y="4"/>
                  </a:lnTo>
                  <a:lnTo>
                    <a:pt x="82" y="0"/>
                  </a:lnTo>
                  <a:lnTo>
                    <a:pt x="0" y="29"/>
                  </a:lnTo>
                  <a:lnTo>
                    <a:pt x="6" y="36"/>
                  </a:lnTo>
                  <a:lnTo>
                    <a:pt x="14" y="43"/>
                  </a:lnTo>
                  <a:lnTo>
                    <a:pt x="21" y="50"/>
                  </a:lnTo>
                  <a:lnTo>
                    <a:pt x="28" y="56"/>
                  </a:lnTo>
                  <a:lnTo>
                    <a:pt x="40" y="69"/>
                  </a:lnTo>
                  <a:lnTo>
                    <a:pt x="52" y="82"/>
                  </a:lnTo>
                  <a:lnTo>
                    <a:pt x="63" y="96"/>
                  </a:lnTo>
                  <a:lnTo>
                    <a:pt x="75" y="109"/>
                  </a:lnTo>
                  <a:lnTo>
                    <a:pt x="86" y="123"/>
                  </a:lnTo>
                  <a:lnTo>
                    <a:pt x="97" y="138"/>
                  </a:lnTo>
                  <a:lnTo>
                    <a:pt x="107" y="153"/>
                  </a:lnTo>
                  <a:lnTo>
                    <a:pt x="117" y="168"/>
                  </a:lnTo>
                  <a:lnTo>
                    <a:pt x="196" y="139"/>
                  </a:lnTo>
                  <a:lnTo>
                    <a:pt x="185" y="123"/>
                  </a:lnTo>
                  <a:lnTo>
                    <a:pt x="174" y="107"/>
                  </a:lnTo>
                  <a:lnTo>
                    <a:pt x="162" y="90"/>
                  </a:lnTo>
                  <a:lnTo>
                    <a:pt x="150" y="74"/>
                  </a:lnTo>
                  <a:lnTo>
                    <a:pt x="138" y="59"/>
                  </a:lnTo>
                  <a:lnTo>
                    <a:pt x="126" y="44"/>
                  </a:lnTo>
                  <a:lnTo>
                    <a:pt x="113" y="29"/>
                  </a:lnTo>
                  <a:lnTo>
                    <a:pt x="100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4586" y="2818"/>
              <a:ext cx="204" cy="53"/>
            </a:xfrm>
            <a:custGeom>
              <a:avLst/>
              <a:gdLst/>
              <a:ahLst/>
              <a:cxnLst>
                <a:cxn ang="0">
                  <a:pos x="280" y="0"/>
                </a:cxn>
                <a:cxn ang="0">
                  <a:pos x="263" y="0"/>
                </a:cxn>
                <a:cxn ang="0">
                  <a:pos x="244" y="1"/>
                </a:cxn>
                <a:cxn ang="0">
                  <a:pos x="226" y="2"/>
                </a:cxn>
                <a:cxn ang="0">
                  <a:pos x="207" y="5"/>
                </a:cxn>
                <a:cxn ang="0">
                  <a:pos x="189" y="8"/>
                </a:cxn>
                <a:cxn ang="0">
                  <a:pos x="172" y="12"/>
                </a:cxn>
                <a:cxn ang="0">
                  <a:pos x="154" y="16"/>
                </a:cxn>
                <a:cxn ang="0">
                  <a:pos x="137" y="21"/>
                </a:cxn>
                <a:cxn ang="0">
                  <a:pos x="119" y="28"/>
                </a:cxn>
                <a:cxn ang="0">
                  <a:pos x="101" y="33"/>
                </a:cxn>
                <a:cxn ang="0">
                  <a:pos x="84" y="42"/>
                </a:cxn>
                <a:cxn ang="0">
                  <a:pos x="68" y="48"/>
                </a:cxn>
                <a:cxn ang="0">
                  <a:pos x="50" y="56"/>
                </a:cxn>
                <a:cxn ang="0">
                  <a:pos x="34" y="66"/>
                </a:cxn>
                <a:cxn ang="0">
                  <a:pos x="16" y="75"/>
                </a:cxn>
                <a:cxn ang="0">
                  <a:pos x="0" y="86"/>
                </a:cxn>
                <a:cxn ang="0">
                  <a:pos x="26" y="75"/>
                </a:cxn>
                <a:cxn ang="0">
                  <a:pos x="51" y="66"/>
                </a:cxn>
                <a:cxn ang="0">
                  <a:pos x="77" y="58"/>
                </a:cxn>
                <a:cxn ang="0">
                  <a:pos x="103" y="51"/>
                </a:cxn>
                <a:cxn ang="0">
                  <a:pos x="129" y="46"/>
                </a:cxn>
                <a:cxn ang="0">
                  <a:pos x="156" y="42"/>
                </a:cxn>
                <a:cxn ang="0">
                  <a:pos x="181" y="40"/>
                </a:cxn>
                <a:cxn ang="0">
                  <a:pos x="208" y="39"/>
                </a:cxn>
                <a:cxn ang="0">
                  <a:pos x="229" y="39"/>
                </a:cxn>
                <a:cxn ang="0">
                  <a:pos x="250" y="40"/>
                </a:cxn>
                <a:cxn ang="0">
                  <a:pos x="271" y="43"/>
                </a:cxn>
                <a:cxn ang="0">
                  <a:pos x="291" y="47"/>
                </a:cxn>
                <a:cxn ang="0">
                  <a:pos x="311" y="51"/>
                </a:cxn>
                <a:cxn ang="0">
                  <a:pos x="332" y="55"/>
                </a:cxn>
                <a:cxn ang="0">
                  <a:pos x="352" y="62"/>
                </a:cxn>
                <a:cxn ang="0">
                  <a:pos x="372" y="69"/>
                </a:cxn>
                <a:cxn ang="0">
                  <a:pos x="393" y="77"/>
                </a:cxn>
                <a:cxn ang="0">
                  <a:pos x="413" y="85"/>
                </a:cxn>
                <a:cxn ang="0">
                  <a:pos x="432" y="96"/>
                </a:cxn>
                <a:cxn ang="0">
                  <a:pos x="452" y="105"/>
                </a:cxn>
                <a:cxn ang="0">
                  <a:pos x="471" y="117"/>
                </a:cxn>
                <a:cxn ang="0">
                  <a:pos x="490" y="130"/>
                </a:cxn>
                <a:cxn ang="0">
                  <a:pos x="509" y="143"/>
                </a:cxn>
                <a:cxn ang="0">
                  <a:pos x="528" y="157"/>
                </a:cxn>
                <a:cxn ang="0">
                  <a:pos x="612" y="126"/>
                </a:cxn>
                <a:cxn ang="0">
                  <a:pos x="593" y="111"/>
                </a:cxn>
                <a:cxn ang="0">
                  <a:pos x="573" y="96"/>
                </a:cxn>
                <a:cxn ang="0">
                  <a:pos x="554" y="84"/>
                </a:cxn>
                <a:cxn ang="0">
                  <a:pos x="534" y="71"/>
                </a:cxn>
                <a:cxn ang="0">
                  <a:pos x="513" y="59"/>
                </a:cxn>
                <a:cxn ang="0">
                  <a:pos x="493" y="50"/>
                </a:cxn>
                <a:cxn ang="0">
                  <a:pos x="473" y="40"/>
                </a:cxn>
                <a:cxn ang="0">
                  <a:pos x="452" y="32"/>
                </a:cxn>
                <a:cxn ang="0">
                  <a:pos x="431" y="24"/>
                </a:cxn>
                <a:cxn ang="0">
                  <a:pos x="410" y="17"/>
                </a:cxn>
                <a:cxn ang="0">
                  <a:pos x="389" y="12"/>
                </a:cxn>
                <a:cxn ang="0">
                  <a:pos x="367" y="8"/>
                </a:cxn>
                <a:cxn ang="0">
                  <a:pos x="345" y="4"/>
                </a:cxn>
                <a:cxn ang="0">
                  <a:pos x="324" y="1"/>
                </a:cxn>
                <a:cxn ang="0">
                  <a:pos x="302" y="0"/>
                </a:cxn>
                <a:cxn ang="0">
                  <a:pos x="280" y="0"/>
                </a:cxn>
              </a:cxnLst>
              <a:rect l="0" t="0" r="r" b="b"/>
              <a:pathLst>
                <a:path w="612" h="157">
                  <a:moveTo>
                    <a:pt x="280" y="0"/>
                  </a:moveTo>
                  <a:lnTo>
                    <a:pt x="263" y="0"/>
                  </a:lnTo>
                  <a:lnTo>
                    <a:pt x="244" y="1"/>
                  </a:lnTo>
                  <a:lnTo>
                    <a:pt x="226" y="2"/>
                  </a:lnTo>
                  <a:lnTo>
                    <a:pt x="207" y="5"/>
                  </a:lnTo>
                  <a:lnTo>
                    <a:pt x="189" y="8"/>
                  </a:lnTo>
                  <a:lnTo>
                    <a:pt x="172" y="12"/>
                  </a:lnTo>
                  <a:lnTo>
                    <a:pt x="154" y="16"/>
                  </a:lnTo>
                  <a:lnTo>
                    <a:pt x="137" y="21"/>
                  </a:lnTo>
                  <a:lnTo>
                    <a:pt x="119" y="28"/>
                  </a:lnTo>
                  <a:lnTo>
                    <a:pt x="101" y="33"/>
                  </a:lnTo>
                  <a:lnTo>
                    <a:pt x="84" y="42"/>
                  </a:lnTo>
                  <a:lnTo>
                    <a:pt x="68" y="48"/>
                  </a:lnTo>
                  <a:lnTo>
                    <a:pt x="50" y="56"/>
                  </a:lnTo>
                  <a:lnTo>
                    <a:pt x="34" y="66"/>
                  </a:lnTo>
                  <a:lnTo>
                    <a:pt x="16" y="75"/>
                  </a:lnTo>
                  <a:lnTo>
                    <a:pt x="0" y="86"/>
                  </a:lnTo>
                  <a:lnTo>
                    <a:pt x="26" y="75"/>
                  </a:lnTo>
                  <a:lnTo>
                    <a:pt x="51" y="66"/>
                  </a:lnTo>
                  <a:lnTo>
                    <a:pt x="77" y="58"/>
                  </a:lnTo>
                  <a:lnTo>
                    <a:pt x="103" y="51"/>
                  </a:lnTo>
                  <a:lnTo>
                    <a:pt x="129" y="46"/>
                  </a:lnTo>
                  <a:lnTo>
                    <a:pt x="156" y="42"/>
                  </a:lnTo>
                  <a:lnTo>
                    <a:pt x="181" y="40"/>
                  </a:lnTo>
                  <a:lnTo>
                    <a:pt x="208" y="39"/>
                  </a:lnTo>
                  <a:lnTo>
                    <a:pt x="229" y="39"/>
                  </a:lnTo>
                  <a:lnTo>
                    <a:pt x="250" y="40"/>
                  </a:lnTo>
                  <a:lnTo>
                    <a:pt x="271" y="43"/>
                  </a:lnTo>
                  <a:lnTo>
                    <a:pt x="291" y="47"/>
                  </a:lnTo>
                  <a:lnTo>
                    <a:pt x="311" y="51"/>
                  </a:lnTo>
                  <a:lnTo>
                    <a:pt x="332" y="55"/>
                  </a:lnTo>
                  <a:lnTo>
                    <a:pt x="352" y="62"/>
                  </a:lnTo>
                  <a:lnTo>
                    <a:pt x="372" y="69"/>
                  </a:lnTo>
                  <a:lnTo>
                    <a:pt x="393" y="77"/>
                  </a:lnTo>
                  <a:lnTo>
                    <a:pt x="413" y="85"/>
                  </a:lnTo>
                  <a:lnTo>
                    <a:pt x="432" y="96"/>
                  </a:lnTo>
                  <a:lnTo>
                    <a:pt x="452" y="105"/>
                  </a:lnTo>
                  <a:lnTo>
                    <a:pt x="471" y="117"/>
                  </a:lnTo>
                  <a:lnTo>
                    <a:pt x="490" y="130"/>
                  </a:lnTo>
                  <a:lnTo>
                    <a:pt x="509" y="143"/>
                  </a:lnTo>
                  <a:lnTo>
                    <a:pt x="528" y="157"/>
                  </a:lnTo>
                  <a:lnTo>
                    <a:pt x="612" y="126"/>
                  </a:lnTo>
                  <a:lnTo>
                    <a:pt x="593" y="111"/>
                  </a:lnTo>
                  <a:lnTo>
                    <a:pt x="573" y="96"/>
                  </a:lnTo>
                  <a:lnTo>
                    <a:pt x="554" y="84"/>
                  </a:lnTo>
                  <a:lnTo>
                    <a:pt x="534" y="71"/>
                  </a:lnTo>
                  <a:lnTo>
                    <a:pt x="513" y="59"/>
                  </a:lnTo>
                  <a:lnTo>
                    <a:pt x="493" y="50"/>
                  </a:lnTo>
                  <a:lnTo>
                    <a:pt x="473" y="40"/>
                  </a:lnTo>
                  <a:lnTo>
                    <a:pt x="452" y="32"/>
                  </a:lnTo>
                  <a:lnTo>
                    <a:pt x="431" y="24"/>
                  </a:lnTo>
                  <a:lnTo>
                    <a:pt x="410" y="17"/>
                  </a:lnTo>
                  <a:lnTo>
                    <a:pt x="389" y="12"/>
                  </a:lnTo>
                  <a:lnTo>
                    <a:pt x="367" y="8"/>
                  </a:lnTo>
                  <a:lnTo>
                    <a:pt x="345" y="4"/>
                  </a:lnTo>
                  <a:lnTo>
                    <a:pt x="324" y="1"/>
                  </a:lnTo>
                  <a:lnTo>
                    <a:pt x="302" y="0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4827" y="2937"/>
              <a:ext cx="81" cy="22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38" y="97"/>
                </a:cxn>
                <a:cxn ang="0">
                  <a:pos x="72" y="172"/>
                </a:cxn>
                <a:cxn ang="0">
                  <a:pos x="100" y="249"/>
                </a:cxn>
                <a:cxn ang="0">
                  <a:pos x="125" y="330"/>
                </a:cxn>
                <a:cxn ang="0">
                  <a:pos x="144" y="414"/>
                </a:cxn>
                <a:cxn ang="0">
                  <a:pos x="159" y="500"/>
                </a:cxn>
                <a:cxn ang="0">
                  <a:pos x="167" y="589"/>
                </a:cxn>
                <a:cxn ang="0">
                  <a:pos x="171" y="678"/>
                </a:cxn>
                <a:cxn ang="0">
                  <a:pos x="168" y="681"/>
                </a:cxn>
                <a:cxn ang="0">
                  <a:pos x="164" y="682"/>
                </a:cxn>
                <a:cxn ang="0">
                  <a:pos x="160" y="685"/>
                </a:cxn>
                <a:cxn ang="0">
                  <a:pos x="156" y="688"/>
                </a:cxn>
                <a:cxn ang="0">
                  <a:pos x="171" y="680"/>
                </a:cxn>
                <a:cxn ang="0">
                  <a:pos x="186" y="672"/>
                </a:cxn>
                <a:cxn ang="0">
                  <a:pos x="198" y="665"/>
                </a:cxn>
                <a:cxn ang="0">
                  <a:pos x="210" y="658"/>
                </a:cxn>
                <a:cxn ang="0">
                  <a:pos x="220" y="653"/>
                </a:cxn>
                <a:cxn ang="0">
                  <a:pos x="229" y="646"/>
                </a:cxn>
                <a:cxn ang="0">
                  <a:pos x="236" y="642"/>
                </a:cxn>
                <a:cxn ang="0">
                  <a:pos x="243" y="638"/>
                </a:cxn>
                <a:cxn ang="0">
                  <a:pos x="239" y="550"/>
                </a:cxn>
                <a:cxn ang="0">
                  <a:pos x="230" y="463"/>
                </a:cxn>
                <a:cxn ang="0">
                  <a:pos x="217" y="379"/>
                </a:cxn>
                <a:cxn ang="0">
                  <a:pos x="198" y="296"/>
                </a:cxn>
                <a:cxn ang="0">
                  <a:pos x="175" y="218"/>
                </a:cxn>
                <a:cxn ang="0">
                  <a:pos x="148" y="140"/>
                </a:cxn>
                <a:cxn ang="0">
                  <a:pos x="115" y="69"/>
                </a:cxn>
                <a:cxn ang="0">
                  <a:pos x="79" y="0"/>
                </a:cxn>
                <a:cxn ang="0">
                  <a:pos x="0" y="28"/>
                </a:cxn>
              </a:cxnLst>
              <a:rect l="0" t="0" r="r" b="b"/>
              <a:pathLst>
                <a:path w="243" h="688">
                  <a:moveTo>
                    <a:pt x="0" y="28"/>
                  </a:moveTo>
                  <a:lnTo>
                    <a:pt x="38" y="97"/>
                  </a:lnTo>
                  <a:lnTo>
                    <a:pt x="72" y="172"/>
                  </a:lnTo>
                  <a:lnTo>
                    <a:pt x="100" y="249"/>
                  </a:lnTo>
                  <a:lnTo>
                    <a:pt x="125" y="330"/>
                  </a:lnTo>
                  <a:lnTo>
                    <a:pt x="144" y="414"/>
                  </a:lnTo>
                  <a:lnTo>
                    <a:pt x="159" y="500"/>
                  </a:lnTo>
                  <a:lnTo>
                    <a:pt x="167" y="589"/>
                  </a:lnTo>
                  <a:lnTo>
                    <a:pt x="171" y="678"/>
                  </a:lnTo>
                  <a:lnTo>
                    <a:pt x="168" y="681"/>
                  </a:lnTo>
                  <a:lnTo>
                    <a:pt x="164" y="682"/>
                  </a:lnTo>
                  <a:lnTo>
                    <a:pt x="160" y="685"/>
                  </a:lnTo>
                  <a:lnTo>
                    <a:pt x="156" y="688"/>
                  </a:lnTo>
                  <a:lnTo>
                    <a:pt x="171" y="680"/>
                  </a:lnTo>
                  <a:lnTo>
                    <a:pt x="186" y="672"/>
                  </a:lnTo>
                  <a:lnTo>
                    <a:pt x="198" y="665"/>
                  </a:lnTo>
                  <a:lnTo>
                    <a:pt x="210" y="658"/>
                  </a:lnTo>
                  <a:lnTo>
                    <a:pt x="220" y="653"/>
                  </a:lnTo>
                  <a:lnTo>
                    <a:pt x="229" y="646"/>
                  </a:lnTo>
                  <a:lnTo>
                    <a:pt x="236" y="642"/>
                  </a:lnTo>
                  <a:lnTo>
                    <a:pt x="243" y="638"/>
                  </a:lnTo>
                  <a:lnTo>
                    <a:pt x="239" y="550"/>
                  </a:lnTo>
                  <a:lnTo>
                    <a:pt x="230" y="463"/>
                  </a:lnTo>
                  <a:lnTo>
                    <a:pt x="217" y="379"/>
                  </a:lnTo>
                  <a:lnTo>
                    <a:pt x="198" y="296"/>
                  </a:lnTo>
                  <a:lnTo>
                    <a:pt x="175" y="218"/>
                  </a:lnTo>
                  <a:lnTo>
                    <a:pt x="148" y="140"/>
                  </a:lnTo>
                  <a:lnTo>
                    <a:pt x="115" y="69"/>
                  </a:lnTo>
                  <a:lnTo>
                    <a:pt x="79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4932" y="2785"/>
              <a:ext cx="54" cy="91"/>
            </a:xfrm>
            <a:custGeom>
              <a:avLst/>
              <a:gdLst/>
              <a:ahLst/>
              <a:cxnLst>
                <a:cxn ang="0">
                  <a:pos x="163" y="44"/>
                </a:cxn>
                <a:cxn ang="0">
                  <a:pos x="0" y="275"/>
                </a:cxn>
                <a:cxn ang="0">
                  <a:pos x="44" y="0"/>
                </a:cxn>
                <a:cxn ang="0">
                  <a:pos x="163" y="44"/>
                </a:cxn>
              </a:cxnLst>
              <a:rect l="0" t="0" r="r" b="b"/>
              <a:pathLst>
                <a:path w="163" h="275">
                  <a:moveTo>
                    <a:pt x="163" y="44"/>
                  </a:moveTo>
                  <a:lnTo>
                    <a:pt x="0" y="275"/>
                  </a:lnTo>
                  <a:lnTo>
                    <a:pt x="44" y="0"/>
                  </a:lnTo>
                  <a:lnTo>
                    <a:pt x="163" y="44"/>
                  </a:lnTo>
                  <a:close/>
                </a:path>
              </a:pathLst>
            </a:custGeom>
            <a:solidFill>
              <a:srgbClr val="FF1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4959" y="2863"/>
              <a:ext cx="92" cy="60"/>
            </a:xfrm>
            <a:custGeom>
              <a:avLst/>
              <a:gdLst/>
              <a:ahLst/>
              <a:cxnLst>
                <a:cxn ang="0">
                  <a:pos x="275" y="111"/>
                </a:cxn>
                <a:cxn ang="0">
                  <a:pos x="0" y="178"/>
                </a:cxn>
                <a:cxn ang="0">
                  <a:pos x="214" y="0"/>
                </a:cxn>
                <a:cxn ang="0">
                  <a:pos x="275" y="111"/>
                </a:cxn>
              </a:cxnLst>
              <a:rect l="0" t="0" r="r" b="b"/>
              <a:pathLst>
                <a:path w="275" h="178">
                  <a:moveTo>
                    <a:pt x="275" y="111"/>
                  </a:moveTo>
                  <a:lnTo>
                    <a:pt x="0" y="178"/>
                  </a:lnTo>
                  <a:lnTo>
                    <a:pt x="214" y="0"/>
                  </a:lnTo>
                  <a:lnTo>
                    <a:pt x="275" y="111"/>
                  </a:lnTo>
                  <a:close/>
                </a:path>
              </a:pathLst>
            </a:custGeom>
            <a:solidFill>
              <a:srgbClr val="FF1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4970" y="2976"/>
              <a:ext cx="92" cy="52"/>
            </a:xfrm>
            <a:custGeom>
              <a:avLst/>
              <a:gdLst/>
              <a:ahLst/>
              <a:cxnLst>
                <a:cxn ang="0">
                  <a:pos x="235" y="158"/>
                </a:cxn>
                <a:cxn ang="0">
                  <a:pos x="0" y="0"/>
                </a:cxn>
                <a:cxn ang="0">
                  <a:pos x="276" y="37"/>
                </a:cxn>
                <a:cxn ang="0">
                  <a:pos x="235" y="158"/>
                </a:cxn>
              </a:cxnLst>
              <a:rect l="0" t="0" r="r" b="b"/>
              <a:pathLst>
                <a:path w="276" h="158">
                  <a:moveTo>
                    <a:pt x="235" y="158"/>
                  </a:moveTo>
                  <a:lnTo>
                    <a:pt x="0" y="0"/>
                  </a:lnTo>
                  <a:lnTo>
                    <a:pt x="276" y="37"/>
                  </a:lnTo>
                  <a:lnTo>
                    <a:pt x="235" y="158"/>
                  </a:lnTo>
                  <a:close/>
                </a:path>
              </a:pathLst>
            </a:custGeom>
            <a:solidFill>
              <a:srgbClr val="FF1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4321" y="3184"/>
              <a:ext cx="21" cy="12"/>
            </a:xfrm>
            <a:custGeom>
              <a:avLst/>
              <a:gdLst/>
              <a:ahLst/>
              <a:cxnLst>
                <a:cxn ang="0">
                  <a:pos x="30" y="37"/>
                </a:cxn>
                <a:cxn ang="0">
                  <a:pos x="42" y="35"/>
                </a:cxn>
                <a:cxn ang="0">
                  <a:pos x="52" y="31"/>
                </a:cxn>
                <a:cxn ang="0">
                  <a:pos x="58" y="26"/>
                </a:cxn>
                <a:cxn ang="0">
                  <a:pos x="61" y="19"/>
                </a:cxn>
                <a:cxn ang="0">
                  <a:pos x="58" y="11"/>
                </a:cxn>
                <a:cxn ang="0">
                  <a:pos x="52" y="5"/>
                </a:cxn>
                <a:cxn ang="0">
                  <a:pos x="42" y="1"/>
                </a:cxn>
                <a:cxn ang="0">
                  <a:pos x="30" y="0"/>
                </a:cxn>
                <a:cxn ang="0">
                  <a:pos x="19" y="1"/>
                </a:cxn>
                <a:cxn ang="0">
                  <a:pos x="10" y="5"/>
                </a:cxn>
                <a:cxn ang="0">
                  <a:pos x="3" y="11"/>
                </a:cxn>
                <a:cxn ang="0">
                  <a:pos x="0" y="19"/>
                </a:cxn>
                <a:cxn ang="0">
                  <a:pos x="3" y="26"/>
                </a:cxn>
                <a:cxn ang="0">
                  <a:pos x="10" y="31"/>
                </a:cxn>
                <a:cxn ang="0">
                  <a:pos x="19" y="35"/>
                </a:cxn>
                <a:cxn ang="0">
                  <a:pos x="30" y="37"/>
                </a:cxn>
              </a:cxnLst>
              <a:rect l="0" t="0" r="r" b="b"/>
              <a:pathLst>
                <a:path w="61" h="37">
                  <a:moveTo>
                    <a:pt x="30" y="37"/>
                  </a:moveTo>
                  <a:lnTo>
                    <a:pt x="42" y="35"/>
                  </a:lnTo>
                  <a:lnTo>
                    <a:pt x="52" y="31"/>
                  </a:lnTo>
                  <a:lnTo>
                    <a:pt x="58" y="26"/>
                  </a:lnTo>
                  <a:lnTo>
                    <a:pt x="61" y="19"/>
                  </a:lnTo>
                  <a:lnTo>
                    <a:pt x="58" y="11"/>
                  </a:lnTo>
                  <a:lnTo>
                    <a:pt x="52" y="5"/>
                  </a:lnTo>
                  <a:lnTo>
                    <a:pt x="42" y="1"/>
                  </a:lnTo>
                  <a:lnTo>
                    <a:pt x="30" y="0"/>
                  </a:lnTo>
                  <a:lnTo>
                    <a:pt x="19" y="1"/>
                  </a:lnTo>
                  <a:lnTo>
                    <a:pt x="10" y="5"/>
                  </a:lnTo>
                  <a:lnTo>
                    <a:pt x="3" y="11"/>
                  </a:lnTo>
                  <a:lnTo>
                    <a:pt x="0" y="19"/>
                  </a:lnTo>
                  <a:lnTo>
                    <a:pt x="3" y="26"/>
                  </a:lnTo>
                  <a:lnTo>
                    <a:pt x="10" y="31"/>
                  </a:lnTo>
                  <a:lnTo>
                    <a:pt x="19" y="35"/>
                  </a:lnTo>
                  <a:lnTo>
                    <a:pt x="30" y="37"/>
                  </a:lnTo>
                  <a:close/>
                </a:path>
              </a:pathLst>
            </a:custGeom>
            <a:solidFill>
              <a:srgbClr val="829B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4451" y="3234"/>
              <a:ext cx="20" cy="12"/>
            </a:xfrm>
            <a:custGeom>
              <a:avLst/>
              <a:gdLst/>
              <a:ahLst/>
              <a:cxnLst>
                <a:cxn ang="0">
                  <a:pos x="30" y="36"/>
                </a:cxn>
                <a:cxn ang="0">
                  <a:pos x="42" y="34"/>
                </a:cxn>
                <a:cxn ang="0">
                  <a:pos x="51" y="30"/>
                </a:cxn>
                <a:cxn ang="0">
                  <a:pos x="58" y="25"/>
                </a:cxn>
                <a:cxn ang="0">
                  <a:pos x="61" y="18"/>
                </a:cxn>
                <a:cxn ang="0">
                  <a:pos x="58" y="11"/>
                </a:cxn>
                <a:cxn ang="0">
                  <a:pos x="51" y="5"/>
                </a:cxn>
                <a:cxn ang="0">
                  <a:pos x="42" y="2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9" y="5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3" y="25"/>
                </a:cxn>
                <a:cxn ang="0">
                  <a:pos x="9" y="30"/>
                </a:cxn>
                <a:cxn ang="0">
                  <a:pos x="19" y="34"/>
                </a:cxn>
                <a:cxn ang="0">
                  <a:pos x="30" y="36"/>
                </a:cxn>
              </a:cxnLst>
              <a:rect l="0" t="0" r="r" b="b"/>
              <a:pathLst>
                <a:path w="61" h="36">
                  <a:moveTo>
                    <a:pt x="30" y="36"/>
                  </a:moveTo>
                  <a:lnTo>
                    <a:pt x="42" y="34"/>
                  </a:lnTo>
                  <a:lnTo>
                    <a:pt x="51" y="30"/>
                  </a:lnTo>
                  <a:lnTo>
                    <a:pt x="58" y="25"/>
                  </a:lnTo>
                  <a:lnTo>
                    <a:pt x="61" y="18"/>
                  </a:lnTo>
                  <a:lnTo>
                    <a:pt x="58" y="11"/>
                  </a:lnTo>
                  <a:lnTo>
                    <a:pt x="51" y="5"/>
                  </a:lnTo>
                  <a:lnTo>
                    <a:pt x="42" y="2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5"/>
                  </a:lnTo>
                  <a:lnTo>
                    <a:pt x="3" y="11"/>
                  </a:lnTo>
                  <a:lnTo>
                    <a:pt x="0" y="18"/>
                  </a:lnTo>
                  <a:lnTo>
                    <a:pt x="3" y="25"/>
                  </a:lnTo>
                  <a:lnTo>
                    <a:pt x="9" y="30"/>
                  </a:lnTo>
                  <a:lnTo>
                    <a:pt x="19" y="34"/>
                  </a:lnTo>
                  <a:lnTo>
                    <a:pt x="30" y="36"/>
                  </a:lnTo>
                  <a:close/>
                </a:path>
              </a:pathLst>
            </a:custGeom>
            <a:solidFill>
              <a:srgbClr val="829B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1" name="Freeform 47"/>
            <p:cNvSpPr>
              <a:spLocks/>
            </p:cNvSpPr>
            <p:nvPr/>
          </p:nvSpPr>
          <p:spPr bwMode="auto">
            <a:xfrm>
              <a:off x="4647" y="3257"/>
              <a:ext cx="21" cy="12"/>
            </a:xfrm>
            <a:custGeom>
              <a:avLst/>
              <a:gdLst/>
              <a:ahLst/>
              <a:cxnLst>
                <a:cxn ang="0">
                  <a:pos x="31" y="37"/>
                </a:cxn>
                <a:cxn ang="0">
                  <a:pos x="43" y="35"/>
                </a:cxn>
                <a:cxn ang="0">
                  <a:pos x="53" y="31"/>
                </a:cxn>
                <a:cxn ang="0">
                  <a:pos x="60" y="26"/>
                </a:cxn>
                <a:cxn ang="0">
                  <a:pos x="62" y="19"/>
                </a:cxn>
                <a:cxn ang="0">
                  <a:pos x="60" y="11"/>
                </a:cxn>
                <a:cxn ang="0">
                  <a:pos x="53" y="6"/>
                </a:cxn>
                <a:cxn ang="0">
                  <a:pos x="43" y="2"/>
                </a:cxn>
                <a:cxn ang="0">
                  <a:pos x="31" y="0"/>
                </a:cxn>
                <a:cxn ang="0">
                  <a:pos x="19" y="2"/>
                </a:cxn>
                <a:cxn ang="0">
                  <a:pos x="10" y="6"/>
                </a:cxn>
                <a:cxn ang="0">
                  <a:pos x="3" y="11"/>
                </a:cxn>
                <a:cxn ang="0">
                  <a:pos x="0" y="19"/>
                </a:cxn>
                <a:cxn ang="0">
                  <a:pos x="3" y="26"/>
                </a:cxn>
                <a:cxn ang="0">
                  <a:pos x="10" y="31"/>
                </a:cxn>
                <a:cxn ang="0">
                  <a:pos x="19" y="35"/>
                </a:cxn>
                <a:cxn ang="0">
                  <a:pos x="31" y="37"/>
                </a:cxn>
              </a:cxnLst>
              <a:rect l="0" t="0" r="r" b="b"/>
              <a:pathLst>
                <a:path w="62" h="37">
                  <a:moveTo>
                    <a:pt x="31" y="37"/>
                  </a:moveTo>
                  <a:lnTo>
                    <a:pt x="43" y="35"/>
                  </a:lnTo>
                  <a:lnTo>
                    <a:pt x="53" y="31"/>
                  </a:lnTo>
                  <a:lnTo>
                    <a:pt x="60" y="26"/>
                  </a:lnTo>
                  <a:lnTo>
                    <a:pt x="62" y="19"/>
                  </a:lnTo>
                  <a:lnTo>
                    <a:pt x="60" y="11"/>
                  </a:lnTo>
                  <a:lnTo>
                    <a:pt x="53" y="6"/>
                  </a:lnTo>
                  <a:lnTo>
                    <a:pt x="43" y="2"/>
                  </a:lnTo>
                  <a:lnTo>
                    <a:pt x="31" y="0"/>
                  </a:lnTo>
                  <a:lnTo>
                    <a:pt x="19" y="2"/>
                  </a:lnTo>
                  <a:lnTo>
                    <a:pt x="10" y="6"/>
                  </a:lnTo>
                  <a:lnTo>
                    <a:pt x="3" y="11"/>
                  </a:lnTo>
                  <a:lnTo>
                    <a:pt x="0" y="19"/>
                  </a:lnTo>
                  <a:lnTo>
                    <a:pt x="3" y="26"/>
                  </a:lnTo>
                  <a:lnTo>
                    <a:pt x="10" y="31"/>
                  </a:lnTo>
                  <a:lnTo>
                    <a:pt x="19" y="35"/>
                  </a:lnTo>
                  <a:lnTo>
                    <a:pt x="31" y="37"/>
                  </a:lnTo>
                  <a:close/>
                </a:path>
              </a:pathLst>
            </a:custGeom>
            <a:solidFill>
              <a:srgbClr val="829B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2" name="Freeform 48"/>
            <p:cNvSpPr>
              <a:spLocks/>
            </p:cNvSpPr>
            <p:nvPr/>
          </p:nvSpPr>
          <p:spPr bwMode="auto">
            <a:xfrm>
              <a:off x="4853" y="3240"/>
              <a:ext cx="21" cy="11"/>
            </a:xfrm>
            <a:custGeom>
              <a:avLst/>
              <a:gdLst/>
              <a:ahLst/>
              <a:cxnLst>
                <a:cxn ang="0">
                  <a:pos x="31" y="35"/>
                </a:cxn>
                <a:cxn ang="0">
                  <a:pos x="43" y="34"/>
                </a:cxn>
                <a:cxn ang="0">
                  <a:pos x="53" y="30"/>
                </a:cxn>
                <a:cxn ang="0">
                  <a:pos x="58" y="24"/>
                </a:cxn>
                <a:cxn ang="0">
                  <a:pos x="61" y="17"/>
                </a:cxn>
                <a:cxn ang="0">
                  <a:pos x="58" y="11"/>
                </a:cxn>
                <a:cxn ang="0">
                  <a:pos x="53" y="5"/>
                </a:cxn>
                <a:cxn ang="0">
                  <a:pos x="43" y="1"/>
                </a:cxn>
                <a:cxn ang="0">
                  <a:pos x="31" y="0"/>
                </a:cxn>
                <a:cxn ang="0">
                  <a:pos x="19" y="1"/>
                </a:cxn>
                <a:cxn ang="0">
                  <a:pos x="9" y="5"/>
                </a:cxn>
                <a:cxn ang="0">
                  <a:pos x="2" y="11"/>
                </a:cxn>
                <a:cxn ang="0">
                  <a:pos x="0" y="17"/>
                </a:cxn>
                <a:cxn ang="0">
                  <a:pos x="2" y="24"/>
                </a:cxn>
                <a:cxn ang="0">
                  <a:pos x="9" y="30"/>
                </a:cxn>
                <a:cxn ang="0">
                  <a:pos x="19" y="34"/>
                </a:cxn>
                <a:cxn ang="0">
                  <a:pos x="31" y="35"/>
                </a:cxn>
              </a:cxnLst>
              <a:rect l="0" t="0" r="r" b="b"/>
              <a:pathLst>
                <a:path w="61" h="35">
                  <a:moveTo>
                    <a:pt x="31" y="35"/>
                  </a:moveTo>
                  <a:lnTo>
                    <a:pt x="43" y="34"/>
                  </a:lnTo>
                  <a:lnTo>
                    <a:pt x="53" y="30"/>
                  </a:lnTo>
                  <a:lnTo>
                    <a:pt x="58" y="24"/>
                  </a:lnTo>
                  <a:lnTo>
                    <a:pt x="61" y="17"/>
                  </a:lnTo>
                  <a:lnTo>
                    <a:pt x="58" y="11"/>
                  </a:lnTo>
                  <a:lnTo>
                    <a:pt x="53" y="5"/>
                  </a:lnTo>
                  <a:lnTo>
                    <a:pt x="43" y="1"/>
                  </a:lnTo>
                  <a:lnTo>
                    <a:pt x="31" y="0"/>
                  </a:lnTo>
                  <a:lnTo>
                    <a:pt x="19" y="1"/>
                  </a:lnTo>
                  <a:lnTo>
                    <a:pt x="9" y="5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9" y="30"/>
                  </a:lnTo>
                  <a:lnTo>
                    <a:pt x="19" y="34"/>
                  </a:lnTo>
                  <a:lnTo>
                    <a:pt x="31" y="35"/>
                  </a:lnTo>
                  <a:close/>
                </a:path>
              </a:pathLst>
            </a:custGeom>
            <a:solidFill>
              <a:srgbClr val="829B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4975" y="3190"/>
              <a:ext cx="20" cy="13"/>
            </a:xfrm>
            <a:custGeom>
              <a:avLst/>
              <a:gdLst/>
              <a:ahLst/>
              <a:cxnLst>
                <a:cxn ang="0">
                  <a:pos x="30" y="37"/>
                </a:cxn>
                <a:cxn ang="0">
                  <a:pos x="19" y="35"/>
                </a:cxn>
                <a:cxn ang="0">
                  <a:pos x="10" y="31"/>
                </a:cxn>
                <a:cxn ang="0">
                  <a:pos x="3" y="26"/>
                </a:cxn>
                <a:cxn ang="0">
                  <a:pos x="0" y="18"/>
                </a:cxn>
                <a:cxn ang="0">
                  <a:pos x="3" y="11"/>
                </a:cxn>
                <a:cxn ang="0">
                  <a:pos x="10" y="5"/>
                </a:cxn>
                <a:cxn ang="0">
                  <a:pos x="19" y="1"/>
                </a:cxn>
                <a:cxn ang="0">
                  <a:pos x="30" y="0"/>
                </a:cxn>
                <a:cxn ang="0">
                  <a:pos x="42" y="1"/>
                </a:cxn>
                <a:cxn ang="0">
                  <a:pos x="52" y="5"/>
                </a:cxn>
                <a:cxn ang="0">
                  <a:pos x="59" y="11"/>
                </a:cxn>
                <a:cxn ang="0">
                  <a:pos x="61" y="18"/>
                </a:cxn>
                <a:cxn ang="0">
                  <a:pos x="59" y="26"/>
                </a:cxn>
                <a:cxn ang="0">
                  <a:pos x="52" y="31"/>
                </a:cxn>
                <a:cxn ang="0">
                  <a:pos x="42" y="35"/>
                </a:cxn>
                <a:cxn ang="0">
                  <a:pos x="30" y="37"/>
                </a:cxn>
              </a:cxnLst>
              <a:rect l="0" t="0" r="r" b="b"/>
              <a:pathLst>
                <a:path w="61" h="37">
                  <a:moveTo>
                    <a:pt x="30" y="37"/>
                  </a:moveTo>
                  <a:lnTo>
                    <a:pt x="19" y="35"/>
                  </a:lnTo>
                  <a:lnTo>
                    <a:pt x="10" y="31"/>
                  </a:lnTo>
                  <a:lnTo>
                    <a:pt x="3" y="26"/>
                  </a:lnTo>
                  <a:lnTo>
                    <a:pt x="0" y="18"/>
                  </a:lnTo>
                  <a:lnTo>
                    <a:pt x="3" y="11"/>
                  </a:lnTo>
                  <a:lnTo>
                    <a:pt x="10" y="5"/>
                  </a:lnTo>
                  <a:lnTo>
                    <a:pt x="19" y="1"/>
                  </a:lnTo>
                  <a:lnTo>
                    <a:pt x="30" y="0"/>
                  </a:lnTo>
                  <a:lnTo>
                    <a:pt x="42" y="1"/>
                  </a:lnTo>
                  <a:lnTo>
                    <a:pt x="52" y="5"/>
                  </a:lnTo>
                  <a:lnTo>
                    <a:pt x="59" y="11"/>
                  </a:lnTo>
                  <a:lnTo>
                    <a:pt x="61" y="18"/>
                  </a:lnTo>
                  <a:lnTo>
                    <a:pt x="59" y="26"/>
                  </a:lnTo>
                  <a:lnTo>
                    <a:pt x="52" y="31"/>
                  </a:lnTo>
                  <a:lnTo>
                    <a:pt x="42" y="35"/>
                  </a:lnTo>
                  <a:lnTo>
                    <a:pt x="30" y="37"/>
                  </a:lnTo>
                  <a:close/>
                </a:path>
              </a:pathLst>
            </a:custGeom>
            <a:solidFill>
              <a:srgbClr val="829B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auto">
            <a:xfrm>
              <a:off x="4442" y="2892"/>
              <a:ext cx="88" cy="272"/>
            </a:xfrm>
            <a:custGeom>
              <a:avLst/>
              <a:gdLst/>
              <a:ahLst/>
              <a:cxnLst>
                <a:cxn ang="0">
                  <a:pos x="265" y="0"/>
                </a:cxn>
                <a:cxn ang="0">
                  <a:pos x="235" y="36"/>
                </a:cxn>
                <a:cxn ang="0">
                  <a:pos x="207" y="75"/>
                </a:cxn>
                <a:cxn ang="0">
                  <a:pos x="180" y="114"/>
                </a:cxn>
                <a:cxn ang="0">
                  <a:pos x="154" y="156"/>
                </a:cxn>
                <a:cxn ang="0">
                  <a:pos x="131" y="200"/>
                </a:cxn>
                <a:cxn ang="0">
                  <a:pos x="109" y="246"/>
                </a:cxn>
                <a:cxn ang="0">
                  <a:pos x="89" y="292"/>
                </a:cxn>
                <a:cxn ang="0">
                  <a:pos x="72" y="340"/>
                </a:cxn>
                <a:cxn ang="0">
                  <a:pos x="55" y="389"/>
                </a:cxn>
                <a:cxn ang="0">
                  <a:pos x="42" y="441"/>
                </a:cxn>
                <a:cxn ang="0">
                  <a:pos x="30" y="492"/>
                </a:cxn>
                <a:cxn ang="0">
                  <a:pos x="19" y="545"/>
                </a:cxn>
                <a:cxn ang="0">
                  <a:pos x="11" y="599"/>
                </a:cxn>
                <a:cxn ang="0">
                  <a:pos x="5" y="653"/>
                </a:cxn>
                <a:cxn ang="0">
                  <a:pos x="1" y="709"/>
                </a:cxn>
                <a:cxn ang="0">
                  <a:pos x="0" y="765"/>
                </a:cxn>
                <a:cxn ang="0">
                  <a:pos x="7" y="769"/>
                </a:cxn>
                <a:cxn ang="0">
                  <a:pos x="15" y="774"/>
                </a:cxn>
                <a:cxn ang="0">
                  <a:pos x="23" y="779"/>
                </a:cxn>
                <a:cxn ang="0">
                  <a:pos x="35" y="786"/>
                </a:cxn>
                <a:cxn ang="0">
                  <a:pos x="47" y="793"/>
                </a:cxn>
                <a:cxn ang="0">
                  <a:pos x="61" y="800"/>
                </a:cxn>
                <a:cxn ang="0">
                  <a:pos x="76" y="808"/>
                </a:cxn>
                <a:cxn ang="0">
                  <a:pos x="93" y="816"/>
                </a:cxn>
                <a:cxn ang="0">
                  <a:pos x="89" y="704"/>
                </a:cxn>
                <a:cxn ang="0">
                  <a:pos x="92" y="593"/>
                </a:cxn>
                <a:cxn ang="0">
                  <a:pos x="103" y="484"/>
                </a:cxn>
                <a:cxn ang="0">
                  <a:pos x="120" y="377"/>
                </a:cxn>
                <a:cxn ang="0">
                  <a:pos x="146" y="275"/>
                </a:cxn>
                <a:cxn ang="0">
                  <a:pos x="179" y="178"/>
                </a:cxn>
                <a:cxn ang="0">
                  <a:pos x="219" y="87"/>
                </a:cxn>
                <a:cxn ang="0">
                  <a:pos x="265" y="0"/>
                </a:cxn>
              </a:cxnLst>
              <a:rect l="0" t="0" r="r" b="b"/>
              <a:pathLst>
                <a:path w="265" h="816">
                  <a:moveTo>
                    <a:pt x="265" y="0"/>
                  </a:moveTo>
                  <a:lnTo>
                    <a:pt x="235" y="36"/>
                  </a:lnTo>
                  <a:lnTo>
                    <a:pt x="207" y="75"/>
                  </a:lnTo>
                  <a:lnTo>
                    <a:pt x="180" y="114"/>
                  </a:lnTo>
                  <a:lnTo>
                    <a:pt x="154" y="156"/>
                  </a:lnTo>
                  <a:lnTo>
                    <a:pt x="131" y="200"/>
                  </a:lnTo>
                  <a:lnTo>
                    <a:pt x="109" y="246"/>
                  </a:lnTo>
                  <a:lnTo>
                    <a:pt x="89" y="292"/>
                  </a:lnTo>
                  <a:lnTo>
                    <a:pt x="72" y="340"/>
                  </a:lnTo>
                  <a:lnTo>
                    <a:pt x="55" y="389"/>
                  </a:lnTo>
                  <a:lnTo>
                    <a:pt x="42" y="441"/>
                  </a:lnTo>
                  <a:lnTo>
                    <a:pt x="30" y="492"/>
                  </a:lnTo>
                  <a:lnTo>
                    <a:pt x="19" y="545"/>
                  </a:lnTo>
                  <a:lnTo>
                    <a:pt x="11" y="599"/>
                  </a:lnTo>
                  <a:lnTo>
                    <a:pt x="5" y="653"/>
                  </a:lnTo>
                  <a:lnTo>
                    <a:pt x="1" y="709"/>
                  </a:lnTo>
                  <a:lnTo>
                    <a:pt x="0" y="765"/>
                  </a:lnTo>
                  <a:lnTo>
                    <a:pt x="7" y="769"/>
                  </a:lnTo>
                  <a:lnTo>
                    <a:pt x="15" y="774"/>
                  </a:lnTo>
                  <a:lnTo>
                    <a:pt x="23" y="779"/>
                  </a:lnTo>
                  <a:lnTo>
                    <a:pt x="35" y="786"/>
                  </a:lnTo>
                  <a:lnTo>
                    <a:pt x="47" y="793"/>
                  </a:lnTo>
                  <a:lnTo>
                    <a:pt x="61" y="800"/>
                  </a:lnTo>
                  <a:lnTo>
                    <a:pt x="76" y="808"/>
                  </a:lnTo>
                  <a:lnTo>
                    <a:pt x="93" y="816"/>
                  </a:lnTo>
                  <a:lnTo>
                    <a:pt x="89" y="704"/>
                  </a:lnTo>
                  <a:lnTo>
                    <a:pt x="92" y="593"/>
                  </a:lnTo>
                  <a:lnTo>
                    <a:pt x="103" y="484"/>
                  </a:lnTo>
                  <a:lnTo>
                    <a:pt x="120" y="377"/>
                  </a:lnTo>
                  <a:lnTo>
                    <a:pt x="146" y="275"/>
                  </a:lnTo>
                  <a:lnTo>
                    <a:pt x="179" y="178"/>
                  </a:lnTo>
                  <a:lnTo>
                    <a:pt x="219" y="87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5" name="Freeform 51"/>
            <p:cNvSpPr>
              <a:spLocks/>
            </p:cNvSpPr>
            <p:nvPr/>
          </p:nvSpPr>
          <p:spPr bwMode="auto">
            <a:xfrm>
              <a:off x="4551" y="2915"/>
              <a:ext cx="234" cy="259"/>
            </a:xfrm>
            <a:custGeom>
              <a:avLst/>
              <a:gdLst/>
              <a:ahLst/>
              <a:cxnLst>
                <a:cxn ang="0">
                  <a:pos x="367" y="777"/>
                </a:cxn>
                <a:cxn ang="0">
                  <a:pos x="400" y="773"/>
                </a:cxn>
                <a:cxn ang="0">
                  <a:pos x="431" y="767"/>
                </a:cxn>
                <a:cxn ang="0">
                  <a:pos x="462" y="757"/>
                </a:cxn>
                <a:cxn ang="0">
                  <a:pos x="492" y="744"/>
                </a:cxn>
                <a:cxn ang="0">
                  <a:pos x="520" y="728"/>
                </a:cxn>
                <a:cxn ang="0">
                  <a:pos x="547" y="710"/>
                </a:cxn>
                <a:cxn ang="0">
                  <a:pos x="573" y="689"/>
                </a:cxn>
                <a:cxn ang="0">
                  <a:pos x="611" y="648"/>
                </a:cxn>
                <a:cxn ang="0">
                  <a:pos x="654" y="582"/>
                </a:cxn>
                <a:cxn ang="0">
                  <a:pos x="684" y="509"/>
                </a:cxn>
                <a:cxn ang="0">
                  <a:pos x="701" y="430"/>
                </a:cxn>
                <a:cxn ang="0">
                  <a:pos x="701" y="349"/>
                </a:cxn>
                <a:cxn ang="0">
                  <a:pos x="684" y="269"/>
                </a:cxn>
                <a:cxn ang="0">
                  <a:pos x="654" y="196"/>
                </a:cxn>
                <a:cxn ang="0">
                  <a:pos x="611" y="129"/>
                </a:cxn>
                <a:cxn ang="0">
                  <a:pos x="573" y="89"/>
                </a:cxn>
                <a:cxn ang="0">
                  <a:pos x="547" y="67"/>
                </a:cxn>
                <a:cxn ang="0">
                  <a:pos x="520" y="49"/>
                </a:cxn>
                <a:cxn ang="0">
                  <a:pos x="492" y="33"/>
                </a:cxn>
                <a:cxn ang="0">
                  <a:pos x="462" y="21"/>
                </a:cxn>
                <a:cxn ang="0">
                  <a:pos x="431" y="10"/>
                </a:cxn>
                <a:cxn ang="0">
                  <a:pos x="400" y="5"/>
                </a:cxn>
                <a:cxn ang="0">
                  <a:pos x="367" y="0"/>
                </a:cxn>
                <a:cxn ang="0">
                  <a:pos x="316" y="2"/>
                </a:cxn>
                <a:cxn ang="0">
                  <a:pos x="247" y="18"/>
                </a:cxn>
                <a:cxn ang="0">
                  <a:pos x="184" y="48"/>
                </a:cxn>
                <a:cxn ang="0">
                  <a:pos x="128" y="90"/>
                </a:cxn>
                <a:cxn ang="0">
                  <a:pos x="80" y="143"/>
                </a:cxn>
                <a:cxn ang="0">
                  <a:pos x="42" y="204"/>
                </a:cxn>
                <a:cxn ang="0">
                  <a:pos x="16" y="274"/>
                </a:cxn>
                <a:cxn ang="0">
                  <a:pos x="2" y="350"/>
                </a:cxn>
                <a:cxn ang="0">
                  <a:pos x="2" y="430"/>
                </a:cxn>
                <a:cxn ang="0">
                  <a:pos x="18" y="509"/>
                </a:cxn>
                <a:cxn ang="0">
                  <a:pos x="46" y="582"/>
                </a:cxn>
                <a:cxn ang="0">
                  <a:pos x="90" y="648"/>
                </a:cxn>
                <a:cxn ang="0">
                  <a:pos x="128" y="689"/>
                </a:cxn>
                <a:cxn ang="0">
                  <a:pos x="153" y="710"/>
                </a:cxn>
                <a:cxn ang="0">
                  <a:pos x="182" y="728"/>
                </a:cxn>
                <a:cxn ang="0">
                  <a:pos x="210" y="744"/>
                </a:cxn>
                <a:cxn ang="0">
                  <a:pos x="240" y="757"/>
                </a:cxn>
                <a:cxn ang="0">
                  <a:pos x="271" y="767"/>
                </a:cxn>
                <a:cxn ang="0">
                  <a:pos x="302" y="773"/>
                </a:cxn>
                <a:cxn ang="0">
                  <a:pos x="335" y="777"/>
                </a:cxn>
              </a:cxnLst>
              <a:rect l="0" t="0" r="r" b="b"/>
              <a:pathLst>
                <a:path w="702" h="777">
                  <a:moveTo>
                    <a:pt x="351" y="777"/>
                  </a:moveTo>
                  <a:lnTo>
                    <a:pt x="367" y="777"/>
                  </a:lnTo>
                  <a:lnTo>
                    <a:pt x="384" y="776"/>
                  </a:lnTo>
                  <a:lnTo>
                    <a:pt x="400" y="773"/>
                  </a:lnTo>
                  <a:lnTo>
                    <a:pt x="415" y="770"/>
                  </a:lnTo>
                  <a:lnTo>
                    <a:pt x="431" y="767"/>
                  </a:lnTo>
                  <a:lnTo>
                    <a:pt x="446" y="762"/>
                  </a:lnTo>
                  <a:lnTo>
                    <a:pt x="462" y="757"/>
                  </a:lnTo>
                  <a:lnTo>
                    <a:pt x="477" y="751"/>
                  </a:lnTo>
                  <a:lnTo>
                    <a:pt x="492" y="744"/>
                  </a:lnTo>
                  <a:lnTo>
                    <a:pt x="505" y="738"/>
                  </a:lnTo>
                  <a:lnTo>
                    <a:pt x="520" y="728"/>
                  </a:lnTo>
                  <a:lnTo>
                    <a:pt x="534" y="720"/>
                  </a:lnTo>
                  <a:lnTo>
                    <a:pt x="547" y="710"/>
                  </a:lnTo>
                  <a:lnTo>
                    <a:pt x="561" y="700"/>
                  </a:lnTo>
                  <a:lnTo>
                    <a:pt x="573" y="689"/>
                  </a:lnTo>
                  <a:lnTo>
                    <a:pt x="585" y="677"/>
                  </a:lnTo>
                  <a:lnTo>
                    <a:pt x="611" y="648"/>
                  </a:lnTo>
                  <a:lnTo>
                    <a:pt x="635" y="616"/>
                  </a:lnTo>
                  <a:lnTo>
                    <a:pt x="654" y="582"/>
                  </a:lnTo>
                  <a:lnTo>
                    <a:pt x="672" y="547"/>
                  </a:lnTo>
                  <a:lnTo>
                    <a:pt x="684" y="509"/>
                  </a:lnTo>
                  <a:lnTo>
                    <a:pt x="694" y="469"/>
                  </a:lnTo>
                  <a:lnTo>
                    <a:pt x="701" y="430"/>
                  </a:lnTo>
                  <a:lnTo>
                    <a:pt x="702" y="389"/>
                  </a:lnTo>
                  <a:lnTo>
                    <a:pt x="701" y="349"/>
                  </a:lnTo>
                  <a:lnTo>
                    <a:pt x="694" y="308"/>
                  </a:lnTo>
                  <a:lnTo>
                    <a:pt x="684" y="269"/>
                  </a:lnTo>
                  <a:lnTo>
                    <a:pt x="672" y="231"/>
                  </a:lnTo>
                  <a:lnTo>
                    <a:pt x="654" y="196"/>
                  </a:lnTo>
                  <a:lnTo>
                    <a:pt x="635" y="162"/>
                  </a:lnTo>
                  <a:lnTo>
                    <a:pt x="611" y="129"/>
                  </a:lnTo>
                  <a:lnTo>
                    <a:pt x="585" y="101"/>
                  </a:lnTo>
                  <a:lnTo>
                    <a:pt x="573" y="89"/>
                  </a:lnTo>
                  <a:lnTo>
                    <a:pt x="561" y="78"/>
                  </a:lnTo>
                  <a:lnTo>
                    <a:pt x="547" y="67"/>
                  </a:lnTo>
                  <a:lnTo>
                    <a:pt x="534" y="57"/>
                  </a:lnTo>
                  <a:lnTo>
                    <a:pt x="520" y="49"/>
                  </a:lnTo>
                  <a:lnTo>
                    <a:pt x="505" y="40"/>
                  </a:lnTo>
                  <a:lnTo>
                    <a:pt x="492" y="33"/>
                  </a:lnTo>
                  <a:lnTo>
                    <a:pt x="477" y="26"/>
                  </a:lnTo>
                  <a:lnTo>
                    <a:pt x="462" y="21"/>
                  </a:lnTo>
                  <a:lnTo>
                    <a:pt x="446" y="15"/>
                  </a:lnTo>
                  <a:lnTo>
                    <a:pt x="431" y="10"/>
                  </a:lnTo>
                  <a:lnTo>
                    <a:pt x="415" y="7"/>
                  </a:lnTo>
                  <a:lnTo>
                    <a:pt x="400" y="5"/>
                  </a:lnTo>
                  <a:lnTo>
                    <a:pt x="384" y="2"/>
                  </a:lnTo>
                  <a:lnTo>
                    <a:pt x="367" y="0"/>
                  </a:lnTo>
                  <a:lnTo>
                    <a:pt x="351" y="0"/>
                  </a:lnTo>
                  <a:lnTo>
                    <a:pt x="316" y="2"/>
                  </a:lnTo>
                  <a:lnTo>
                    <a:pt x="281" y="9"/>
                  </a:lnTo>
                  <a:lnTo>
                    <a:pt x="247" y="18"/>
                  </a:lnTo>
                  <a:lnTo>
                    <a:pt x="214" y="32"/>
                  </a:lnTo>
                  <a:lnTo>
                    <a:pt x="184" y="48"/>
                  </a:lnTo>
                  <a:lnTo>
                    <a:pt x="155" y="67"/>
                  </a:lnTo>
                  <a:lnTo>
                    <a:pt x="128" y="90"/>
                  </a:lnTo>
                  <a:lnTo>
                    <a:pt x="103" y="114"/>
                  </a:lnTo>
                  <a:lnTo>
                    <a:pt x="80" y="143"/>
                  </a:lnTo>
                  <a:lnTo>
                    <a:pt x="60" y="173"/>
                  </a:lnTo>
                  <a:lnTo>
                    <a:pt x="42" y="204"/>
                  </a:lnTo>
                  <a:lnTo>
                    <a:pt x="27" y="238"/>
                  </a:lnTo>
                  <a:lnTo>
                    <a:pt x="16" y="274"/>
                  </a:lnTo>
                  <a:lnTo>
                    <a:pt x="7" y="311"/>
                  </a:lnTo>
                  <a:lnTo>
                    <a:pt x="2" y="350"/>
                  </a:lnTo>
                  <a:lnTo>
                    <a:pt x="0" y="389"/>
                  </a:lnTo>
                  <a:lnTo>
                    <a:pt x="2" y="430"/>
                  </a:lnTo>
                  <a:lnTo>
                    <a:pt x="8" y="469"/>
                  </a:lnTo>
                  <a:lnTo>
                    <a:pt x="18" y="509"/>
                  </a:lnTo>
                  <a:lnTo>
                    <a:pt x="30" y="547"/>
                  </a:lnTo>
                  <a:lnTo>
                    <a:pt x="46" y="582"/>
                  </a:lnTo>
                  <a:lnTo>
                    <a:pt x="67" y="616"/>
                  </a:lnTo>
                  <a:lnTo>
                    <a:pt x="90" y="648"/>
                  </a:lnTo>
                  <a:lnTo>
                    <a:pt x="115" y="677"/>
                  </a:lnTo>
                  <a:lnTo>
                    <a:pt x="128" y="689"/>
                  </a:lnTo>
                  <a:lnTo>
                    <a:pt x="141" y="700"/>
                  </a:lnTo>
                  <a:lnTo>
                    <a:pt x="153" y="710"/>
                  </a:lnTo>
                  <a:lnTo>
                    <a:pt x="167" y="720"/>
                  </a:lnTo>
                  <a:lnTo>
                    <a:pt x="182" y="728"/>
                  </a:lnTo>
                  <a:lnTo>
                    <a:pt x="195" y="738"/>
                  </a:lnTo>
                  <a:lnTo>
                    <a:pt x="210" y="744"/>
                  </a:lnTo>
                  <a:lnTo>
                    <a:pt x="225" y="751"/>
                  </a:lnTo>
                  <a:lnTo>
                    <a:pt x="240" y="757"/>
                  </a:lnTo>
                  <a:lnTo>
                    <a:pt x="255" y="762"/>
                  </a:lnTo>
                  <a:lnTo>
                    <a:pt x="271" y="767"/>
                  </a:lnTo>
                  <a:lnTo>
                    <a:pt x="287" y="770"/>
                  </a:lnTo>
                  <a:lnTo>
                    <a:pt x="302" y="773"/>
                  </a:lnTo>
                  <a:lnTo>
                    <a:pt x="319" y="776"/>
                  </a:lnTo>
                  <a:lnTo>
                    <a:pt x="335" y="777"/>
                  </a:lnTo>
                  <a:lnTo>
                    <a:pt x="351" y="7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6" name="Freeform 52"/>
            <p:cNvSpPr>
              <a:spLocks/>
            </p:cNvSpPr>
            <p:nvPr/>
          </p:nvSpPr>
          <p:spPr bwMode="auto">
            <a:xfrm>
              <a:off x="4563" y="2927"/>
              <a:ext cx="209" cy="234"/>
            </a:xfrm>
            <a:custGeom>
              <a:avLst/>
              <a:gdLst/>
              <a:ahLst/>
              <a:cxnLst>
                <a:cxn ang="0">
                  <a:pos x="1" y="313"/>
                </a:cxn>
                <a:cxn ang="0">
                  <a:pos x="15" y="242"/>
                </a:cxn>
                <a:cxn ang="0">
                  <a:pos x="42" y="175"/>
                </a:cxn>
                <a:cxn ang="0">
                  <a:pos x="81" y="116"/>
                </a:cxn>
                <a:cxn ang="0">
                  <a:pos x="126" y="70"/>
                </a:cxn>
                <a:cxn ang="0">
                  <a:pos x="175" y="36"/>
                </a:cxn>
                <a:cxn ang="0">
                  <a:pos x="228" y="14"/>
                </a:cxn>
                <a:cxn ang="0">
                  <a:pos x="285" y="2"/>
                </a:cxn>
                <a:cxn ang="0">
                  <a:pos x="341" y="2"/>
                </a:cxn>
                <a:cxn ang="0">
                  <a:pos x="397" y="14"/>
                </a:cxn>
                <a:cxn ang="0">
                  <a:pos x="450" y="36"/>
                </a:cxn>
                <a:cxn ang="0">
                  <a:pos x="499" y="70"/>
                </a:cxn>
                <a:cxn ang="0">
                  <a:pos x="545" y="116"/>
                </a:cxn>
                <a:cxn ang="0">
                  <a:pos x="584" y="175"/>
                </a:cxn>
                <a:cxn ang="0">
                  <a:pos x="611" y="242"/>
                </a:cxn>
                <a:cxn ang="0">
                  <a:pos x="625" y="313"/>
                </a:cxn>
                <a:cxn ang="0">
                  <a:pos x="625" y="387"/>
                </a:cxn>
                <a:cxn ang="0">
                  <a:pos x="612" y="456"/>
                </a:cxn>
                <a:cxn ang="0">
                  <a:pos x="588" y="518"/>
                </a:cxn>
                <a:cxn ang="0">
                  <a:pos x="554" y="574"/>
                </a:cxn>
                <a:cxn ang="0">
                  <a:pos x="512" y="621"/>
                </a:cxn>
                <a:cxn ang="0">
                  <a:pos x="462" y="659"/>
                </a:cxn>
                <a:cxn ang="0">
                  <a:pos x="405" y="685"/>
                </a:cxn>
                <a:cxn ang="0">
                  <a:pos x="346" y="700"/>
                </a:cxn>
                <a:cxn ang="0">
                  <a:pos x="285" y="700"/>
                </a:cxn>
                <a:cxn ang="0">
                  <a:pos x="228" y="687"/>
                </a:cxn>
                <a:cxn ang="0">
                  <a:pos x="175" y="666"/>
                </a:cxn>
                <a:cxn ang="0">
                  <a:pos x="126" y="632"/>
                </a:cxn>
                <a:cxn ang="0">
                  <a:pos x="81" y="586"/>
                </a:cxn>
                <a:cxn ang="0">
                  <a:pos x="42" y="526"/>
                </a:cxn>
                <a:cxn ang="0">
                  <a:pos x="15" y="460"/>
                </a:cxn>
                <a:cxn ang="0">
                  <a:pos x="1" y="388"/>
                </a:cxn>
              </a:cxnLst>
              <a:rect l="0" t="0" r="r" b="b"/>
              <a:pathLst>
                <a:path w="626" h="701">
                  <a:moveTo>
                    <a:pt x="0" y="351"/>
                  </a:moveTo>
                  <a:lnTo>
                    <a:pt x="1" y="313"/>
                  </a:lnTo>
                  <a:lnTo>
                    <a:pt x="7" y="278"/>
                  </a:lnTo>
                  <a:lnTo>
                    <a:pt x="15" y="242"/>
                  </a:lnTo>
                  <a:lnTo>
                    <a:pt x="27" y="208"/>
                  </a:lnTo>
                  <a:lnTo>
                    <a:pt x="42" y="175"/>
                  </a:lnTo>
                  <a:lnTo>
                    <a:pt x="60" y="144"/>
                  </a:lnTo>
                  <a:lnTo>
                    <a:pt x="81" y="116"/>
                  </a:lnTo>
                  <a:lnTo>
                    <a:pt x="104" y="90"/>
                  </a:lnTo>
                  <a:lnTo>
                    <a:pt x="126" y="70"/>
                  </a:lnTo>
                  <a:lnTo>
                    <a:pt x="150" y="52"/>
                  </a:lnTo>
                  <a:lnTo>
                    <a:pt x="175" y="36"/>
                  </a:lnTo>
                  <a:lnTo>
                    <a:pt x="201" y="23"/>
                  </a:lnTo>
                  <a:lnTo>
                    <a:pt x="228" y="14"/>
                  </a:lnTo>
                  <a:lnTo>
                    <a:pt x="256" y="6"/>
                  </a:lnTo>
                  <a:lnTo>
                    <a:pt x="285" y="2"/>
                  </a:lnTo>
                  <a:lnTo>
                    <a:pt x="313" y="0"/>
                  </a:lnTo>
                  <a:lnTo>
                    <a:pt x="341" y="2"/>
                  </a:lnTo>
                  <a:lnTo>
                    <a:pt x="370" y="6"/>
                  </a:lnTo>
                  <a:lnTo>
                    <a:pt x="397" y="14"/>
                  </a:lnTo>
                  <a:lnTo>
                    <a:pt x="424" y="23"/>
                  </a:lnTo>
                  <a:lnTo>
                    <a:pt x="450" y="36"/>
                  </a:lnTo>
                  <a:lnTo>
                    <a:pt x="476" y="52"/>
                  </a:lnTo>
                  <a:lnTo>
                    <a:pt x="499" y="70"/>
                  </a:lnTo>
                  <a:lnTo>
                    <a:pt x="522" y="90"/>
                  </a:lnTo>
                  <a:lnTo>
                    <a:pt x="545" y="116"/>
                  </a:lnTo>
                  <a:lnTo>
                    <a:pt x="566" y="144"/>
                  </a:lnTo>
                  <a:lnTo>
                    <a:pt x="584" y="175"/>
                  </a:lnTo>
                  <a:lnTo>
                    <a:pt x="599" y="208"/>
                  </a:lnTo>
                  <a:lnTo>
                    <a:pt x="611" y="242"/>
                  </a:lnTo>
                  <a:lnTo>
                    <a:pt x="619" y="278"/>
                  </a:lnTo>
                  <a:lnTo>
                    <a:pt x="625" y="313"/>
                  </a:lnTo>
                  <a:lnTo>
                    <a:pt x="626" y="351"/>
                  </a:lnTo>
                  <a:lnTo>
                    <a:pt x="625" y="387"/>
                  </a:lnTo>
                  <a:lnTo>
                    <a:pt x="619" y="422"/>
                  </a:lnTo>
                  <a:lnTo>
                    <a:pt x="612" y="456"/>
                  </a:lnTo>
                  <a:lnTo>
                    <a:pt x="602" y="487"/>
                  </a:lnTo>
                  <a:lnTo>
                    <a:pt x="588" y="518"/>
                  </a:lnTo>
                  <a:lnTo>
                    <a:pt x="572" y="546"/>
                  </a:lnTo>
                  <a:lnTo>
                    <a:pt x="554" y="574"/>
                  </a:lnTo>
                  <a:lnTo>
                    <a:pt x="534" y="598"/>
                  </a:lnTo>
                  <a:lnTo>
                    <a:pt x="512" y="621"/>
                  </a:lnTo>
                  <a:lnTo>
                    <a:pt x="488" y="641"/>
                  </a:lnTo>
                  <a:lnTo>
                    <a:pt x="462" y="659"/>
                  </a:lnTo>
                  <a:lnTo>
                    <a:pt x="435" y="674"/>
                  </a:lnTo>
                  <a:lnTo>
                    <a:pt x="405" y="685"/>
                  </a:lnTo>
                  <a:lnTo>
                    <a:pt x="375" y="694"/>
                  </a:lnTo>
                  <a:lnTo>
                    <a:pt x="346" y="700"/>
                  </a:lnTo>
                  <a:lnTo>
                    <a:pt x="313" y="701"/>
                  </a:lnTo>
                  <a:lnTo>
                    <a:pt x="285" y="700"/>
                  </a:lnTo>
                  <a:lnTo>
                    <a:pt x="256" y="696"/>
                  </a:lnTo>
                  <a:lnTo>
                    <a:pt x="228" y="687"/>
                  </a:lnTo>
                  <a:lnTo>
                    <a:pt x="201" y="678"/>
                  </a:lnTo>
                  <a:lnTo>
                    <a:pt x="175" y="666"/>
                  </a:lnTo>
                  <a:lnTo>
                    <a:pt x="150" y="649"/>
                  </a:lnTo>
                  <a:lnTo>
                    <a:pt x="126" y="632"/>
                  </a:lnTo>
                  <a:lnTo>
                    <a:pt x="104" y="612"/>
                  </a:lnTo>
                  <a:lnTo>
                    <a:pt x="81" y="586"/>
                  </a:lnTo>
                  <a:lnTo>
                    <a:pt x="60" y="557"/>
                  </a:lnTo>
                  <a:lnTo>
                    <a:pt x="42" y="526"/>
                  </a:lnTo>
                  <a:lnTo>
                    <a:pt x="27" y="494"/>
                  </a:lnTo>
                  <a:lnTo>
                    <a:pt x="15" y="460"/>
                  </a:lnTo>
                  <a:lnTo>
                    <a:pt x="7" y="425"/>
                  </a:lnTo>
                  <a:lnTo>
                    <a:pt x="1" y="388"/>
                  </a:lnTo>
                  <a:lnTo>
                    <a:pt x="0" y="351"/>
                  </a:lnTo>
                  <a:close/>
                </a:path>
              </a:pathLst>
            </a:custGeom>
            <a:solidFill>
              <a:srgbClr val="8CE2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7" name="Freeform 53"/>
            <p:cNvSpPr>
              <a:spLocks/>
            </p:cNvSpPr>
            <p:nvPr/>
          </p:nvSpPr>
          <p:spPr bwMode="auto">
            <a:xfrm>
              <a:off x="4563" y="2952"/>
              <a:ext cx="179" cy="209"/>
            </a:xfrm>
            <a:custGeom>
              <a:avLst/>
              <a:gdLst/>
              <a:ahLst/>
              <a:cxnLst>
                <a:cxn ang="0">
                  <a:pos x="313" y="596"/>
                </a:cxn>
                <a:cxn ang="0">
                  <a:pos x="256" y="584"/>
                </a:cxn>
                <a:cxn ang="0">
                  <a:pos x="203" y="562"/>
                </a:cxn>
                <a:cxn ang="0">
                  <a:pos x="155" y="528"/>
                </a:cxn>
                <a:cxn ang="0">
                  <a:pos x="110" y="482"/>
                </a:cxn>
                <a:cxn ang="0">
                  <a:pos x="71" y="423"/>
                </a:cxn>
                <a:cxn ang="0">
                  <a:pos x="43" y="356"/>
                </a:cxn>
                <a:cxn ang="0">
                  <a:pos x="30" y="284"/>
                </a:cxn>
                <a:cxn ang="0">
                  <a:pos x="30" y="213"/>
                </a:cxn>
                <a:cxn ang="0">
                  <a:pos x="42" y="146"/>
                </a:cxn>
                <a:cxn ang="0">
                  <a:pos x="65" y="83"/>
                </a:cxn>
                <a:cxn ang="0">
                  <a:pos x="99" y="26"/>
                </a:cxn>
                <a:cxn ang="0">
                  <a:pos x="117" y="4"/>
                </a:cxn>
                <a:cxn ang="0">
                  <a:pos x="108" y="11"/>
                </a:cxn>
                <a:cxn ang="0">
                  <a:pos x="81" y="41"/>
                </a:cxn>
                <a:cxn ang="0">
                  <a:pos x="42" y="100"/>
                </a:cxn>
                <a:cxn ang="0">
                  <a:pos x="15" y="167"/>
                </a:cxn>
                <a:cxn ang="0">
                  <a:pos x="1" y="238"/>
                </a:cxn>
                <a:cxn ang="0">
                  <a:pos x="1" y="313"/>
                </a:cxn>
                <a:cxn ang="0">
                  <a:pos x="15" y="385"/>
                </a:cxn>
                <a:cxn ang="0">
                  <a:pos x="42" y="451"/>
                </a:cxn>
                <a:cxn ang="0">
                  <a:pos x="81" y="511"/>
                </a:cxn>
                <a:cxn ang="0">
                  <a:pos x="126" y="557"/>
                </a:cxn>
                <a:cxn ang="0">
                  <a:pos x="175" y="591"/>
                </a:cxn>
                <a:cxn ang="0">
                  <a:pos x="228" y="612"/>
                </a:cxn>
                <a:cxn ang="0">
                  <a:pos x="285" y="625"/>
                </a:cxn>
                <a:cxn ang="0">
                  <a:pos x="329" y="626"/>
                </a:cxn>
                <a:cxn ang="0">
                  <a:pos x="360" y="622"/>
                </a:cxn>
                <a:cxn ang="0">
                  <a:pos x="392" y="615"/>
                </a:cxn>
                <a:cxn ang="0">
                  <a:pos x="421" y="604"/>
                </a:cxn>
                <a:cxn ang="0">
                  <a:pos x="450" y="591"/>
                </a:cxn>
                <a:cxn ang="0">
                  <a:pos x="476" y="574"/>
                </a:cxn>
                <a:cxn ang="0">
                  <a:pos x="501" y="555"/>
                </a:cxn>
                <a:cxn ang="0">
                  <a:pos x="524" y="534"/>
                </a:cxn>
                <a:cxn ang="0">
                  <a:pos x="515" y="538"/>
                </a:cxn>
                <a:cxn ang="0">
                  <a:pos x="470" y="566"/>
                </a:cxn>
                <a:cxn ang="0">
                  <a:pos x="421" y="587"/>
                </a:cxn>
                <a:cxn ang="0">
                  <a:pos x="369" y="596"/>
                </a:cxn>
              </a:cxnLst>
              <a:rect l="0" t="0" r="r" b="b"/>
              <a:pathLst>
                <a:path w="535" h="626">
                  <a:moveTo>
                    <a:pt x="341" y="597"/>
                  </a:moveTo>
                  <a:lnTo>
                    <a:pt x="313" y="596"/>
                  </a:lnTo>
                  <a:lnTo>
                    <a:pt x="285" y="592"/>
                  </a:lnTo>
                  <a:lnTo>
                    <a:pt x="256" y="584"/>
                  </a:lnTo>
                  <a:lnTo>
                    <a:pt x="229" y="574"/>
                  </a:lnTo>
                  <a:lnTo>
                    <a:pt x="203" y="562"/>
                  </a:lnTo>
                  <a:lnTo>
                    <a:pt x="179" y="546"/>
                  </a:lnTo>
                  <a:lnTo>
                    <a:pt x="155" y="528"/>
                  </a:lnTo>
                  <a:lnTo>
                    <a:pt x="133" y="508"/>
                  </a:lnTo>
                  <a:lnTo>
                    <a:pt x="110" y="482"/>
                  </a:lnTo>
                  <a:lnTo>
                    <a:pt x="88" y="454"/>
                  </a:lnTo>
                  <a:lnTo>
                    <a:pt x="71" y="423"/>
                  </a:lnTo>
                  <a:lnTo>
                    <a:pt x="56" y="390"/>
                  </a:lnTo>
                  <a:lnTo>
                    <a:pt x="43" y="356"/>
                  </a:lnTo>
                  <a:lnTo>
                    <a:pt x="35" y="321"/>
                  </a:lnTo>
                  <a:lnTo>
                    <a:pt x="30" y="284"/>
                  </a:lnTo>
                  <a:lnTo>
                    <a:pt x="29" y="248"/>
                  </a:lnTo>
                  <a:lnTo>
                    <a:pt x="30" y="213"/>
                  </a:lnTo>
                  <a:lnTo>
                    <a:pt x="34" y="179"/>
                  </a:lnTo>
                  <a:lnTo>
                    <a:pt x="42" y="146"/>
                  </a:lnTo>
                  <a:lnTo>
                    <a:pt x="53" y="114"/>
                  </a:lnTo>
                  <a:lnTo>
                    <a:pt x="65" y="83"/>
                  </a:lnTo>
                  <a:lnTo>
                    <a:pt x="81" y="54"/>
                  </a:lnTo>
                  <a:lnTo>
                    <a:pt x="99" y="26"/>
                  </a:lnTo>
                  <a:lnTo>
                    <a:pt x="121" y="0"/>
                  </a:lnTo>
                  <a:lnTo>
                    <a:pt x="117" y="4"/>
                  </a:lnTo>
                  <a:lnTo>
                    <a:pt x="113" y="7"/>
                  </a:lnTo>
                  <a:lnTo>
                    <a:pt x="108" y="11"/>
                  </a:lnTo>
                  <a:lnTo>
                    <a:pt x="104" y="15"/>
                  </a:lnTo>
                  <a:lnTo>
                    <a:pt x="81" y="41"/>
                  </a:lnTo>
                  <a:lnTo>
                    <a:pt x="60" y="69"/>
                  </a:lnTo>
                  <a:lnTo>
                    <a:pt x="42" y="100"/>
                  </a:lnTo>
                  <a:lnTo>
                    <a:pt x="27" y="133"/>
                  </a:lnTo>
                  <a:lnTo>
                    <a:pt x="15" y="167"/>
                  </a:lnTo>
                  <a:lnTo>
                    <a:pt x="7" y="203"/>
                  </a:lnTo>
                  <a:lnTo>
                    <a:pt x="1" y="238"/>
                  </a:lnTo>
                  <a:lnTo>
                    <a:pt x="0" y="276"/>
                  </a:lnTo>
                  <a:lnTo>
                    <a:pt x="1" y="313"/>
                  </a:lnTo>
                  <a:lnTo>
                    <a:pt x="7" y="350"/>
                  </a:lnTo>
                  <a:lnTo>
                    <a:pt x="15" y="385"/>
                  </a:lnTo>
                  <a:lnTo>
                    <a:pt x="27" y="419"/>
                  </a:lnTo>
                  <a:lnTo>
                    <a:pt x="42" y="451"/>
                  </a:lnTo>
                  <a:lnTo>
                    <a:pt x="60" y="482"/>
                  </a:lnTo>
                  <a:lnTo>
                    <a:pt x="81" y="511"/>
                  </a:lnTo>
                  <a:lnTo>
                    <a:pt x="104" y="537"/>
                  </a:lnTo>
                  <a:lnTo>
                    <a:pt x="126" y="557"/>
                  </a:lnTo>
                  <a:lnTo>
                    <a:pt x="150" y="574"/>
                  </a:lnTo>
                  <a:lnTo>
                    <a:pt x="175" y="591"/>
                  </a:lnTo>
                  <a:lnTo>
                    <a:pt x="201" y="603"/>
                  </a:lnTo>
                  <a:lnTo>
                    <a:pt x="228" y="612"/>
                  </a:lnTo>
                  <a:lnTo>
                    <a:pt x="256" y="621"/>
                  </a:lnTo>
                  <a:lnTo>
                    <a:pt x="285" y="625"/>
                  </a:lnTo>
                  <a:lnTo>
                    <a:pt x="313" y="626"/>
                  </a:lnTo>
                  <a:lnTo>
                    <a:pt x="329" y="626"/>
                  </a:lnTo>
                  <a:lnTo>
                    <a:pt x="346" y="625"/>
                  </a:lnTo>
                  <a:lnTo>
                    <a:pt x="360" y="622"/>
                  </a:lnTo>
                  <a:lnTo>
                    <a:pt x="377" y="619"/>
                  </a:lnTo>
                  <a:lnTo>
                    <a:pt x="392" y="615"/>
                  </a:lnTo>
                  <a:lnTo>
                    <a:pt x="406" y="610"/>
                  </a:lnTo>
                  <a:lnTo>
                    <a:pt x="421" y="604"/>
                  </a:lnTo>
                  <a:lnTo>
                    <a:pt x="435" y="597"/>
                  </a:lnTo>
                  <a:lnTo>
                    <a:pt x="450" y="591"/>
                  </a:lnTo>
                  <a:lnTo>
                    <a:pt x="463" y="583"/>
                  </a:lnTo>
                  <a:lnTo>
                    <a:pt x="476" y="574"/>
                  </a:lnTo>
                  <a:lnTo>
                    <a:pt x="489" y="565"/>
                  </a:lnTo>
                  <a:lnTo>
                    <a:pt x="501" y="555"/>
                  </a:lnTo>
                  <a:lnTo>
                    <a:pt x="514" y="545"/>
                  </a:lnTo>
                  <a:lnTo>
                    <a:pt x="524" y="534"/>
                  </a:lnTo>
                  <a:lnTo>
                    <a:pt x="535" y="522"/>
                  </a:lnTo>
                  <a:lnTo>
                    <a:pt x="515" y="538"/>
                  </a:lnTo>
                  <a:lnTo>
                    <a:pt x="493" y="554"/>
                  </a:lnTo>
                  <a:lnTo>
                    <a:pt x="470" y="566"/>
                  </a:lnTo>
                  <a:lnTo>
                    <a:pt x="446" y="577"/>
                  </a:lnTo>
                  <a:lnTo>
                    <a:pt x="421" y="587"/>
                  </a:lnTo>
                  <a:lnTo>
                    <a:pt x="396" y="592"/>
                  </a:lnTo>
                  <a:lnTo>
                    <a:pt x="369" y="596"/>
                  </a:lnTo>
                  <a:lnTo>
                    <a:pt x="341" y="597"/>
                  </a:lnTo>
                  <a:close/>
                </a:path>
              </a:pathLst>
            </a:custGeom>
            <a:solidFill>
              <a:srgbClr val="5EB5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4630" y="2939"/>
              <a:ext cx="134" cy="207"/>
            </a:xfrm>
            <a:custGeom>
              <a:avLst/>
              <a:gdLst/>
              <a:ahLst/>
              <a:cxnLst>
                <a:cxn ang="0">
                  <a:pos x="290" y="63"/>
                </a:cxn>
                <a:cxn ang="0">
                  <a:pos x="247" y="33"/>
                </a:cxn>
                <a:cxn ang="0">
                  <a:pos x="199" y="12"/>
                </a:cxn>
                <a:cxn ang="0">
                  <a:pos x="149" y="2"/>
                </a:cxn>
                <a:cxn ang="0">
                  <a:pos x="107" y="0"/>
                </a:cxn>
                <a:cxn ang="0">
                  <a:pos x="76" y="4"/>
                </a:cxn>
                <a:cxn ang="0">
                  <a:pos x="45" y="12"/>
                </a:cxn>
                <a:cxn ang="0">
                  <a:pos x="15" y="25"/>
                </a:cxn>
                <a:cxn ang="0">
                  <a:pos x="8" y="30"/>
                </a:cxn>
                <a:cxn ang="0">
                  <a:pos x="26" y="26"/>
                </a:cxn>
                <a:cxn ang="0">
                  <a:pos x="44" y="23"/>
                </a:cxn>
                <a:cxn ang="0">
                  <a:pos x="61" y="22"/>
                </a:cxn>
                <a:cxn ang="0">
                  <a:pos x="95" y="23"/>
                </a:cxn>
                <a:cxn ang="0">
                  <a:pos x="145" y="34"/>
                </a:cxn>
                <a:cxn ang="0">
                  <a:pos x="193" y="54"/>
                </a:cxn>
                <a:cxn ang="0">
                  <a:pos x="236" y="84"/>
                </a:cxn>
                <a:cxn ang="0">
                  <a:pos x="278" y="126"/>
                </a:cxn>
                <a:cxn ang="0">
                  <a:pos x="312" y="181"/>
                </a:cxn>
                <a:cxn ang="0">
                  <a:pos x="336" y="240"/>
                </a:cxn>
                <a:cxn ang="0">
                  <a:pos x="350" y="304"/>
                </a:cxn>
                <a:cxn ang="0">
                  <a:pos x="348" y="384"/>
                </a:cxn>
                <a:cxn ang="0">
                  <a:pos x="325" y="469"/>
                </a:cxn>
                <a:cxn ang="0">
                  <a:pos x="282" y="542"/>
                </a:cxn>
                <a:cxn ang="0">
                  <a:pos x="224" y="601"/>
                </a:cxn>
                <a:cxn ang="0">
                  <a:pos x="235" y="606"/>
                </a:cxn>
                <a:cxn ang="0">
                  <a:pos x="312" y="549"/>
                </a:cxn>
                <a:cxn ang="0">
                  <a:pos x="369" y="469"/>
                </a:cxn>
                <a:cxn ang="0">
                  <a:pos x="400" y="370"/>
                </a:cxn>
                <a:cxn ang="0">
                  <a:pos x="403" y="282"/>
                </a:cxn>
                <a:cxn ang="0">
                  <a:pos x="390" y="218"/>
                </a:cxn>
                <a:cxn ang="0">
                  <a:pos x="366" y="159"/>
                </a:cxn>
                <a:cxn ang="0">
                  <a:pos x="332" y="105"/>
                </a:cxn>
              </a:cxnLst>
              <a:rect l="0" t="0" r="r" b="b"/>
              <a:pathLst>
                <a:path w="404" h="622">
                  <a:moveTo>
                    <a:pt x="310" y="82"/>
                  </a:moveTo>
                  <a:lnTo>
                    <a:pt x="290" y="63"/>
                  </a:lnTo>
                  <a:lnTo>
                    <a:pt x="268" y="46"/>
                  </a:lnTo>
                  <a:lnTo>
                    <a:pt x="247" y="33"/>
                  </a:lnTo>
                  <a:lnTo>
                    <a:pt x="224" y="21"/>
                  </a:lnTo>
                  <a:lnTo>
                    <a:pt x="199" y="12"/>
                  </a:lnTo>
                  <a:lnTo>
                    <a:pt x="174" y="6"/>
                  </a:lnTo>
                  <a:lnTo>
                    <a:pt x="149" y="2"/>
                  </a:lnTo>
                  <a:lnTo>
                    <a:pt x="124" y="0"/>
                  </a:lnTo>
                  <a:lnTo>
                    <a:pt x="107" y="0"/>
                  </a:lnTo>
                  <a:lnTo>
                    <a:pt x="91" y="2"/>
                  </a:lnTo>
                  <a:lnTo>
                    <a:pt x="76" y="4"/>
                  </a:lnTo>
                  <a:lnTo>
                    <a:pt x="60" y="8"/>
                  </a:lnTo>
                  <a:lnTo>
                    <a:pt x="45" y="12"/>
                  </a:lnTo>
                  <a:lnTo>
                    <a:pt x="30" y="18"/>
                  </a:lnTo>
                  <a:lnTo>
                    <a:pt x="15" y="25"/>
                  </a:lnTo>
                  <a:lnTo>
                    <a:pt x="0" y="31"/>
                  </a:lnTo>
                  <a:lnTo>
                    <a:pt x="8" y="30"/>
                  </a:lnTo>
                  <a:lnTo>
                    <a:pt x="18" y="27"/>
                  </a:lnTo>
                  <a:lnTo>
                    <a:pt x="26" y="26"/>
                  </a:lnTo>
                  <a:lnTo>
                    <a:pt x="35" y="25"/>
                  </a:lnTo>
                  <a:lnTo>
                    <a:pt x="44" y="23"/>
                  </a:lnTo>
                  <a:lnTo>
                    <a:pt x="52" y="23"/>
                  </a:lnTo>
                  <a:lnTo>
                    <a:pt x="61" y="22"/>
                  </a:lnTo>
                  <a:lnTo>
                    <a:pt x="69" y="22"/>
                  </a:lnTo>
                  <a:lnTo>
                    <a:pt x="95" y="23"/>
                  </a:lnTo>
                  <a:lnTo>
                    <a:pt x="121" y="27"/>
                  </a:lnTo>
                  <a:lnTo>
                    <a:pt x="145" y="34"/>
                  </a:lnTo>
                  <a:lnTo>
                    <a:pt x="170" y="42"/>
                  </a:lnTo>
                  <a:lnTo>
                    <a:pt x="193" y="54"/>
                  </a:lnTo>
                  <a:lnTo>
                    <a:pt x="216" y="68"/>
                  </a:lnTo>
                  <a:lnTo>
                    <a:pt x="236" y="84"/>
                  </a:lnTo>
                  <a:lnTo>
                    <a:pt x="256" y="103"/>
                  </a:lnTo>
                  <a:lnTo>
                    <a:pt x="278" y="126"/>
                  </a:lnTo>
                  <a:lnTo>
                    <a:pt x="297" y="152"/>
                  </a:lnTo>
                  <a:lnTo>
                    <a:pt x="312" y="181"/>
                  </a:lnTo>
                  <a:lnTo>
                    <a:pt x="327" y="209"/>
                  </a:lnTo>
                  <a:lnTo>
                    <a:pt x="336" y="240"/>
                  </a:lnTo>
                  <a:lnTo>
                    <a:pt x="344" y="271"/>
                  </a:lnTo>
                  <a:lnTo>
                    <a:pt x="350" y="304"/>
                  </a:lnTo>
                  <a:lnTo>
                    <a:pt x="351" y="338"/>
                  </a:lnTo>
                  <a:lnTo>
                    <a:pt x="348" y="384"/>
                  </a:lnTo>
                  <a:lnTo>
                    <a:pt x="339" y="427"/>
                  </a:lnTo>
                  <a:lnTo>
                    <a:pt x="325" y="469"/>
                  </a:lnTo>
                  <a:lnTo>
                    <a:pt x="306" y="507"/>
                  </a:lnTo>
                  <a:lnTo>
                    <a:pt x="282" y="542"/>
                  </a:lnTo>
                  <a:lnTo>
                    <a:pt x="255" y="573"/>
                  </a:lnTo>
                  <a:lnTo>
                    <a:pt x="224" y="601"/>
                  </a:lnTo>
                  <a:lnTo>
                    <a:pt x="190" y="622"/>
                  </a:lnTo>
                  <a:lnTo>
                    <a:pt x="235" y="606"/>
                  </a:lnTo>
                  <a:lnTo>
                    <a:pt x="275" y="580"/>
                  </a:lnTo>
                  <a:lnTo>
                    <a:pt x="312" y="549"/>
                  </a:lnTo>
                  <a:lnTo>
                    <a:pt x="343" y="511"/>
                  </a:lnTo>
                  <a:lnTo>
                    <a:pt x="369" y="469"/>
                  </a:lnTo>
                  <a:lnTo>
                    <a:pt x="388" y="422"/>
                  </a:lnTo>
                  <a:lnTo>
                    <a:pt x="400" y="370"/>
                  </a:lnTo>
                  <a:lnTo>
                    <a:pt x="404" y="316"/>
                  </a:lnTo>
                  <a:lnTo>
                    <a:pt x="403" y="282"/>
                  </a:lnTo>
                  <a:lnTo>
                    <a:pt x="397" y="250"/>
                  </a:lnTo>
                  <a:lnTo>
                    <a:pt x="390" y="218"/>
                  </a:lnTo>
                  <a:lnTo>
                    <a:pt x="380" y="187"/>
                  </a:lnTo>
                  <a:lnTo>
                    <a:pt x="366" y="159"/>
                  </a:lnTo>
                  <a:lnTo>
                    <a:pt x="350" y="130"/>
                  </a:lnTo>
                  <a:lnTo>
                    <a:pt x="332" y="105"/>
                  </a:lnTo>
                  <a:lnTo>
                    <a:pt x="310" y="82"/>
                  </a:lnTo>
                  <a:close/>
                </a:path>
              </a:pathLst>
            </a:custGeom>
            <a:solidFill>
              <a:srgbClr val="AFED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9" name="Freeform 55"/>
            <p:cNvSpPr>
              <a:spLocks/>
            </p:cNvSpPr>
            <p:nvPr/>
          </p:nvSpPr>
          <p:spPr bwMode="auto">
            <a:xfrm>
              <a:off x="4609" y="3003"/>
              <a:ext cx="47" cy="65"/>
            </a:xfrm>
            <a:custGeom>
              <a:avLst/>
              <a:gdLst/>
              <a:ahLst/>
              <a:cxnLst>
                <a:cxn ang="0">
                  <a:pos x="70" y="195"/>
                </a:cxn>
                <a:cxn ang="0">
                  <a:pos x="85" y="193"/>
                </a:cxn>
                <a:cxn ang="0">
                  <a:pos x="97" y="187"/>
                </a:cxn>
                <a:cxn ang="0">
                  <a:pos x="110" y="179"/>
                </a:cxn>
                <a:cxn ang="0">
                  <a:pos x="120" y="166"/>
                </a:cxn>
                <a:cxn ang="0">
                  <a:pos x="129" y="151"/>
                </a:cxn>
                <a:cxn ang="0">
                  <a:pos x="135" y="135"/>
                </a:cxn>
                <a:cxn ang="0">
                  <a:pos x="139" y="118"/>
                </a:cxn>
                <a:cxn ang="0">
                  <a:pos x="141" y="97"/>
                </a:cxn>
                <a:cxn ang="0">
                  <a:pos x="139" y="78"/>
                </a:cxn>
                <a:cxn ang="0">
                  <a:pos x="135" y="59"/>
                </a:cxn>
                <a:cxn ang="0">
                  <a:pos x="129" y="43"/>
                </a:cxn>
                <a:cxn ang="0">
                  <a:pos x="120" y="28"/>
                </a:cxn>
                <a:cxn ang="0">
                  <a:pos x="110" y="16"/>
                </a:cxn>
                <a:cxn ang="0">
                  <a:pos x="97" y="8"/>
                </a:cxn>
                <a:cxn ang="0">
                  <a:pos x="85" y="1"/>
                </a:cxn>
                <a:cxn ang="0">
                  <a:pos x="70" y="0"/>
                </a:cxn>
                <a:cxn ang="0">
                  <a:pos x="55" y="1"/>
                </a:cxn>
                <a:cxn ang="0">
                  <a:pos x="43" y="8"/>
                </a:cxn>
                <a:cxn ang="0">
                  <a:pos x="31" y="16"/>
                </a:cxn>
                <a:cxn ang="0">
                  <a:pos x="20" y="28"/>
                </a:cxn>
                <a:cxn ang="0">
                  <a:pos x="12" y="43"/>
                </a:cxn>
                <a:cxn ang="0">
                  <a:pos x="5" y="59"/>
                </a:cxn>
                <a:cxn ang="0">
                  <a:pos x="1" y="78"/>
                </a:cxn>
                <a:cxn ang="0">
                  <a:pos x="0" y="97"/>
                </a:cxn>
                <a:cxn ang="0">
                  <a:pos x="1" y="118"/>
                </a:cxn>
                <a:cxn ang="0">
                  <a:pos x="5" y="135"/>
                </a:cxn>
                <a:cxn ang="0">
                  <a:pos x="12" y="151"/>
                </a:cxn>
                <a:cxn ang="0">
                  <a:pos x="20" y="166"/>
                </a:cxn>
                <a:cxn ang="0">
                  <a:pos x="31" y="179"/>
                </a:cxn>
                <a:cxn ang="0">
                  <a:pos x="43" y="187"/>
                </a:cxn>
                <a:cxn ang="0">
                  <a:pos x="55" y="193"/>
                </a:cxn>
                <a:cxn ang="0">
                  <a:pos x="70" y="195"/>
                </a:cxn>
              </a:cxnLst>
              <a:rect l="0" t="0" r="r" b="b"/>
              <a:pathLst>
                <a:path w="141" h="195">
                  <a:moveTo>
                    <a:pt x="70" y="195"/>
                  </a:moveTo>
                  <a:lnTo>
                    <a:pt x="85" y="193"/>
                  </a:lnTo>
                  <a:lnTo>
                    <a:pt x="97" y="187"/>
                  </a:lnTo>
                  <a:lnTo>
                    <a:pt x="110" y="179"/>
                  </a:lnTo>
                  <a:lnTo>
                    <a:pt x="120" y="166"/>
                  </a:lnTo>
                  <a:lnTo>
                    <a:pt x="129" y="151"/>
                  </a:lnTo>
                  <a:lnTo>
                    <a:pt x="135" y="135"/>
                  </a:lnTo>
                  <a:lnTo>
                    <a:pt x="139" y="118"/>
                  </a:lnTo>
                  <a:lnTo>
                    <a:pt x="141" y="97"/>
                  </a:lnTo>
                  <a:lnTo>
                    <a:pt x="139" y="78"/>
                  </a:lnTo>
                  <a:lnTo>
                    <a:pt x="135" y="59"/>
                  </a:lnTo>
                  <a:lnTo>
                    <a:pt x="129" y="43"/>
                  </a:lnTo>
                  <a:lnTo>
                    <a:pt x="120" y="28"/>
                  </a:lnTo>
                  <a:lnTo>
                    <a:pt x="110" y="16"/>
                  </a:lnTo>
                  <a:lnTo>
                    <a:pt x="97" y="8"/>
                  </a:lnTo>
                  <a:lnTo>
                    <a:pt x="85" y="1"/>
                  </a:lnTo>
                  <a:lnTo>
                    <a:pt x="70" y="0"/>
                  </a:lnTo>
                  <a:lnTo>
                    <a:pt x="55" y="1"/>
                  </a:lnTo>
                  <a:lnTo>
                    <a:pt x="43" y="8"/>
                  </a:lnTo>
                  <a:lnTo>
                    <a:pt x="31" y="16"/>
                  </a:lnTo>
                  <a:lnTo>
                    <a:pt x="20" y="28"/>
                  </a:lnTo>
                  <a:lnTo>
                    <a:pt x="12" y="43"/>
                  </a:lnTo>
                  <a:lnTo>
                    <a:pt x="5" y="59"/>
                  </a:lnTo>
                  <a:lnTo>
                    <a:pt x="1" y="78"/>
                  </a:lnTo>
                  <a:lnTo>
                    <a:pt x="0" y="97"/>
                  </a:lnTo>
                  <a:lnTo>
                    <a:pt x="1" y="118"/>
                  </a:lnTo>
                  <a:lnTo>
                    <a:pt x="5" y="135"/>
                  </a:lnTo>
                  <a:lnTo>
                    <a:pt x="12" y="151"/>
                  </a:lnTo>
                  <a:lnTo>
                    <a:pt x="20" y="166"/>
                  </a:lnTo>
                  <a:lnTo>
                    <a:pt x="31" y="179"/>
                  </a:lnTo>
                  <a:lnTo>
                    <a:pt x="43" y="187"/>
                  </a:lnTo>
                  <a:lnTo>
                    <a:pt x="55" y="193"/>
                  </a:lnTo>
                  <a:lnTo>
                    <a:pt x="70" y="1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0" name="Freeform 56"/>
            <p:cNvSpPr>
              <a:spLocks/>
            </p:cNvSpPr>
            <p:nvPr/>
          </p:nvSpPr>
          <p:spPr bwMode="auto">
            <a:xfrm>
              <a:off x="4637" y="3016"/>
              <a:ext cx="13" cy="16"/>
            </a:xfrm>
            <a:custGeom>
              <a:avLst/>
              <a:gdLst/>
              <a:ahLst/>
              <a:cxnLst>
                <a:cxn ang="0">
                  <a:pos x="19" y="48"/>
                </a:cxn>
                <a:cxn ang="0">
                  <a:pos x="27" y="46"/>
                </a:cxn>
                <a:cxn ang="0">
                  <a:pos x="34" y="41"/>
                </a:cxn>
                <a:cxn ang="0">
                  <a:pos x="38" y="33"/>
                </a:cxn>
                <a:cxn ang="0">
                  <a:pos x="39" y="25"/>
                </a:cxn>
                <a:cxn ang="0">
                  <a:pos x="38" y="15"/>
                </a:cxn>
                <a:cxn ang="0">
                  <a:pos x="34" y="7"/>
                </a:cxn>
                <a:cxn ang="0">
                  <a:pos x="27" y="2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5" y="7"/>
                </a:cxn>
                <a:cxn ang="0">
                  <a:pos x="1" y="15"/>
                </a:cxn>
                <a:cxn ang="0">
                  <a:pos x="0" y="25"/>
                </a:cxn>
                <a:cxn ang="0">
                  <a:pos x="1" y="33"/>
                </a:cxn>
                <a:cxn ang="0">
                  <a:pos x="5" y="41"/>
                </a:cxn>
                <a:cxn ang="0">
                  <a:pos x="11" y="46"/>
                </a:cxn>
                <a:cxn ang="0">
                  <a:pos x="19" y="48"/>
                </a:cxn>
              </a:cxnLst>
              <a:rect l="0" t="0" r="r" b="b"/>
              <a:pathLst>
                <a:path w="39" h="48">
                  <a:moveTo>
                    <a:pt x="19" y="48"/>
                  </a:moveTo>
                  <a:lnTo>
                    <a:pt x="27" y="46"/>
                  </a:lnTo>
                  <a:lnTo>
                    <a:pt x="34" y="41"/>
                  </a:lnTo>
                  <a:lnTo>
                    <a:pt x="38" y="33"/>
                  </a:lnTo>
                  <a:lnTo>
                    <a:pt x="39" y="25"/>
                  </a:lnTo>
                  <a:lnTo>
                    <a:pt x="38" y="15"/>
                  </a:lnTo>
                  <a:lnTo>
                    <a:pt x="34" y="7"/>
                  </a:lnTo>
                  <a:lnTo>
                    <a:pt x="27" y="2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5" y="7"/>
                  </a:lnTo>
                  <a:lnTo>
                    <a:pt x="1" y="15"/>
                  </a:lnTo>
                  <a:lnTo>
                    <a:pt x="0" y="25"/>
                  </a:lnTo>
                  <a:lnTo>
                    <a:pt x="1" y="33"/>
                  </a:lnTo>
                  <a:lnTo>
                    <a:pt x="5" y="41"/>
                  </a:lnTo>
                  <a:lnTo>
                    <a:pt x="11" y="46"/>
                  </a:lnTo>
                  <a:lnTo>
                    <a:pt x="19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1" name="Freeform 57"/>
            <p:cNvSpPr>
              <a:spLocks/>
            </p:cNvSpPr>
            <p:nvPr/>
          </p:nvSpPr>
          <p:spPr bwMode="auto">
            <a:xfrm>
              <a:off x="4676" y="3003"/>
              <a:ext cx="47" cy="65"/>
            </a:xfrm>
            <a:custGeom>
              <a:avLst/>
              <a:gdLst/>
              <a:ahLst/>
              <a:cxnLst>
                <a:cxn ang="0">
                  <a:pos x="69" y="195"/>
                </a:cxn>
                <a:cxn ang="0">
                  <a:pos x="84" y="193"/>
                </a:cxn>
                <a:cxn ang="0">
                  <a:pos x="97" y="187"/>
                </a:cxn>
                <a:cxn ang="0">
                  <a:pos x="109" y="179"/>
                </a:cxn>
                <a:cxn ang="0">
                  <a:pos x="119" y="166"/>
                </a:cxn>
                <a:cxn ang="0">
                  <a:pos x="128" y="151"/>
                </a:cxn>
                <a:cxn ang="0">
                  <a:pos x="135" y="135"/>
                </a:cxn>
                <a:cxn ang="0">
                  <a:pos x="139" y="118"/>
                </a:cxn>
                <a:cxn ang="0">
                  <a:pos x="141" y="97"/>
                </a:cxn>
                <a:cxn ang="0">
                  <a:pos x="139" y="78"/>
                </a:cxn>
                <a:cxn ang="0">
                  <a:pos x="135" y="59"/>
                </a:cxn>
                <a:cxn ang="0">
                  <a:pos x="128" y="43"/>
                </a:cxn>
                <a:cxn ang="0">
                  <a:pos x="119" y="28"/>
                </a:cxn>
                <a:cxn ang="0">
                  <a:pos x="109" y="16"/>
                </a:cxn>
                <a:cxn ang="0">
                  <a:pos x="97" y="8"/>
                </a:cxn>
                <a:cxn ang="0">
                  <a:pos x="84" y="1"/>
                </a:cxn>
                <a:cxn ang="0">
                  <a:pos x="69" y="0"/>
                </a:cxn>
                <a:cxn ang="0">
                  <a:pos x="55" y="1"/>
                </a:cxn>
                <a:cxn ang="0">
                  <a:pos x="42" y="8"/>
                </a:cxn>
                <a:cxn ang="0">
                  <a:pos x="31" y="16"/>
                </a:cxn>
                <a:cxn ang="0">
                  <a:pos x="20" y="28"/>
                </a:cxn>
                <a:cxn ang="0">
                  <a:pos x="12" y="43"/>
                </a:cxn>
                <a:cxn ang="0">
                  <a:pos x="5" y="59"/>
                </a:cxn>
                <a:cxn ang="0">
                  <a:pos x="1" y="78"/>
                </a:cxn>
                <a:cxn ang="0">
                  <a:pos x="0" y="97"/>
                </a:cxn>
                <a:cxn ang="0">
                  <a:pos x="1" y="118"/>
                </a:cxn>
                <a:cxn ang="0">
                  <a:pos x="5" y="135"/>
                </a:cxn>
                <a:cxn ang="0">
                  <a:pos x="12" y="151"/>
                </a:cxn>
                <a:cxn ang="0">
                  <a:pos x="20" y="166"/>
                </a:cxn>
                <a:cxn ang="0">
                  <a:pos x="31" y="179"/>
                </a:cxn>
                <a:cxn ang="0">
                  <a:pos x="42" y="187"/>
                </a:cxn>
                <a:cxn ang="0">
                  <a:pos x="55" y="193"/>
                </a:cxn>
                <a:cxn ang="0">
                  <a:pos x="69" y="195"/>
                </a:cxn>
              </a:cxnLst>
              <a:rect l="0" t="0" r="r" b="b"/>
              <a:pathLst>
                <a:path w="141" h="195">
                  <a:moveTo>
                    <a:pt x="69" y="195"/>
                  </a:moveTo>
                  <a:lnTo>
                    <a:pt x="84" y="193"/>
                  </a:lnTo>
                  <a:lnTo>
                    <a:pt x="97" y="187"/>
                  </a:lnTo>
                  <a:lnTo>
                    <a:pt x="109" y="179"/>
                  </a:lnTo>
                  <a:lnTo>
                    <a:pt x="119" y="166"/>
                  </a:lnTo>
                  <a:lnTo>
                    <a:pt x="128" y="151"/>
                  </a:lnTo>
                  <a:lnTo>
                    <a:pt x="135" y="135"/>
                  </a:lnTo>
                  <a:lnTo>
                    <a:pt x="139" y="118"/>
                  </a:lnTo>
                  <a:lnTo>
                    <a:pt x="141" y="97"/>
                  </a:lnTo>
                  <a:lnTo>
                    <a:pt x="139" y="78"/>
                  </a:lnTo>
                  <a:lnTo>
                    <a:pt x="135" y="59"/>
                  </a:lnTo>
                  <a:lnTo>
                    <a:pt x="128" y="43"/>
                  </a:lnTo>
                  <a:lnTo>
                    <a:pt x="119" y="28"/>
                  </a:lnTo>
                  <a:lnTo>
                    <a:pt x="109" y="16"/>
                  </a:lnTo>
                  <a:lnTo>
                    <a:pt x="97" y="8"/>
                  </a:lnTo>
                  <a:lnTo>
                    <a:pt x="84" y="1"/>
                  </a:lnTo>
                  <a:lnTo>
                    <a:pt x="69" y="0"/>
                  </a:lnTo>
                  <a:lnTo>
                    <a:pt x="55" y="1"/>
                  </a:lnTo>
                  <a:lnTo>
                    <a:pt x="42" y="8"/>
                  </a:lnTo>
                  <a:lnTo>
                    <a:pt x="31" y="16"/>
                  </a:lnTo>
                  <a:lnTo>
                    <a:pt x="20" y="28"/>
                  </a:lnTo>
                  <a:lnTo>
                    <a:pt x="12" y="43"/>
                  </a:lnTo>
                  <a:lnTo>
                    <a:pt x="5" y="59"/>
                  </a:lnTo>
                  <a:lnTo>
                    <a:pt x="1" y="78"/>
                  </a:lnTo>
                  <a:lnTo>
                    <a:pt x="0" y="97"/>
                  </a:lnTo>
                  <a:lnTo>
                    <a:pt x="1" y="118"/>
                  </a:lnTo>
                  <a:lnTo>
                    <a:pt x="5" y="135"/>
                  </a:lnTo>
                  <a:lnTo>
                    <a:pt x="12" y="151"/>
                  </a:lnTo>
                  <a:lnTo>
                    <a:pt x="20" y="166"/>
                  </a:lnTo>
                  <a:lnTo>
                    <a:pt x="31" y="179"/>
                  </a:lnTo>
                  <a:lnTo>
                    <a:pt x="42" y="187"/>
                  </a:lnTo>
                  <a:lnTo>
                    <a:pt x="55" y="193"/>
                  </a:lnTo>
                  <a:lnTo>
                    <a:pt x="69" y="1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2" name="Freeform 58"/>
            <p:cNvSpPr>
              <a:spLocks/>
            </p:cNvSpPr>
            <p:nvPr/>
          </p:nvSpPr>
          <p:spPr bwMode="auto">
            <a:xfrm>
              <a:off x="4704" y="3016"/>
              <a:ext cx="13" cy="16"/>
            </a:xfrm>
            <a:custGeom>
              <a:avLst/>
              <a:gdLst/>
              <a:ahLst/>
              <a:cxnLst>
                <a:cxn ang="0">
                  <a:pos x="21" y="48"/>
                </a:cxn>
                <a:cxn ang="0">
                  <a:pos x="29" y="46"/>
                </a:cxn>
                <a:cxn ang="0">
                  <a:pos x="34" y="41"/>
                </a:cxn>
                <a:cxn ang="0">
                  <a:pos x="38" y="33"/>
                </a:cxn>
                <a:cxn ang="0">
                  <a:pos x="40" y="25"/>
                </a:cxn>
                <a:cxn ang="0">
                  <a:pos x="38" y="15"/>
                </a:cxn>
                <a:cxn ang="0">
                  <a:pos x="34" y="7"/>
                </a:cxn>
                <a:cxn ang="0">
                  <a:pos x="29" y="2"/>
                </a:cxn>
                <a:cxn ang="0">
                  <a:pos x="21" y="0"/>
                </a:cxn>
                <a:cxn ang="0">
                  <a:pos x="13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3"/>
                </a:cxn>
                <a:cxn ang="0">
                  <a:pos x="7" y="41"/>
                </a:cxn>
                <a:cxn ang="0">
                  <a:pos x="13" y="46"/>
                </a:cxn>
                <a:cxn ang="0">
                  <a:pos x="21" y="48"/>
                </a:cxn>
              </a:cxnLst>
              <a:rect l="0" t="0" r="r" b="b"/>
              <a:pathLst>
                <a:path w="40" h="48">
                  <a:moveTo>
                    <a:pt x="21" y="48"/>
                  </a:moveTo>
                  <a:lnTo>
                    <a:pt x="29" y="46"/>
                  </a:lnTo>
                  <a:lnTo>
                    <a:pt x="34" y="41"/>
                  </a:lnTo>
                  <a:lnTo>
                    <a:pt x="38" y="33"/>
                  </a:lnTo>
                  <a:lnTo>
                    <a:pt x="40" y="25"/>
                  </a:lnTo>
                  <a:lnTo>
                    <a:pt x="38" y="15"/>
                  </a:lnTo>
                  <a:lnTo>
                    <a:pt x="34" y="7"/>
                  </a:lnTo>
                  <a:lnTo>
                    <a:pt x="29" y="2"/>
                  </a:lnTo>
                  <a:lnTo>
                    <a:pt x="21" y="0"/>
                  </a:lnTo>
                  <a:lnTo>
                    <a:pt x="13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3"/>
                  </a:lnTo>
                  <a:lnTo>
                    <a:pt x="7" y="41"/>
                  </a:lnTo>
                  <a:lnTo>
                    <a:pt x="13" y="46"/>
                  </a:lnTo>
                  <a:lnTo>
                    <a:pt x="21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3" name="Freeform 59"/>
            <p:cNvSpPr>
              <a:spLocks/>
            </p:cNvSpPr>
            <p:nvPr/>
          </p:nvSpPr>
          <p:spPr bwMode="auto">
            <a:xfrm>
              <a:off x="4563" y="2920"/>
              <a:ext cx="33" cy="39"/>
            </a:xfrm>
            <a:custGeom>
              <a:avLst/>
              <a:gdLst/>
              <a:ahLst/>
              <a:cxnLst>
                <a:cxn ang="0">
                  <a:pos x="97" y="103"/>
                </a:cxn>
                <a:cxn ang="0">
                  <a:pos x="16" y="3"/>
                </a:cxn>
                <a:cxn ang="0">
                  <a:pos x="16" y="3"/>
                </a:cxn>
                <a:cxn ang="0">
                  <a:pos x="13" y="0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9"/>
                </a:cxn>
                <a:cxn ang="0">
                  <a:pos x="0" y="11"/>
                </a:cxn>
                <a:cxn ang="0">
                  <a:pos x="1" y="15"/>
                </a:cxn>
                <a:cxn ang="0">
                  <a:pos x="1" y="15"/>
                </a:cxn>
                <a:cxn ang="0">
                  <a:pos x="82" y="116"/>
                </a:cxn>
                <a:cxn ang="0">
                  <a:pos x="82" y="116"/>
                </a:cxn>
                <a:cxn ang="0">
                  <a:pos x="85" y="118"/>
                </a:cxn>
                <a:cxn ang="0">
                  <a:pos x="89" y="118"/>
                </a:cxn>
                <a:cxn ang="0">
                  <a:pos x="93" y="118"/>
                </a:cxn>
                <a:cxn ang="0">
                  <a:pos x="96" y="117"/>
                </a:cxn>
                <a:cxn ang="0">
                  <a:pos x="99" y="114"/>
                </a:cxn>
                <a:cxn ang="0">
                  <a:pos x="100" y="110"/>
                </a:cxn>
                <a:cxn ang="0">
                  <a:pos x="100" y="106"/>
                </a:cxn>
                <a:cxn ang="0">
                  <a:pos x="97" y="103"/>
                </a:cxn>
                <a:cxn ang="0">
                  <a:pos x="97" y="103"/>
                </a:cxn>
              </a:cxnLst>
              <a:rect l="0" t="0" r="r" b="b"/>
              <a:pathLst>
                <a:path w="100" h="118">
                  <a:moveTo>
                    <a:pt x="97" y="103"/>
                  </a:moveTo>
                  <a:lnTo>
                    <a:pt x="16" y="3"/>
                  </a:lnTo>
                  <a:lnTo>
                    <a:pt x="16" y="3"/>
                  </a:lnTo>
                  <a:lnTo>
                    <a:pt x="13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11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82" y="116"/>
                  </a:lnTo>
                  <a:lnTo>
                    <a:pt x="82" y="116"/>
                  </a:lnTo>
                  <a:lnTo>
                    <a:pt x="85" y="118"/>
                  </a:lnTo>
                  <a:lnTo>
                    <a:pt x="89" y="118"/>
                  </a:lnTo>
                  <a:lnTo>
                    <a:pt x="93" y="118"/>
                  </a:lnTo>
                  <a:lnTo>
                    <a:pt x="96" y="117"/>
                  </a:lnTo>
                  <a:lnTo>
                    <a:pt x="99" y="114"/>
                  </a:lnTo>
                  <a:lnTo>
                    <a:pt x="100" y="110"/>
                  </a:lnTo>
                  <a:lnTo>
                    <a:pt x="100" y="106"/>
                  </a:lnTo>
                  <a:lnTo>
                    <a:pt x="97" y="103"/>
                  </a:lnTo>
                  <a:lnTo>
                    <a:pt x="97" y="1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4" name="Freeform 60"/>
            <p:cNvSpPr>
              <a:spLocks/>
            </p:cNvSpPr>
            <p:nvPr/>
          </p:nvSpPr>
          <p:spPr bwMode="auto">
            <a:xfrm>
              <a:off x="4536" y="2890"/>
              <a:ext cx="45" cy="45"/>
            </a:xfrm>
            <a:custGeom>
              <a:avLst/>
              <a:gdLst/>
              <a:ahLst/>
              <a:cxnLst>
                <a:cxn ang="0">
                  <a:pos x="116" y="19"/>
                </a:cxn>
                <a:cxn ang="0">
                  <a:pos x="110" y="15"/>
                </a:cxn>
                <a:cxn ang="0">
                  <a:pos x="105" y="11"/>
                </a:cxn>
                <a:cxn ang="0">
                  <a:pos x="99" y="8"/>
                </a:cxn>
                <a:cxn ang="0">
                  <a:pos x="94" y="6"/>
                </a:cxn>
                <a:cxn ang="0">
                  <a:pos x="87" y="3"/>
                </a:cxn>
                <a:cxn ang="0">
                  <a:pos x="82" y="2"/>
                </a:cxn>
                <a:cxn ang="0">
                  <a:pos x="75" y="0"/>
                </a:cxn>
                <a:cxn ang="0">
                  <a:pos x="68" y="0"/>
                </a:cxn>
                <a:cxn ang="0">
                  <a:pos x="55" y="2"/>
                </a:cxn>
                <a:cxn ang="0">
                  <a:pos x="41" y="6"/>
                </a:cxn>
                <a:cxn ang="0">
                  <a:pos x="30" y="11"/>
                </a:cxn>
                <a:cxn ang="0">
                  <a:pos x="21" y="19"/>
                </a:cxn>
                <a:cxn ang="0">
                  <a:pos x="11" y="30"/>
                </a:cxn>
                <a:cxn ang="0">
                  <a:pos x="6" y="41"/>
                </a:cxn>
                <a:cxn ang="0">
                  <a:pos x="2" y="53"/>
                </a:cxn>
                <a:cxn ang="0">
                  <a:pos x="0" y="67"/>
                </a:cxn>
                <a:cxn ang="0">
                  <a:pos x="2" y="80"/>
                </a:cxn>
                <a:cxn ang="0">
                  <a:pos x="6" y="92"/>
                </a:cxn>
                <a:cxn ang="0">
                  <a:pos x="11" y="105"/>
                </a:cxn>
                <a:cxn ang="0">
                  <a:pos x="21" y="114"/>
                </a:cxn>
                <a:cxn ang="0">
                  <a:pos x="26" y="118"/>
                </a:cxn>
                <a:cxn ang="0">
                  <a:pos x="30" y="122"/>
                </a:cxn>
                <a:cxn ang="0">
                  <a:pos x="37" y="126"/>
                </a:cxn>
                <a:cxn ang="0">
                  <a:pos x="42" y="129"/>
                </a:cxn>
                <a:cxn ang="0">
                  <a:pos x="49" y="132"/>
                </a:cxn>
                <a:cxn ang="0">
                  <a:pos x="55" y="133"/>
                </a:cxn>
                <a:cxn ang="0">
                  <a:pos x="61" y="134"/>
                </a:cxn>
                <a:cxn ang="0">
                  <a:pos x="68" y="134"/>
                </a:cxn>
                <a:cxn ang="0">
                  <a:pos x="75" y="134"/>
                </a:cxn>
                <a:cxn ang="0">
                  <a:pos x="82" y="133"/>
                </a:cxn>
                <a:cxn ang="0">
                  <a:pos x="87" y="132"/>
                </a:cxn>
                <a:cxn ang="0">
                  <a:pos x="94" y="129"/>
                </a:cxn>
                <a:cxn ang="0">
                  <a:pos x="99" y="126"/>
                </a:cxn>
                <a:cxn ang="0">
                  <a:pos x="105" y="122"/>
                </a:cxn>
                <a:cxn ang="0">
                  <a:pos x="110" y="118"/>
                </a:cxn>
                <a:cxn ang="0">
                  <a:pos x="116" y="114"/>
                </a:cxn>
                <a:cxn ang="0">
                  <a:pos x="124" y="105"/>
                </a:cxn>
                <a:cxn ang="0">
                  <a:pos x="129" y="92"/>
                </a:cxn>
                <a:cxn ang="0">
                  <a:pos x="133" y="80"/>
                </a:cxn>
                <a:cxn ang="0">
                  <a:pos x="135" y="67"/>
                </a:cxn>
                <a:cxn ang="0">
                  <a:pos x="133" y="53"/>
                </a:cxn>
                <a:cxn ang="0">
                  <a:pos x="129" y="41"/>
                </a:cxn>
                <a:cxn ang="0">
                  <a:pos x="124" y="29"/>
                </a:cxn>
                <a:cxn ang="0">
                  <a:pos x="116" y="19"/>
                </a:cxn>
              </a:cxnLst>
              <a:rect l="0" t="0" r="r" b="b"/>
              <a:pathLst>
                <a:path w="135" h="134">
                  <a:moveTo>
                    <a:pt x="116" y="19"/>
                  </a:moveTo>
                  <a:lnTo>
                    <a:pt x="110" y="15"/>
                  </a:lnTo>
                  <a:lnTo>
                    <a:pt x="105" y="11"/>
                  </a:lnTo>
                  <a:lnTo>
                    <a:pt x="99" y="8"/>
                  </a:lnTo>
                  <a:lnTo>
                    <a:pt x="94" y="6"/>
                  </a:lnTo>
                  <a:lnTo>
                    <a:pt x="87" y="3"/>
                  </a:lnTo>
                  <a:lnTo>
                    <a:pt x="82" y="2"/>
                  </a:lnTo>
                  <a:lnTo>
                    <a:pt x="75" y="0"/>
                  </a:lnTo>
                  <a:lnTo>
                    <a:pt x="68" y="0"/>
                  </a:lnTo>
                  <a:lnTo>
                    <a:pt x="55" y="2"/>
                  </a:lnTo>
                  <a:lnTo>
                    <a:pt x="41" y="6"/>
                  </a:lnTo>
                  <a:lnTo>
                    <a:pt x="30" y="11"/>
                  </a:lnTo>
                  <a:lnTo>
                    <a:pt x="21" y="19"/>
                  </a:lnTo>
                  <a:lnTo>
                    <a:pt x="11" y="30"/>
                  </a:lnTo>
                  <a:lnTo>
                    <a:pt x="6" y="41"/>
                  </a:lnTo>
                  <a:lnTo>
                    <a:pt x="2" y="53"/>
                  </a:lnTo>
                  <a:lnTo>
                    <a:pt x="0" y="67"/>
                  </a:lnTo>
                  <a:lnTo>
                    <a:pt x="2" y="80"/>
                  </a:lnTo>
                  <a:lnTo>
                    <a:pt x="6" y="92"/>
                  </a:lnTo>
                  <a:lnTo>
                    <a:pt x="11" y="105"/>
                  </a:lnTo>
                  <a:lnTo>
                    <a:pt x="21" y="114"/>
                  </a:lnTo>
                  <a:lnTo>
                    <a:pt x="26" y="118"/>
                  </a:lnTo>
                  <a:lnTo>
                    <a:pt x="30" y="122"/>
                  </a:lnTo>
                  <a:lnTo>
                    <a:pt x="37" y="126"/>
                  </a:lnTo>
                  <a:lnTo>
                    <a:pt x="42" y="129"/>
                  </a:lnTo>
                  <a:lnTo>
                    <a:pt x="49" y="132"/>
                  </a:lnTo>
                  <a:lnTo>
                    <a:pt x="55" y="133"/>
                  </a:lnTo>
                  <a:lnTo>
                    <a:pt x="61" y="134"/>
                  </a:lnTo>
                  <a:lnTo>
                    <a:pt x="68" y="134"/>
                  </a:lnTo>
                  <a:lnTo>
                    <a:pt x="75" y="134"/>
                  </a:lnTo>
                  <a:lnTo>
                    <a:pt x="82" y="133"/>
                  </a:lnTo>
                  <a:lnTo>
                    <a:pt x="87" y="132"/>
                  </a:lnTo>
                  <a:lnTo>
                    <a:pt x="94" y="129"/>
                  </a:lnTo>
                  <a:lnTo>
                    <a:pt x="99" y="126"/>
                  </a:lnTo>
                  <a:lnTo>
                    <a:pt x="105" y="122"/>
                  </a:lnTo>
                  <a:lnTo>
                    <a:pt x="110" y="118"/>
                  </a:lnTo>
                  <a:lnTo>
                    <a:pt x="116" y="114"/>
                  </a:lnTo>
                  <a:lnTo>
                    <a:pt x="124" y="105"/>
                  </a:lnTo>
                  <a:lnTo>
                    <a:pt x="129" y="92"/>
                  </a:lnTo>
                  <a:lnTo>
                    <a:pt x="133" y="80"/>
                  </a:lnTo>
                  <a:lnTo>
                    <a:pt x="135" y="67"/>
                  </a:lnTo>
                  <a:lnTo>
                    <a:pt x="133" y="53"/>
                  </a:lnTo>
                  <a:lnTo>
                    <a:pt x="129" y="41"/>
                  </a:lnTo>
                  <a:lnTo>
                    <a:pt x="124" y="29"/>
                  </a:lnTo>
                  <a:lnTo>
                    <a:pt x="116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5" name="Freeform 61"/>
            <p:cNvSpPr>
              <a:spLocks/>
            </p:cNvSpPr>
            <p:nvPr/>
          </p:nvSpPr>
          <p:spPr bwMode="auto">
            <a:xfrm>
              <a:off x="4547" y="2901"/>
              <a:ext cx="23" cy="23"/>
            </a:xfrm>
            <a:custGeom>
              <a:avLst/>
              <a:gdLst/>
              <a:ahLst/>
              <a:cxnLst>
                <a:cxn ang="0">
                  <a:pos x="34" y="68"/>
                </a:cxn>
                <a:cxn ang="0">
                  <a:pos x="27" y="66"/>
                </a:cxn>
                <a:cxn ang="0">
                  <a:pos x="21" y="65"/>
                </a:cxn>
                <a:cxn ang="0">
                  <a:pos x="15" y="62"/>
                </a:cxn>
                <a:cxn ang="0">
                  <a:pos x="10" y="58"/>
                </a:cxn>
                <a:cxn ang="0">
                  <a:pos x="6" y="53"/>
                </a:cxn>
                <a:cxn ang="0">
                  <a:pos x="3" y="47"/>
                </a:cxn>
                <a:cxn ang="0">
                  <a:pos x="0" y="40"/>
                </a:cxn>
                <a:cxn ang="0">
                  <a:pos x="0" y="34"/>
                </a:cxn>
                <a:cxn ang="0">
                  <a:pos x="0" y="27"/>
                </a:cxn>
                <a:cxn ang="0">
                  <a:pos x="3" y="20"/>
                </a:cxn>
                <a:cxn ang="0">
                  <a:pos x="6" y="15"/>
                </a:cxn>
                <a:cxn ang="0">
                  <a:pos x="10" y="9"/>
                </a:cxn>
                <a:cxn ang="0">
                  <a:pos x="15" y="5"/>
                </a:cxn>
                <a:cxn ang="0">
                  <a:pos x="21" y="3"/>
                </a:cxn>
                <a:cxn ang="0">
                  <a:pos x="27" y="1"/>
                </a:cxn>
                <a:cxn ang="0">
                  <a:pos x="34" y="0"/>
                </a:cxn>
                <a:cxn ang="0">
                  <a:pos x="41" y="1"/>
                </a:cxn>
                <a:cxn ang="0">
                  <a:pos x="46" y="3"/>
                </a:cxn>
                <a:cxn ang="0">
                  <a:pos x="53" y="5"/>
                </a:cxn>
                <a:cxn ang="0">
                  <a:pos x="57" y="9"/>
                </a:cxn>
                <a:cxn ang="0">
                  <a:pos x="61" y="15"/>
                </a:cxn>
                <a:cxn ang="0">
                  <a:pos x="65" y="20"/>
                </a:cxn>
                <a:cxn ang="0">
                  <a:pos x="67" y="27"/>
                </a:cxn>
                <a:cxn ang="0">
                  <a:pos x="68" y="34"/>
                </a:cxn>
                <a:cxn ang="0">
                  <a:pos x="65" y="47"/>
                </a:cxn>
                <a:cxn ang="0">
                  <a:pos x="57" y="58"/>
                </a:cxn>
                <a:cxn ang="0">
                  <a:pos x="46" y="65"/>
                </a:cxn>
                <a:cxn ang="0">
                  <a:pos x="34" y="68"/>
                </a:cxn>
              </a:cxnLst>
              <a:rect l="0" t="0" r="r" b="b"/>
              <a:pathLst>
                <a:path w="68" h="68">
                  <a:moveTo>
                    <a:pt x="34" y="68"/>
                  </a:moveTo>
                  <a:lnTo>
                    <a:pt x="27" y="66"/>
                  </a:lnTo>
                  <a:lnTo>
                    <a:pt x="21" y="65"/>
                  </a:lnTo>
                  <a:lnTo>
                    <a:pt x="15" y="62"/>
                  </a:lnTo>
                  <a:lnTo>
                    <a:pt x="10" y="58"/>
                  </a:lnTo>
                  <a:lnTo>
                    <a:pt x="6" y="53"/>
                  </a:lnTo>
                  <a:lnTo>
                    <a:pt x="3" y="47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3" y="20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5" y="5"/>
                  </a:lnTo>
                  <a:lnTo>
                    <a:pt x="21" y="3"/>
                  </a:lnTo>
                  <a:lnTo>
                    <a:pt x="27" y="1"/>
                  </a:lnTo>
                  <a:lnTo>
                    <a:pt x="34" y="0"/>
                  </a:lnTo>
                  <a:lnTo>
                    <a:pt x="41" y="1"/>
                  </a:lnTo>
                  <a:lnTo>
                    <a:pt x="46" y="3"/>
                  </a:lnTo>
                  <a:lnTo>
                    <a:pt x="53" y="5"/>
                  </a:lnTo>
                  <a:lnTo>
                    <a:pt x="57" y="9"/>
                  </a:lnTo>
                  <a:lnTo>
                    <a:pt x="61" y="15"/>
                  </a:lnTo>
                  <a:lnTo>
                    <a:pt x="65" y="20"/>
                  </a:lnTo>
                  <a:lnTo>
                    <a:pt x="67" y="27"/>
                  </a:lnTo>
                  <a:lnTo>
                    <a:pt x="68" y="34"/>
                  </a:lnTo>
                  <a:lnTo>
                    <a:pt x="65" y="47"/>
                  </a:lnTo>
                  <a:lnTo>
                    <a:pt x="57" y="58"/>
                  </a:lnTo>
                  <a:lnTo>
                    <a:pt x="46" y="65"/>
                  </a:lnTo>
                  <a:lnTo>
                    <a:pt x="34" y="68"/>
                  </a:lnTo>
                  <a:close/>
                </a:path>
              </a:pathLst>
            </a:custGeom>
            <a:solidFill>
              <a:srgbClr val="8CE2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6" name="Freeform 62"/>
            <p:cNvSpPr>
              <a:spLocks/>
            </p:cNvSpPr>
            <p:nvPr/>
          </p:nvSpPr>
          <p:spPr bwMode="auto">
            <a:xfrm>
              <a:off x="4747" y="2920"/>
              <a:ext cx="34" cy="39"/>
            </a:xfrm>
            <a:custGeom>
              <a:avLst/>
              <a:gdLst/>
              <a:ahLst/>
              <a:cxnLst>
                <a:cxn ang="0">
                  <a:pos x="17" y="116"/>
                </a:cxn>
                <a:cxn ang="0">
                  <a:pos x="98" y="15"/>
                </a:cxn>
                <a:cxn ang="0">
                  <a:pos x="98" y="15"/>
                </a:cxn>
                <a:cxn ang="0">
                  <a:pos x="101" y="11"/>
                </a:cxn>
                <a:cxn ang="0">
                  <a:pos x="101" y="9"/>
                </a:cxn>
                <a:cxn ang="0">
                  <a:pos x="99" y="4"/>
                </a:cxn>
                <a:cxn ang="0">
                  <a:pos x="97" y="2"/>
                </a:cxn>
                <a:cxn ang="0">
                  <a:pos x="94" y="0"/>
                </a:cxn>
                <a:cxn ang="0">
                  <a:pos x="90" y="0"/>
                </a:cxn>
                <a:cxn ang="0">
                  <a:pos x="86" y="0"/>
                </a:cxn>
                <a:cxn ang="0">
                  <a:pos x="83" y="3"/>
                </a:cxn>
                <a:cxn ang="0">
                  <a:pos x="83" y="3"/>
                </a:cxn>
                <a:cxn ang="0">
                  <a:pos x="2" y="103"/>
                </a:cxn>
                <a:cxn ang="0">
                  <a:pos x="2" y="103"/>
                </a:cxn>
                <a:cxn ang="0">
                  <a:pos x="0" y="106"/>
                </a:cxn>
                <a:cxn ang="0">
                  <a:pos x="0" y="110"/>
                </a:cxn>
                <a:cxn ang="0">
                  <a:pos x="0" y="114"/>
                </a:cxn>
                <a:cxn ang="0">
                  <a:pos x="3" y="117"/>
                </a:cxn>
                <a:cxn ang="0">
                  <a:pos x="7" y="118"/>
                </a:cxn>
                <a:cxn ang="0">
                  <a:pos x="10" y="118"/>
                </a:cxn>
                <a:cxn ang="0">
                  <a:pos x="14" y="118"/>
                </a:cxn>
                <a:cxn ang="0">
                  <a:pos x="17" y="116"/>
                </a:cxn>
                <a:cxn ang="0">
                  <a:pos x="17" y="116"/>
                </a:cxn>
              </a:cxnLst>
              <a:rect l="0" t="0" r="r" b="b"/>
              <a:pathLst>
                <a:path w="101" h="118">
                  <a:moveTo>
                    <a:pt x="17" y="116"/>
                  </a:moveTo>
                  <a:lnTo>
                    <a:pt x="98" y="15"/>
                  </a:lnTo>
                  <a:lnTo>
                    <a:pt x="98" y="15"/>
                  </a:lnTo>
                  <a:lnTo>
                    <a:pt x="101" y="11"/>
                  </a:lnTo>
                  <a:lnTo>
                    <a:pt x="101" y="9"/>
                  </a:lnTo>
                  <a:lnTo>
                    <a:pt x="99" y="4"/>
                  </a:lnTo>
                  <a:lnTo>
                    <a:pt x="97" y="2"/>
                  </a:lnTo>
                  <a:lnTo>
                    <a:pt x="94" y="0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83" y="3"/>
                  </a:lnTo>
                  <a:lnTo>
                    <a:pt x="83" y="3"/>
                  </a:lnTo>
                  <a:lnTo>
                    <a:pt x="2" y="103"/>
                  </a:lnTo>
                  <a:lnTo>
                    <a:pt x="2" y="103"/>
                  </a:lnTo>
                  <a:lnTo>
                    <a:pt x="0" y="106"/>
                  </a:lnTo>
                  <a:lnTo>
                    <a:pt x="0" y="110"/>
                  </a:lnTo>
                  <a:lnTo>
                    <a:pt x="0" y="114"/>
                  </a:lnTo>
                  <a:lnTo>
                    <a:pt x="3" y="117"/>
                  </a:lnTo>
                  <a:lnTo>
                    <a:pt x="7" y="118"/>
                  </a:lnTo>
                  <a:lnTo>
                    <a:pt x="10" y="118"/>
                  </a:lnTo>
                  <a:lnTo>
                    <a:pt x="14" y="118"/>
                  </a:lnTo>
                  <a:lnTo>
                    <a:pt x="17" y="116"/>
                  </a:lnTo>
                  <a:lnTo>
                    <a:pt x="17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7" name="Freeform 63"/>
            <p:cNvSpPr>
              <a:spLocks/>
            </p:cNvSpPr>
            <p:nvPr/>
          </p:nvSpPr>
          <p:spPr bwMode="auto">
            <a:xfrm>
              <a:off x="4762" y="2890"/>
              <a:ext cx="45" cy="45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2" y="80"/>
                </a:cxn>
                <a:cxn ang="0">
                  <a:pos x="6" y="92"/>
                </a:cxn>
                <a:cxn ang="0">
                  <a:pos x="11" y="105"/>
                </a:cxn>
                <a:cxn ang="0">
                  <a:pos x="21" y="114"/>
                </a:cxn>
                <a:cxn ang="0">
                  <a:pos x="26" y="118"/>
                </a:cxn>
                <a:cxn ang="0">
                  <a:pos x="30" y="122"/>
                </a:cxn>
                <a:cxn ang="0">
                  <a:pos x="37" y="126"/>
                </a:cxn>
                <a:cxn ang="0">
                  <a:pos x="42" y="129"/>
                </a:cxn>
                <a:cxn ang="0">
                  <a:pos x="49" y="132"/>
                </a:cxn>
                <a:cxn ang="0">
                  <a:pos x="55" y="133"/>
                </a:cxn>
                <a:cxn ang="0">
                  <a:pos x="61" y="134"/>
                </a:cxn>
                <a:cxn ang="0">
                  <a:pos x="68" y="134"/>
                </a:cxn>
                <a:cxn ang="0">
                  <a:pos x="75" y="134"/>
                </a:cxn>
                <a:cxn ang="0">
                  <a:pos x="82" y="133"/>
                </a:cxn>
                <a:cxn ang="0">
                  <a:pos x="87" y="132"/>
                </a:cxn>
                <a:cxn ang="0">
                  <a:pos x="94" y="129"/>
                </a:cxn>
                <a:cxn ang="0">
                  <a:pos x="99" y="126"/>
                </a:cxn>
                <a:cxn ang="0">
                  <a:pos x="105" y="122"/>
                </a:cxn>
                <a:cxn ang="0">
                  <a:pos x="110" y="118"/>
                </a:cxn>
                <a:cxn ang="0">
                  <a:pos x="116" y="114"/>
                </a:cxn>
                <a:cxn ang="0">
                  <a:pos x="124" y="105"/>
                </a:cxn>
                <a:cxn ang="0">
                  <a:pos x="129" y="92"/>
                </a:cxn>
                <a:cxn ang="0">
                  <a:pos x="133" y="80"/>
                </a:cxn>
                <a:cxn ang="0">
                  <a:pos x="135" y="67"/>
                </a:cxn>
                <a:cxn ang="0">
                  <a:pos x="133" y="53"/>
                </a:cxn>
                <a:cxn ang="0">
                  <a:pos x="129" y="41"/>
                </a:cxn>
                <a:cxn ang="0">
                  <a:pos x="124" y="30"/>
                </a:cxn>
                <a:cxn ang="0">
                  <a:pos x="116" y="19"/>
                </a:cxn>
                <a:cxn ang="0">
                  <a:pos x="105" y="11"/>
                </a:cxn>
                <a:cxn ang="0">
                  <a:pos x="94" y="6"/>
                </a:cxn>
                <a:cxn ang="0">
                  <a:pos x="82" y="2"/>
                </a:cxn>
                <a:cxn ang="0">
                  <a:pos x="68" y="0"/>
                </a:cxn>
                <a:cxn ang="0">
                  <a:pos x="61" y="0"/>
                </a:cxn>
                <a:cxn ang="0">
                  <a:pos x="55" y="2"/>
                </a:cxn>
                <a:cxn ang="0">
                  <a:pos x="49" y="3"/>
                </a:cxn>
                <a:cxn ang="0">
                  <a:pos x="42" y="6"/>
                </a:cxn>
                <a:cxn ang="0">
                  <a:pos x="37" y="8"/>
                </a:cxn>
                <a:cxn ang="0">
                  <a:pos x="30" y="11"/>
                </a:cxn>
                <a:cxn ang="0">
                  <a:pos x="26" y="15"/>
                </a:cxn>
                <a:cxn ang="0">
                  <a:pos x="21" y="19"/>
                </a:cxn>
                <a:cxn ang="0">
                  <a:pos x="11" y="29"/>
                </a:cxn>
                <a:cxn ang="0">
                  <a:pos x="6" y="41"/>
                </a:cxn>
                <a:cxn ang="0">
                  <a:pos x="2" y="53"/>
                </a:cxn>
                <a:cxn ang="0">
                  <a:pos x="0" y="67"/>
                </a:cxn>
              </a:cxnLst>
              <a:rect l="0" t="0" r="r" b="b"/>
              <a:pathLst>
                <a:path w="135" h="134">
                  <a:moveTo>
                    <a:pt x="0" y="67"/>
                  </a:moveTo>
                  <a:lnTo>
                    <a:pt x="2" y="80"/>
                  </a:lnTo>
                  <a:lnTo>
                    <a:pt x="6" y="92"/>
                  </a:lnTo>
                  <a:lnTo>
                    <a:pt x="11" y="105"/>
                  </a:lnTo>
                  <a:lnTo>
                    <a:pt x="21" y="114"/>
                  </a:lnTo>
                  <a:lnTo>
                    <a:pt x="26" y="118"/>
                  </a:lnTo>
                  <a:lnTo>
                    <a:pt x="30" y="122"/>
                  </a:lnTo>
                  <a:lnTo>
                    <a:pt x="37" y="126"/>
                  </a:lnTo>
                  <a:lnTo>
                    <a:pt x="42" y="129"/>
                  </a:lnTo>
                  <a:lnTo>
                    <a:pt x="49" y="132"/>
                  </a:lnTo>
                  <a:lnTo>
                    <a:pt x="55" y="133"/>
                  </a:lnTo>
                  <a:lnTo>
                    <a:pt x="61" y="134"/>
                  </a:lnTo>
                  <a:lnTo>
                    <a:pt x="68" y="134"/>
                  </a:lnTo>
                  <a:lnTo>
                    <a:pt x="75" y="134"/>
                  </a:lnTo>
                  <a:lnTo>
                    <a:pt x="82" y="133"/>
                  </a:lnTo>
                  <a:lnTo>
                    <a:pt x="87" y="132"/>
                  </a:lnTo>
                  <a:lnTo>
                    <a:pt x="94" y="129"/>
                  </a:lnTo>
                  <a:lnTo>
                    <a:pt x="99" y="126"/>
                  </a:lnTo>
                  <a:lnTo>
                    <a:pt x="105" y="122"/>
                  </a:lnTo>
                  <a:lnTo>
                    <a:pt x="110" y="118"/>
                  </a:lnTo>
                  <a:lnTo>
                    <a:pt x="116" y="114"/>
                  </a:lnTo>
                  <a:lnTo>
                    <a:pt x="124" y="105"/>
                  </a:lnTo>
                  <a:lnTo>
                    <a:pt x="129" y="92"/>
                  </a:lnTo>
                  <a:lnTo>
                    <a:pt x="133" y="80"/>
                  </a:lnTo>
                  <a:lnTo>
                    <a:pt x="135" y="67"/>
                  </a:lnTo>
                  <a:lnTo>
                    <a:pt x="133" y="53"/>
                  </a:lnTo>
                  <a:lnTo>
                    <a:pt x="129" y="41"/>
                  </a:lnTo>
                  <a:lnTo>
                    <a:pt x="124" y="30"/>
                  </a:lnTo>
                  <a:lnTo>
                    <a:pt x="116" y="19"/>
                  </a:lnTo>
                  <a:lnTo>
                    <a:pt x="105" y="11"/>
                  </a:lnTo>
                  <a:lnTo>
                    <a:pt x="94" y="6"/>
                  </a:lnTo>
                  <a:lnTo>
                    <a:pt x="82" y="2"/>
                  </a:lnTo>
                  <a:lnTo>
                    <a:pt x="68" y="0"/>
                  </a:lnTo>
                  <a:lnTo>
                    <a:pt x="61" y="0"/>
                  </a:lnTo>
                  <a:lnTo>
                    <a:pt x="55" y="2"/>
                  </a:lnTo>
                  <a:lnTo>
                    <a:pt x="49" y="3"/>
                  </a:lnTo>
                  <a:lnTo>
                    <a:pt x="42" y="6"/>
                  </a:lnTo>
                  <a:lnTo>
                    <a:pt x="37" y="8"/>
                  </a:lnTo>
                  <a:lnTo>
                    <a:pt x="30" y="11"/>
                  </a:lnTo>
                  <a:lnTo>
                    <a:pt x="26" y="15"/>
                  </a:lnTo>
                  <a:lnTo>
                    <a:pt x="21" y="19"/>
                  </a:lnTo>
                  <a:lnTo>
                    <a:pt x="11" y="29"/>
                  </a:lnTo>
                  <a:lnTo>
                    <a:pt x="6" y="41"/>
                  </a:lnTo>
                  <a:lnTo>
                    <a:pt x="2" y="53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8" name="Freeform 64"/>
            <p:cNvSpPr>
              <a:spLocks/>
            </p:cNvSpPr>
            <p:nvPr/>
          </p:nvSpPr>
          <p:spPr bwMode="auto">
            <a:xfrm>
              <a:off x="4774" y="2901"/>
              <a:ext cx="22" cy="23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27"/>
                </a:cxn>
                <a:cxn ang="0">
                  <a:pos x="3" y="20"/>
                </a:cxn>
                <a:cxn ang="0">
                  <a:pos x="6" y="15"/>
                </a:cxn>
                <a:cxn ang="0">
                  <a:pos x="10" y="9"/>
                </a:cxn>
                <a:cxn ang="0">
                  <a:pos x="15" y="5"/>
                </a:cxn>
                <a:cxn ang="0">
                  <a:pos x="21" y="3"/>
                </a:cxn>
                <a:cxn ang="0">
                  <a:pos x="27" y="1"/>
                </a:cxn>
                <a:cxn ang="0">
                  <a:pos x="34" y="0"/>
                </a:cxn>
                <a:cxn ang="0">
                  <a:pos x="41" y="1"/>
                </a:cxn>
                <a:cxn ang="0">
                  <a:pos x="46" y="3"/>
                </a:cxn>
                <a:cxn ang="0">
                  <a:pos x="53" y="5"/>
                </a:cxn>
                <a:cxn ang="0">
                  <a:pos x="57" y="9"/>
                </a:cxn>
                <a:cxn ang="0">
                  <a:pos x="61" y="15"/>
                </a:cxn>
                <a:cxn ang="0">
                  <a:pos x="65" y="20"/>
                </a:cxn>
                <a:cxn ang="0">
                  <a:pos x="67" y="27"/>
                </a:cxn>
                <a:cxn ang="0">
                  <a:pos x="68" y="34"/>
                </a:cxn>
                <a:cxn ang="0">
                  <a:pos x="67" y="40"/>
                </a:cxn>
                <a:cxn ang="0">
                  <a:pos x="65" y="47"/>
                </a:cxn>
                <a:cxn ang="0">
                  <a:pos x="61" y="53"/>
                </a:cxn>
                <a:cxn ang="0">
                  <a:pos x="57" y="58"/>
                </a:cxn>
                <a:cxn ang="0">
                  <a:pos x="53" y="62"/>
                </a:cxn>
                <a:cxn ang="0">
                  <a:pos x="46" y="65"/>
                </a:cxn>
                <a:cxn ang="0">
                  <a:pos x="41" y="66"/>
                </a:cxn>
                <a:cxn ang="0">
                  <a:pos x="34" y="68"/>
                </a:cxn>
                <a:cxn ang="0">
                  <a:pos x="21" y="65"/>
                </a:cxn>
                <a:cxn ang="0">
                  <a:pos x="10" y="58"/>
                </a:cxn>
                <a:cxn ang="0">
                  <a:pos x="3" y="47"/>
                </a:cxn>
                <a:cxn ang="0">
                  <a:pos x="0" y="34"/>
                </a:cxn>
              </a:cxnLst>
              <a:rect l="0" t="0" r="r" b="b"/>
              <a:pathLst>
                <a:path w="68" h="68">
                  <a:moveTo>
                    <a:pt x="0" y="34"/>
                  </a:moveTo>
                  <a:lnTo>
                    <a:pt x="0" y="27"/>
                  </a:lnTo>
                  <a:lnTo>
                    <a:pt x="3" y="20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5" y="5"/>
                  </a:lnTo>
                  <a:lnTo>
                    <a:pt x="21" y="3"/>
                  </a:lnTo>
                  <a:lnTo>
                    <a:pt x="27" y="1"/>
                  </a:lnTo>
                  <a:lnTo>
                    <a:pt x="34" y="0"/>
                  </a:lnTo>
                  <a:lnTo>
                    <a:pt x="41" y="1"/>
                  </a:lnTo>
                  <a:lnTo>
                    <a:pt x="46" y="3"/>
                  </a:lnTo>
                  <a:lnTo>
                    <a:pt x="53" y="5"/>
                  </a:lnTo>
                  <a:lnTo>
                    <a:pt x="57" y="9"/>
                  </a:lnTo>
                  <a:lnTo>
                    <a:pt x="61" y="15"/>
                  </a:lnTo>
                  <a:lnTo>
                    <a:pt x="65" y="20"/>
                  </a:lnTo>
                  <a:lnTo>
                    <a:pt x="67" y="27"/>
                  </a:lnTo>
                  <a:lnTo>
                    <a:pt x="68" y="34"/>
                  </a:lnTo>
                  <a:lnTo>
                    <a:pt x="67" y="40"/>
                  </a:lnTo>
                  <a:lnTo>
                    <a:pt x="65" y="47"/>
                  </a:lnTo>
                  <a:lnTo>
                    <a:pt x="61" y="53"/>
                  </a:lnTo>
                  <a:lnTo>
                    <a:pt x="57" y="58"/>
                  </a:lnTo>
                  <a:lnTo>
                    <a:pt x="53" y="62"/>
                  </a:lnTo>
                  <a:lnTo>
                    <a:pt x="46" y="65"/>
                  </a:lnTo>
                  <a:lnTo>
                    <a:pt x="41" y="66"/>
                  </a:lnTo>
                  <a:lnTo>
                    <a:pt x="34" y="68"/>
                  </a:lnTo>
                  <a:lnTo>
                    <a:pt x="21" y="65"/>
                  </a:lnTo>
                  <a:lnTo>
                    <a:pt x="10" y="58"/>
                  </a:lnTo>
                  <a:lnTo>
                    <a:pt x="3" y="47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8CE2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9" name="Rectangle 65"/>
            <p:cNvSpPr>
              <a:spLocks noChangeArrowheads="1"/>
            </p:cNvSpPr>
            <p:nvPr/>
          </p:nvSpPr>
          <p:spPr bwMode="auto">
            <a:xfrm>
              <a:off x="4656" y="3170"/>
              <a:ext cx="33" cy="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0" name="Freeform 66"/>
            <p:cNvSpPr>
              <a:spLocks/>
            </p:cNvSpPr>
            <p:nvPr/>
          </p:nvSpPr>
          <p:spPr bwMode="auto">
            <a:xfrm>
              <a:off x="4647" y="2955"/>
              <a:ext cx="19" cy="17"/>
            </a:xfrm>
            <a:custGeom>
              <a:avLst/>
              <a:gdLst/>
              <a:ahLst/>
              <a:cxnLst>
                <a:cxn ang="0">
                  <a:pos x="29" y="50"/>
                </a:cxn>
                <a:cxn ang="0">
                  <a:pos x="39" y="49"/>
                </a:cxn>
                <a:cxn ang="0">
                  <a:pos x="49" y="43"/>
                </a:cxn>
                <a:cxn ang="0">
                  <a:pos x="54" y="35"/>
                </a:cxn>
                <a:cxn ang="0">
                  <a:pos x="57" y="26"/>
                </a:cxn>
                <a:cxn ang="0">
                  <a:pos x="54" y="16"/>
                </a:cxn>
                <a:cxn ang="0">
                  <a:pos x="49" y="8"/>
                </a:cxn>
                <a:cxn ang="0">
                  <a:pos x="39" y="3"/>
                </a:cxn>
                <a:cxn ang="0">
                  <a:pos x="29" y="0"/>
                </a:cxn>
                <a:cxn ang="0">
                  <a:pos x="18" y="3"/>
                </a:cxn>
                <a:cxn ang="0">
                  <a:pos x="8" y="8"/>
                </a:cxn>
                <a:cxn ang="0">
                  <a:pos x="3" y="16"/>
                </a:cxn>
                <a:cxn ang="0">
                  <a:pos x="0" y="26"/>
                </a:cxn>
                <a:cxn ang="0">
                  <a:pos x="3" y="35"/>
                </a:cxn>
                <a:cxn ang="0">
                  <a:pos x="8" y="43"/>
                </a:cxn>
                <a:cxn ang="0">
                  <a:pos x="18" y="49"/>
                </a:cxn>
                <a:cxn ang="0">
                  <a:pos x="29" y="50"/>
                </a:cxn>
              </a:cxnLst>
              <a:rect l="0" t="0" r="r" b="b"/>
              <a:pathLst>
                <a:path w="57" h="50">
                  <a:moveTo>
                    <a:pt x="29" y="50"/>
                  </a:moveTo>
                  <a:lnTo>
                    <a:pt x="39" y="49"/>
                  </a:lnTo>
                  <a:lnTo>
                    <a:pt x="49" y="43"/>
                  </a:lnTo>
                  <a:lnTo>
                    <a:pt x="54" y="35"/>
                  </a:lnTo>
                  <a:lnTo>
                    <a:pt x="57" y="26"/>
                  </a:lnTo>
                  <a:lnTo>
                    <a:pt x="54" y="16"/>
                  </a:lnTo>
                  <a:lnTo>
                    <a:pt x="49" y="8"/>
                  </a:lnTo>
                  <a:lnTo>
                    <a:pt x="39" y="3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3" y="16"/>
                  </a:lnTo>
                  <a:lnTo>
                    <a:pt x="0" y="26"/>
                  </a:lnTo>
                  <a:lnTo>
                    <a:pt x="3" y="35"/>
                  </a:lnTo>
                  <a:lnTo>
                    <a:pt x="8" y="43"/>
                  </a:lnTo>
                  <a:lnTo>
                    <a:pt x="18" y="49"/>
                  </a:lnTo>
                  <a:lnTo>
                    <a:pt x="29" y="50"/>
                  </a:lnTo>
                  <a:close/>
                </a:path>
              </a:pathLst>
            </a:custGeom>
            <a:solidFill>
              <a:srgbClr val="AFED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1" name="Freeform 67"/>
            <p:cNvSpPr>
              <a:spLocks/>
            </p:cNvSpPr>
            <p:nvPr/>
          </p:nvSpPr>
          <p:spPr bwMode="auto">
            <a:xfrm>
              <a:off x="4671" y="2969"/>
              <a:ext cx="10" cy="11"/>
            </a:xfrm>
            <a:custGeom>
              <a:avLst/>
              <a:gdLst/>
              <a:ahLst/>
              <a:cxnLst>
                <a:cxn ang="0">
                  <a:pos x="14" y="34"/>
                </a:cxn>
                <a:cxn ang="0">
                  <a:pos x="20" y="32"/>
                </a:cxn>
                <a:cxn ang="0">
                  <a:pos x="25" y="28"/>
                </a:cxn>
                <a:cxn ang="0">
                  <a:pos x="28" y="23"/>
                </a:cxn>
                <a:cxn ang="0">
                  <a:pos x="29" y="17"/>
                </a:cxn>
                <a:cxn ang="0">
                  <a:pos x="28" y="11"/>
                </a:cxn>
                <a:cxn ang="0">
                  <a:pos x="25" y="5"/>
                </a:cxn>
                <a:cxn ang="0">
                  <a:pos x="20" y="1"/>
                </a:cxn>
                <a:cxn ang="0">
                  <a:pos x="14" y="0"/>
                </a:cxn>
                <a:cxn ang="0">
                  <a:pos x="9" y="1"/>
                </a:cxn>
                <a:cxn ang="0">
                  <a:pos x="4" y="5"/>
                </a:cxn>
                <a:cxn ang="0">
                  <a:pos x="1" y="11"/>
                </a:cxn>
                <a:cxn ang="0">
                  <a:pos x="0" y="17"/>
                </a:cxn>
                <a:cxn ang="0">
                  <a:pos x="1" y="23"/>
                </a:cxn>
                <a:cxn ang="0">
                  <a:pos x="4" y="28"/>
                </a:cxn>
                <a:cxn ang="0">
                  <a:pos x="9" y="32"/>
                </a:cxn>
                <a:cxn ang="0">
                  <a:pos x="14" y="34"/>
                </a:cxn>
              </a:cxnLst>
              <a:rect l="0" t="0" r="r" b="b"/>
              <a:pathLst>
                <a:path w="29" h="34">
                  <a:moveTo>
                    <a:pt x="14" y="34"/>
                  </a:moveTo>
                  <a:lnTo>
                    <a:pt x="20" y="32"/>
                  </a:lnTo>
                  <a:lnTo>
                    <a:pt x="25" y="28"/>
                  </a:lnTo>
                  <a:lnTo>
                    <a:pt x="28" y="23"/>
                  </a:lnTo>
                  <a:lnTo>
                    <a:pt x="29" y="17"/>
                  </a:lnTo>
                  <a:lnTo>
                    <a:pt x="28" y="11"/>
                  </a:lnTo>
                  <a:lnTo>
                    <a:pt x="25" y="5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9" y="1"/>
                  </a:lnTo>
                  <a:lnTo>
                    <a:pt x="4" y="5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1" y="23"/>
                  </a:lnTo>
                  <a:lnTo>
                    <a:pt x="4" y="28"/>
                  </a:lnTo>
                  <a:lnTo>
                    <a:pt x="9" y="32"/>
                  </a:lnTo>
                  <a:lnTo>
                    <a:pt x="14" y="34"/>
                  </a:lnTo>
                  <a:close/>
                </a:path>
              </a:pathLst>
            </a:custGeom>
            <a:solidFill>
              <a:srgbClr val="AFED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2" name="Freeform 68"/>
            <p:cNvSpPr>
              <a:spLocks/>
            </p:cNvSpPr>
            <p:nvPr/>
          </p:nvSpPr>
          <p:spPr bwMode="auto">
            <a:xfrm>
              <a:off x="4554" y="2907"/>
              <a:ext cx="8" cy="5"/>
            </a:xfrm>
            <a:custGeom>
              <a:avLst/>
              <a:gdLst/>
              <a:ahLst/>
              <a:cxnLst>
                <a:cxn ang="0">
                  <a:pos x="11" y="14"/>
                </a:cxn>
                <a:cxn ang="0">
                  <a:pos x="16" y="14"/>
                </a:cxn>
                <a:cxn ang="0">
                  <a:pos x="19" y="13"/>
                </a:cxn>
                <a:cxn ang="0">
                  <a:pos x="22" y="10"/>
                </a:cxn>
                <a:cxn ang="0">
                  <a:pos x="23" y="7"/>
                </a:cxn>
                <a:cxn ang="0">
                  <a:pos x="22" y="5"/>
                </a:cxn>
                <a:cxn ang="0">
                  <a:pos x="19" y="3"/>
                </a:cxn>
                <a:cxn ang="0">
                  <a:pos x="16" y="0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4" y="3"/>
                </a:cxn>
                <a:cxn ang="0">
                  <a:pos x="1" y="5"/>
                </a:cxn>
                <a:cxn ang="0">
                  <a:pos x="0" y="7"/>
                </a:cxn>
                <a:cxn ang="0">
                  <a:pos x="1" y="10"/>
                </a:cxn>
                <a:cxn ang="0">
                  <a:pos x="4" y="13"/>
                </a:cxn>
                <a:cxn ang="0">
                  <a:pos x="7" y="14"/>
                </a:cxn>
                <a:cxn ang="0">
                  <a:pos x="11" y="14"/>
                </a:cxn>
              </a:cxnLst>
              <a:rect l="0" t="0" r="r" b="b"/>
              <a:pathLst>
                <a:path w="23" h="14">
                  <a:moveTo>
                    <a:pt x="11" y="14"/>
                  </a:moveTo>
                  <a:lnTo>
                    <a:pt x="16" y="14"/>
                  </a:lnTo>
                  <a:lnTo>
                    <a:pt x="19" y="13"/>
                  </a:lnTo>
                  <a:lnTo>
                    <a:pt x="22" y="10"/>
                  </a:lnTo>
                  <a:lnTo>
                    <a:pt x="23" y="7"/>
                  </a:lnTo>
                  <a:lnTo>
                    <a:pt x="22" y="5"/>
                  </a:lnTo>
                  <a:lnTo>
                    <a:pt x="19" y="3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7"/>
                  </a:lnTo>
                  <a:lnTo>
                    <a:pt x="1" y="10"/>
                  </a:lnTo>
                  <a:lnTo>
                    <a:pt x="4" y="13"/>
                  </a:lnTo>
                  <a:lnTo>
                    <a:pt x="7" y="14"/>
                  </a:lnTo>
                  <a:lnTo>
                    <a:pt x="11" y="14"/>
                  </a:lnTo>
                  <a:close/>
                </a:path>
              </a:pathLst>
            </a:custGeom>
            <a:solidFill>
              <a:srgbClr val="AFED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3" name="Freeform 69"/>
            <p:cNvSpPr>
              <a:spLocks/>
            </p:cNvSpPr>
            <p:nvPr/>
          </p:nvSpPr>
          <p:spPr bwMode="auto">
            <a:xfrm>
              <a:off x="4781" y="2907"/>
              <a:ext cx="8" cy="5"/>
            </a:xfrm>
            <a:custGeom>
              <a:avLst/>
              <a:gdLst/>
              <a:ahLst/>
              <a:cxnLst>
                <a:cxn ang="0">
                  <a:pos x="13" y="14"/>
                </a:cxn>
                <a:cxn ang="0">
                  <a:pos x="17" y="14"/>
                </a:cxn>
                <a:cxn ang="0">
                  <a:pos x="21" y="13"/>
                </a:cxn>
                <a:cxn ang="0">
                  <a:pos x="22" y="10"/>
                </a:cxn>
                <a:cxn ang="0">
                  <a:pos x="23" y="7"/>
                </a:cxn>
                <a:cxn ang="0">
                  <a:pos x="22" y="5"/>
                </a:cxn>
                <a:cxn ang="0">
                  <a:pos x="21" y="3"/>
                </a:cxn>
                <a:cxn ang="0">
                  <a:pos x="17" y="0"/>
                </a:cxn>
                <a:cxn ang="0">
                  <a:pos x="13" y="0"/>
                </a:cxn>
                <a:cxn ang="0">
                  <a:pos x="7" y="0"/>
                </a:cxn>
                <a:cxn ang="0">
                  <a:pos x="4" y="3"/>
                </a:cxn>
                <a:cxn ang="0">
                  <a:pos x="2" y="5"/>
                </a:cxn>
                <a:cxn ang="0">
                  <a:pos x="0" y="7"/>
                </a:cxn>
                <a:cxn ang="0">
                  <a:pos x="2" y="10"/>
                </a:cxn>
                <a:cxn ang="0">
                  <a:pos x="4" y="13"/>
                </a:cxn>
                <a:cxn ang="0">
                  <a:pos x="7" y="14"/>
                </a:cxn>
                <a:cxn ang="0">
                  <a:pos x="13" y="14"/>
                </a:cxn>
              </a:cxnLst>
              <a:rect l="0" t="0" r="r" b="b"/>
              <a:pathLst>
                <a:path w="23" h="14">
                  <a:moveTo>
                    <a:pt x="13" y="14"/>
                  </a:moveTo>
                  <a:lnTo>
                    <a:pt x="17" y="14"/>
                  </a:lnTo>
                  <a:lnTo>
                    <a:pt x="21" y="13"/>
                  </a:lnTo>
                  <a:lnTo>
                    <a:pt x="22" y="10"/>
                  </a:lnTo>
                  <a:lnTo>
                    <a:pt x="23" y="7"/>
                  </a:lnTo>
                  <a:lnTo>
                    <a:pt x="22" y="5"/>
                  </a:lnTo>
                  <a:lnTo>
                    <a:pt x="21" y="3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7" y="0"/>
                  </a:lnTo>
                  <a:lnTo>
                    <a:pt x="4" y="3"/>
                  </a:lnTo>
                  <a:lnTo>
                    <a:pt x="2" y="5"/>
                  </a:lnTo>
                  <a:lnTo>
                    <a:pt x="0" y="7"/>
                  </a:lnTo>
                  <a:lnTo>
                    <a:pt x="2" y="10"/>
                  </a:lnTo>
                  <a:lnTo>
                    <a:pt x="4" y="13"/>
                  </a:lnTo>
                  <a:lnTo>
                    <a:pt x="7" y="14"/>
                  </a:lnTo>
                  <a:lnTo>
                    <a:pt x="13" y="14"/>
                  </a:lnTo>
                  <a:close/>
                </a:path>
              </a:pathLst>
            </a:custGeom>
            <a:solidFill>
              <a:srgbClr val="AFED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4" name="Freeform 70"/>
            <p:cNvSpPr>
              <a:spLocks/>
            </p:cNvSpPr>
            <p:nvPr/>
          </p:nvSpPr>
          <p:spPr bwMode="auto">
            <a:xfrm>
              <a:off x="4611" y="2984"/>
              <a:ext cx="39" cy="23"/>
            </a:xfrm>
            <a:custGeom>
              <a:avLst/>
              <a:gdLst/>
              <a:ahLst/>
              <a:cxnLst>
                <a:cxn ang="0">
                  <a:pos x="0" y="69"/>
                </a:cxn>
                <a:cxn ang="0">
                  <a:pos x="1" y="63"/>
                </a:cxn>
                <a:cxn ang="0">
                  <a:pos x="8" y="49"/>
                </a:cxn>
                <a:cxn ang="0">
                  <a:pos x="17" y="30"/>
                </a:cxn>
                <a:cxn ang="0">
                  <a:pos x="30" y="12"/>
                </a:cxn>
                <a:cxn ang="0">
                  <a:pos x="47" y="1"/>
                </a:cxn>
                <a:cxn ang="0">
                  <a:pos x="66" y="0"/>
                </a:cxn>
                <a:cxn ang="0">
                  <a:pos x="90" y="15"/>
                </a:cxn>
                <a:cxn ang="0">
                  <a:pos x="116" y="50"/>
                </a:cxn>
                <a:cxn ang="0">
                  <a:pos x="113" y="47"/>
                </a:cxn>
                <a:cxn ang="0">
                  <a:pos x="105" y="39"/>
                </a:cxn>
                <a:cxn ang="0">
                  <a:pos x="93" y="30"/>
                </a:cxn>
                <a:cxn ang="0">
                  <a:pos x="78" y="23"/>
                </a:cxn>
                <a:cxn ang="0">
                  <a:pos x="61" y="19"/>
                </a:cxn>
                <a:cxn ang="0">
                  <a:pos x="40" y="24"/>
                </a:cxn>
                <a:cxn ang="0">
                  <a:pos x="20" y="39"/>
                </a:cxn>
                <a:cxn ang="0">
                  <a:pos x="0" y="69"/>
                </a:cxn>
              </a:cxnLst>
              <a:rect l="0" t="0" r="r" b="b"/>
              <a:pathLst>
                <a:path w="116" h="69">
                  <a:moveTo>
                    <a:pt x="0" y="69"/>
                  </a:moveTo>
                  <a:lnTo>
                    <a:pt x="1" y="63"/>
                  </a:lnTo>
                  <a:lnTo>
                    <a:pt x="8" y="49"/>
                  </a:lnTo>
                  <a:lnTo>
                    <a:pt x="17" y="30"/>
                  </a:lnTo>
                  <a:lnTo>
                    <a:pt x="30" y="12"/>
                  </a:lnTo>
                  <a:lnTo>
                    <a:pt x="47" y="1"/>
                  </a:lnTo>
                  <a:lnTo>
                    <a:pt x="66" y="0"/>
                  </a:lnTo>
                  <a:lnTo>
                    <a:pt x="90" y="15"/>
                  </a:lnTo>
                  <a:lnTo>
                    <a:pt x="116" y="50"/>
                  </a:lnTo>
                  <a:lnTo>
                    <a:pt x="113" y="47"/>
                  </a:lnTo>
                  <a:lnTo>
                    <a:pt x="105" y="39"/>
                  </a:lnTo>
                  <a:lnTo>
                    <a:pt x="93" y="30"/>
                  </a:lnTo>
                  <a:lnTo>
                    <a:pt x="78" y="23"/>
                  </a:lnTo>
                  <a:lnTo>
                    <a:pt x="61" y="19"/>
                  </a:lnTo>
                  <a:lnTo>
                    <a:pt x="40" y="24"/>
                  </a:lnTo>
                  <a:lnTo>
                    <a:pt x="20" y="3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5EB5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5" name="Freeform 71"/>
            <p:cNvSpPr>
              <a:spLocks/>
            </p:cNvSpPr>
            <p:nvPr/>
          </p:nvSpPr>
          <p:spPr bwMode="auto">
            <a:xfrm>
              <a:off x="4683" y="2984"/>
              <a:ext cx="38" cy="23"/>
            </a:xfrm>
            <a:custGeom>
              <a:avLst/>
              <a:gdLst/>
              <a:ahLst/>
              <a:cxnLst>
                <a:cxn ang="0">
                  <a:pos x="115" y="69"/>
                </a:cxn>
                <a:cxn ang="0">
                  <a:pos x="114" y="63"/>
                </a:cxn>
                <a:cxn ang="0">
                  <a:pos x="107" y="49"/>
                </a:cxn>
                <a:cxn ang="0">
                  <a:pos x="97" y="30"/>
                </a:cxn>
                <a:cxn ang="0">
                  <a:pos x="85" y="12"/>
                </a:cxn>
                <a:cxn ang="0">
                  <a:pos x="69" y="1"/>
                </a:cxn>
                <a:cxn ang="0">
                  <a:pos x="48" y="0"/>
                </a:cxn>
                <a:cxn ang="0">
                  <a:pos x="25" y="15"/>
                </a:cxn>
                <a:cxn ang="0">
                  <a:pos x="0" y="50"/>
                </a:cxn>
                <a:cxn ang="0">
                  <a:pos x="2" y="47"/>
                </a:cxn>
                <a:cxn ang="0">
                  <a:pos x="11" y="39"/>
                </a:cxn>
                <a:cxn ang="0">
                  <a:pos x="21" y="30"/>
                </a:cxn>
                <a:cxn ang="0">
                  <a:pos x="38" y="23"/>
                </a:cxn>
                <a:cxn ang="0">
                  <a:pos x="55" y="19"/>
                </a:cxn>
                <a:cxn ang="0">
                  <a:pos x="74" y="24"/>
                </a:cxn>
                <a:cxn ang="0">
                  <a:pos x="95" y="39"/>
                </a:cxn>
                <a:cxn ang="0">
                  <a:pos x="115" y="69"/>
                </a:cxn>
              </a:cxnLst>
              <a:rect l="0" t="0" r="r" b="b"/>
              <a:pathLst>
                <a:path w="115" h="69">
                  <a:moveTo>
                    <a:pt x="115" y="69"/>
                  </a:moveTo>
                  <a:lnTo>
                    <a:pt x="114" y="63"/>
                  </a:lnTo>
                  <a:lnTo>
                    <a:pt x="107" y="49"/>
                  </a:lnTo>
                  <a:lnTo>
                    <a:pt x="97" y="30"/>
                  </a:lnTo>
                  <a:lnTo>
                    <a:pt x="85" y="12"/>
                  </a:lnTo>
                  <a:lnTo>
                    <a:pt x="69" y="1"/>
                  </a:lnTo>
                  <a:lnTo>
                    <a:pt x="48" y="0"/>
                  </a:lnTo>
                  <a:lnTo>
                    <a:pt x="25" y="15"/>
                  </a:lnTo>
                  <a:lnTo>
                    <a:pt x="0" y="50"/>
                  </a:lnTo>
                  <a:lnTo>
                    <a:pt x="2" y="47"/>
                  </a:lnTo>
                  <a:lnTo>
                    <a:pt x="11" y="39"/>
                  </a:lnTo>
                  <a:lnTo>
                    <a:pt x="21" y="30"/>
                  </a:lnTo>
                  <a:lnTo>
                    <a:pt x="38" y="23"/>
                  </a:lnTo>
                  <a:lnTo>
                    <a:pt x="55" y="19"/>
                  </a:lnTo>
                  <a:lnTo>
                    <a:pt x="74" y="24"/>
                  </a:lnTo>
                  <a:lnTo>
                    <a:pt x="95" y="39"/>
                  </a:lnTo>
                  <a:lnTo>
                    <a:pt x="115" y="69"/>
                  </a:lnTo>
                  <a:close/>
                </a:path>
              </a:pathLst>
            </a:custGeom>
            <a:solidFill>
              <a:srgbClr val="5EB5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6" name="Freeform 72"/>
            <p:cNvSpPr>
              <a:spLocks/>
            </p:cNvSpPr>
            <p:nvPr/>
          </p:nvSpPr>
          <p:spPr bwMode="auto">
            <a:xfrm>
              <a:off x="4642" y="3093"/>
              <a:ext cx="53" cy="22"/>
            </a:xfrm>
            <a:custGeom>
              <a:avLst/>
              <a:gdLst/>
              <a:ahLst/>
              <a:cxnLst>
                <a:cxn ang="0">
                  <a:pos x="4" y="30"/>
                </a:cxn>
                <a:cxn ang="0">
                  <a:pos x="6" y="31"/>
                </a:cxn>
                <a:cxn ang="0">
                  <a:pos x="11" y="36"/>
                </a:cxn>
                <a:cxn ang="0">
                  <a:pos x="18" y="42"/>
                </a:cxn>
                <a:cxn ang="0">
                  <a:pos x="29" y="48"/>
                </a:cxn>
                <a:cxn ang="0">
                  <a:pos x="39" y="55"/>
                </a:cxn>
                <a:cxn ang="0">
                  <a:pos x="53" y="61"/>
                </a:cxn>
                <a:cxn ang="0">
                  <a:pos x="68" y="63"/>
                </a:cxn>
                <a:cxn ang="0">
                  <a:pos x="84" y="65"/>
                </a:cxn>
                <a:cxn ang="0">
                  <a:pos x="94" y="63"/>
                </a:cxn>
                <a:cxn ang="0">
                  <a:pos x="104" y="62"/>
                </a:cxn>
                <a:cxn ang="0">
                  <a:pos x="114" y="58"/>
                </a:cxn>
                <a:cxn ang="0">
                  <a:pos x="122" y="54"/>
                </a:cxn>
                <a:cxn ang="0">
                  <a:pos x="132" y="47"/>
                </a:cxn>
                <a:cxn ang="0">
                  <a:pos x="140" y="40"/>
                </a:cxn>
                <a:cxn ang="0">
                  <a:pos x="148" y="31"/>
                </a:cxn>
                <a:cxn ang="0">
                  <a:pos x="156" y="21"/>
                </a:cxn>
                <a:cxn ang="0">
                  <a:pos x="156" y="21"/>
                </a:cxn>
                <a:cxn ang="0">
                  <a:pos x="159" y="17"/>
                </a:cxn>
                <a:cxn ang="0">
                  <a:pos x="159" y="12"/>
                </a:cxn>
                <a:cxn ang="0">
                  <a:pos x="157" y="6"/>
                </a:cxn>
                <a:cxn ang="0">
                  <a:pos x="153" y="2"/>
                </a:cxn>
                <a:cxn ang="0">
                  <a:pos x="149" y="0"/>
                </a:cxn>
                <a:cxn ang="0">
                  <a:pos x="144" y="0"/>
                </a:cxn>
                <a:cxn ang="0">
                  <a:pos x="138" y="1"/>
                </a:cxn>
                <a:cxn ang="0">
                  <a:pos x="134" y="5"/>
                </a:cxn>
                <a:cxn ang="0">
                  <a:pos x="134" y="5"/>
                </a:cxn>
                <a:cxn ang="0">
                  <a:pos x="129" y="12"/>
                </a:cxn>
                <a:cxn ang="0">
                  <a:pos x="122" y="19"/>
                </a:cxn>
                <a:cxn ang="0">
                  <a:pos x="117" y="24"/>
                </a:cxn>
                <a:cxn ang="0">
                  <a:pos x="110" y="28"/>
                </a:cxn>
                <a:cxn ang="0">
                  <a:pos x="103" y="32"/>
                </a:cxn>
                <a:cxn ang="0">
                  <a:pos x="96" y="35"/>
                </a:cxn>
                <a:cxn ang="0">
                  <a:pos x="90" y="36"/>
                </a:cxn>
                <a:cxn ang="0">
                  <a:pos x="83" y="38"/>
                </a:cxn>
                <a:cxn ang="0">
                  <a:pos x="72" y="36"/>
                </a:cxn>
                <a:cxn ang="0">
                  <a:pos x="61" y="34"/>
                </a:cxn>
                <a:cxn ang="0">
                  <a:pos x="50" y="30"/>
                </a:cxn>
                <a:cxn ang="0">
                  <a:pos x="42" y="24"/>
                </a:cxn>
                <a:cxn ang="0">
                  <a:pos x="35" y="20"/>
                </a:cxn>
                <a:cxn ang="0">
                  <a:pos x="29" y="15"/>
                </a:cxn>
                <a:cxn ang="0">
                  <a:pos x="26" y="12"/>
                </a:cxn>
                <a:cxn ang="0">
                  <a:pos x="25" y="11"/>
                </a:cxn>
                <a:cxn ang="0">
                  <a:pos x="25" y="11"/>
                </a:cxn>
                <a:cxn ang="0">
                  <a:pos x="20" y="6"/>
                </a:cxn>
                <a:cxn ang="0">
                  <a:pos x="15" y="5"/>
                </a:cxn>
                <a:cxn ang="0">
                  <a:pos x="10" y="6"/>
                </a:cxn>
                <a:cxn ang="0">
                  <a:pos x="4" y="9"/>
                </a:cxn>
                <a:cxn ang="0">
                  <a:pos x="2" y="13"/>
                </a:cxn>
                <a:cxn ang="0">
                  <a:pos x="0" y="19"/>
                </a:cxn>
                <a:cxn ang="0">
                  <a:pos x="2" y="24"/>
                </a:cxn>
                <a:cxn ang="0">
                  <a:pos x="4" y="30"/>
                </a:cxn>
                <a:cxn ang="0">
                  <a:pos x="4" y="30"/>
                </a:cxn>
              </a:cxnLst>
              <a:rect l="0" t="0" r="r" b="b"/>
              <a:pathLst>
                <a:path w="159" h="65">
                  <a:moveTo>
                    <a:pt x="4" y="30"/>
                  </a:moveTo>
                  <a:lnTo>
                    <a:pt x="6" y="31"/>
                  </a:lnTo>
                  <a:lnTo>
                    <a:pt x="11" y="36"/>
                  </a:lnTo>
                  <a:lnTo>
                    <a:pt x="18" y="42"/>
                  </a:lnTo>
                  <a:lnTo>
                    <a:pt x="29" y="48"/>
                  </a:lnTo>
                  <a:lnTo>
                    <a:pt x="39" y="55"/>
                  </a:lnTo>
                  <a:lnTo>
                    <a:pt x="53" y="61"/>
                  </a:lnTo>
                  <a:lnTo>
                    <a:pt x="68" y="63"/>
                  </a:lnTo>
                  <a:lnTo>
                    <a:pt x="84" y="65"/>
                  </a:lnTo>
                  <a:lnTo>
                    <a:pt x="94" y="63"/>
                  </a:lnTo>
                  <a:lnTo>
                    <a:pt x="104" y="62"/>
                  </a:lnTo>
                  <a:lnTo>
                    <a:pt x="114" y="58"/>
                  </a:lnTo>
                  <a:lnTo>
                    <a:pt x="122" y="54"/>
                  </a:lnTo>
                  <a:lnTo>
                    <a:pt x="132" y="47"/>
                  </a:lnTo>
                  <a:lnTo>
                    <a:pt x="140" y="40"/>
                  </a:lnTo>
                  <a:lnTo>
                    <a:pt x="148" y="31"/>
                  </a:lnTo>
                  <a:lnTo>
                    <a:pt x="156" y="21"/>
                  </a:lnTo>
                  <a:lnTo>
                    <a:pt x="156" y="21"/>
                  </a:lnTo>
                  <a:lnTo>
                    <a:pt x="159" y="17"/>
                  </a:lnTo>
                  <a:lnTo>
                    <a:pt x="159" y="12"/>
                  </a:lnTo>
                  <a:lnTo>
                    <a:pt x="157" y="6"/>
                  </a:lnTo>
                  <a:lnTo>
                    <a:pt x="153" y="2"/>
                  </a:lnTo>
                  <a:lnTo>
                    <a:pt x="149" y="0"/>
                  </a:lnTo>
                  <a:lnTo>
                    <a:pt x="144" y="0"/>
                  </a:lnTo>
                  <a:lnTo>
                    <a:pt x="138" y="1"/>
                  </a:lnTo>
                  <a:lnTo>
                    <a:pt x="134" y="5"/>
                  </a:lnTo>
                  <a:lnTo>
                    <a:pt x="134" y="5"/>
                  </a:lnTo>
                  <a:lnTo>
                    <a:pt x="129" y="12"/>
                  </a:lnTo>
                  <a:lnTo>
                    <a:pt x="122" y="19"/>
                  </a:lnTo>
                  <a:lnTo>
                    <a:pt x="117" y="24"/>
                  </a:lnTo>
                  <a:lnTo>
                    <a:pt x="110" y="28"/>
                  </a:lnTo>
                  <a:lnTo>
                    <a:pt x="103" y="32"/>
                  </a:lnTo>
                  <a:lnTo>
                    <a:pt x="96" y="35"/>
                  </a:lnTo>
                  <a:lnTo>
                    <a:pt x="90" y="36"/>
                  </a:lnTo>
                  <a:lnTo>
                    <a:pt x="83" y="38"/>
                  </a:lnTo>
                  <a:lnTo>
                    <a:pt x="72" y="36"/>
                  </a:lnTo>
                  <a:lnTo>
                    <a:pt x="61" y="34"/>
                  </a:lnTo>
                  <a:lnTo>
                    <a:pt x="50" y="30"/>
                  </a:lnTo>
                  <a:lnTo>
                    <a:pt x="42" y="24"/>
                  </a:lnTo>
                  <a:lnTo>
                    <a:pt x="35" y="20"/>
                  </a:lnTo>
                  <a:lnTo>
                    <a:pt x="29" y="15"/>
                  </a:lnTo>
                  <a:lnTo>
                    <a:pt x="26" y="12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0" y="6"/>
                  </a:lnTo>
                  <a:lnTo>
                    <a:pt x="15" y="5"/>
                  </a:lnTo>
                  <a:lnTo>
                    <a:pt x="10" y="6"/>
                  </a:lnTo>
                  <a:lnTo>
                    <a:pt x="4" y="9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4"/>
                  </a:lnTo>
                  <a:lnTo>
                    <a:pt x="4" y="30"/>
                  </a:lnTo>
                  <a:lnTo>
                    <a:pt x="4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7" name="Freeform 73"/>
            <p:cNvSpPr>
              <a:spLocks/>
            </p:cNvSpPr>
            <p:nvPr/>
          </p:nvSpPr>
          <p:spPr bwMode="auto">
            <a:xfrm>
              <a:off x="4610" y="3185"/>
              <a:ext cx="136" cy="35"/>
            </a:xfrm>
            <a:custGeom>
              <a:avLst/>
              <a:gdLst/>
              <a:ahLst/>
              <a:cxnLst>
                <a:cxn ang="0">
                  <a:pos x="205" y="0"/>
                </a:cxn>
                <a:cxn ang="0">
                  <a:pos x="169" y="1"/>
                </a:cxn>
                <a:cxn ang="0">
                  <a:pos x="137" y="8"/>
                </a:cxn>
                <a:cxn ang="0">
                  <a:pos x="106" y="17"/>
                </a:cxn>
                <a:cxn ang="0">
                  <a:pos x="77" y="28"/>
                </a:cxn>
                <a:cxn ang="0">
                  <a:pos x="51" y="43"/>
                </a:cxn>
                <a:cxn ang="0">
                  <a:pos x="30" y="61"/>
                </a:cxn>
                <a:cxn ang="0">
                  <a:pos x="12" y="78"/>
                </a:cxn>
                <a:cxn ang="0">
                  <a:pos x="0" y="99"/>
                </a:cxn>
                <a:cxn ang="0">
                  <a:pos x="24" y="101"/>
                </a:cxn>
                <a:cxn ang="0">
                  <a:pos x="49" y="103"/>
                </a:cxn>
                <a:cxn ang="0">
                  <a:pos x="73" y="103"/>
                </a:cxn>
                <a:cxn ang="0">
                  <a:pos x="99" y="104"/>
                </a:cxn>
                <a:cxn ang="0">
                  <a:pos x="125" y="104"/>
                </a:cxn>
                <a:cxn ang="0">
                  <a:pos x="152" y="104"/>
                </a:cxn>
                <a:cxn ang="0">
                  <a:pos x="179" y="104"/>
                </a:cxn>
                <a:cxn ang="0">
                  <a:pos x="207" y="104"/>
                </a:cxn>
                <a:cxn ang="0">
                  <a:pos x="233" y="104"/>
                </a:cxn>
                <a:cxn ang="0">
                  <a:pos x="260" y="104"/>
                </a:cxn>
                <a:cxn ang="0">
                  <a:pos x="286" y="104"/>
                </a:cxn>
                <a:cxn ang="0">
                  <a:pos x="310" y="104"/>
                </a:cxn>
                <a:cxn ang="0">
                  <a:pos x="336" y="103"/>
                </a:cxn>
                <a:cxn ang="0">
                  <a:pos x="360" y="103"/>
                </a:cxn>
                <a:cxn ang="0">
                  <a:pos x="385" y="101"/>
                </a:cxn>
                <a:cxn ang="0">
                  <a:pos x="408" y="99"/>
                </a:cxn>
                <a:cxn ang="0">
                  <a:pos x="396" y="78"/>
                </a:cxn>
                <a:cxn ang="0">
                  <a:pos x="378" y="61"/>
                </a:cxn>
                <a:cxn ang="0">
                  <a:pos x="356" y="43"/>
                </a:cxn>
                <a:cxn ang="0">
                  <a:pos x="331" y="28"/>
                </a:cxn>
                <a:cxn ang="0">
                  <a:pos x="303" y="17"/>
                </a:cxn>
                <a:cxn ang="0">
                  <a:pos x="272" y="8"/>
                </a:cxn>
                <a:cxn ang="0">
                  <a:pos x="238" y="1"/>
                </a:cxn>
                <a:cxn ang="0">
                  <a:pos x="205" y="0"/>
                </a:cxn>
              </a:cxnLst>
              <a:rect l="0" t="0" r="r" b="b"/>
              <a:pathLst>
                <a:path w="408" h="104">
                  <a:moveTo>
                    <a:pt x="205" y="0"/>
                  </a:moveTo>
                  <a:lnTo>
                    <a:pt x="169" y="1"/>
                  </a:lnTo>
                  <a:lnTo>
                    <a:pt x="137" y="8"/>
                  </a:lnTo>
                  <a:lnTo>
                    <a:pt x="106" y="17"/>
                  </a:lnTo>
                  <a:lnTo>
                    <a:pt x="77" y="28"/>
                  </a:lnTo>
                  <a:lnTo>
                    <a:pt x="51" y="43"/>
                  </a:lnTo>
                  <a:lnTo>
                    <a:pt x="30" y="61"/>
                  </a:lnTo>
                  <a:lnTo>
                    <a:pt x="12" y="78"/>
                  </a:lnTo>
                  <a:lnTo>
                    <a:pt x="0" y="99"/>
                  </a:lnTo>
                  <a:lnTo>
                    <a:pt x="24" y="101"/>
                  </a:lnTo>
                  <a:lnTo>
                    <a:pt x="49" y="103"/>
                  </a:lnTo>
                  <a:lnTo>
                    <a:pt x="73" y="103"/>
                  </a:lnTo>
                  <a:lnTo>
                    <a:pt x="99" y="104"/>
                  </a:lnTo>
                  <a:lnTo>
                    <a:pt x="125" y="104"/>
                  </a:lnTo>
                  <a:lnTo>
                    <a:pt x="152" y="104"/>
                  </a:lnTo>
                  <a:lnTo>
                    <a:pt x="179" y="104"/>
                  </a:lnTo>
                  <a:lnTo>
                    <a:pt x="207" y="104"/>
                  </a:lnTo>
                  <a:lnTo>
                    <a:pt x="233" y="104"/>
                  </a:lnTo>
                  <a:lnTo>
                    <a:pt x="260" y="104"/>
                  </a:lnTo>
                  <a:lnTo>
                    <a:pt x="286" y="104"/>
                  </a:lnTo>
                  <a:lnTo>
                    <a:pt x="310" y="104"/>
                  </a:lnTo>
                  <a:lnTo>
                    <a:pt x="336" y="103"/>
                  </a:lnTo>
                  <a:lnTo>
                    <a:pt x="360" y="103"/>
                  </a:lnTo>
                  <a:lnTo>
                    <a:pt x="385" y="101"/>
                  </a:lnTo>
                  <a:lnTo>
                    <a:pt x="408" y="99"/>
                  </a:lnTo>
                  <a:lnTo>
                    <a:pt x="396" y="78"/>
                  </a:lnTo>
                  <a:lnTo>
                    <a:pt x="378" y="61"/>
                  </a:lnTo>
                  <a:lnTo>
                    <a:pt x="356" y="43"/>
                  </a:lnTo>
                  <a:lnTo>
                    <a:pt x="331" y="28"/>
                  </a:lnTo>
                  <a:lnTo>
                    <a:pt x="303" y="17"/>
                  </a:lnTo>
                  <a:lnTo>
                    <a:pt x="272" y="8"/>
                  </a:lnTo>
                  <a:lnTo>
                    <a:pt x="238" y="1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8" name="Freeform 74"/>
            <p:cNvSpPr>
              <a:spLocks/>
            </p:cNvSpPr>
            <p:nvPr/>
          </p:nvSpPr>
          <p:spPr bwMode="auto">
            <a:xfrm>
              <a:off x="4623" y="3195"/>
              <a:ext cx="108" cy="28"/>
            </a:xfrm>
            <a:custGeom>
              <a:avLst/>
              <a:gdLst/>
              <a:ahLst/>
              <a:cxnLst>
                <a:cxn ang="0">
                  <a:pos x="163" y="0"/>
                </a:cxn>
                <a:cxn ang="0">
                  <a:pos x="134" y="1"/>
                </a:cxn>
                <a:cxn ang="0">
                  <a:pos x="109" y="5"/>
                </a:cxn>
                <a:cxn ang="0">
                  <a:pos x="84" y="12"/>
                </a:cxn>
                <a:cxn ang="0">
                  <a:pos x="61" y="22"/>
                </a:cxn>
                <a:cxn ang="0">
                  <a:pos x="41" y="32"/>
                </a:cxn>
                <a:cxn ang="0">
                  <a:pos x="25" y="46"/>
                </a:cxn>
                <a:cxn ang="0">
                  <a:pos x="10" y="60"/>
                </a:cxn>
                <a:cxn ang="0">
                  <a:pos x="0" y="76"/>
                </a:cxn>
                <a:cxn ang="0">
                  <a:pos x="19" y="77"/>
                </a:cxn>
                <a:cxn ang="0">
                  <a:pos x="40" y="80"/>
                </a:cxn>
                <a:cxn ang="0">
                  <a:pos x="60" y="81"/>
                </a:cxn>
                <a:cxn ang="0">
                  <a:pos x="80" y="81"/>
                </a:cxn>
                <a:cxn ang="0">
                  <a:pos x="101" y="83"/>
                </a:cxn>
                <a:cxn ang="0">
                  <a:pos x="122" y="84"/>
                </a:cxn>
                <a:cxn ang="0">
                  <a:pos x="144" y="84"/>
                </a:cxn>
                <a:cxn ang="0">
                  <a:pos x="166" y="84"/>
                </a:cxn>
                <a:cxn ang="0">
                  <a:pos x="186" y="84"/>
                </a:cxn>
                <a:cxn ang="0">
                  <a:pos x="206" y="84"/>
                </a:cxn>
                <a:cxn ang="0">
                  <a:pos x="226" y="83"/>
                </a:cxn>
                <a:cxn ang="0">
                  <a:pos x="247" y="81"/>
                </a:cxn>
                <a:cxn ang="0">
                  <a:pos x="267" y="80"/>
                </a:cxn>
                <a:cxn ang="0">
                  <a:pos x="286" y="79"/>
                </a:cxn>
                <a:cxn ang="0">
                  <a:pos x="305" y="77"/>
                </a:cxn>
                <a:cxn ang="0">
                  <a:pos x="324" y="74"/>
                </a:cxn>
                <a:cxn ang="0">
                  <a:pos x="315" y="60"/>
                </a:cxn>
                <a:cxn ang="0">
                  <a:pos x="300" y="45"/>
                </a:cxn>
                <a:cxn ang="0">
                  <a:pos x="283" y="32"/>
                </a:cxn>
                <a:cxn ang="0">
                  <a:pos x="263" y="22"/>
                </a:cxn>
                <a:cxn ang="0">
                  <a:pos x="241" y="12"/>
                </a:cxn>
                <a:cxn ang="0">
                  <a:pos x="217" y="5"/>
                </a:cxn>
                <a:cxn ang="0">
                  <a:pos x="190" y="1"/>
                </a:cxn>
                <a:cxn ang="0">
                  <a:pos x="163" y="0"/>
                </a:cxn>
              </a:cxnLst>
              <a:rect l="0" t="0" r="r" b="b"/>
              <a:pathLst>
                <a:path w="324" h="84">
                  <a:moveTo>
                    <a:pt x="163" y="0"/>
                  </a:moveTo>
                  <a:lnTo>
                    <a:pt x="134" y="1"/>
                  </a:lnTo>
                  <a:lnTo>
                    <a:pt x="109" y="5"/>
                  </a:lnTo>
                  <a:lnTo>
                    <a:pt x="84" y="12"/>
                  </a:lnTo>
                  <a:lnTo>
                    <a:pt x="61" y="22"/>
                  </a:lnTo>
                  <a:lnTo>
                    <a:pt x="41" y="32"/>
                  </a:lnTo>
                  <a:lnTo>
                    <a:pt x="25" y="46"/>
                  </a:lnTo>
                  <a:lnTo>
                    <a:pt x="10" y="60"/>
                  </a:lnTo>
                  <a:lnTo>
                    <a:pt x="0" y="76"/>
                  </a:lnTo>
                  <a:lnTo>
                    <a:pt x="19" y="77"/>
                  </a:lnTo>
                  <a:lnTo>
                    <a:pt x="40" y="80"/>
                  </a:lnTo>
                  <a:lnTo>
                    <a:pt x="60" y="81"/>
                  </a:lnTo>
                  <a:lnTo>
                    <a:pt x="80" y="81"/>
                  </a:lnTo>
                  <a:lnTo>
                    <a:pt x="101" y="83"/>
                  </a:lnTo>
                  <a:lnTo>
                    <a:pt x="122" y="84"/>
                  </a:lnTo>
                  <a:lnTo>
                    <a:pt x="144" y="84"/>
                  </a:lnTo>
                  <a:lnTo>
                    <a:pt x="166" y="84"/>
                  </a:lnTo>
                  <a:lnTo>
                    <a:pt x="186" y="84"/>
                  </a:lnTo>
                  <a:lnTo>
                    <a:pt x="206" y="84"/>
                  </a:lnTo>
                  <a:lnTo>
                    <a:pt x="226" y="83"/>
                  </a:lnTo>
                  <a:lnTo>
                    <a:pt x="247" y="81"/>
                  </a:lnTo>
                  <a:lnTo>
                    <a:pt x="267" y="80"/>
                  </a:lnTo>
                  <a:lnTo>
                    <a:pt x="286" y="79"/>
                  </a:lnTo>
                  <a:lnTo>
                    <a:pt x="305" y="77"/>
                  </a:lnTo>
                  <a:lnTo>
                    <a:pt x="324" y="74"/>
                  </a:lnTo>
                  <a:lnTo>
                    <a:pt x="315" y="60"/>
                  </a:lnTo>
                  <a:lnTo>
                    <a:pt x="300" y="45"/>
                  </a:lnTo>
                  <a:lnTo>
                    <a:pt x="283" y="32"/>
                  </a:lnTo>
                  <a:lnTo>
                    <a:pt x="263" y="22"/>
                  </a:lnTo>
                  <a:lnTo>
                    <a:pt x="241" y="12"/>
                  </a:lnTo>
                  <a:lnTo>
                    <a:pt x="217" y="5"/>
                  </a:lnTo>
                  <a:lnTo>
                    <a:pt x="190" y="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5EB5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9" name="Freeform 75"/>
            <p:cNvSpPr>
              <a:spLocks/>
            </p:cNvSpPr>
            <p:nvPr/>
          </p:nvSpPr>
          <p:spPr bwMode="auto">
            <a:xfrm>
              <a:off x="4623" y="3195"/>
              <a:ext cx="67" cy="27"/>
            </a:xfrm>
            <a:custGeom>
              <a:avLst/>
              <a:gdLst/>
              <a:ahLst/>
              <a:cxnLst>
                <a:cxn ang="0">
                  <a:pos x="45" y="79"/>
                </a:cxn>
                <a:cxn ang="0">
                  <a:pos x="54" y="64"/>
                </a:cxn>
                <a:cxn ang="0">
                  <a:pos x="68" y="49"/>
                </a:cxn>
                <a:cxn ang="0">
                  <a:pos x="84" y="37"/>
                </a:cxn>
                <a:cxn ang="0">
                  <a:pos x="103" y="26"/>
                </a:cxn>
                <a:cxn ang="0">
                  <a:pos x="125" y="16"/>
                </a:cxn>
                <a:cxn ang="0">
                  <a:pos x="148" y="9"/>
                </a:cxn>
                <a:cxn ang="0">
                  <a:pos x="174" y="5"/>
                </a:cxn>
                <a:cxn ang="0">
                  <a:pos x="201" y="4"/>
                </a:cxn>
                <a:cxn ang="0">
                  <a:pos x="193" y="3"/>
                </a:cxn>
                <a:cxn ang="0">
                  <a:pos x="183" y="1"/>
                </a:cxn>
                <a:cxn ang="0">
                  <a:pos x="172" y="0"/>
                </a:cxn>
                <a:cxn ang="0">
                  <a:pos x="163" y="0"/>
                </a:cxn>
                <a:cxn ang="0">
                  <a:pos x="134" y="1"/>
                </a:cxn>
                <a:cxn ang="0">
                  <a:pos x="109" y="5"/>
                </a:cxn>
                <a:cxn ang="0">
                  <a:pos x="84" y="12"/>
                </a:cxn>
                <a:cxn ang="0">
                  <a:pos x="61" y="22"/>
                </a:cxn>
                <a:cxn ang="0">
                  <a:pos x="41" y="32"/>
                </a:cxn>
                <a:cxn ang="0">
                  <a:pos x="25" y="46"/>
                </a:cxn>
                <a:cxn ang="0">
                  <a:pos x="10" y="60"/>
                </a:cxn>
                <a:cxn ang="0">
                  <a:pos x="0" y="76"/>
                </a:cxn>
                <a:cxn ang="0">
                  <a:pos x="8" y="77"/>
                </a:cxn>
                <a:cxn ang="0">
                  <a:pos x="17" y="77"/>
                </a:cxn>
                <a:cxn ang="0">
                  <a:pos x="25" y="79"/>
                </a:cxn>
                <a:cxn ang="0">
                  <a:pos x="34" y="79"/>
                </a:cxn>
                <a:cxn ang="0">
                  <a:pos x="42" y="80"/>
                </a:cxn>
                <a:cxn ang="0">
                  <a:pos x="50" y="80"/>
                </a:cxn>
                <a:cxn ang="0">
                  <a:pos x="60" y="81"/>
                </a:cxn>
                <a:cxn ang="0">
                  <a:pos x="68" y="81"/>
                </a:cxn>
                <a:cxn ang="0">
                  <a:pos x="63" y="80"/>
                </a:cxn>
                <a:cxn ang="0">
                  <a:pos x="56" y="80"/>
                </a:cxn>
                <a:cxn ang="0">
                  <a:pos x="50" y="80"/>
                </a:cxn>
                <a:cxn ang="0">
                  <a:pos x="45" y="79"/>
                </a:cxn>
              </a:cxnLst>
              <a:rect l="0" t="0" r="r" b="b"/>
              <a:pathLst>
                <a:path w="201" h="81">
                  <a:moveTo>
                    <a:pt x="45" y="79"/>
                  </a:moveTo>
                  <a:lnTo>
                    <a:pt x="54" y="64"/>
                  </a:lnTo>
                  <a:lnTo>
                    <a:pt x="68" y="49"/>
                  </a:lnTo>
                  <a:lnTo>
                    <a:pt x="84" y="37"/>
                  </a:lnTo>
                  <a:lnTo>
                    <a:pt x="103" y="26"/>
                  </a:lnTo>
                  <a:lnTo>
                    <a:pt x="125" y="16"/>
                  </a:lnTo>
                  <a:lnTo>
                    <a:pt x="148" y="9"/>
                  </a:lnTo>
                  <a:lnTo>
                    <a:pt x="174" y="5"/>
                  </a:lnTo>
                  <a:lnTo>
                    <a:pt x="201" y="4"/>
                  </a:lnTo>
                  <a:lnTo>
                    <a:pt x="193" y="3"/>
                  </a:lnTo>
                  <a:lnTo>
                    <a:pt x="183" y="1"/>
                  </a:lnTo>
                  <a:lnTo>
                    <a:pt x="172" y="0"/>
                  </a:lnTo>
                  <a:lnTo>
                    <a:pt x="163" y="0"/>
                  </a:lnTo>
                  <a:lnTo>
                    <a:pt x="134" y="1"/>
                  </a:lnTo>
                  <a:lnTo>
                    <a:pt x="109" y="5"/>
                  </a:lnTo>
                  <a:lnTo>
                    <a:pt x="84" y="12"/>
                  </a:lnTo>
                  <a:lnTo>
                    <a:pt x="61" y="22"/>
                  </a:lnTo>
                  <a:lnTo>
                    <a:pt x="41" y="32"/>
                  </a:lnTo>
                  <a:lnTo>
                    <a:pt x="25" y="46"/>
                  </a:lnTo>
                  <a:lnTo>
                    <a:pt x="10" y="60"/>
                  </a:lnTo>
                  <a:lnTo>
                    <a:pt x="0" y="76"/>
                  </a:lnTo>
                  <a:lnTo>
                    <a:pt x="8" y="77"/>
                  </a:lnTo>
                  <a:lnTo>
                    <a:pt x="17" y="77"/>
                  </a:lnTo>
                  <a:lnTo>
                    <a:pt x="25" y="79"/>
                  </a:lnTo>
                  <a:lnTo>
                    <a:pt x="34" y="79"/>
                  </a:lnTo>
                  <a:lnTo>
                    <a:pt x="42" y="80"/>
                  </a:lnTo>
                  <a:lnTo>
                    <a:pt x="50" y="80"/>
                  </a:lnTo>
                  <a:lnTo>
                    <a:pt x="60" y="81"/>
                  </a:lnTo>
                  <a:lnTo>
                    <a:pt x="68" y="81"/>
                  </a:lnTo>
                  <a:lnTo>
                    <a:pt x="63" y="80"/>
                  </a:lnTo>
                  <a:lnTo>
                    <a:pt x="56" y="80"/>
                  </a:lnTo>
                  <a:lnTo>
                    <a:pt x="50" y="80"/>
                  </a:lnTo>
                  <a:lnTo>
                    <a:pt x="45" y="79"/>
                  </a:lnTo>
                  <a:close/>
                </a:path>
              </a:pathLst>
            </a:custGeom>
            <a:solidFill>
              <a:srgbClr val="358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0" name="Freeform 76"/>
            <p:cNvSpPr>
              <a:spLocks/>
            </p:cNvSpPr>
            <p:nvPr/>
          </p:nvSpPr>
          <p:spPr bwMode="auto">
            <a:xfrm>
              <a:off x="4611" y="3072"/>
              <a:ext cx="16" cy="18"/>
            </a:xfrm>
            <a:custGeom>
              <a:avLst/>
              <a:gdLst/>
              <a:ahLst/>
              <a:cxnLst>
                <a:cxn ang="0">
                  <a:pos x="24" y="54"/>
                </a:cxn>
                <a:cxn ang="0">
                  <a:pos x="34" y="52"/>
                </a:cxn>
                <a:cxn ang="0">
                  <a:pos x="42" y="46"/>
                </a:cxn>
                <a:cxn ang="0">
                  <a:pos x="47" y="38"/>
                </a:cxn>
                <a:cxn ang="0">
                  <a:pos x="48" y="27"/>
                </a:cxn>
                <a:cxn ang="0">
                  <a:pos x="47" y="16"/>
                </a:cxn>
                <a:cxn ang="0">
                  <a:pos x="42" y="8"/>
                </a:cxn>
                <a:cxn ang="0">
                  <a:pos x="34" y="3"/>
                </a:cxn>
                <a:cxn ang="0">
                  <a:pos x="24" y="0"/>
                </a:cxn>
                <a:cxn ang="0">
                  <a:pos x="15" y="3"/>
                </a:cxn>
                <a:cxn ang="0">
                  <a:pos x="6" y="8"/>
                </a:cxn>
                <a:cxn ang="0">
                  <a:pos x="1" y="16"/>
                </a:cxn>
                <a:cxn ang="0">
                  <a:pos x="0" y="27"/>
                </a:cxn>
                <a:cxn ang="0">
                  <a:pos x="1" y="38"/>
                </a:cxn>
                <a:cxn ang="0">
                  <a:pos x="6" y="46"/>
                </a:cxn>
                <a:cxn ang="0">
                  <a:pos x="15" y="52"/>
                </a:cxn>
                <a:cxn ang="0">
                  <a:pos x="24" y="54"/>
                </a:cxn>
              </a:cxnLst>
              <a:rect l="0" t="0" r="r" b="b"/>
              <a:pathLst>
                <a:path w="48" h="54">
                  <a:moveTo>
                    <a:pt x="24" y="54"/>
                  </a:moveTo>
                  <a:lnTo>
                    <a:pt x="34" y="52"/>
                  </a:lnTo>
                  <a:lnTo>
                    <a:pt x="42" y="46"/>
                  </a:lnTo>
                  <a:lnTo>
                    <a:pt x="47" y="38"/>
                  </a:lnTo>
                  <a:lnTo>
                    <a:pt x="48" y="27"/>
                  </a:lnTo>
                  <a:lnTo>
                    <a:pt x="47" y="16"/>
                  </a:lnTo>
                  <a:lnTo>
                    <a:pt x="42" y="8"/>
                  </a:lnTo>
                  <a:lnTo>
                    <a:pt x="34" y="3"/>
                  </a:lnTo>
                  <a:lnTo>
                    <a:pt x="24" y="0"/>
                  </a:lnTo>
                  <a:lnTo>
                    <a:pt x="15" y="3"/>
                  </a:lnTo>
                  <a:lnTo>
                    <a:pt x="6" y="8"/>
                  </a:lnTo>
                  <a:lnTo>
                    <a:pt x="1" y="16"/>
                  </a:lnTo>
                  <a:lnTo>
                    <a:pt x="0" y="27"/>
                  </a:lnTo>
                  <a:lnTo>
                    <a:pt x="1" y="38"/>
                  </a:lnTo>
                  <a:lnTo>
                    <a:pt x="6" y="46"/>
                  </a:lnTo>
                  <a:lnTo>
                    <a:pt x="15" y="52"/>
                  </a:lnTo>
                  <a:lnTo>
                    <a:pt x="24" y="54"/>
                  </a:lnTo>
                  <a:close/>
                </a:path>
              </a:pathLst>
            </a:custGeom>
            <a:solidFill>
              <a:srgbClr val="AFED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1" name="Freeform 77"/>
            <p:cNvSpPr>
              <a:spLocks/>
            </p:cNvSpPr>
            <p:nvPr/>
          </p:nvSpPr>
          <p:spPr bwMode="auto">
            <a:xfrm>
              <a:off x="4707" y="3077"/>
              <a:ext cx="14" cy="17"/>
            </a:xfrm>
            <a:custGeom>
              <a:avLst/>
              <a:gdLst/>
              <a:ahLst/>
              <a:cxnLst>
                <a:cxn ang="0">
                  <a:pos x="21" y="52"/>
                </a:cxn>
                <a:cxn ang="0">
                  <a:pos x="29" y="50"/>
                </a:cxn>
                <a:cxn ang="0">
                  <a:pos x="35" y="44"/>
                </a:cxn>
                <a:cxn ang="0">
                  <a:pos x="40" y="36"/>
                </a:cxn>
                <a:cxn ang="0">
                  <a:pos x="41" y="25"/>
                </a:cxn>
                <a:cxn ang="0">
                  <a:pos x="40" y="14"/>
                </a:cxn>
                <a:cxn ang="0">
                  <a:pos x="35" y="6"/>
                </a:cxn>
                <a:cxn ang="0">
                  <a:pos x="29" y="1"/>
                </a:cxn>
                <a:cxn ang="0">
                  <a:pos x="21" y="0"/>
                </a:cxn>
                <a:cxn ang="0">
                  <a:pos x="12" y="1"/>
                </a:cxn>
                <a:cxn ang="0">
                  <a:pos x="7" y="6"/>
                </a:cxn>
                <a:cxn ang="0">
                  <a:pos x="2" y="14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2" y="50"/>
                </a:cxn>
                <a:cxn ang="0">
                  <a:pos x="21" y="52"/>
                </a:cxn>
              </a:cxnLst>
              <a:rect l="0" t="0" r="r" b="b"/>
              <a:pathLst>
                <a:path w="41" h="52">
                  <a:moveTo>
                    <a:pt x="21" y="52"/>
                  </a:moveTo>
                  <a:lnTo>
                    <a:pt x="29" y="50"/>
                  </a:lnTo>
                  <a:lnTo>
                    <a:pt x="35" y="44"/>
                  </a:lnTo>
                  <a:lnTo>
                    <a:pt x="40" y="36"/>
                  </a:lnTo>
                  <a:lnTo>
                    <a:pt x="41" y="25"/>
                  </a:lnTo>
                  <a:lnTo>
                    <a:pt x="40" y="14"/>
                  </a:lnTo>
                  <a:lnTo>
                    <a:pt x="35" y="6"/>
                  </a:lnTo>
                  <a:lnTo>
                    <a:pt x="29" y="1"/>
                  </a:lnTo>
                  <a:lnTo>
                    <a:pt x="21" y="0"/>
                  </a:lnTo>
                  <a:lnTo>
                    <a:pt x="12" y="1"/>
                  </a:lnTo>
                  <a:lnTo>
                    <a:pt x="7" y="6"/>
                  </a:lnTo>
                  <a:lnTo>
                    <a:pt x="2" y="14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2" y="50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rgbClr val="AFED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Cheese Sandwich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how to recognise different flowchart symbols and how to put them together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5072066" y="2285992"/>
            <a:ext cx="3143272" cy="571504"/>
          </a:xfrm>
          <a:prstGeom prst="roundRect">
            <a:avLst>
              <a:gd name="adj" fmla="val 24679"/>
            </a:avLst>
          </a:prstGeom>
          <a:solidFill>
            <a:srgbClr val="FFFF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72066" y="3000372"/>
            <a:ext cx="3143272" cy="571504"/>
          </a:xfrm>
          <a:prstGeom prst="roundRect">
            <a:avLst>
              <a:gd name="adj" fmla="val 24679"/>
            </a:avLst>
          </a:prstGeom>
          <a:solidFill>
            <a:srgbClr val="FFFF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72066" y="3714752"/>
            <a:ext cx="3143272" cy="571504"/>
          </a:xfrm>
          <a:prstGeom prst="roundRect">
            <a:avLst>
              <a:gd name="adj" fmla="val 24679"/>
            </a:avLst>
          </a:prstGeom>
          <a:solidFill>
            <a:srgbClr val="FFFF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072066" y="4429132"/>
            <a:ext cx="3143272" cy="571504"/>
          </a:xfrm>
          <a:prstGeom prst="roundRect">
            <a:avLst>
              <a:gd name="adj" fmla="val 24679"/>
            </a:avLst>
          </a:prstGeom>
          <a:solidFill>
            <a:srgbClr val="FFFF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72066" y="5143512"/>
            <a:ext cx="3143272" cy="571504"/>
          </a:xfrm>
          <a:prstGeom prst="roundRect">
            <a:avLst>
              <a:gd name="adj" fmla="val 24679"/>
            </a:avLst>
          </a:prstGeom>
          <a:solidFill>
            <a:srgbClr val="FFFF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72066" y="1571612"/>
            <a:ext cx="3143272" cy="571504"/>
          </a:xfrm>
          <a:prstGeom prst="roundRect">
            <a:avLst>
              <a:gd name="adj" fmla="val 24679"/>
            </a:avLst>
          </a:prstGeom>
          <a:solidFill>
            <a:srgbClr val="FFFF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Take two slices of bread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28662" y="2571744"/>
            <a:ext cx="3143272" cy="571504"/>
          </a:xfrm>
          <a:prstGeom prst="roundRect">
            <a:avLst>
              <a:gd name="adj" fmla="val 24679"/>
            </a:avLst>
          </a:prstGeom>
          <a:solidFill>
            <a:srgbClr val="FFFF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Eat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28662" y="3357562"/>
            <a:ext cx="3143272" cy="571504"/>
          </a:xfrm>
          <a:prstGeom prst="roundRect">
            <a:avLst>
              <a:gd name="adj" fmla="val 24679"/>
            </a:avLst>
          </a:prstGeom>
          <a:solidFill>
            <a:srgbClr val="FFFF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Butter the bread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28662" y="4143380"/>
            <a:ext cx="3143272" cy="571504"/>
          </a:xfrm>
          <a:prstGeom prst="roundRect">
            <a:avLst>
              <a:gd name="adj" fmla="val 24679"/>
            </a:avLst>
          </a:prstGeom>
          <a:solidFill>
            <a:srgbClr val="FFFF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Cut in half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28662" y="4929198"/>
            <a:ext cx="3143272" cy="571504"/>
          </a:xfrm>
          <a:prstGeom prst="roundRect">
            <a:avLst>
              <a:gd name="adj" fmla="val 24679"/>
            </a:avLst>
          </a:prstGeom>
          <a:solidFill>
            <a:srgbClr val="FFFF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Put slices of cheese on the bread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28662" y="1785926"/>
            <a:ext cx="3143272" cy="571504"/>
          </a:xfrm>
          <a:prstGeom prst="roundRect">
            <a:avLst>
              <a:gd name="adj" fmla="val 24679"/>
            </a:avLst>
          </a:prstGeom>
          <a:solidFill>
            <a:srgbClr val="FFFF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Take butter and cheese out of the fridge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5" name="Isosceles Triangle 74"/>
          <p:cNvSpPr/>
          <p:nvPr/>
        </p:nvSpPr>
        <p:spPr>
          <a:xfrm rot="10800000">
            <a:off x="6429388" y="2098974"/>
            <a:ext cx="428628" cy="214314"/>
          </a:xfrm>
          <a:prstGeom prst="triangle">
            <a:avLst/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Isosceles Triangle 75"/>
          <p:cNvSpPr/>
          <p:nvPr/>
        </p:nvSpPr>
        <p:spPr>
          <a:xfrm rot="10800000">
            <a:off x="6429388" y="2813354"/>
            <a:ext cx="428628" cy="214314"/>
          </a:xfrm>
          <a:prstGeom prst="triangle">
            <a:avLst/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Isosceles Triangle 76"/>
          <p:cNvSpPr/>
          <p:nvPr/>
        </p:nvSpPr>
        <p:spPr>
          <a:xfrm rot="10800000">
            <a:off x="6429388" y="3530932"/>
            <a:ext cx="428628" cy="214314"/>
          </a:xfrm>
          <a:prstGeom prst="triangle">
            <a:avLst/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Isosceles Triangle 77"/>
          <p:cNvSpPr/>
          <p:nvPr/>
        </p:nvSpPr>
        <p:spPr>
          <a:xfrm rot="10800000">
            <a:off x="6429388" y="4242114"/>
            <a:ext cx="428628" cy="214314"/>
          </a:xfrm>
          <a:prstGeom prst="triangle">
            <a:avLst/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Isosceles Triangle 78"/>
          <p:cNvSpPr/>
          <p:nvPr/>
        </p:nvSpPr>
        <p:spPr>
          <a:xfrm rot="10800000">
            <a:off x="6429388" y="4956494"/>
            <a:ext cx="428628" cy="214314"/>
          </a:xfrm>
          <a:prstGeom prst="triangle">
            <a:avLst/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206" name="Group 62"/>
          <p:cNvGrpSpPr>
            <a:grpSpLocks noChangeAspect="1"/>
          </p:cNvGrpSpPr>
          <p:nvPr/>
        </p:nvGrpSpPr>
        <p:grpSpPr bwMode="auto">
          <a:xfrm>
            <a:off x="1428750" y="2000250"/>
            <a:ext cx="2959100" cy="2581275"/>
            <a:chOff x="900" y="1260"/>
            <a:chExt cx="1864" cy="1626"/>
          </a:xfrm>
        </p:grpSpPr>
        <p:sp>
          <p:nvSpPr>
            <p:cNvPr id="6205" name="AutoShape 61"/>
            <p:cNvSpPr>
              <a:spLocks noChangeAspect="1" noChangeArrowheads="1" noTextEdit="1"/>
            </p:cNvSpPr>
            <p:nvPr/>
          </p:nvSpPr>
          <p:spPr bwMode="auto">
            <a:xfrm>
              <a:off x="900" y="1260"/>
              <a:ext cx="1864" cy="1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09" name="Freeform 65"/>
            <p:cNvSpPr>
              <a:spLocks/>
            </p:cNvSpPr>
            <p:nvPr/>
          </p:nvSpPr>
          <p:spPr bwMode="auto">
            <a:xfrm>
              <a:off x="2721" y="2304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D8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11" name="Freeform 67"/>
            <p:cNvSpPr>
              <a:spLocks/>
            </p:cNvSpPr>
            <p:nvPr/>
          </p:nvSpPr>
          <p:spPr bwMode="auto">
            <a:xfrm>
              <a:off x="2052" y="2455"/>
              <a:ext cx="202" cy="165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341" y="330"/>
                </a:cxn>
                <a:cxn ang="0">
                  <a:pos x="405" y="297"/>
                </a:cxn>
                <a:cxn ang="0">
                  <a:pos x="297" y="0"/>
                </a:cxn>
                <a:cxn ang="0">
                  <a:pos x="0" y="49"/>
                </a:cxn>
              </a:cxnLst>
              <a:rect l="0" t="0" r="r" b="b"/>
              <a:pathLst>
                <a:path w="405" h="330">
                  <a:moveTo>
                    <a:pt x="0" y="49"/>
                  </a:moveTo>
                  <a:lnTo>
                    <a:pt x="341" y="330"/>
                  </a:lnTo>
                  <a:lnTo>
                    <a:pt x="405" y="297"/>
                  </a:lnTo>
                  <a:lnTo>
                    <a:pt x="297" y="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12" name="Freeform 68"/>
            <p:cNvSpPr>
              <a:spLocks/>
            </p:cNvSpPr>
            <p:nvPr/>
          </p:nvSpPr>
          <p:spPr bwMode="auto">
            <a:xfrm>
              <a:off x="1501" y="2446"/>
              <a:ext cx="202" cy="165"/>
            </a:xfrm>
            <a:custGeom>
              <a:avLst/>
              <a:gdLst/>
              <a:ahLst/>
              <a:cxnLst>
                <a:cxn ang="0">
                  <a:pos x="405" y="49"/>
                </a:cxn>
                <a:cxn ang="0">
                  <a:pos x="65" y="330"/>
                </a:cxn>
                <a:cxn ang="0">
                  <a:pos x="0" y="297"/>
                </a:cxn>
                <a:cxn ang="0">
                  <a:pos x="109" y="0"/>
                </a:cxn>
                <a:cxn ang="0">
                  <a:pos x="405" y="49"/>
                </a:cxn>
              </a:cxnLst>
              <a:rect l="0" t="0" r="r" b="b"/>
              <a:pathLst>
                <a:path w="405" h="330">
                  <a:moveTo>
                    <a:pt x="405" y="49"/>
                  </a:moveTo>
                  <a:lnTo>
                    <a:pt x="65" y="330"/>
                  </a:lnTo>
                  <a:lnTo>
                    <a:pt x="0" y="297"/>
                  </a:lnTo>
                  <a:lnTo>
                    <a:pt x="109" y="0"/>
                  </a:lnTo>
                  <a:lnTo>
                    <a:pt x="405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13" name="Freeform 69"/>
            <p:cNvSpPr>
              <a:spLocks/>
            </p:cNvSpPr>
            <p:nvPr/>
          </p:nvSpPr>
          <p:spPr bwMode="auto">
            <a:xfrm>
              <a:off x="1317" y="2559"/>
              <a:ext cx="303" cy="303"/>
            </a:xfrm>
            <a:custGeom>
              <a:avLst/>
              <a:gdLst/>
              <a:ahLst/>
              <a:cxnLst>
                <a:cxn ang="0">
                  <a:pos x="1" y="332"/>
                </a:cxn>
                <a:cxn ang="0">
                  <a:pos x="12" y="391"/>
                </a:cxn>
                <a:cxn ang="0">
                  <a:pos x="35" y="445"/>
                </a:cxn>
                <a:cxn ang="0">
                  <a:pos x="68" y="494"/>
                </a:cxn>
                <a:cxn ang="0">
                  <a:pos x="111" y="538"/>
                </a:cxn>
                <a:cxn ang="0">
                  <a:pos x="160" y="571"/>
                </a:cxn>
                <a:cxn ang="0">
                  <a:pos x="214" y="594"/>
                </a:cxn>
                <a:cxn ang="0">
                  <a:pos x="272" y="604"/>
                </a:cxn>
                <a:cxn ang="0">
                  <a:pos x="331" y="604"/>
                </a:cxn>
                <a:cxn ang="0">
                  <a:pos x="391" y="594"/>
                </a:cxn>
                <a:cxn ang="0">
                  <a:pos x="445" y="571"/>
                </a:cxn>
                <a:cxn ang="0">
                  <a:pos x="494" y="538"/>
                </a:cxn>
                <a:cxn ang="0">
                  <a:pos x="537" y="494"/>
                </a:cxn>
                <a:cxn ang="0">
                  <a:pos x="571" y="445"/>
                </a:cxn>
                <a:cxn ang="0">
                  <a:pos x="593" y="391"/>
                </a:cxn>
                <a:cxn ang="0">
                  <a:pos x="604" y="332"/>
                </a:cxn>
                <a:cxn ang="0">
                  <a:pos x="604" y="271"/>
                </a:cxn>
                <a:cxn ang="0">
                  <a:pos x="592" y="213"/>
                </a:cxn>
                <a:cxn ang="0">
                  <a:pos x="569" y="159"/>
                </a:cxn>
                <a:cxn ang="0">
                  <a:pos x="536" y="110"/>
                </a:cxn>
                <a:cxn ang="0">
                  <a:pos x="496" y="70"/>
                </a:cxn>
                <a:cxn ang="0">
                  <a:pos x="447" y="36"/>
                </a:cxn>
                <a:cxn ang="0">
                  <a:pos x="393" y="14"/>
                </a:cxn>
                <a:cxn ang="0">
                  <a:pos x="333" y="2"/>
                </a:cxn>
                <a:cxn ang="0">
                  <a:pos x="272" y="2"/>
                </a:cxn>
                <a:cxn ang="0">
                  <a:pos x="214" y="12"/>
                </a:cxn>
                <a:cxn ang="0">
                  <a:pos x="160" y="35"/>
                </a:cxn>
                <a:cxn ang="0">
                  <a:pos x="111" y="68"/>
                </a:cxn>
                <a:cxn ang="0">
                  <a:pos x="68" y="112"/>
                </a:cxn>
                <a:cxn ang="0">
                  <a:pos x="35" y="160"/>
                </a:cxn>
                <a:cxn ang="0">
                  <a:pos x="12" y="215"/>
                </a:cxn>
                <a:cxn ang="0">
                  <a:pos x="1" y="272"/>
                </a:cxn>
              </a:cxnLst>
              <a:rect l="0" t="0" r="r" b="b"/>
              <a:pathLst>
                <a:path w="606" h="606">
                  <a:moveTo>
                    <a:pt x="0" y="302"/>
                  </a:moveTo>
                  <a:lnTo>
                    <a:pt x="1" y="332"/>
                  </a:lnTo>
                  <a:lnTo>
                    <a:pt x="5" y="361"/>
                  </a:lnTo>
                  <a:lnTo>
                    <a:pt x="12" y="391"/>
                  </a:lnTo>
                  <a:lnTo>
                    <a:pt x="22" y="419"/>
                  </a:lnTo>
                  <a:lnTo>
                    <a:pt x="35" y="445"/>
                  </a:lnTo>
                  <a:lnTo>
                    <a:pt x="50" y="470"/>
                  </a:lnTo>
                  <a:lnTo>
                    <a:pt x="68" y="494"/>
                  </a:lnTo>
                  <a:lnTo>
                    <a:pt x="89" y="517"/>
                  </a:lnTo>
                  <a:lnTo>
                    <a:pt x="111" y="538"/>
                  </a:lnTo>
                  <a:lnTo>
                    <a:pt x="136" y="555"/>
                  </a:lnTo>
                  <a:lnTo>
                    <a:pt x="160" y="571"/>
                  </a:lnTo>
                  <a:lnTo>
                    <a:pt x="186" y="583"/>
                  </a:lnTo>
                  <a:lnTo>
                    <a:pt x="214" y="594"/>
                  </a:lnTo>
                  <a:lnTo>
                    <a:pt x="242" y="601"/>
                  </a:lnTo>
                  <a:lnTo>
                    <a:pt x="272" y="604"/>
                  </a:lnTo>
                  <a:lnTo>
                    <a:pt x="302" y="606"/>
                  </a:lnTo>
                  <a:lnTo>
                    <a:pt x="331" y="604"/>
                  </a:lnTo>
                  <a:lnTo>
                    <a:pt x="361" y="601"/>
                  </a:lnTo>
                  <a:lnTo>
                    <a:pt x="391" y="594"/>
                  </a:lnTo>
                  <a:lnTo>
                    <a:pt x="419" y="583"/>
                  </a:lnTo>
                  <a:lnTo>
                    <a:pt x="445" y="571"/>
                  </a:lnTo>
                  <a:lnTo>
                    <a:pt x="469" y="555"/>
                  </a:lnTo>
                  <a:lnTo>
                    <a:pt x="494" y="538"/>
                  </a:lnTo>
                  <a:lnTo>
                    <a:pt x="517" y="517"/>
                  </a:lnTo>
                  <a:lnTo>
                    <a:pt x="537" y="494"/>
                  </a:lnTo>
                  <a:lnTo>
                    <a:pt x="555" y="470"/>
                  </a:lnTo>
                  <a:lnTo>
                    <a:pt x="571" y="445"/>
                  </a:lnTo>
                  <a:lnTo>
                    <a:pt x="583" y="419"/>
                  </a:lnTo>
                  <a:lnTo>
                    <a:pt x="593" y="391"/>
                  </a:lnTo>
                  <a:lnTo>
                    <a:pt x="600" y="361"/>
                  </a:lnTo>
                  <a:lnTo>
                    <a:pt x="604" y="332"/>
                  </a:lnTo>
                  <a:lnTo>
                    <a:pt x="606" y="302"/>
                  </a:lnTo>
                  <a:lnTo>
                    <a:pt x="604" y="271"/>
                  </a:lnTo>
                  <a:lnTo>
                    <a:pt x="599" y="241"/>
                  </a:lnTo>
                  <a:lnTo>
                    <a:pt x="592" y="213"/>
                  </a:lnTo>
                  <a:lnTo>
                    <a:pt x="581" y="185"/>
                  </a:lnTo>
                  <a:lnTo>
                    <a:pt x="569" y="159"/>
                  </a:lnTo>
                  <a:lnTo>
                    <a:pt x="553" y="134"/>
                  </a:lnTo>
                  <a:lnTo>
                    <a:pt x="536" y="110"/>
                  </a:lnTo>
                  <a:lnTo>
                    <a:pt x="517" y="89"/>
                  </a:lnTo>
                  <a:lnTo>
                    <a:pt x="496" y="70"/>
                  </a:lnTo>
                  <a:lnTo>
                    <a:pt x="471" y="52"/>
                  </a:lnTo>
                  <a:lnTo>
                    <a:pt x="447" y="36"/>
                  </a:lnTo>
                  <a:lnTo>
                    <a:pt x="420" y="24"/>
                  </a:lnTo>
                  <a:lnTo>
                    <a:pt x="393" y="14"/>
                  </a:lnTo>
                  <a:lnTo>
                    <a:pt x="363" y="7"/>
                  </a:lnTo>
                  <a:lnTo>
                    <a:pt x="333" y="2"/>
                  </a:lnTo>
                  <a:lnTo>
                    <a:pt x="302" y="0"/>
                  </a:lnTo>
                  <a:lnTo>
                    <a:pt x="272" y="2"/>
                  </a:lnTo>
                  <a:lnTo>
                    <a:pt x="242" y="5"/>
                  </a:lnTo>
                  <a:lnTo>
                    <a:pt x="214" y="12"/>
                  </a:lnTo>
                  <a:lnTo>
                    <a:pt x="186" y="23"/>
                  </a:lnTo>
                  <a:lnTo>
                    <a:pt x="160" y="35"/>
                  </a:lnTo>
                  <a:lnTo>
                    <a:pt x="136" y="50"/>
                  </a:lnTo>
                  <a:lnTo>
                    <a:pt x="111" y="68"/>
                  </a:lnTo>
                  <a:lnTo>
                    <a:pt x="89" y="89"/>
                  </a:lnTo>
                  <a:lnTo>
                    <a:pt x="68" y="112"/>
                  </a:lnTo>
                  <a:lnTo>
                    <a:pt x="50" y="134"/>
                  </a:lnTo>
                  <a:lnTo>
                    <a:pt x="35" y="160"/>
                  </a:lnTo>
                  <a:lnTo>
                    <a:pt x="22" y="187"/>
                  </a:lnTo>
                  <a:lnTo>
                    <a:pt x="12" y="215"/>
                  </a:lnTo>
                  <a:lnTo>
                    <a:pt x="5" y="243"/>
                  </a:lnTo>
                  <a:lnTo>
                    <a:pt x="1" y="272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14" name="Freeform 70"/>
            <p:cNvSpPr>
              <a:spLocks/>
            </p:cNvSpPr>
            <p:nvPr/>
          </p:nvSpPr>
          <p:spPr bwMode="auto">
            <a:xfrm>
              <a:off x="1354" y="2596"/>
              <a:ext cx="230" cy="230"/>
            </a:xfrm>
            <a:custGeom>
              <a:avLst/>
              <a:gdLst/>
              <a:ahLst/>
              <a:cxnLst>
                <a:cxn ang="0">
                  <a:pos x="0" y="229"/>
                </a:cxn>
                <a:cxn ang="0">
                  <a:pos x="2" y="206"/>
                </a:cxn>
                <a:cxn ang="0">
                  <a:pos x="5" y="184"/>
                </a:cxn>
                <a:cxn ang="0">
                  <a:pos x="10" y="163"/>
                </a:cxn>
                <a:cxn ang="0">
                  <a:pos x="17" y="142"/>
                </a:cxn>
                <a:cxn ang="0">
                  <a:pos x="26" y="121"/>
                </a:cxn>
                <a:cxn ang="0">
                  <a:pos x="38" y="101"/>
                </a:cxn>
                <a:cxn ang="0">
                  <a:pos x="51" y="84"/>
                </a:cxn>
                <a:cxn ang="0">
                  <a:pos x="66" y="67"/>
                </a:cxn>
                <a:cxn ang="0">
                  <a:pos x="84" y="51"/>
                </a:cxn>
                <a:cxn ang="0">
                  <a:pos x="101" y="39"/>
                </a:cxn>
                <a:cxn ang="0">
                  <a:pos x="120" y="26"/>
                </a:cxn>
                <a:cxn ang="0">
                  <a:pos x="141" y="18"/>
                </a:cxn>
                <a:cxn ang="0">
                  <a:pos x="162" y="9"/>
                </a:cxn>
                <a:cxn ang="0">
                  <a:pos x="183" y="4"/>
                </a:cxn>
                <a:cxn ang="0">
                  <a:pos x="206" y="2"/>
                </a:cxn>
                <a:cxn ang="0">
                  <a:pos x="229" y="0"/>
                </a:cxn>
                <a:cxn ang="0">
                  <a:pos x="251" y="2"/>
                </a:cxn>
                <a:cxn ang="0">
                  <a:pos x="274" y="4"/>
                </a:cxn>
                <a:cxn ang="0">
                  <a:pos x="297" y="9"/>
                </a:cxn>
                <a:cxn ang="0">
                  <a:pos x="318" y="18"/>
                </a:cxn>
                <a:cxn ang="0">
                  <a:pos x="339" y="26"/>
                </a:cxn>
                <a:cxn ang="0">
                  <a:pos x="358" y="39"/>
                </a:cxn>
                <a:cxn ang="0">
                  <a:pos x="375" y="51"/>
                </a:cxn>
                <a:cxn ang="0">
                  <a:pos x="393" y="67"/>
                </a:cxn>
                <a:cxn ang="0">
                  <a:pos x="409" y="84"/>
                </a:cxn>
                <a:cxn ang="0">
                  <a:pos x="421" y="101"/>
                </a:cxn>
                <a:cxn ang="0">
                  <a:pos x="433" y="121"/>
                </a:cxn>
                <a:cxn ang="0">
                  <a:pos x="442" y="142"/>
                </a:cxn>
                <a:cxn ang="0">
                  <a:pos x="449" y="163"/>
                </a:cxn>
                <a:cxn ang="0">
                  <a:pos x="454" y="184"/>
                </a:cxn>
                <a:cxn ang="0">
                  <a:pos x="457" y="206"/>
                </a:cxn>
                <a:cxn ang="0">
                  <a:pos x="459" y="229"/>
                </a:cxn>
                <a:cxn ang="0">
                  <a:pos x="457" y="252"/>
                </a:cxn>
                <a:cxn ang="0">
                  <a:pos x="454" y="274"/>
                </a:cxn>
                <a:cxn ang="0">
                  <a:pos x="449" y="295"/>
                </a:cxn>
                <a:cxn ang="0">
                  <a:pos x="442" y="316"/>
                </a:cxn>
                <a:cxn ang="0">
                  <a:pos x="433" y="337"/>
                </a:cxn>
                <a:cxn ang="0">
                  <a:pos x="421" y="356"/>
                </a:cxn>
                <a:cxn ang="0">
                  <a:pos x="409" y="374"/>
                </a:cxn>
                <a:cxn ang="0">
                  <a:pos x="393" y="391"/>
                </a:cxn>
                <a:cxn ang="0">
                  <a:pos x="375" y="407"/>
                </a:cxn>
                <a:cxn ang="0">
                  <a:pos x="358" y="421"/>
                </a:cxn>
                <a:cxn ang="0">
                  <a:pos x="339" y="432"/>
                </a:cxn>
                <a:cxn ang="0">
                  <a:pos x="318" y="442"/>
                </a:cxn>
                <a:cxn ang="0">
                  <a:pos x="297" y="449"/>
                </a:cxn>
                <a:cxn ang="0">
                  <a:pos x="274" y="454"/>
                </a:cxn>
                <a:cxn ang="0">
                  <a:pos x="251" y="458"/>
                </a:cxn>
                <a:cxn ang="0">
                  <a:pos x="229" y="459"/>
                </a:cxn>
                <a:cxn ang="0">
                  <a:pos x="183" y="454"/>
                </a:cxn>
                <a:cxn ang="0">
                  <a:pos x="140" y="442"/>
                </a:cxn>
                <a:cxn ang="0">
                  <a:pos x="101" y="419"/>
                </a:cxn>
                <a:cxn ang="0">
                  <a:pos x="68" y="391"/>
                </a:cxn>
                <a:cxn ang="0">
                  <a:pos x="38" y="358"/>
                </a:cxn>
                <a:cxn ang="0">
                  <a:pos x="17" y="318"/>
                </a:cxn>
                <a:cxn ang="0">
                  <a:pos x="5" y="276"/>
                </a:cxn>
                <a:cxn ang="0">
                  <a:pos x="0" y="229"/>
                </a:cxn>
              </a:cxnLst>
              <a:rect l="0" t="0" r="r" b="b"/>
              <a:pathLst>
                <a:path w="459" h="459">
                  <a:moveTo>
                    <a:pt x="0" y="229"/>
                  </a:moveTo>
                  <a:lnTo>
                    <a:pt x="2" y="206"/>
                  </a:lnTo>
                  <a:lnTo>
                    <a:pt x="5" y="184"/>
                  </a:lnTo>
                  <a:lnTo>
                    <a:pt x="10" y="163"/>
                  </a:lnTo>
                  <a:lnTo>
                    <a:pt x="17" y="142"/>
                  </a:lnTo>
                  <a:lnTo>
                    <a:pt x="26" y="121"/>
                  </a:lnTo>
                  <a:lnTo>
                    <a:pt x="38" y="101"/>
                  </a:lnTo>
                  <a:lnTo>
                    <a:pt x="51" y="84"/>
                  </a:lnTo>
                  <a:lnTo>
                    <a:pt x="66" y="67"/>
                  </a:lnTo>
                  <a:lnTo>
                    <a:pt x="84" y="51"/>
                  </a:lnTo>
                  <a:lnTo>
                    <a:pt x="101" y="39"/>
                  </a:lnTo>
                  <a:lnTo>
                    <a:pt x="120" y="26"/>
                  </a:lnTo>
                  <a:lnTo>
                    <a:pt x="141" y="18"/>
                  </a:lnTo>
                  <a:lnTo>
                    <a:pt x="162" y="9"/>
                  </a:lnTo>
                  <a:lnTo>
                    <a:pt x="183" y="4"/>
                  </a:lnTo>
                  <a:lnTo>
                    <a:pt x="206" y="2"/>
                  </a:lnTo>
                  <a:lnTo>
                    <a:pt x="229" y="0"/>
                  </a:lnTo>
                  <a:lnTo>
                    <a:pt x="251" y="2"/>
                  </a:lnTo>
                  <a:lnTo>
                    <a:pt x="274" y="4"/>
                  </a:lnTo>
                  <a:lnTo>
                    <a:pt x="297" y="9"/>
                  </a:lnTo>
                  <a:lnTo>
                    <a:pt x="318" y="18"/>
                  </a:lnTo>
                  <a:lnTo>
                    <a:pt x="339" y="26"/>
                  </a:lnTo>
                  <a:lnTo>
                    <a:pt x="358" y="39"/>
                  </a:lnTo>
                  <a:lnTo>
                    <a:pt x="375" y="51"/>
                  </a:lnTo>
                  <a:lnTo>
                    <a:pt x="393" y="67"/>
                  </a:lnTo>
                  <a:lnTo>
                    <a:pt x="409" y="84"/>
                  </a:lnTo>
                  <a:lnTo>
                    <a:pt x="421" y="101"/>
                  </a:lnTo>
                  <a:lnTo>
                    <a:pt x="433" y="121"/>
                  </a:lnTo>
                  <a:lnTo>
                    <a:pt x="442" y="142"/>
                  </a:lnTo>
                  <a:lnTo>
                    <a:pt x="449" y="163"/>
                  </a:lnTo>
                  <a:lnTo>
                    <a:pt x="454" y="184"/>
                  </a:lnTo>
                  <a:lnTo>
                    <a:pt x="457" y="206"/>
                  </a:lnTo>
                  <a:lnTo>
                    <a:pt x="459" y="229"/>
                  </a:lnTo>
                  <a:lnTo>
                    <a:pt x="457" y="252"/>
                  </a:lnTo>
                  <a:lnTo>
                    <a:pt x="454" y="274"/>
                  </a:lnTo>
                  <a:lnTo>
                    <a:pt x="449" y="295"/>
                  </a:lnTo>
                  <a:lnTo>
                    <a:pt x="442" y="316"/>
                  </a:lnTo>
                  <a:lnTo>
                    <a:pt x="433" y="337"/>
                  </a:lnTo>
                  <a:lnTo>
                    <a:pt x="421" y="356"/>
                  </a:lnTo>
                  <a:lnTo>
                    <a:pt x="409" y="374"/>
                  </a:lnTo>
                  <a:lnTo>
                    <a:pt x="393" y="391"/>
                  </a:lnTo>
                  <a:lnTo>
                    <a:pt x="375" y="407"/>
                  </a:lnTo>
                  <a:lnTo>
                    <a:pt x="358" y="421"/>
                  </a:lnTo>
                  <a:lnTo>
                    <a:pt x="339" y="432"/>
                  </a:lnTo>
                  <a:lnTo>
                    <a:pt x="318" y="442"/>
                  </a:lnTo>
                  <a:lnTo>
                    <a:pt x="297" y="449"/>
                  </a:lnTo>
                  <a:lnTo>
                    <a:pt x="274" y="454"/>
                  </a:lnTo>
                  <a:lnTo>
                    <a:pt x="251" y="458"/>
                  </a:lnTo>
                  <a:lnTo>
                    <a:pt x="229" y="459"/>
                  </a:lnTo>
                  <a:lnTo>
                    <a:pt x="183" y="454"/>
                  </a:lnTo>
                  <a:lnTo>
                    <a:pt x="140" y="442"/>
                  </a:lnTo>
                  <a:lnTo>
                    <a:pt x="101" y="419"/>
                  </a:lnTo>
                  <a:lnTo>
                    <a:pt x="68" y="391"/>
                  </a:lnTo>
                  <a:lnTo>
                    <a:pt x="38" y="358"/>
                  </a:lnTo>
                  <a:lnTo>
                    <a:pt x="17" y="318"/>
                  </a:lnTo>
                  <a:lnTo>
                    <a:pt x="5" y="276"/>
                  </a:lnTo>
                  <a:lnTo>
                    <a:pt x="0" y="229"/>
                  </a:lnTo>
                  <a:close/>
                </a:path>
              </a:pathLst>
            </a:custGeom>
            <a:solidFill>
              <a:srgbClr val="6D6D6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15" name="Freeform 71"/>
            <p:cNvSpPr>
              <a:spLocks/>
            </p:cNvSpPr>
            <p:nvPr/>
          </p:nvSpPr>
          <p:spPr bwMode="auto">
            <a:xfrm>
              <a:off x="1413" y="2655"/>
              <a:ext cx="111" cy="11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1" y="89"/>
                </a:cxn>
                <a:cxn ang="0">
                  <a:pos x="8" y="68"/>
                </a:cxn>
                <a:cxn ang="0">
                  <a:pos x="19" y="51"/>
                </a:cxn>
                <a:cxn ang="0">
                  <a:pos x="33" y="33"/>
                </a:cxn>
                <a:cxn ang="0">
                  <a:pos x="42" y="26"/>
                </a:cxn>
                <a:cxn ang="0">
                  <a:pos x="50" y="19"/>
                </a:cxn>
                <a:cxn ang="0">
                  <a:pos x="59" y="14"/>
                </a:cxn>
                <a:cxn ang="0">
                  <a:pos x="70" y="9"/>
                </a:cxn>
                <a:cxn ang="0">
                  <a:pos x="78" y="5"/>
                </a:cxn>
                <a:cxn ang="0">
                  <a:pos x="89" y="2"/>
                </a:cxn>
                <a:cxn ang="0">
                  <a:pos x="99" y="0"/>
                </a:cxn>
                <a:cxn ang="0">
                  <a:pos x="110" y="0"/>
                </a:cxn>
                <a:cxn ang="0">
                  <a:pos x="120" y="0"/>
                </a:cxn>
                <a:cxn ang="0">
                  <a:pos x="132" y="2"/>
                </a:cxn>
                <a:cxn ang="0">
                  <a:pos x="143" y="5"/>
                </a:cxn>
                <a:cxn ang="0">
                  <a:pos x="152" y="9"/>
                </a:cxn>
                <a:cxn ang="0">
                  <a:pos x="162" y="14"/>
                </a:cxn>
                <a:cxn ang="0">
                  <a:pos x="171" y="19"/>
                </a:cxn>
                <a:cxn ang="0">
                  <a:pos x="180" y="26"/>
                </a:cxn>
                <a:cxn ang="0">
                  <a:pos x="188" y="33"/>
                </a:cxn>
                <a:cxn ang="0">
                  <a:pos x="202" y="51"/>
                </a:cxn>
                <a:cxn ang="0">
                  <a:pos x="213" y="68"/>
                </a:cxn>
                <a:cxn ang="0">
                  <a:pos x="220" y="89"/>
                </a:cxn>
                <a:cxn ang="0">
                  <a:pos x="221" y="110"/>
                </a:cxn>
                <a:cxn ang="0">
                  <a:pos x="220" y="133"/>
                </a:cxn>
                <a:cxn ang="0">
                  <a:pos x="213" y="152"/>
                </a:cxn>
                <a:cxn ang="0">
                  <a:pos x="202" y="171"/>
                </a:cxn>
                <a:cxn ang="0">
                  <a:pos x="188" y="189"/>
                </a:cxn>
                <a:cxn ang="0">
                  <a:pos x="180" y="196"/>
                </a:cxn>
                <a:cxn ang="0">
                  <a:pos x="171" y="203"/>
                </a:cxn>
                <a:cxn ang="0">
                  <a:pos x="162" y="208"/>
                </a:cxn>
                <a:cxn ang="0">
                  <a:pos x="152" y="211"/>
                </a:cxn>
                <a:cxn ang="0">
                  <a:pos x="143" y="215"/>
                </a:cxn>
                <a:cxn ang="0">
                  <a:pos x="132" y="218"/>
                </a:cxn>
                <a:cxn ang="0">
                  <a:pos x="120" y="220"/>
                </a:cxn>
                <a:cxn ang="0">
                  <a:pos x="110" y="220"/>
                </a:cxn>
                <a:cxn ang="0">
                  <a:pos x="89" y="218"/>
                </a:cxn>
                <a:cxn ang="0">
                  <a:pos x="68" y="211"/>
                </a:cxn>
                <a:cxn ang="0">
                  <a:pos x="49" y="201"/>
                </a:cxn>
                <a:cxn ang="0">
                  <a:pos x="33" y="189"/>
                </a:cxn>
                <a:cxn ang="0">
                  <a:pos x="19" y="171"/>
                </a:cxn>
                <a:cxn ang="0">
                  <a:pos x="8" y="154"/>
                </a:cxn>
                <a:cxn ang="0">
                  <a:pos x="1" y="133"/>
                </a:cxn>
                <a:cxn ang="0">
                  <a:pos x="0" y="110"/>
                </a:cxn>
              </a:cxnLst>
              <a:rect l="0" t="0" r="r" b="b"/>
              <a:pathLst>
                <a:path w="221" h="220">
                  <a:moveTo>
                    <a:pt x="0" y="110"/>
                  </a:moveTo>
                  <a:lnTo>
                    <a:pt x="1" y="89"/>
                  </a:lnTo>
                  <a:lnTo>
                    <a:pt x="8" y="68"/>
                  </a:lnTo>
                  <a:lnTo>
                    <a:pt x="19" y="51"/>
                  </a:lnTo>
                  <a:lnTo>
                    <a:pt x="33" y="33"/>
                  </a:lnTo>
                  <a:lnTo>
                    <a:pt x="42" y="26"/>
                  </a:lnTo>
                  <a:lnTo>
                    <a:pt x="50" y="19"/>
                  </a:lnTo>
                  <a:lnTo>
                    <a:pt x="59" y="14"/>
                  </a:lnTo>
                  <a:lnTo>
                    <a:pt x="70" y="9"/>
                  </a:lnTo>
                  <a:lnTo>
                    <a:pt x="78" y="5"/>
                  </a:lnTo>
                  <a:lnTo>
                    <a:pt x="89" y="2"/>
                  </a:lnTo>
                  <a:lnTo>
                    <a:pt x="99" y="0"/>
                  </a:lnTo>
                  <a:lnTo>
                    <a:pt x="110" y="0"/>
                  </a:lnTo>
                  <a:lnTo>
                    <a:pt x="120" y="0"/>
                  </a:lnTo>
                  <a:lnTo>
                    <a:pt x="132" y="2"/>
                  </a:lnTo>
                  <a:lnTo>
                    <a:pt x="143" y="5"/>
                  </a:lnTo>
                  <a:lnTo>
                    <a:pt x="152" y="9"/>
                  </a:lnTo>
                  <a:lnTo>
                    <a:pt x="162" y="14"/>
                  </a:lnTo>
                  <a:lnTo>
                    <a:pt x="171" y="19"/>
                  </a:lnTo>
                  <a:lnTo>
                    <a:pt x="180" y="26"/>
                  </a:lnTo>
                  <a:lnTo>
                    <a:pt x="188" y="33"/>
                  </a:lnTo>
                  <a:lnTo>
                    <a:pt x="202" y="51"/>
                  </a:lnTo>
                  <a:lnTo>
                    <a:pt x="213" y="68"/>
                  </a:lnTo>
                  <a:lnTo>
                    <a:pt x="220" y="89"/>
                  </a:lnTo>
                  <a:lnTo>
                    <a:pt x="221" y="110"/>
                  </a:lnTo>
                  <a:lnTo>
                    <a:pt x="220" y="133"/>
                  </a:lnTo>
                  <a:lnTo>
                    <a:pt x="213" y="152"/>
                  </a:lnTo>
                  <a:lnTo>
                    <a:pt x="202" y="171"/>
                  </a:lnTo>
                  <a:lnTo>
                    <a:pt x="188" y="189"/>
                  </a:lnTo>
                  <a:lnTo>
                    <a:pt x="180" y="196"/>
                  </a:lnTo>
                  <a:lnTo>
                    <a:pt x="171" y="203"/>
                  </a:lnTo>
                  <a:lnTo>
                    <a:pt x="162" y="208"/>
                  </a:lnTo>
                  <a:lnTo>
                    <a:pt x="152" y="211"/>
                  </a:lnTo>
                  <a:lnTo>
                    <a:pt x="143" y="215"/>
                  </a:lnTo>
                  <a:lnTo>
                    <a:pt x="132" y="218"/>
                  </a:lnTo>
                  <a:lnTo>
                    <a:pt x="120" y="220"/>
                  </a:lnTo>
                  <a:lnTo>
                    <a:pt x="110" y="220"/>
                  </a:lnTo>
                  <a:lnTo>
                    <a:pt x="89" y="218"/>
                  </a:lnTo>
                  <a:lnTo>
                    <a:pt x="68" y="211"/>
                  </a:lnTo>
                  <a:lnTo>
                    <a:pt x="49" y="201"/>
                  </a:lnTo>
                  <a:lnTo>
                    <a:pt x="33" y="189"/>
                  </a:lnTo>
                  <a:lnTo>
                    <a:pt x="19" y="171"/>
                  </a:lnTo>
                  <a:lnTo>
                    <a:pt x="8" y="154"/>
                  </a:lnTo>
                  <a:lnTo>
                    <a:pt x="1" y="133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16" name="Freeform 72"/>
            <p:cNvSpPr>
              <a:spLocks/>
            </p:cNvSpPr>
            <p:nvPr/>
          </p:nvSpPr>
          <p:spPr bwMode="auto">
            <a:xfrm>
              <a:off x="1390" y="2607"/>
              <a:ext cx="178" cy="167"/>
            </a:xfrm>
            <a:custGeom>
              <a:avLst/>
              <a:gdLst/>
              <a:ahLst/>
              <a:cxnLst>
                <a:cxn ang="0">
                  <a:pos x="337" y="218"/>
                </a:cxn>
                <a:cxn ang="0">
                  <a:pos x="333" y="178"/>
                </a:cxn>
                <a:cxn ang="0">
                  <a:pos x="321" y="141"/>
                </a:cxn>
                <a:cxn ang="0">
                  <a:pos x="303" y="108"/>
                </a:cxn>
                <a:cxn ang="0">
                  <a:pos x="279" y="80"/>
                </a:cxn>
                <a:cxn ang="0">
                  <a:pos x="251" y="56"/>
                </a:cxn>
                <a:cxn ang="0">
                  <a:pos x="218" y="38"/>
                </a:cxn>
                <a:cxn ang="0">
                  <a:pos x="181" y="26"/>
                </a:cxn>
                <a:cxn ang="0">
                  <a:pos x="141" y="23"/>
                </a:cxn>
                <a:cxn ang="0">
                  <a:pos x="120" y="24"/>
                </a:cxn>
                <a:cxn ang="0">
                  <a:pos x="101" y="26"/>
                </a:cxn>
                <a:cxn ang="0">
                  <a:pos x="82" y="31"/>
                </a:cxn>
                <a:cxn ang="0">
                  <a:pos x="62" y="38"/>
                </a:cxn>
                <a:cxn ang="0">
                  <a:pos x="45" y="47"/>
                </a:cxn>
                <a:cxn ang="0">
                  <a:pos x="29" y="57"/>
                </a:cxn>
                <a:cxn ang="0">
                  <a:pos x="14" y="70"/>
                </a:cxn>
                <a:cxn ang="0">
                  <a:pos x="0" y="82"/>
                </a:cxn>
                <a:cxn ang="0">
                  <a:pos x="14" y="64"/>
                </a:cxn>
                <a:cxn ang="0">
                  <a:pos x="29" y="49"/>
                </a:cxn>
                <a:cxn ang="0">
                  <a:pos x="48" y="35"/>
                </a:cxn>
                <a:cxn ang="0">
                  <a:pos x="68" y="23"/>
                </a:cxn>
                <a:cxn ang="0">
                  <a:pos x="89" y="12"/>
                </a:cxn>
                <a:cxn ang="0">
                  <a:pos x="111" y="5"/>
                </a:cxn>
                <a:cxn ang="0">
                  <a:pos x="134" y="2"/>
                </a:cxn>
                <a:cxn ang="0">
                  <a:pos x="158" y="0"/>
                </a:cxn>
                <a:cxn ang="0">
                  <a:pos x="199" y="3"/>
                </a:cxn>
                <a:cxn ang="0">
                  <a:pos x="235" y="16"/>
                </a:cxn>
                <a:cxn ang="0">
                  <a:pos x="268" y="33"/>
                </a:cxn>
                <a:cxn ang="0">
                  <a:pos x="298" y="57"/>
                </a:cxn>
                <a:cxn ang="0">
                  <a:pos x="323" y="87"/>
                </a:cxn>
                <a:cxn ang="0">
                  <a:pos x="340" y="120"/>
                </a:cxn>
                <a:cxn ang="0">
                  <a:pos x="352" y="157"/>
                </a:cxn>
                <a:cxn ang="0">
                  <a:pos x="356" y="197"/>
                </a:cxn>
                <a:cxn ang="0">
                  <a:pos x="354" y="216"/>
                </a:cxn>
                <a:cxn ang="0">
                  <a:pos x="352" y="236"/>
                </a:cxn>
                <a:cxn ang="0">
                  <a:pos x="347" y="255"/>
                </a:cxn>
                <a:cxn ang="0">
                  <a:pos x="342" y="272"/>
                </a:cxn>
                <a:cxn ang="0">
                  <a:pos x="333" y="288"/>
                </a:cxn>
                <a:cxn ang="0">
                  <a:pos x="323" y="306"/>
                </a:cxn>
                <a:cxn ang="0">
                  <a:pos x="312" y="319"/>
                </a:cxn>
                <a:cxn ang="0">
                  <a:pos x="300" y="333"/>
                </a:cxn>
                <a:cxn ang="0">
                  <a:pos x="316" y="309"/>
                </a:cxn>
                <a:cxn ang="0">
                  <a:pos x="326" y="281"/>
                </a:cxn>
                <a:cxn ang="0">
                  <a:pos x="335" y="250"/>
                </a:cxn>
                <a:cxn ang="0">
                  <a:pos x="337" y="218"/>
                </a:cxn>
              </a:cxnLst>
              <a:rect l="0" t="0" r="r" b="b"/>
              <a:pathLst>
                <a:path w="356" h="333">
                  <a:moveTo>
                    <a:pt x="337" y="218"/>
                  </a:moveTo>
                  <a:lnTo>
                    <a:pt x="333" y="178"/>
                  </a:lnTo>
                  <a:lnTo>
                    <a:pt x="321" y="141"/>
                  </a:lnTo>
                  <a:lnTo>
                    <a:pt x="303" y="108"/>
                  </a:lnTo>
                  <a:lnTo>
                    <a:pt x="279" y="80"/>
                  </a:lnTo>
                  <a:lnTo>
                    <a:pt x="251" y="56"/>
                  </a:lnTo>
                  <a:lnTo>
                    <a:pt x="218" y="38"/>
                  </a:lnTo>
                  <a:lnTo>
                    <a:pt x="181" y="26"/>
                  </a:lnTo>
                  <a:lnTo>
                    <a:pt x="141" y="23"/>
                  </a:lnTo>
                  <a:lnTo>
                    <a:pt x="120" y="24"/>
                  </a:lnTo>
                  <a:lnTo>
                    <a:pt x="101" y="26"/>
                  </a:lnTo>
                  <a:lnTo>
                    <a:pt x="82" y="31"/>
                  </a:lnTo>
                  <a:lnTo>
                    <a:pt x="62" y="38"/>
                  </a:lnTo>
                  <a:lnTo>
                    <a:pt x="45" y="47"/>
                  </a:lnTo>
                  <a:lnTo>
                    <a:pt x="29" y="57"/>
                  </a:lnTo>
                  <a:lnTo>
                    <a:pt x="14" y="70"/>
                  </a:lnTo>
                  <a:lnTo>
                    <a:pt x="0" y="82"/>
                  </a:lnTo>
                  <a:lnTo>
                    <a:pt x="14" y="64"/>
                  </a:lnTo>
                  <a:lnTo>
                    <a:pt x="29" y="49"/>
                  </a:lnTo>
                  <a:lnTo>
                    <a:pt x="48" y="35"/>
                  </a:lnTo>
                  <a:lnTo>
                    <a:pt x="68" y="23"/>
                  </a:lnTo>
                  <a:lnTo>
                    <a:pt x="89" y="12"/>
                  </a:lnTo>
                  <a:lnTo>
                    <a:pt x="111" y="5"/>
                  </a:lnTo>
                  <a:lnTo>
                    <a:pt x="134" y="2"/>
                  </a:lnTo>
                  <a:lnTo>
                    <a:pt x="158" y="0"/>
                  </a:lnTo>
                  <a:lnTo>
                    <a:pt x="199" y="3"/>
                  </a:lnTo>
                  <a:lnTo>
                    <a:pt x="235" y="16"/>
                  </a:lnTo>
                  <a:lnTo>
                    <a:pt x="268" y="33"/>
                  </a:lnTo>
                  <a:lnTo>
                    <a:pt x="298" y="57"/>
                  </a:lnTo>
                  <a:lnTo>
                    <a:pt x="323" y="87"/>
                  </a:lnTo>
                  <a:lnTo>
                    <a:pt x="340" y="120"/>
                  </a:lnTo>
                  <a:lnTo>
                    <a:pt x="352" y="157"/>
                  </a:lnTo>
                  <a:lnTo>
                    <a:pt x="356" y="197"/>
                  </a:lnTo>
                  <a:lnTo>
                    <a:pt x="354" y="216"/>
                  </a:lnTo>
                  <a:lnTo>
                    <a:pt x="352" y="236"/>
                  </a:lnTo>
                  <a:lnTo>
                    <a:pt x="347" y="255"/>
                  </a:lnTo>
                  <a:lnTo>
                    <a:pt x="342" y="272"/>
                  </a:lnTo>
                  <a:lnTo>
                    <a:pt x="333" y="288"/>
                  </a:lnTo>
                  <a:lnTo>
                    <a:pt x="323" y="306"/>
                  </a:lnTo>
                  <a:lnTo>
                    <a:pt x="312" y="319"/>
                  </a:lnTo>
                  <a:lnTo>
                    <a:pt x="300" y="333"/>
                  </a:lnTo>
                  <a:lnTo>
                    <a:pt x="316" y="309"/>
                  </a:lnTo>
                  <a:lnTo>
                    <a:pt x="326" y="281"/>
                  </a:lnTo>
                  <a:lnTo>
                    <a:pt x="335" y="250"/>
                  </a:lnTo>
                  <a:lnTo>
                    <a:pt x="337" y="218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17" name="Freeform 73"/>
            <p:cNvSpPr>
              <a:spLocks/>
            </p:cNvSpPr>
            <p:nvPr/>
          </p:nvSpPr>
          <p:spPr bwMode="auto">
            <a:xfrm>
              <a:off x="1450" y="2690"/>
              <a:ext cx="38" cy="38"/>
            </a:xfrm>
            <a:custGeom>
              <a:avLst/>
              <a:gdLst/>
              <a:ahLst/>
              <a:cxnLst>
                <a:cxn ang="0">
                  <a:pos x="37" y="75"/>
                </a:cxn>
                <a:cxn ang="0">
                  <a:pos x="23" y="71"/>
                </a:cxn>
                <a:cxn ang="0">
                  <a:pos x="11" y="64"/>
                </a:cxn>
                <a:cxn ang="0">
                  <a:pos x="4" y="52"/>
                </a:cxn>
                <a:cxn ang="0">
                  <a:pos x="0" y="38"/>
                </a:cxn>
                <a:cxn ang="0">
                  <a:pos x="4" y="22"/>
                </a:cxn>
                <a:cxn ang="0">
                  <a:pos x="11" y="10"/>
                </a:cxn>
                <a:cxn ang="0">
                  <a:pos x="23" y="3"/>
                </a:cxn>
                <a:cxn ang="0">
                  <a:pos x="37" y="0"/>
                </a:cxn>
                <a:cxn ang="0">
                  <a:pos x="52" y="3"/>
                </a:cxn>
                <a:cxn ang="0">
                  <a:pos x="65" y="10"/>
                </a:cxn>
                <a:cxn ang="0">
                  <a:pos x="72" y="22"/>
                </a:cxn>
                <a:cxn ang="0">
                  <a:pos x="75" y="38"/>
                </a:cxn>
                <a:cxn ang="0">
                  <a:pos x="72" y="52"/>
                </a:cxn>
                <a:cxn ang="0">
                  <a:pos x="65" y="64"/>
                </a:cxn>
                <a:cxn ang="0">
                  <a:pos x="52" y="71"/>
                </a:cxn>
                <a:cxn ang="0">
                  <a:pos x="37" y="75"/>
                </a:cxn>
              </a:cxnLst>
              <a:rect l="0" t="0" r="r" b="b"/>
              <a:pathLst>
                <a:path w="75" h="75">
                  <a:moveTo>
                    <a:pt x="37" y="75"/>
                  </a:moveTo>
                  <a:lnTo>
                    <a:pt x="23" y="71"/>
                  </a:lnTo>
                  <a:lnTo>
                    <a:pt x="11" y="64"/>
                  </a:lnTo>
                  <a:lnTo>
                    <a:pt x="4" y="52"/>
                  </a:lnTo>
                  <a:lnTo>
                    <a:pt x="0" y="38"/>
                  </a:lnTo>
                  <a:lnTo>
                    <a:pt x="4" y="22"/>
                  </a:lnTo>
                  <a:lnTo>
                    <a:pt x="11" y="10"/>
                  </a:lnTo>
                  <a:lnTo>
                    <a:pt x="23" y="3"/>
                  </a:lnTo>
                  <a:lnTo>
                    <a:pt x="37" y="0"/>
                  </a:lnTo>
                  <a:lnTo>
                    <a:pt x="52" y="3"/>
                  </a:lnTo>
                  <a:lnTo>
                    <a:pt x="65" y="10"/>
                  </a:lnTo>
                  <a:lnTo>
                    <a:pt x="72" y="22"/>
                  </a:lnTo>
                  <a:lnTo>
                    <a:pt x="75" y="38"/>
                  </a:lnTo>
                  <a:lnTo>
                    <a:pt x="72" y="52"/>
                  </a:lnTo>
                  <a:lnTo>
                    <a:pt x="65" y="64"/>
                  </a:lnTo>
                  <a:lnTo>
                    <a:pt x="52" y="71"/>
                  </a:lnTo>
                  <a:lnTo>
                    <a:pt x="37" y="75"/>
                  </a:lnTo>
                  <a:close/>
                </a:path>
              </a:pathLst>
            </a:custGeom>
            <a:solidFill>
              <a:srgbClr val="4444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18" name="Freeform 74"/>
            <p:cNvSpPr>
              <a:spLocks/>
            </p:cNvSpPr>
            <p:nvPr/>
          </p:nvSpPr>
          <p:spPr bwMode="auto">
            <a:xfrm>
              <a:off x="1369" y="2685"/>
              <a:ext cx="156" cy="12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6"/>
                </a:cxn>
                <a:cxn ang="0">
                  <a:pos x="10" y="11"/>
                </a:cxn>
                <a:cxn ang="0">
                  <a:pos x="8" y="16"/>
                </a:cxn>
                <a:cxn ang="0">
                  <a:pos x="8" y="21"/>
                </a:cxn>
                <a:cxn ang="0">
                  <a:pos x="12" y="65"/>
                </a:cxn>
                <a:cxn ang="0">
                  <a:pos x="26" y="105"/>
                </a:cxn>
                <a:cxn ang="0">
                  <a:pos x="45" y="142"/>
                </a:cxn>
                <a:cxn ang="0">
                  <a:pos x="71" y="173"/>
                </a:cxn>
                <a:cxn ang="0">
                  <a:pos x="103" y="199"/>
                </a:cxn>
                <a:cxn ang="0">
                  <a:pos x="139" y="219"/>
                </a:cxn>
                <a:cxn ang="0">
                  <a:pos x="180" y="233"/>
                </a:cxn>
                <a:cxn ang="0">
                  <a:pos x="223" y="236"/>
                </a:cxn>
                <a:cxn ang="0">
                  <a:pos x="235" y="236"/>
                </a:cxn>
                <a:cxn ang="0">
                  <a:pos x="246" y="234"/>
                </a:cxn>
                <a:cxn ang="0">
                  <a:pos x="258" y="233"/>
                </a:cxn>
                <a:cxn ang="0">
                  <a:pos x="269" y="231"/>
                </a:cxn>
                <a:cxn ang="0">
                  <a:pos x="281" y="229"/>
                </a:cxn>
                <a:cxn ang="0">
                  <a:pos x="291" y="226"/>
                </a:cxn>
                <a:cxn ang="0">
                  <a:pos x="302" y="220"/>
                </a:cxn>
                <a:cxn ang="0">
                  <a:pos x="312" y="217"/>
                </a:cxn>
                <a:cxn ang="0">
                  <a:pos x="300" y="226"/>
                </a:cxn>
                <a:cxn ang="0">
                  <a:pos x="286" y="233"/>
                </a:cxn>
                <a:cxn ang="0">
                  <a:pos x="272" y="240"/>
                </a:cxn>
                <a:cxn ang="0">
                  <a:pos x="258" y="245"/>
                </a:cxn>
                <a:cxn ang="0">
                  <a:pos x="242" y="250"/>
                </a:cxn>
                <a:cxn ang="0">
                  <a:pos x="227" y="254"/>
                </a:cxn>
                <a:cxn ang="0">
                  <a:pos x="211" y="255"/>
                </a:cxn>
                <a:cxn ang="0">
                  <a:pos x="195" y="255"/>
                </a:cxn>
                <a:cxn ang="0">
                  <a:pos x="155" y="252"/>
                </a:cxn>
                <a:cxn ang="0">
                  <a:pos x="118" y="240"/>
                </a:cxn>
                <a:cxn ang="0">
                  <a:pos x="85" y="222"/>
                </a:cxn>
                <a:cxn ang="0">
                  <a:pos x="57" y="199"/>
                </a:cxn>
                <a:cxn ang="0">
                  <a:pos x="33" y="170"/>
                </a:cxn>
                <a:cxn ang="0">
                  <a:pos x="15" y="137"/>
                </a:cxn>
                <a:cxn ang="0">
                  <a:pos x="3" y="102"/>
                </a:cxn>
                <a:cxn ang="0">
                  <a:pos x="0" y="61"/>
                </a:cxn>
                <a:cxn ang="0">
                  <a:pos x="0" y="46"/>
                </a:cxn>
                <a:cxn ang="0">
                  <a:pos x="3" y="30"/>
                </a:cxn>
                <a:cxn ang="0">
                  <a:pos x="5" y="14"/>
                </a:cxn>
                <a:cxn ang="0">
                  <a:pos x="10" y="0"/>
                </a:cxn>
              </a:cxnLst>
              <a:rect l="0" t="0" r="r" b="b"/>
              <a:pathLst>
                <a:path w="312" h="255">
                  <a:moveTo>
                    <a:pt x="10" y="0"/>
                  </a:moveTo>
                  <a:lnTo>
                    <a:pt x="10" y="6"/>
                  </a:lnTo>
                  <a:lnTo>
                    <a:pt x="10" y="11"/>
                  </a:lnTo>
                  <a:lnTo>
                    <a:pt x="8" y="16"/>
                  </a:lnTo>
                  <a:lnTo>
                    <a:pt x="8" y="21"/>
                  </a:lnTo>
                  <a:lnTo>
                    <a:pt x="12" y="65"/>
                  </a:lnTo>
                  <a:lnTo>
                    <a:pt x="26" y="105"/>
                  </a:lnTo>
                  <a:lnTo>
                    <a:pt x="45" y="142"/>
                  </a:lnTo>
                  <a:lnTo>
                    <a:pt x="71" y="173"/>
                  </a:lnTo>
                  <a:lnTo>
                    <a:pt x="103" y="199"/>
                  </a:lnTo>
                  <a:lnTo>
                    <a:pt x="139" y="219"/>
                  </a:lnTo>
                  <a:lnTo>
                    <a:pt x="180" y="233"/>
                  </a:lnTo>
                  <a:lnTo>
                    <a:pt x="223" y="236"/>
                  </a:lnTo>
                  <a:lnTo>
                    <a:pt x="235" y="236"/>
                  </a:lnTo>
                  <a:lnTo>
                    <a:pt x="246" y="234"/>
                  </a:lnTo>
                  <a:lnTo>
                    <a:pt x="258" y="233"/>
                  </a:lnTo>
                  <a:lnTo>
                    <a:pt x="269" y="231"/>
                  </a:lnTo>
                  <a:lnTo>
                    <a:pt x="281" y="229"/>
                  </a:lnTo>
                  <a:lnTo>
                    <a:pt x="291" y="226"/>
                  </a:lnTo>
                  <a:lnTo>
                    <a:pt x="302" y="220"/>
                  </a:lnTo>
                  <a:lnTo>
                    <a:pt x="312" y="217"/>
                  </a:lnTo>
                  <a:lnTo>
                    <a:pt x="300" y="226"/>
                  </a:lnTo>
                  <a:lnTo>
                    <a:pt x="286" y="233"/>
                  </a:lnTo>
                  <a:lnTo>
                    <a:pt x="272" y="240"/>
                  </a:lnTo>
                  <a:lnTo>
                    <a:pt x="258" y="245"/>
                  </a:lnTo>
                  <a:lnTo>
                    <a:pt x="242" y="250"/>
                  </a:lnTo>
                  <a:lnTo>
                    <a:pt x="227" y="254"/>
                  </a:lnTo>
                  <a:lnTo>
                    <a:pt x="211" y="255"/>
                  </a:lnTo>
                  <a:lnTo>
                    <a:pt x="195" y="255"/>
                  </a:lnTo>
                  <a:lnTo>
                    <a:pt x="155" y="252"/>
                  </a:lnTo>
                  <a:lnTo>
                    <a:pt x="118" y="240"/>
                  </a:lnTo>
                  <a:lnTo>
                    <a:pt x="85" y="222"/>
                  </a:lnTo>
                  <a:lnTo>
                    <a:pt x="57" y="199"/>
                  </a:lnTo>
                  <a:lnTo>
                    <a:pt x="33" y="170"/>
                  </a:lnTo>
                  <a:lnTo>
                    <a:pt x="15" y="137"/>
                  </a:lnTo>
                  <a:lnTo>
                    <a:pt x="3" y="102"/>
                  </a:lnTo>
                  <a:lnTo>
                    <a:pt x="0" y="61"/>
                  </a:lnTo>
                  <a:lnTo>
                    <a:pt x="0" y="46"/>
                  </a:lnTo>
                  <a:lnTo>
                    <a:pt x="3" y="30"/>
                  </a:lnTo>
                  <a:lnTo>
                    <a:pt x="5" y="1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444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19" name="Freeform 75"/>
            <p:cNvSpPr>
              <a:spLocks/>
            </p:cNvSpPr>
            <p:nvPr/>
          </p:nvSpPr>
          <p:spPr bwMode="auto">
            <a:xfrm>
              <a:off x="2709" y="2304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20" name="Freeform 76"/>
            <p:cNvSpPr>
              <a:spLocks/>
            </p:cNvSpPr>
            <p:nvPr/>
          </p:nvSpPr>
          <p:spPr bwMode="auto">
            <a:xfrm>
              <a:off x="937" y="1303"/>
              <a:ext cx="1782" cy="1235"/>
            </a:xfrm>
            <a:custGeom>
              <a:avLst/>
              <a:gdLst/>
              <a:ahLst/>
              <a:cxnLst>
                <a:cxn ang="0">
                  <a:pos x="3564" y="1662"/>
                </a:cxn>
                <a:cxn ang="0">
                  <a:pos x="3562" y="1631"/>
                </a:cxn>
                <a:cxn ang="0">
                  <a:pos x="3524" y="1554"/>
                </a:cxn>
                <a:cxn ang="0">
                  <a:pos x="3438" y="1484"/>
                </a:cxn>
                <a:cxn ang="0">
                  <a:pos x="3309" y="1423"/>
                </a:cxn>
                <a:cxn ang="0">
                  <a:pos x="3135" y="1367"/>
                </a:cxn>
                <a:cxn ang="0">
                  <a:pos x="2913" y="1318"/>
                </a:cxn>
                <a:cxn ang="0">
                  <a:pos x="2878" y="1091"/>
                </a:cxn>
                <a:cxn ang="0">
                  <a:pos x="2819" y="876"/>
                </a:cxn>
                <a:cxn ang="0">
                  <a:pos x="2738" y="675"/>
                </a:cxn>
                <a:cxn ang="0">
                  <a:pos x="2635" y="496"/>
                </a:cxn>
                <a:cxn ang="0">
                  <a:pos x="2515" y="337"/>
                </a:cxn>
                <a:cxn ang="0">
                  <a:pos x="2396" y="223"/>
                </a:cxn>
                <a:cxn ang="0">
                  <a:pos x="2281" y="138"/>
                </a:cxn>
                <a:cxn ang="0">
                  <a:pos x="2160" y="73"/>
                </a:cxn>
                <a:cxn ang="0">
                  <a:pos x="2036" y="29"/>
                </a:cxn>
                <a:cxn ang="0">
                  <a:pos x="1907" y="5"/>
                </a:cxn>
                <a:cxn ang="0">
                  <a:pos x="1719" y="7"/>
                </a:cxn>
                <a:cxn ang="0">
                  <a:pos x="1427" y="99"/>
                </a:cxn>
                <a:cxn ang="0">
                  <a:pos x="1170" y="289"/>
                </a:cxn>
                <a:cxn ang="0">
                  <a:pos x="961" y="565"/>
                </a:cxn>
                <a:cxn ang="0">
                  <a:pos x="807" y="908"/>
                </a:cxn>
                <a:cxn ang="0">
                  <a:pos x="725" y="1306"/>
                </a:cxn>
                <a:cxn ang="0">
                  <a:pos x="481" y="1355"/>
                </a:cxn>
                <a:cxn ang="0">
                  <a:pos x="285" y="1411"/>
                </a:cxn>
                <a:cxn ang="0">
                  <a:pos x="140" y="1475"/>
                </a:cxn>
                <a:cxn ang="0">
                  <a:pos x="46" y="1549"/>
                </a:cxn>
                <a:cxn ang="0">
                  <a:pos x="4" y="1629"/>
                </a:cxn>
                <a:cxn ang="0">
                  <a:pos x="2" y="1664"/>
                </a:cxn>
                <a:cxn ang="0">
                  <a:pos x="0" y="1669"/>
                </a:cxn>
                <a:cxn ang="0">
                  <a:pos x="25" y="2036"/>
                </a:cxn>
                <a:cxn ang="0">
                  <a:pos x="46" y="2081"/>
                </a:cxn>
                <a:cxn ang="0">
                  <a:pos x="82" y="2129"/>
                </a:cxn>
                <a:cxn ang="0">
                  <a:pos x="151" y="2183"/>
                </a:cxn>
                <a:cxn ang="0">
                  <a:pos x="245" y="2233"/>
                </a:cxn>
                <a:cxn ang="0">
                  <a:pos x="362" y="2281"/>
                </a:cxn>
                <a:cxn ang="0">
                  <a:pos x="500" y="2322"/>
                </a:cxn>
                <a:cxn ang="0">
                  <a:pos x="655" y="2361"/>
                </a:cxn>
                <a:cxn ang="0">
                  <a:pos x="828" y="2394"/>
                </a:cxn>
                <a:cxn ang="0">
                  <a:pos x="1015" y="2422"/>
                </a:cxn>
                <a:cxn ang="0">
                  <a:pos x="1212" y="2443"/>
                </a:cxn>
                <a:cxn ang="0">
                  <a:pos x="1422" y="2459"/>
                </a:cxn>
                <a:cxn ang="0">
                  <a:pos x="1636" y="2467"/>
                </a:cxn>
                <a:cxn ang="0">
                  <a:pos x="1856" y="2469"/>
                </a:cxn>
                <a:cxn ang="0">
                  <a:pos x="2075" y="2462"/>
                </a:cxn>
                <a:cxn ang="0">
                  <a:pos x="2284" y="2450"/>
                </a:cxn>
                <a:cxn ang="0">
                  <a:pos x="2487" y="2431"/>
                </a:cxn>
                <a:cxn ang="0">
                  <a:pos x="2677" y="2405"/>
                </a:cxn>
                <a:cxn ang="0">
                  <a:pos x="2855" y="2373"/>
                </a:cxn>
                <a:cxn ang="0">
                  <a:pos x="3016" y="2336"/>
                </a:cxn>
                <a:cxn ang="0">
                  <a:pos x="3161" y="2294"/>
                </a:cxn>
                <a:cxn ang="0">
                  <a:pos x="3285" y="2249"/>
                </a:cxn>
                <a:cxn ang="0">
                  <a:pos x="3386" y="2200"/>
                </a:cxn>
                <a:cxn ang="0">
                  <a:pos x="3465" y="2148"/>
                </a:cxn>
                <a:cxn ang="0">
                  <a:pos x="3510" y="2099"/>
                </a:cxn>
                <a:cxn ang="0">
                  <a:pos x="3536" y="2050"/>
                </a:cxn>
                <a:cxn ang="0">
                  <a:pos x="3545" y="2001"/>
                </a:cxn>
                <a:cxn ang="0">
                  <a:pos x="3545" y="2001"/>
                </a:cxn>
                <a:cxn ang="0">
                  <a:pos x="3545" y="2001"/>
                </a:cxn>
                <a:cxn ang="0">
                  <a:pos x="3545" y="2001"/>
                </a:cxn>
                <a:cxn ang="0">
                  <a:pos x="3545" y="1992"/>
                </a:cxn>
                <a:cxn ang="0">
                  <a:pos x="3548" y="1954"/>
                </a:cxn>
                <a:cxn ang="0">
                  <a:pos x="3566" y="1666"/>
                </a:cxn>
              </a:cxnLst>
              <a:rect l="0" t="0" r="r" b="b"/>
              <a:pathLst>
                <a:path w="3566" h="2469">
                  <a:moveTo>
                    <a:pt x="3564" y="1666"/>
                  </a:moveTo>
                  <a:lnTo>
                    <a:pt x="3564" y="1664"/>
                  </a:lnTo>
                  <a:lnTo>
                    <a:pt x="3564" y="1662"/>
                  </a:lnTo>
                  <a:lnTo>
                    <a:pt x="3564" y="1659"/>
                  </a:lnTo>
                  <a:lnTo>
                    <a:pt x="3564" y="1657"/>
                  </a:lnTo>
                  <a:lnTo>
                    <a:pt x="3562" y="1631"/>
                  </a:lnTo>
                  <a:lnTo>
                    <a:pt x="3554" y="1605"/>
                  </a:lnTo>
                  <a:lnTo>
                    <a:pt x="3542" y="1578"/>
                  </a:lnTo>
                  <a:lnTo>
                    <a:pt x="3524" y="1554"/>
                  </a:lnTo>
                  <a:lnTo>
                    <a:pt x="3500" y="1530"/>
                  </a:lnTo>
                  <a:lnTo>
                    <a:pt x="3472" y="1507"/>
                  </a:lnTo>
                  <a:lnTo>
                    <a:pt x="3438" y="1484"/>
                  </a:lnTo>
                  <a:lnTo>
                    <a:pt x="3402" y="1463"/>
                  </a:lnTo>
                  <a:lnTo>
                    <a:pt x="3358" y="1442"/>
                  </a:lnTo>
                  <a:lnTo>
                    <a:pt x="3309" y="1423"/>
                  </a:lnTo>
                  <a:lnTo>
                    <a:pt x="3255" y="1404"/>
                  </a:lnTo>
                  <a:lnTo>
                    <a:pt x="3198" y="1385"/>
                  </a:lnTo>
                  <a:lnTo>
                    <a:pt x="3135" y="1367"/>
                  </a:lnTo>
                  <a:lnTo>
                    <a:pt x="3065" y="1350"/>
                  </a:lnTo>
                  <a:lnTo>
                    <a:pt x="2991" y="1334"/>
                  </a:lnTo>
                  <a:lnTo>
                    <a:pt x="2913" y="1318"/>
                  </a:lnTo>
                  <a:lnTo>
                    <a:pt x="2904" y="1241"/>
                  </a:lnTo>
                  <a:lnTo>
                    <a:pt x="2892" y="1166"/>
                  </a:lnTo>
                  <a:lnTo>
                    <a:pt x="2878" y="1091"/>
                  </a:lnTo>
                  <a:lnTo>
                    <a:pt x="2861" y="1018"/>
                  </a:lnTo>
                  <a:lnTo>
                    <a:pt x="2841" y="946"/>
                  </a:lnTo>
                  <a:lnTo>
                    <a:pt x="2819" y="876"/>
                  </a:lnTo>
                  <a:lnTo>
                    <a:pt x="2794" y="808"/>
                  </a:lnTo>
                  <a:lnTo>
                    <a:pt x="2768" y="740"/>
                  </a:lnTo>
                  <a:lnTo>
                    <a:pt x="2738" y="675"/>
                  </a:lnTo>
                  <a:lnTo>
                    <a:pt x="2705" y="613"/>
                  </a:lnTo>
                  <a:lnTo>
                    <a:pt x="2672" y="553"/>
                  </a:lnTo>
                  <a:lnTo>
                    <a:pt x="2635" y="496"/>
                  </a:lnTo>
                  <a:lnTo>
                    <a:pt x="2597" y="440"/>
                  </a:lnTo>
                  <a:lnTo>
                    <a:pt x="2557" y="387"/>
                  </a:lnTo>
                  <a:lnTo>
                    <a:pt x="2515" y="337"/>
                  </a:lnTo>
                  <a:lnTo>
                    <a:pt x="2469" y="289"/>
                  </a:lnTo>
                  <a:lnTo>
                    <a:pt x="2433" y="255"/>
                  </a:lnTo>
                  <a:lnTo>
                    <a:pt x="2396" y="223"/>
                  </a:lnTo>
                  <a:lnTo>
                    <a:pt x="2359" y="192"/>
                  </a:lnTo>
                  <a:lnTo>
                    <a:pt x="2321" y="164"/>
                  </a:lnTo>
                  <a:lnTo>
                    <a:pt x="2281" y="138"/>
                  </a:lnTo>
                  <a:lnTo>
                    <a:pt x="2242" y="115"/>
                  </a:lnTo>
                  <a:lnTo>
                    <a:pt x="2202" y="92"/>
                  </a:lnTo>
                  <a:lnTo>
                    <a:pt x="2160" y="73"/>
                  </a:lnTo>
                  <a:lnTo>
                    <a:pt x="2120" y="55"/>
                  </a:lnTo>
                  <a:lnTo>
                    <a:pt x="2078" y="41"/>
                  </a:lnTo>
                  <a:lnTo>
                    <a:pt x="2036" y="29"/>
                  </a:lnTo>
                  <a:lnTo>
                    <a:pt x="1993" y="19"/>
                  </a:lnTo>
                  <a:lnTo>
                    <a:pt x="1951" y="10"/>
                  </a:lnTo>
                  <a:lnTo>
                    <a:pt x="1907" y="5"/>
                  </a:lnTo>
                  <a:lnTo>
                    <a:pt x="1863" y="1"/>
                  </a:lnTo>
                  <a:lnTo>
                    <a:pt x="1820" y="0"/>
                  </a:lnTo>
                  <a:lnTo>
                    <a:pt x="1719" y="7"/>
                  </a:lnTo>
                  <a:lnTo>
                    <a:pt x="1617" y="26"/>
                  </a:lnTo>
                  <a:lnTo>
                    <a:pt x="1521" y="55"/>
                  </a:lnTo>
                  <a:lnTo>
                    <a:pt x="1427" y="99"/>
                  </a:lnTo>
                  <a:lnTo>
                    <a:pt x="1338" y="152"/>
                  </a:lnTo>
                  <a:lnTo>
                    <a:pt x="1252" y="216"/>
                  </a:lnTo>
                  <a:lnTo>
                    <a:pt x="1170" y="289"/>
                  </a:lnTo>
                  <a:lnTo>
                    <a:pt x="1095" y="373"/>
                  </a:lnTo>
                  <a:lnTo>
                    <a:pt x="1025" y="464"/>
                  </a:lnTo>
                  <a:lnTo>
                    <a:pt x="961" y="565"/>
                  </a:lnTo>
                  <a:lnTo>
                    <a:pt x="901" y="672"/>
                  </a:lnTo>
                  <a:lnTo>
                    <a:pt x="851" y="787"/>
                  </a:lnTo>
                  <a:lnTo>
                    <a:pt x="807" y="908"/>
                  </a:lnTo>
                  <a:lnTo>
                    <a:pt x="772" y="1035"/>
                  </a:lnTo>
                  <a:lnTo>
                    <a:pt x="744" y="1168"/>
                  </a:lnTo>
                  <a:lnTo>
                    <a:pt x="725" y="1306"/>
                  </a:lnTo>
                  <a:lnTo>
                    <a:pt x="638" y="1322"/>
                  </a:lnTo>
                  <a:lnTo>
                    <a:pt x="556" y="1337"/>
                  </a:lnTo>
                  <a:lnTo>
                    <a:pt x="481" y="1355"/>
                  </a:lnTo>
                  <a:lnTo>
                    <a:pt x="409" y="1372"/>
                  </a:lnTo>
                  <a:lnTo>
                    <a:pt x="344" y="1392"/>
                  </a:lnTo>
                  <a:lnTo>
                    <a:pt x="285" y="1411"/>
                  </a:lnTo>
                  <a:lnTo>
                    <a:pt x="231" y="1432"/>
                  </a:lnTo>
                  <a:lnTo>
                    <a:pt x="182" y="1453"/>
                  </a:lnTo>
                  <a:lnTo>
                    <a:pt x="140" y="1475"/>
                  </a:lnTo>
                  <a:lnTo>
                    <a:pt x="103" y="1500"/>
                  </a:lnTo>
                  <a:lnTo>
                    <a:pt x="72" y="1523"/>
                  </a:lnTo>
                  <a:lnTo>
                    <a:pt x="46" y="1549"/>
                  </a:lnTo>
                  <a:lnTo>
                    <a:pt x="27" y="1575"/>
                  </a:lnTo>
                  <a:lnTo>
                    <a:pt x="13" y="1601"/>
                  </a:lnTo>
                  <a:lnTo>
                    <a:pt x="4" y="1629"/>
                  </a:lnTo>
                  <a:lnTo>
                    <a:pt x="0" y="1657"/>
                  </a:lnTo>
                  <a:lnTo>
                    <a:pt x="0" y="1661"/>
                  </a:lnTo>
                  <a:lnTo>
                    <a:pt x="2" y="1664"/>
                  </a:lnTo>
                  <a:lnTo>
                    <a:pt x="2" y="1666"/>
                  </a:lnTo>
                  <a:lnTo>
                    <a:pt x="2" y="1669"/>
                  </a:lnTo>
                  <a:lnTo>
                    <a:pt x="0" y="1669"/>
                  </a:lnTo>
                  <a:lnTo>
                    <a:pt x="21" y="2005"/>
                  </a:lnTo>
                  <a:lnTo>
                    <a:pt x="23" y="2020"/>
                  </a:lnTo>
                  <a:lnTo>
                    <a:pt x="25" y="2036"/>
                  </a:lnTo>
                  <a:lnTo>
                    <a:pt x="30" y="2052"/>
                  </a:lnTo>
                  <a:lnTo>
                    <a:pt x="37" y="2066"/>
                  </a:lnTo>
                  <a:lnTo>
                    <a:pt x="46" y="2081"/>
                  </a:lnTo>
                  <a:lnTo>
                    <a:pt x="56" y="2097"/>
                  </a:lnTo>
                  <a:lnTo>
                    <a:pt x="68" y="2113"/>
                  </a:lnTo>
                  <a:lnTo>
                    <a:pt x="82" y="2129"/>
                  </a:lnTo>
                  <a:lnTo>
                    <a:pt x="102" y="2148"/>
                  </a:lnTo>
                  <a:lnTo>
                    <a:pt x="126" y="2165"/>
                  </a:lnTo>
                  <a:lnTo>
                    <a:pt x="151" y="2183"/>
                  </a:lnTo>
                  <a:lnTo>
                    <a:pt x="180" y="2200"/>
                  </a:lnTo>
                  <a:lnTo>
                    <a:pt x="212" y="2218"/>
                  </a:lnTo>
                  <a:lnTo>
                    <a:pt x="245" y="2233"/>
                  </a:lnTo>
                  <a:lnTo>
                    <a:pt x="281" y="2249"/>
                  </a:lnTo>
                  <a:lnTo>
                    <a:pt x="320" y="2265"/>
                  </a:lnTo>
                  <a:lnTo>
                    <a:pt x="362" y="2281"/>
                  </a:lnTo>
                  <a:lnTo>
                    <a:pt x="405" y="2294"/>
                  </a:lnTo>
                  <a:lnTo>
                    <a:pt x="451" y="2308"/>
                  </a:lnTo>
                  <a:lnTo>
                    <a:pt x="500" y="2322"/>
                  </a:lnTo>
                  <a:lnTo>
                    <a:pt x="550" y="2336"/>
                  </a:lnTo>
                  <a:lnTo>
                    <a:pt x="601" y="2349"/>
                  </a:lnTo>
                  <a:lnTo>
                    <a:pt x="655" y="2361"/>
                  </a:lnTo>
                  <a:lnTo>
                    <a:pt x="711" y="2373"/>
                  </a:lnTo>
                  <a:lnTo>
                    <a:pt x="769" y="2384"/>
                  </a:lnTo>
                  <a:lnTo>
                    <a:pt x="828" y="2394"/>
                  </a:lnTo>
                  <a:lnTo>
                    <a:pt x="889" y="2405"/>
                  </a:lnTo>
                  <a:lnTo>
                    <a:pt x="950" y="2413"/>
                  </a:lnTo>
                  <a:lnTo>
                    <a:pt x="1015" y="2422"/>
                  </a:lnTo>
                  <a:lnTo>
                    <a:pt x="1079" y="2431"/>
                  </a:lnTo>
                  <a:lnTo>
                    <a:pt x="1146" y="2438"/>
                  </a:lnTo>
                  <a:lnTo>
                    <a:pt x="1212" y="2443"/>
                  </a:lnTo>
                  <a:lnTo>
                    <a:pt x="1282" y="2450"/>
                  </a:lnTo>
                  <a:lnTo>
                    <a:pt x="1350" y="2455"/>
                  </a:lnTo>
                  <a:lnTo>
                    <a:pt x="1422" y="2459"/>
                  </a:lnTo>
                  <a:lnTo>
                    <a:pt x="1492" y="2462"/>
                  </a:lnTo>
                  <a:lnTo>
                    <a:pt x="1563" y="2466"/>
                  </a:lnTo>
                  <a:lnTo>
                    <a:pt x="1636" y="2467"/>
                  </a:lnTo>
                  <a:lnTo>
                    <a:pt x="1710" y="2469"/>
                  </a:lnTo>
                  <a:lnTo>
                    <a:pt x="1783" y="2469"/>
                  </a:lnTo>
                  <a:lnTo>
                    <a:pt x="1856" y="2469"/>
                  </a:lnTo>
                  <a:lnTo>
                    <a:pt x="1930" y="2467"/>
                  </a:lnTo>
                  <a:lnTo>
                    <a:pt x="2003" y="2466"/>
                  </a:lnTo>
                  <a:lnTo>
                    <a:pt x="2075" y="2462"/>
                  </a:lnTo>
                  <a:lnTo>
                    <a:pt x="2145" y="2459"/>
                  </a:lnTo>
                  <a:lnTo>
                    <a:pt x="2216" y="2455"/>
                  </a:lnTo>
                  <a:lnTo>
                    <a:pt x="2284" y="2450"/>
                  </a:lnTo>
                  <a:lnTo>
                    <a:pt x="2354" y="2443"/>
                  </a:lnTo>
                  <a:lnTo>
                    <a:pt x="2420" y="2438"/>
                  </a:lnTo>
                  <a:lnTo>
                    <a:pt x="2487" y="2431"/>
                  </a:lnTo>
                  <a:lnTo>
                    <a:pt x="2551" y="2422"/>
                  </a:lnTo>
                  <a:lnTo>
                    <a:pt x="2616" y="2413"/>
                  </a:lnTo>
                  <a:lnTo>
                    <a:pt x="2677" y="2405"/>
                  </a:lnTo>
                  <a:lnTo>
                    <a:pt x="2738" y="2394"/>
                  </a:lnTo>
                  <a:lnTo>
                    <a:pt x="2798" y="2384"/>
                  </a:lnTo>
                  <a:lnTo>
                    <a:pt x="2855" y="2373"/>
                  </a:lnTo>
                  <a:lnTo>
                    <a:pt x="2911" y="2361"/>
                  </a:lnTo>
                  <a:lnTo>
                    <a:pt x="2965" y="2349"/>
                  </a:lnTo>
                  <a:lnTo>
                    <a:pt x="3016" y="2336"/>
                  </a:lnTo>
                  <a:lnTo>
                    <a:pt x="3067" y="2322"/>
                  </a:lnTo>
                  <a:lnTo>
                    <a:pt x="3115" y="2308"/>
                  </a:lnTo>
                  <a:lnTo>
                    <a:pt x="3161" y="2294"/>
                  </a:lnTo>
                  <a:lnTo>
                    <a:pt x="3204" y="2281"/>
                  </a:lnTo>
                  <a:lnTo>
                    <a:pt x="3246" y="2265"/>
                  </a:lnTo>
                  <a:lnTo>
                    <a:pt x="3285" y="2249"/>
                  </a:lnTo>
                  <a:lnTo>
                    <a:pt x="3321" y="2233"/>
                  </a:lnTo>
                  <a:lnTo>
                    <a:pt x="3355" y="2218"/>
                  </a:lnTo>
                  <a:lnTo>
                    <a:pt x="3386" y="2200"/>
                  </a:lnTo>
                  <a:lnTo>
                    <a:pt x="3416" y="2183"/>
                  </a:lnTo>
                  <a:lnTo>
                    <a:pt x="3440" y="2165"/>
                  </a:lnTo>
                  <a:lnTo>
                    <a:pt x="3465" y="2148"/>
                  </a:lnTo>
                  <a:lnTo>
                    <a:pt x="3484" y="2129"/>
                  </a:lnTo>
                  <a:lnTo>
                    <a:pt x="3498" y="2113"/>
                  </a:lnTo>
                  <a:lnTo>
                    <a:pt x="3510" y="2099"/>
                  </a:lnTo>
                  <a:lnTo>
                    <a:pt x="3521" y="2083"/>
                  </a:lnTo>
                  <a:lnTo>
                    <a:pt x="3529" y="2067"/>
                  </a:lnTo>
                  <a:lnTo>
                    <a:pt x="3536" y="2050"/>
                  </a:lnTo>
                  <a:lnTo>
                    <a:pt x="3542" y="2034"/>
                  </a:lnTo>
                  <a:lnTo>
                    <a:pt x="3543" y="2019"/>
                  </a:lnTo>
                  <a:lnTo>
                    <a:pt x="3545" y="2001"/>
                  </a:lnTo>
                  <a:lnTo>
                    <a:pt x="3545" y="2001"/>
                  </a:lnTo>
                  <a:lnTo>
                    <a:pt x="3545" y="2001"/>
                  </a:lnTo>
                  <a:lnTo>
                    <a:pt x="3545" y="2001"/>
                  </a:lnTo>
                  <a:lnTo>
                    <a:pt x="3545" y="2001"/>
                  </a:lnTo>
                  <a:lnTo>
                    <a:pt x="3545" y="2001"/>
                  </a:lnTo>
                  <a:lnTo>
                    <a:pt x="3545" y="2001"/>
                  </a:lnTo>
                  <a:lnTo>
                    <a:pt x="3545" y="2001"/>
                  </a:lnTo>
                  <a:lnTo>
                    <a:pt x="3545" y="2001"/>
                  </a:lnTo>
                  <a:lnTo>
                    <a:pt x="3545" y="2001"/>
                  </a:lnTo>
                  <a:lnTo>
                    <a:pt x="3545" y="2001"/>
                  </a:lnTo>
                  <a:lnTo>
                    <a:pt x="3545" y="2001"/>
                  </a:lnTo>
                  <a:lnTo>
                    <a:pt x="3545" y="1992"/>
                  </a:lnTo>
                  <a:lnTo>
                    <a:pt x="3547" y="1982"/>
                  </a:lnTo>
                  <a:lnTo>
                    <a:pt x="3547" y="1968"/>
                  </a:lnTo>
                  <a:lnTo>
                    <a:pt x="3548" y="1954"/>
                  </a:lnTo>
                  <a:lnTo>
                    <a:pt x="3566" y="1666"/>
                  </a:lnTo>
                  <a:lnTo>
                    <a:pt x="3566" y="1666"/>
                  </a:lnTo>
                  <a:lnTo>
                    <a:pt x="3566" y="1666"/>
                  </a:lnTo>
                  <a:lnTo>
                    <a:pt x="3566" y="1666"/>
                  </a:lnTo>
                  <a:lnTo>
                    <a:pt x="3564" y="16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21" name="Freeform 77"/>
            <p:cNvSpPr>
              <a:spLocks/>
            </p:cNvSpPr>
            <p:nvPr/>
          </p:nvSpPr>
          <p:spPr bwMode="auto">
            <a:xfrm>
              <a:off x="2697" y="2291"/>
              <a:ext cx="12" cy="13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2"/>
                </a:cxn>
                <a:cxn ang="0">
                  <a:pos x="0" y="17"/>
                </a:cxn>
                <a:cxn ang="0">
                  <a:pos x="0" y="8"/>
                </a:cxn>
                <a:cxn ang="0">
                  <a:pos x="1" y="0"/>
                </a:cxn>
                <a:cxn ang="0">
                  <a:pos x="24" y="24"/>
                </a:cxn>
                <a:cxn ang="0">
                  <a:pos x="0" y="24"/>
                </a:cxn>
              </a:cxnLst>
              <a:rect l="0" t="0" r="r" b="b"/>
              <a:pathLst>
                <a:path w="24" h="24">
                  <a:moveTo>
                    <a:pt x="0" y="24"/>
                  </a:moveTo>
                  <a:lnTo>
                    <a:pt x="0" y="22"/>
                  </a:lnTo>
                  <a:lnTo>
                    <a:pt x="0" y="17"/>
                  </a:lnTo>
                  <a:lnTo>
                    <a:pt x="0" y="8"/>
                  </a:lnTo>
                  <a:lnTo>
                    <a:pt x="1" y="0"/>
                  </a:lnTo>
                  <a:lnTo>
                    <a:pt x="24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22" name="Freeform 78"/>
            <p:cNvSpPr>
              <a:spLocks/>
            </p:cNvSpPr>
            <p:nvPr/>
          </p:nvSpPr>
          <p:spPr bwMode="auto">
            <a:xfrm>
              <a:off x="1342" y="1352"/>
              <a:ext cx="1007" cy="826"/>
            </a:xfrm>
            <a:custGeom>
              <a:avLst/>
              <a:gdLst/>
              <a:ahLst/>
              <a:cxnLst>
                <a:cxn ang="0">
                  <a:pos x="459" y="229"/>
                </a:cxn>
                <a:cxn ang="0">
                  <a:pos x="525" y="173"/>
                </a:cxn>
                <a:cxn ang="0">
                  <a:pos x="595" y="124"/>
                </a:cxn>
                <a:cxn ang="0">
                  <a:pos x="667" y="84"/>
                </a:cxn>
                <a:cxn ang="0">
                  <a:pos x="740" y="51"/>
                </a:cxn>
                <a:cxn ang="0">
                  <a:pos x="815" y="27"/>
                </a:cxn>
                <a:cxn ang="0">
                  <a:pos x="892" y="9"/>
                </a:cxn>
                <a:cxn ang="0">
                  <a:pos x="970" y="2"/>
                </a:cxn>
                <a:cxn ang="0">
                  <a:pos x="1047" y="2"/>
                </a:cxn>
                <a:cxn ang="0">
                  <a:pos x="1124" y="9"/>
                </a:cxn>
                <a:cxn ang="0">
                  <a:pos x="1201" y="27"/>
                </a:cxn>
                <a:cxn ang="0">
                  <a:pos x="1276" y="51"/>
                </a:cxn>
                <a:cxn ang="0">
                  <a:pos x="1349" y="84"/>
                </a:cxn>
                <a:cxn ang="0">
                  <a:pos x="1421" y="124"/>
                </a:cxn>
                <a:cxn ang="0">
                  <a:pos x="1489" y="173"/>
                </a:cxn>
                <a:cxn ang="0">
                  <a:pos x="1555" y="229"/>
                </a:cxn>
                <a:cxn ang="0">
                  <a:pos x="1637" y="311"/>
                </a:cxn>
                <a:cxn ang="0">
                  <a:pos x="1725" y="425"/>
                </a:cxn>
                <a:cxn ang="0">
                  <a:pos x="1803" y="551"/>
                </a:cxn>
                <a:cxn ang="0">
                  <a:pos x="1870" y="689"/>
                </a:cxn>
                <a:cxn ang="0">
                  <a:pos x="1926" y="835"/>
                </a:cxn>
                <a:cxn ang="0">
                  <a:pos x="1967" y="991"/>
                </a:cxn>
                <a:cxn ang="0">
                  <a:pos x="1997" y="1153"/>
                </a:cxn>
                <a:cxn ang="0">
                  <a:pos x="2013" y="1319"/>
                </a:cxn>
                <a:cxn ang="0">
                  <a:pos x="1999" y="1415"/>
                </a:cxn>
                <a:cxn ang="0">
                  <a:pos x="1946" y="1445"/>
                </a:cxn>
                <a:cxn ang="0">
                  <a:pos x="1870" y="1483"/>
                </a:cxn>
                <a:cxn ang="0">
                  <a:pos x="1768" y="1525"/>
                </a:cxn>
                <a:cxn ang="0">
                  <a:pos x="1644" y="1567"/>
                </a:cxn>
                <a:cxn ang="0">
                  <a:pos x="1496" y="1605"/>
                </a:cxn>
                <a:cxn ang="0">
                  <a:pos x="1325" y="1633"/>
                </a:cxn>
                <a:cxn ang="0">
                  <a:pos x="1133" y="1651"/>
                </a:cxn>
                <a:cxn ang="0">
                  <a:pos x="915" y="1651"/>
                </a:cxn>
                <a:cxn ang="0">
                  <a:pos x="708" y="1633"/>
                </a:cxn>
                <a:cxn ang="0">
                  <a:pos x="529" y="1605"/>
                </a:cxn>
                <a:cxn ang="0">
                  <a:pos x="375" y="1567"/>
                </a:cxn>
                <a:cxn ang="0">
                  <a:pos x="247" y="1525"/>
                </a:cxn>
                <a:cxn ang="0">
                  <a:pos x="144" y="1483"/>
                </a:cxn>
                <a:cxn ang="0">
                  <a:pos x="68" y="1445"/>
                </a:cxn>
                <a:cxn ang="0">
                  <a:pos x="15" y="1415"/>
                </a:cxn>
                <a:cxn ang="0">
                  <a:pos x="3" y="1319"/>
                </a:cxn>
                <a:cxn ang="0">
                  <a:pos x="19" y="1153"/>
                </a:cxn>
                <a:cxn ang="0">
                  <a:pos x="48" y="991"/>
                </a:cxn>
                <a:cxn ang="0">
                  <a:pos x="90" y="835"/>
                </a:cxn>
                <a:cxn ang="0">
                  <a:pos x="144" y="689"/>
                </a:cxn>
                <a:cxn ang="0">
                  <a:pos x="213" y="551"/>
                </a:cxn>
                <a:cxn ang="0">
                  <a:pos x="289" y="425"/>
                </a:cxn>
                <a:cxn ang="0">
                  <a:pos x="378" y="311"/>
                </a:cxn>
              </a:cxnLst>
              <a:rect l="0" t="0" r="r" b="b"/>
              <a:pathLst>
                <a:path w="2015" h="1653">
                  <a:moveTo>
                    <a:pt x="426" y="261"/>
                  </a:moveTo>
                  <a:lnTo>
                    <a:pt x="459" y="229"/>
                  </a:lnTo>
                  <a:lnTo>
                    <a:pt x="492" y="199"/>
                  </a:lnTo>
                  <a:lnTo>
                    <a:pt x="525" y="173"/>
                  </a:lnTo>
                  <a:lnTo>
                    <a:pt x="560" y="147"/>
                  </a:lnTo>
                  <a:lnTo>
                    <a:pt x="595" y="124"/>
                  </a:lnTo>
                  <a:lnTo>
                    <a:pt x="630" y="103"/>
                  </a:lnTo>
                  <a:lnTo>
                    <a:pt x="667" y="84"/>
                  </a:lnTo>
                  <a:lnTo>
                    <a:pt x="703" y="67"/>
                  </a:lnTo>
                  <a:lnTo>
                    <a:pt x="740" y="51"/>
                  </a:lnTo>
                  <a:lnTo>
                    <a:pt x="777" y="37"/>
                  </a:lnTo>
                  <a:lnTo>
                    <a:pt x="815" y="27"/>
                  </a:lnTo>
                  <a:lnTo>
                    <a:pt x="853" y="16"/>
                  </a:lnTo>
                  <a:lnTo>
                    <a:pt x="892" y="9"/>
                  </a:lnTo>
                  <a:lnTo>
                    <a:pt x="930" y="4"/>
                  </a:lnTo>
                  <a:lnTo>
                    <a:pt x="970" y="2"/>
                  </a:lnTo>
                  <a:lnTo>
                    <a:pt x="1009" y="0"/>
                  </a:lnTo>
                  <a:lnTo>
                    <a:pt x="1047" y="2"/>
                  </a:lnTo>
                  <a:lnTo>
                    <a:pt x="1086" y="4"/>
                  </a:lnTo>
                  <a:lnTo>
                    <a:pt x="1124" y="9"/>
                  </a:lnTo>
                  <a:lnTo>
                    <a:pt x="1162" y="16"/>
                  </a:lnTo>
                  <a:lnTo>
                    <a:pt x="1201" y="27"/>
                  </a:lnTo>
                  <a:lnTo>
                    <a:pt x="1239" y="37"/>
                  </a:lnTo>
                  <a:lnTo>
                    <a:pt x="1276" y="51"/>
                  </a:lnTo>
                  <a:lnTo>
                    <a:pt x="1313" y="67"/>
                  </a:lnTo>
                  <a:lnTo>
                    <a:pt x="1349" y="84"/>
                  </a:lnTo>
                  <a:lnTo>
                    <a:pt x="1384" y="103"/>
                  </a:lnTo>
                  <a:lnTo>
                    <a:pt x="1421" y="124"/>
                  </a:lnTo>
                  <a:lnTo>
                    <a:pt x="1456" y="147"/>
                  </a:lnTo>
                  <a:lnTo>
                    <a:pt x="1489" y="173"/>
                  </a:lnTo>
                  <a:lnTo>
                    <a:pt x="1522" y="199"/>
                  </a:lnTo>
                  <a:lnTo>
                    <a:pt x="1555" y="229"/>
                  </a:lnTo>
                  <a:lnTo>
                    <a:pt x="1589" y="261"/>
                  </a:lnTo>
                  <a:lnTo>
                    <a:pt x="1637" y="311"/>
                  </a:lnTo>
                  <a:lnTo>
                    <a:pt x="1683" y="367"/>
                  </a:lnTo>
                  <a:lnTo>
                    <a:pt x="1725" y="425"/>
                  </a:lnTo>
                  <a:lnTo>
                    <a:pt x="1767" y="486"/>
                  </a:lnTo>
                  <a:lnTo>
                    <a:pt x="1803" y="551"/>
                  </a:lnTo>
                  <a:lnTo>
                    <a:pt x="1838" y="619"/>
                  </a:lnTo>
                  <a:lnTo>
                    <a:pt x="1870" y="689"/>
                  </a:lnTo>
                  <a:lnTo>
                    <a:pt x="1899" y="762"/>
                  </a:lnTo>
                  <a:lnTo>
                    <a:pt x="1926" y="835"/>
                  </a:lnTo>
                  <a:lnTo>
                    <a:pt x="1948" y="912"/>
                  </a:lnTo>
                  <a:lnTo>
                    <a:pt x="1967" y="991"/>
                  </a:lnTo>
                  <a:lnTo>
                    <a:pt x="1983" y="1071"/>
                  </a:lnTo>
                  <a:lnTo>
                    <a:pt x="1997" y="1153"/>
                  </a:lnTo>
                  <a:lnTo>
                    <a:pt x="2006" y="1235"/>
                  </a:lnTo>
                  <a:lnTo>
                    <a:pt x="2013" y="1319"/>
                  </a:lnTo>
                  <a:lnTo>
                    <a:pt x="2015" y="1405"/>
                  </a:lnTo>
                  <a:lnTo>
                    <a:pt x="1999" y="1415"/>
                  </a:lnTo>
                  <a:lnTo>
                    <a:pt x="1974" y="1429"/>
                  </a:lnTo>
                  <a:lnTo>
                    <a:pt x="1946" y="1445"/>
                  </a:lnTo>
                  <a:lnTo>
                    <a:pt x="1912" y="1464"/>
                  </a:lnTo>
                  <a:lnTo>
                    <a:pt x="1870" y="1483"/>
                  </a:lnTo>
                  <a:lnTo>
                    <a:pt x="1823" y="1504"/>
                  </a:lnTo>
                  <a:lnTo>
                    <a:pt x="1768" y="1525"/>
                  </a:lnTo>
                  <a:lnTo>
                    <a:pt x="1709" y="1546"/>
                  </a:lnTo>
                  <a:lnTo>
                    <a:pt x="1644" y="1567"/>
                  </a:lnTo>
                  <a:lnTo>
                    <a:pt x="1573" y="1586"/>
                  </a:lnTo>
                  <a:lnTo>
                    <a:pt x="1496" y="1605"/>
                  </a:lnTo>
                  <a:lnTo>
                    <a:pt x="1414" y="1621"/>
                  </a:lnTo>
                  <a:lnTo>
                    <a:pt x="1325" y="1633"/>
                  </a:lnTo>
                  <a:lnTo>
                    <a:pt x="1232" y="1644"/>
                  </a:lnTo>
                  <a:lnTo>
                    <a:pt x="1133" y="1651"/>
                  </a:lnTo>
                  <a:lnTo>
                    <a:pt x="1028" y="1653"/>
                  </a:lnTo>
                  <a:lnTo>
                    <a:pt x="915" y="1651"/>
                  </a:lnTo>
                  <a:lnTo>
                    <a:pt x="808" y="1644"/>
                  </a:lnTo>
                  <a:lnTo>
                    <a:pt x="708" y="1633"/>
                  </a:lnTo>
                  <a:lnTo>
                    <a:pt x="616" y="1621"/>
                  </a:lnTo>
                  <a:lnTo>
                    <a:pt x="529" y="1605"/>
                  </a:lnTo>
                  <a:lnTo>
                    <a:pt x="448" y="1586"/>
                  </a:lnTo>
                  <a:lnTo>
                    <a:pt x="375" y="1567"/>
                  </a:lnTo>
                  <a:lnTo>
                    <a:pt x="307" y="1546"/>
                  </a:lnTo>
                  <a:lnTo>
                    <a:pt x="247" y="1525"/>
                  </a:lnTo>
                  <a:lnTo>
                    <a:pt x="193" y="1504"/>
                  </a:lnTo>
                  <a:lnTo>
                    <a:pt x="144" y="1483"/>
                  </a:lnTo>
                  <a:lnTo>
                    <a:pt x="103" y="1464"/>
                  </a:lnTo>
                  <a:lnTo>
                    <a:pt x="68" y="1445"/>
                  </a:lnTo>
                  <a:lnTo>
                    <a:pt x="38" y="1429"/>
                  </a:lnTo>
                  <a:lnTo>
                    <a:pt x="15" y="1415"/>
                  </a:lnTo>
                  <a:lnTo>
                    <a:pt x="0" y="1405"/>
                  </a:lnTo>
                  <a:lnTo>
                    <a:pt x="3" y="1319"/>
                  </a:lnTo>
                  <a:lnTo>
                    <a:pt x="8" y="1235"/>
                  </a:lnTo>
                  <a:lnTo>
                    <a:pt x="19" y="1153"/>
                  </a:lnTo>
                  <a:lnTo>
                    <a:pt x="31" y="1071"/>
                  </a:lnTo>
                  <a:lnTo>
                    <a:pt x="48" y="991"/>
                  </a:lnTo>
                  <a:lnTo>
                    <a:pt x="68" y="912"/>
                  </a:lnTo>
                  <a:lnTo>
                    <a:pt x="90" y="835"/>
                  </a:lnTo>
                  <a:lnTo>
                    <a:pt x="117" y="762"/>
                  </a:lnTo>
                  <a:lnTo>
                    <a:pt x="144" y="689"/>
                  </a:lnTo>
                  <a:lnTo>
                    <a:pt x="178" y="619"/>
                  </a:lnTo>
                  <a:lnTo>
                    <a:pt x="213" y="551"/>
                  </a:lnTo>
                  <a:lnTo>
                    <a:pt x="249" y="486"/>
                  </a:lnTo>
                  <a:lnTo>
                    <a:pt x="289" y="425"/>
                  </a:lnTo>
                  <a:lnTo>
                    <a:pt x="333" y="367"/>
                  </a:lnTo>
                  <a:lnTo>
                    <a:pt x="378" y="311"/>
                  </a:lnTo>
                  <a:lnTo>
                    <a:pt x="426" y="261"/>
                  </a:lnTo>
                  <a:close/>
                </a:path>
              </a:pathLst>
            </a:custGeom>
            <a:solidFill>
              <a:srgbClr val="6DD8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23" name="Freeform 79"/>
            <p:cNvSpPr>
              <a:spLocks/>
            </p:cNvSpPr>
            <p:nvPr/>
          </p:nvSpPr>
          <p:spPr bwMode="auto">
            <a:xfrm>
              <a:off x="1343" y="1934"/>
              <a:ext cx="1007" cy="232"/>
            </a:xfrm>
            <a:custGeom>
              <a:avLst/>
              <a:gdLst/>
              <a:ahLst/>
              <a:cxnLst>
                <a:cxn ang="0">
                  <a:pos x="4" y="124"/>
                </a:cxn>
                <a:cxn ang="0">
                  <a:pos x="0" y="182"/>
                </a:cxn>
                <a:cxn ang="0">
                  <a:pos x="16" y="222"/>
                </a:cxn>
                <a:cxn ang="0">
                  <a:pos x="68" y="254"/>
                </a:cxn>
                <a:cxn ang="0">
                  <a:pos x="145" y="292"/>
                </a:cxn>
                <a:cxn ang="0">
                  <a:pos x="246" y="334"/>
                </a:cxn>
                <a:cxn ang="0">
                  <a:pos x="376" y="376"/>
                </a:cxn>
                <a:cxn ang="0">
                  <a:pos x="529" y="414"/>
                </a:cxn>
                <a:cxn ang="0">
                  <a:pos x="709" y="444"/>
                </a:cxn>
                <a:cxn ang="0">
                  <a:pos x="915" y="461"/>
                </a:cxn>
                <a:cxn ang="0">
                  <a:pos x="1134" y="461"/>
                </a:cxn>
                <a:cxn ang="0">
                  <a:pos x="1326" y="444"/>
                </a:cxn>
                <a:cxn ang="0">
                  <a:pos x="1497" y="414"/>
                </a:cxn>
                <a:cxn ang="0">
                  <a:pos x="1643" y="376"/>
                </a:cxn>
                <a:cxn ang="0">
                  <a:pos x="1769" y="334"/>
                </a:cxn>
                <a:cxn ang="0">
                  <a:pos x="1869" y="292"/>
                </a:cxn>
                <a:cxn ang="0">
                  <a:pos x="1945" y="254"/>
                </a:cxn>
                <a:cxn ang="0">
                  <a:pos x="1998" y="222"/>
                </a:cxn>
                <a:cxn ang="0">
                  <a:pos x="2015" y="182"/>
                </a:cxn>
                <a:cxn ang="0">
                  <a:pos x="2012" y="119"/>
                </a:cxn>
                <a:cxn ang="0">
                  <a:pos x="1965" y="79"/>
                </a:cxn>
                <a:cxn ang="0">
                  <a:pos x="1865" y="61"/>
                </a:cxn>
                <a:cxn ang="0">
                  <a:pos x="1757" y="44"/>
                </a:cxn>
                <a:cxn ang="0">
                  <a:pos x="1638" y="30"/>
                </a:cxn>
                <a:cxn ang="0">
                  <a:pos x="1512" y="20"/>
                </a:cxn>
                <a:cxn ang="0">
                  <a:pos x="1380" y="11"/>
                </a:cxn>
                <a:cxn ang="0">
                  <a:pos x="1240" y="4"/>
                </a:cxn>
                <a:cxn ang="0">
                  <a:pos x="1093" y="0"/>
                </a:cxn>
                <a:cxn ang="0">
                  <a:pos x="943" y="0"/>
                </a:cxn>
                <a:cxn ang="0">
                  <a:pos x="793" y="4"/>
                </a:cxn>
                <a:cxn ang="0">
                  <a:pos x="648" y="11"/>
                </a:cxn>
                <a:cxn ang="0">
                  <a:pos x="510" y="20"/>
                </a:cxn>
                <a:cxn ang="0">
                  <a:pos x="381" y="32"/>
                </a:cxn>
                <a:cxn ang="0">
                  <a:pos x="260" y="47"/>
                </a:cxn>
                <a:cxn ang="0">
                  <a:pos x="150" y="65"/>
                </a:cxn>
                <a:cxn ang="0">
                  <a:pos x="51" y="84"/>
                </a:cxn>
              </a:cxnLst>
              <a:rect l="0" t="0" r="r" b="b"/>
              <a:pathLst>
                <a:path w="2015" h="463">
                  <a:moveTo>
                    <a:pt x="6" y="95"/>
                  </a:moveTo>
                  <a:lnTo>
                    <a:pt x="4" y="124"/>
                  </a:lnTo>
                  <a:lnTo>
                    <a:pt x="2" y="152"/>
                  </a:lnTo>
                  <a:lnTo>
                    <a:pt x="0" y="182"/>
                  </a:lnTo>
                  <a:lnTo>
                    <a:pt x="0" y="212"/>
                  </a:lnTo>
                  <a:lnTo>
                    <a:pt x="16" y="222"/>
                  </a:lnTo>
                  <a:lnTo>
                    <a:pt x="39" y="236"/>
                  </a:lnTo>
                  <a:lnTo>
                    <a:pt x="68" y="254"/>
                  </a:lnTo>
                  <a:lnTo>
                    <a:pt x="103" y="271"/>
                  </a:lnTo>
                  <a:lnTo>
                    <a:pt x="145" y="292"/>
                  </a:lnTo>
                  <a:lnTo>
                    <a:pt x="192" y="313"/>
                  </a:lnTo>
                  <a:lnTo>
                    <a:pt x="246" y="334"/>
                  </a:lnTo>
                  <a:lnTo>
                    <a:pt x="308" y="355"/>
                  </a:lnTo>
                  <a:lnTo>
                    <a:pt x="376" y="376"/>
                  </a:lnTo>
                  <a:lnTo>
                    <a:pt x="449" y="397"/>
                  </a:lnTo>
                  <a:lnTo>
                    <a:pt x="529" y="414"/>
                  </a:lnTo>
                  <a:lnTo>
                    <a:pt x="615" y="430"/>
                  </a:lnTo>
                  <a:lnTo>
                    <a:pt x="709" y="444"/>
                  </a:lnTo>
                  <a:lnTo>
                    <a:pt x="809" y="454"/>
                  </a:lnTo>
                  <a:lnTo>
                    <a:pt x="915" y="461"/>
                  </a:lnTo>
                  <a:lnTo>
                    <a:pt x="1029" y="463"/>
                  </a:lnTo>
                  <a:lnTo>
                    <a:pt x="1134" y="461"/>
                  </a:lnTo>
                  <a:lnTo>
                    <a:pt x="1233" y="454"/>
                  </a:lnTo>
                  <a:lnTo>
                    <a:pt x="1326" y="444"/>
                  </a:lnTo>
                  <a:lnTo>
                    <a:pt x="1415" y="430"/>
                  </a:lnTo>
                  <a:lnTo>
                    <a:pt x="1497" y="414"/>
                  </a:lnTo>
                  <a:lnTo>
                    <a:pt x="1574" y="397"/>
                  </a:lnTo>
                  <a:lnTo>
                    <a:pt x="1643" y="376"/>
                  </a:lnTo>
                  <a:lnTo>
                    <a:pt x="1710" y="355"/>
                  </a:lnTo>
                  <a:lnTo>
                    <a:pt x="1769" y="334"/>
                  </a:lnTo>
                  <a:lnTo>
                    <a:pt x="1822" y="313"/>
                  </a:lnTo>
                  <a:lnTo>
                    <a:pt x="1869" y="292"/>
                  </a:lnTo>
                  <a:lnTo>
                    <a:pt x="1911" y="271"/>
                  </a:lnTo>
                  <a:lnTo>
                    <a:pt x="1945" y="254"/>
                  </a:lnTo>
                  <a:lnTo>
                    <a:pt x="1975" y="236"/>
                  </a:lnTo>
                  <a:lnTo>
                    <a:pt x="1998" y="222"/>
                  </a:lnTo>
                  <a:lnTo>
                    <a:pt x="2015" y="212"/>
                  </a:lnTo>
                  <a:lnTo>
                    <a:pt x="2015" y="182"/>
                  </a:lnTo>
                  <a:lnTo>
                    <a:pt x="2014" y="151"/>
                  </a:lnTo>
                  <a:lnTo>
                    <a:pt x="2012" y="119"/>
                  </a:lnTo>
                  <a:lnTo>
                    <a:pt x="2010" y="89"/>
                  </a:lnTo>
                  <a:lnTo>
                    <a:pt x="1965" y="79"/>
                  </a:lnTo>
                  <a:lnTo>
                    <a:pt x="1918" y="70"/>
                  </a:lnTo>
                  <a:lnTo>
                    <a:pt x="1865" y="61"/>
                  </a:lnTo>
                  <a:lnTo>
                    <a:pt x="1813" y="53"/>
                  </a:lnTo>
                  <a:lnTo>
                    <a:pt x="1757" y="44"/>
                  </a:lnTo>
                  <a:lnTo>
                    <a:pt x="1699" y="37"/>
                  </a:lnTo>
                  <a:lnTo>
                    <a:pt x="1638" y="30"/>
                  </a:lnTo>
                  <a:lnTo>
                    <a:pt x="1577" y="25"/>
                  </a:lnTo>
                  <a:lnTo>
                    <a:pt x="1512" y="20"/>
                  </a:lnTo>
                  <a:lnTo>
                    <a:pt x="1446" y="14"/>
                  </a:lnTo>
                  <a:lnTo>
                    <a:pt x="1380" y="11"/>
                  </a:lnTo>
                  <a:lnTo>
                    <a:pt x="1310" y="7"/>
                  </a:lnTo>
                  <a:lnTo>
                    <a:pt x="1240" y="4"/>
                  </a:lnTo>
                  <a:lnTo>
                    <a:pt x="1167" y="2"/>
                  </a:lnTo>
                  <a:lnTo>
                    <a:pt x="1093" y="0"/>
                  </a:lnTo>
                  <a:lnTo>
                    <a:pt x="1020" y="0"/>
                  </a:lnTo>
                  <a:lnTo>
                    <a:pt x="943" y="0"/>
                  </a:lnTo>
                  <a:lnTo>
                    <a:pt x="866" y="2"/>
                  </a:lnTo>
                  <a:lnTo>
                    <a:pt x="793" y="4"/>
                  </a:lnTo>
                  <a:lnTo>
                    <a:pt x="720" y="7"/>
                  </a:lnTo>
                  <a:lnTo>
                    <a:pt x="648" y="11"/>
                  </a:lnTo>
                  <a:lnTo>
                    <a:pt x="578" y="14"/>
                  </a:lnTo>
                  <a:lnTo>
                    <a:pt x="510" y="20"/>
                  </a:lnTo>
                  <a:lnTo>
                    <a:pt x="446" y="27"/>
                  </a:lnTo>
                  <a:lnTo>
                    <a:pt x="381" y="32"/>
                  </a:lnTo>
                  <a:lnTo>
                    <a:pt x="320" y="39"/>
                  </a:lnTo>
                  <a:lnTo>
                    <a:pt x="260" y="47"/>
                  </a:lnTo>
                  <a:lnTo>
                    <a:pt x="205" y="56"/>
                  </a:lnTo>
                  <a:lnTo>
                    <a:pt x="150" y="65"/>
                  </a:lnTo>
                  <a:lnTo>
                    <a:pt x="98" y="74"/>
                  </a:lnTo>
                  <a:lnTo>
                    <a:pt x="51" y="84"/>
                  </a:lnTo>
                  <a:lnTo>
                    <a:pt x="6" y="95"/>
                  </a:lnTo>
                  <a:close/>
                </a:path>
              </a:pathLst>
            </a:custGeom>
            <a:solidFill>
              <a:srgbClr val="26C6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24" name="Freeform 80"/>
            <p:cNvSpPr>
              <a:spLocks/>
            </p:cNvSpPr>
            <p:nvPr/>
          </p:nvSpPr>
          <p:spPr bwMode="auto">
            <a:xfrm>
              <a:off x="986" y="2004"/>
              <a:ext cx="1685" cy="313"/>
            </a:xfrm>
            <a:custGeom>
              <a:avLst/>
              <a:gdLst/>
              <a:ahLst/>
              <a:cxnLst>
                <a:cxn ang="0">
                  <a:pos x="641" y="59"/>
                </a:cxn>
                <a:cxn ang="0">
                  <a:pos x="639" y="136"/>
                </a:cxn>
                <a:cxn ang="0">
                  <a:pos x="674" y="161"/>
                </a:cxn>
                <a:cxn ang="0">
                  <a:pos x="765" y="215"/>
                </a:cxn>
                <a:cxn ang="0">
                  <a:pos x="931" y="288"/>
                </a:cxn>
                <a:cxn ang="0">
                  <a:pos x="1170" y="360"/>
                </a:cxn>
                <a:cxn ang="0">
                  <a:pos x="1486" y="409"/>
                </a:cxn>
                <a:cxn ang="0">
                  <a:pos x="1863" y="417"/>
                </a:cxn>
                <a:cxn ang="0">
                  <a:pos x="2186" y="379"/>
                </a:cxn>
                <a:cxn ang="0">
                  <a:pos x="2441" y="313"/>
                </a:cxn>
                <a:cxn ang="0">
                  <a:pos x="2626" y="239"/>
                </a:cxn>
                <a:cxn ang="0">
                  <a:pos x="2742" y="176"/>
                </a:cxn>
                <a:cxn ang="0">
                  <a:pos x="2787" y="147"/>
                </a:cxn>
                <a:cxn ang="0">
                  <a:pos x="2801" y="91"/>
                </a:cxn>
                <a:cxn ang="0">
                  <a:pos x="2799" y="12"/>
                </a:cxn>
                <a:cxn ang="0">
                  <a:pos x="3009" y="58"/>
                </a:cxn>
                <a:cxn ang="0">
                  <a:pos x="3164" y="107"/>
                </a:cxn>
                <a:cxn ang="0">
                  <a:pos x="3274" y="154"/>
                </a:cxn>
                <a:cxn ang="0">
                  <a:pos x="3340" y="201"/>
                </a:cxn>
                <a:cxn ang="0">
                  <a:pos x="3368" y="243"/>
                </a:cxn>
                <a:cxn ang="0">
                  <a:pos x="3363" y="283"/>
                </a:cxn>
                <a:cxn ang="0">
                  <a:pos x="3323" y="328"/>
                </a:cxn>
                <a:cxn ang="0">
                  <a:pos x="3250" y="376"/>
                </a:cxn>
                <a:cxn ang="0">
                  <a:pos x="3145" y="421"/>
                </a:cxn>
                <a:cxn ang="0">
                  <a:pos x="3012" y="466"/>
                </a:cxn>
                <a:cxn ang="0">
                  <a:pos x="2852" y="508"/>
                </a:cxn>
                <a:cxn ang="0">
                  <a:pos x="2663" y="547"/>
                </a:cxn>
                <a:cxn ang="0">
                  <a:pos x="2452" y="578"/>
                </a:cxn>
                <a:cxn ang="0">
                  <a:pos x="2216" y="604"/>
                </a:cxn>
                <a:cxn ang="0">
                  <a:pos x="1961" y="620"/>
                </a:cxn>
                <a:cxn ang="0">
                  <a:pos x="1685" y="625"/>
                </a:cxn>
                <a:cxn ang="0">
                  <a:pos x="1455" y="622"/>
                </a:cxn>
                <a:cxn ang="0">
                  <a:pos x="1235" y="610"/>
                </a:cxn>
                <a:cxn ang="0">
                  <a:pos x="1027" y="590"/>
                </a:cxn>
                <a:cxn ang="0">
                  <a:pos x="835" y="568"/>
                </a:cxn>
                <a:cxn ang="0">
                  <a:pos x="657" y="538"/>
                </a:cxn>
                <a:cxn ang="0">
                  <a:pos x="498" y="503"/>
                </a:cxn>
                <a:cxn ang="0">
                  <a:pos x="356" y="466"/>
                </a:cxn>
                <a:cxn ang="0">
                  <a:pos x="238" y="426"/>
                </a:cxn>
                <a:cxn ang="0">
                  <a:pos x="140" y="384"/>
                </a:cxn>
                <a:cxn ang="0">
                  <a:pos x="66" y="342"/>
                </a:cxn>
                <a:cxn ang="0">
                  <a:pos x="18" y="297"/>
                </a:cxn>
                <a:cxn ang="0">
                  <a:pos x="0" y="255"/>
                </a:cxn>
                <a:cxn ang="0">
                  <a:pos x="21" y="210"/>
                </a:cxn>
                <a:cxn ang="0">
                  <a:pos x="87" y="161"/>
                </a:cxn>
                <a:cxn ang="0">
                  <a:pos x="197" y="110"/>
                </a:cxn>
                <a:cxn ang="0">
                  <a:pos x="356" y="59"/>
                </a:cxn>
                <a:cxn ang="0">
                  <a:pos x="564" y="14"/>
                </a:cxn>
              </a:cxnLst>
              <a:rect l="0" t="0" r="r" b="b"/>
              <a:pathLst>
                <a:path w="3370" h="625">
                  <a:moveTo>
                    <a:pt x="644" y="0"/>
                  </a:moveTo>
                  <a:lnTo>
                    <a:pt x="643" y="30"/>
                  </a:lnTo>
                  <a:lnTo>
                    <a:pt x="641" y="59"/>
                  </a:lnTo>
                  <a:lnTo>
                    <a:pt x="639" y="89"/>
                  </a:lnTo>
                  <a:lnTo>
                    <a:pt x="639" y="119"/>
                  </a:lnTo>
                  <a:lnTo>
                    <a:pt x="639" y="136"/>
                  </a:lnTo>
                  <a:lnTo>
                    <a:pt x="653" y="147"/>
                  </a:lnTo>
                  <a:lnTo>
                    <a:pt x="660" y="152"/>
                  </a:lnTo>
                  <a:lnTo>
                    <a:pt x="674" y="161"/>
                  </a:lnTo>
                  <a:lnTo>
                    <a:pt x="697" y="176"/>
                  </a:lnTo>
                  <a:lnTo>
                    <a:pt x="728" y="194"/>
                  </a:lnTo>
                  <a:lnTo>
                    <a:pt x="765" y="215"/>
                  </a:lnTo>
                  <a:lnTo>
                    <a:pt x="812" y="238"/>
                  </a:lnTo>
                  <a:lnTo>
                    <a:pt x="866" y="262"/>
                  </a:lnTo>
                  <a:lnTo>
                    <a:pt x="931" y="288"/>
                  </a:lnTo>
                  <a:lnTo>
                    <a:pt x="1001" y="313"/>
                  </a:lnTo>
                  <a:lnTo>
                    <a:pt x="1081" y="337"/>
                  </a:lnTo>
                  <a:lnTo>
                    <a:pt x="1170" y="360"/>
                  </a:lnTo>
                  <a:lnTo>
                    <a:pt x="1266" y="379"/>
                  </a:lnTo>
                  <a:lnTo>
                    <a:pt x="1371" y="396"/>
                  </a:lnTo>
                  <a:lnTo>
                    <a:pt x="1486" y="409"/>
                  </a:lnTo>
                  <a:lnTo>
                    <a:pt x="1608" y="417"/>
                  </a:lnTo>
                  <a:lnTo>
                    <a:pt x="1741" y="421"/>
                  </a:lnTo>
                  <a:lnTo>
                    <a:pt x="1863" y="417"/>
                  </a:lnTo>
                  <a:lnTo>
                    <a:pt x="1978" y="410"/>
                  </a:lnTo>
                  <a:lnTo>
                    <a:pt x="2085" y="396"/>
                  </a:lnTo>
                  <a:lnTo>
                    <a:pt x="2186" y="379"/>
                  </a:lnTo>
                  <a:lnTo>
                    <a:pt x="2279" y="360"/>
                  </a:lnTo>
                  <a:lnTo>
                    <a:pt x="2363" y="337"/>
                  </a:lnTo>
                  <a:lnTo>
                    <a:pt x="2441" y="313"/>
                  </a:lnTo>
                  <a:lnTo>
                    <a:pt x="2511" y="288"/>
                  </a:lnTo>
                  <a:lnTo>
                    <a:pt x="2572" y="264"/>
                  </a:lnTo>
                  <a:lnTo>
                    <a:pt x="2626" y="239"/>
                  </a:lnTo>
                  <a:lnTo>
                    <a:pt x="2673" y="217"/>
                  </a:lnTo>
                  <a:lnTo>
                    <a:pt x="2712" y="194"/>
                  </a:lnTo>
                  <a:lnTo>
                    <a:pt x="2742" y="176"/>
                  </a:lnTo>
                  <a:lnTo>
                    <a:pt x="2764" y="162"/>
                  </a:lnTo>
                  <a:lnTo>
                    <a:pt x="2780" y="152"/>
                  </a:lnTo>
                  <a:lnTo>
                    <a:pt x="2787" y="147"/>
                  </a:lnTo>
                  <a:lnTo>
                    <a:pt x="2801" y="136"/>
                  </a:lnTo>
                  <a:lnTo>
                    <a:pt x="2801" y="119"/>
                  </a:lnTo>
                  <a:lnTo>
                    <a:pt x="2801" y="91"/>
                  </a:lnTo>
                  <a:lnTo>
                    <a:pt x="2801" y="65"/>
                  </a:lnTo>
                  <a:lnTo>
                    <a:pt x="2801" y="38"/>
                  </a:lnTo>
                  <a:lnTo>
                    <a:pt x="2799" y="12"/>
                  </a:lnTo>
                  <a:lnTo>
                    <a:pt x="2874" y="26"/>
                  </a:lnTo>
                  <a:lnTo>
                    <a:pt x="2944" y="42"/>
                  </a:lnTo>
                  <a:lnTo>
                    <a:pt x="3009" y="58"/>
                  </a:lnTo>
                  <a:lnTo>
                    <a:pt x="3066" y="73"/>
                  </a:lnTo>
                  <a:lnTo>
                    <a:pt x="3119" y="89"/>
                  </a:lnTo>
                  <a:lnTo>
                    <a:pt x="3164" y="107"/>
                  </a:lnTo>
                  <a:lnTo>
                    <a:pt x="3206" y="122"/>
                  </a:lnTo>
                  <a:lnTo>
                    <a:pt x="3243" y="138"/>
                  </a:lnTo>
                  <a:lnTo>
                    <a:pt x="3274" y="154"/>
                  </a:lnTo>
                  <a:lnTo>
                    <a:pt x="3300" y="169"/>
                  </a:lnTo>
                  <a:lnTo>
                    <a:pt x="3323" y="185"/>
                  </a:lnTo>
                  <a:lnTo>
                    <a:pt x="3340" y="201"/>
                  </a:lnTo>
                  <a:lnTo>
                    <a:pt x="3353" y="215"/>
                  </a:lnTo>
                  <a:lnTo>
                    <a:pt x="3363" y="229"/>
                  </a:lnTo>
                  <a:lnTo>
                    <a:pt x="3368" y="243"/>
                  </a:lnTo>
                  <a:lnTo>
                    <a:pt x="3370" y="255"/>
                  </a:lnTo>
                  <a:lnTo>
                    <a:pt x="3368" y="269"/>
                  </a:lnTo>
                  <a:lnTo>
                    <a:pt x="3363" y="283"/>
                  </a:lnTo>
                  <a:lnTo>
                    <a:pt x="3353" y="299"/>
                  </a:lnTo>
                  <a:lnTo>
                    <a:pt x="3339" y="313"/>
                  </a:lnTo>
                  <a:lnTo>
                    <a:pt x="3323" y="328"/>
                  </a:lnTo>
                  <a:lnTo>
                    <a:pt x="3302" y="344"/>
                  </a:lnTo>
                  <a:lnTo>
                    <a:pt x="3278" y="360"/>
                  </a:lnTo>
                  <a:lnTo>
                    <a:pt x="3250" y="376"/>
                  </a:lnTo>
                  <a:lnTo>
                    <a:pt x="3218" y="389"/>
                  </a:lnTo>
                  <a:lnTo>
                    <a:pt x="3183" y="405"/>
                  </a:lnTo>
                  <a:lnTo>
                    <a:pt x="3145" y="421"/>
                  </a:lnTo>
                  <a:lnTo>
                    <a:pt x="3105" y="437"/>
                  </a:lnTo>
                  <a:lnTo>
                    <a:pt x="3059" y="452"/>
                  </a:lnTo>
                  <a:lnTo>
                    <a:pt x="3012" y="466"/>
                  </a:lnTo>
                  <a:lnTo>
                    <a:pt x="2962" y="480"/>
                  </a:lnTo>
                  <a:lnTo>
                    <a:pt x="2907" y="494"/>
                  </a:lnTo>
                  <a:lnTo>
                    <a:pt x="2852" y="508"/>
                  </a:lnTo>
                  <a:lnTo>
                    <a:pt x="2790" y="522"/>
                  </a:lnTo>
                  <a:lnTo>
                    <a:pt x="2729" y="534"/>
                  </a:lnTo>
                  <a:lnTo>
                    <a:pt x="2663" y="547"/>
                  </a:lnTo>
                  <a:lnTo>
                    <a:pt x="2595" y="559"/>
                  </a:lnTo>
                  <a:lnTo>
                    <a:pt x="2525" y="569"/>
                  </a:lnTo>
                  <a:lnTo>
                    <a:pt x="2452" y="578"/>
                  </a:lnTo>
                  <a:lnTo>
                    <a:pt x="2375" y="589"/>
                  </a:lnTo>
                  <a:lnTo>
                    <a:pt x="2298" y="596"/>
                  </a:lnTo>
                  <a:lnTo>
                    <a:pt x="2216" y="604"/>
                  </a:lnTo>
                  <a:lnTo>
                    <a:pt x="2134" y="610"/>
                  </a:lnTo>
                  <a:lnTo>
                    <a:pt x="2048" y="615"/>
                  </a:lnTo>
                  <a:lnTo>
                    <a:pt x="1961" y="620"/>
                  </a:lnTo>
                  <a:lnTo>
                    <a:pt x="1870" y="624"/>
                  </a:lnTo>
                  <a:lnTo>
                    <a:pt x="1779" y="625"/>
                  </a:lnTo>
                  <a:lnTo>
                    <a:pt x="1685" y="625"/>
                  </a:lnTo>
                  <a:lnTo>
                    <a:pt x="1607" y="625"/>
                  </a:lnTo>
                  <a:lnTo>
                    <a:pt x="1530" y="624"/>
                  </a:lnTo>
                  <a:lnTo>
                    <a:pt x="1455" y="622"/>
                  </a:lnTo>
                  <a:lnTo>
                    <a:pt x="1380" y="618"/>
                  </a:lnTo>
                  <a:lnTo>
                    <a:pt x="1306" y="615"/>
                  </a:lnTo>
                  <a:lnTo>
                    <a:pt x="1235" y="610"/>
                  </a:lnTo>
                  <a:lnTo>
                    <a:pt x="1163" y="604"/>
                  </a:lnTo>
                  <a:lnTo>
                    <a:pt x="1095" y="597"/>
                  </a:lnTo>
                  <a:lnTo>
                    <a:pt x="1027" y="590"/>
                  </a:lnTo>
                  <a:lnTo>
                    <a:pt x="960" y="583"/>
                  </a:lnTo>
                  <a:lnTo>
                    <a:pt x="898" y="576"/>
                  </a:lnTo>
                  <a:lnTo>
                    <a:pt x="835" y="568"/>
                  </a:lnTo>
                  <a:lnTo>
                    <a:pt x="774" y="557"/>
                  </a:lnTo>
                  <a:lnTo>
                    <a:pt x="714" y="548"/>
                  </a:lnTo>
                  <a:lnTo>
                    <a:pt x="657" y="538"/>
                  </a:lnTo>
                  <a:lnTo>
                    <a:pt x="603" y="526"/>
                  </a:lnTo>
                  <a:lnTo>
                    <a:pt x="548" y="515"/>
                  </a:lnTo>
                  <a:lnTo>
                    <a:pt x="498" y="503"/>
                  </a:lnTo>
                  <a:lnTo>
                    <a:pt x="449" y="491"/>
                  </a:lnTo>
                  <a:lnTo>
                    <a:pt x="402" y="479"/>
                  </a:lnTo>
                  <a:lnTo>
                    <a:pt x="356" y="466"/>
                  </a:lnTo>
                  <a:lnTo>
                    <a:pt x="314" y="454"/>
                  </a:lnTo>
                  <a:lnTo>
                    <a:pt x="274" y="440"/>
                  </a:lnTo>
                  <a:lnTo>
                    <a:pt x="238" y="426"/>
                  </a:lnTo>
                  <a:lnTo>
                    <a:pt x="203" y="412"/>
                  </a:lnTo>
                  <a:lnTo>
                    <a:pt x="169" y="398"/>
                  </a:lnTo>
                  <a:lnTo>
                    <a:pt x="140" y="384"/>
                  </a:lnTo>
                  <a:lnTo>
                    <a:pt x="112" y="370"/>
                  </a:lnTo>
                  <a:lnTo>
                    <a:pt x="87" y="356"/>
                  </a:lnTo>
                  <a:lnTo>
                    <a:pt x="66" y="342"/>
                  </a:lnTo>
                  <a:lnTo>
                    <a:pt x="47" y="327"/>
                  </a:lnTo>
                  <a:lnTo>
                    <a:pt x="32" y="313"/>
                  </a:lnTo>
                  <a:lnTo>
                    <a:pt x="18" y="297"/>
                  </a:lnTo>
                  <a:lnTo>
                    <a:pt x="9" y="283"/>
                  </a:lnTo>
                  <a:lnTo>
                    <a:pt x="2" y="269"/>
                  </a:lnTo>
                  <a:lnTo>
                    <a:pt x="0" y="255"/>
                  </a:lnTo>
                  <a:lnTo>
                    <a:pt x="2" y="241"/>
                  </a:lnTo>
                  <a:lnTo>
                    <a:pt x="9" y="225"/>
                  </a:lnTo>
                  <a:lnTo>
                    <a:pt x="21" y="210"/>
                  </a:lnTo>
                  <a:lnTo>
                    <a:pt x="39" y="194"/>
                  </a:lnTo>
                  <a:lnTo>
                    <a:pt x="59" y="178"/>
                  </a:lnTo>
                  <a:lnTo>
                    <a:pt x="87" y="161"/>
                  </a:lnTo>
                  <a:lnTo>
                    <a:pt x="119" y="143"/>
                  </a:lnTo>
                  <a:lnTo>
                    <a:pt x="156" y="128"/>
                  </a:lnTo>
                  <a:lnTo>
                    <a:pt x="197" y="110"/>
                  </a:lnTo>
                  <a:lnTo>
                    <a:pt x="245" y="93"/>
                  </a:lnTo>
                  <a:lnTo>
                    <a:pt x="297" y="77"/>
                  </a:lnTo>
                  <a:lnTo>
                    <a:pt x="356" y="59"/>
                  </a:lnTo>
                  <a:lnTo>
                    <a:pt x="419" y="44"/>
                  </a:lnTo>
                  <a:lnTo>
                    <a:pt x="489" y="30"/>
                  </a:lnTo>
                  <a:lnTo>
                    <a:pt x="564" y="14"/>
                  </a:lnTo>
                  <a:lnTo>
                    <a:pt x="64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25" name="Freeform 81"/>
            <p:cNvSpPr>
              <a:spLocks/>
            </p:cNvSpPr>
            <p:nvPr/>
          </p:nvSpPr>
          <p:spPr bwMode="auto">
            <a:xfrm>
              <a:off x="1028" y="2014"/>
              <a:ext cx="1643" cy="288"/>
            </a:xfrm>
            <a:custGeom>
              <a:avLst/>
              <a:gdLst/>
              <a:ahLst/>
              <a:cxnLst>
                <a:cxn ang="0">
                  <a:pos x="3277" y="212"/>
                </a:cxn>
                <a:cxn ang="0">
                  <a:pos x="3242" y="171"/>
                </a:cxn>
                <a:cxn ang="0">
                  <a:pos x="3174" y="128"/>
                </a:cxn>
                <a:cxn ang="0">
                  <a:pos x="3068" y="82"/>
                </a:cxn>
                <a:cxn ang="0">
                  <a:pos x="2921" y="39"/>
                </a:cxn>
                <a:cxn ang="0">
                  <a:pos x="2799" y="32"/>
                </a:cxn>
                <a:cxn ang="0">
                  <a:pos x="2800" y="98"/>
                </a:cxn>
                <a:cxn ang="0">
                  <a:pos x="2781" y="129"/>
                </a:cxn>
                <a:cxn ang="0">
                  <a:pos x="2739" y="156"/>
                </a:cxn>
                <a:cxn ang="0">
                  <a:pos x="2652" y="199"/>
                </a:cxn>
                <a:cxn ang="0">
                  <a:pos x="2523" y="253"/>
                </a:cxn>
                <a:cxn ang="0">
                  <a:pos x="2353" y="308"/>
                </a:cxn>
                <a:cxn ang="0">
                  <a:pos x="2140" y="351"/>
                </a:cxn>
                <a:cxn ang="0">
                  <a:pos x="2060" y="367"/>
                </a:cxn>
                <a:cxn ang="0">
                  <a:pos x="1975" y="381"/>
                </a:cxn>
                <a:cxn ang="0">
                  <a:pos x="1886" y="391"/>
                </a:cxn>
                <a:cxn ang="0">
                  <a:pos x="1789" y="398"/>
                </a:cxn>
                <a:cxn ang="0">
                  <a:pos x="1690" y="402"/>
                </a:cxn>
                <a:cxn ang="0">
                  <a:pos x="1400" y="390"/>
                </a:cxn>
                <a:cxn ang="0">
                  <a:pos x="1084" y="341"/>
                </a:cxn>
                <a:cxn ang="0">
                  <a:pos x="845" y="269"/>
                </a:cxn>
                <a:cxn ang="0">
                  <a:pos x="679" y="196"/>
                </a:cxn>
                <a:cxn ang="0">
                  <a:pos x="588" y="142"/>
                </a:cxn>
                <a:cxn ang="0">
                  <a:pos x="553" y="117"/>
                </a:cxn>
                <a:cxn ang="0">
                  <a:pos x="555" y="49"/>
                </a:cxn>
                <a:cxn ang="0">
                  <a:pos x="487" y="12"/>
                </a:cxn>
                <a:cxn ang="0">
                  <a:pos x="307" y="54"/>
                </a:cxn>
                <a:cxn ang="0">
                  <a:pos x="171" y="100"/>
                </a:cxn>
                <a:cxn ang="0">
                  <a:pos x="75" y="143"/>
                </a:cxn>
                <a:cxn ang="0">
                  <a:pos x="19" y="187"/>
                </a:cxn>
                <a:cxn ang="0">
                  <a:pos x="0" y="227"/>
                </a:cxn>
                <a:cxn ang="0">
                  <a:pos x="17" y="267"/>
                </a:cxn>
                <a:cxn ang="0">
                  <a:pos x="64" y="309"/>
                </a:cxn>
                <a:cxn ang="0">
                  <a:pos x="138" y="350"/>
                </a:cxn>
                <a:cxn ang="0">
                  <a:pos x="235" y="388"/>
                </a:cxn>
                <a:cxn ang="0">
                  <a:pos x="356" y="426"/>
                </a:cxn>
                <a:cxn ang="0">
                  <a:pos x="497" y="461"/>
                </a:cxn>
                <a:cxn ang="0">
                  <a:pos x="656" y="493"/>
                </a:cxn>
                <a:cxn ang="0">
                  <a:pos x="834" y="521"/>
                </a:cxn>
                <a:cxn ang="0">
                  <a:pos x="1026" y="545"/>
                </a:cxn>
                <a:cxn ang="0">
                  <a:pos x="1234" y="563"/>
                </a:cxn>
                <a:cxn ang="0">
                  <a:pos x="1454" y="573"/>
                </a:cxn>
                <a:cxn ang="0">
                  <a:pos x="1685" y="577"/>
                </a:cxn>
                <a:cxn ang="0">
                  <a:pos x="1823" y="575"/>
                </a:cxn>
                <a:cxn ang="0">
                  <a:pos x="1957" y="571"/>
                </a:cxn>
                <a:cxn ang="0">
                  <a:pos x="2086" y="566"/>
                </a:cxn>
                <a:cxn ang="0">
                  <a:pos x="2210" y="557"/>
                </a:cxn>
                <a:cxn ang="0">
                  <a:pos x="2331" y="547"/>
                </a:cxn>
                <a:cxn ang="0">
                  <a:pos x="2444" y="535"/>
                </a:cxn>
                <a:cxn ang="0">
                  <a:pos x="2553" y="521"/>
                </a:cxn>
                <a:cxn ang="0">
                  <a:pos x="2654" y="505"/>
                </a:cxn>
                <a:cxn ang="0">
                  <a:pos x="2752" y="488"/>
                </a:cxn>
                <a:cxn ang="0">
                  <a:pos x="2841" y="468"/>
                </a:cxn>
                <a:cxn ang="0">
                  <a:pos x="2944" y="442"/>
                </a:cxn>
                <a:cxn ang="0">
                  <a:pos x="3062" y="402"/>
                </a:cxn>
                <a:cxn ang="0">
                  <a:pos x="3157" y="360"/>
                </a:cxn>
                <a:cxn ang="0">
                  <a:pos x="3227" y="316"/>
                </a:cxn>
                <a:cxn ang="0">
                  <a:pos x="3270" y="276"/>
                </a:cxn>
                <a:cxn ang="0">
                  <a:pos x="3284" y="236"/>
                </a:cxn>
              </a:cxnLst>
              <a:rect l="0" t="0" r="r" b="b"/>
              <a:pathLst>
                <a:path w="3284" h="577">
                  <a:moveTo>
                    <a:pt x="3284" y="236"/>
                  </a:moveTo>
                  <a:lnTo>
                    <a:pt x="3282" y="224"/>
                  </a:lnTo>
                  <a:lnTo>
                    <a:pt x="3277" y="212"/>
                  </a:lnTo>
                  <a:lnTo>
                    <a:pt x="3270" y="199"/>
                  </a:lnTo>
                  <a:lnTo>
                    <a:pt x="3258" y="185"/>
                  </a:lnTo>
                  <a:lnTo>
                    <a:pt x="3242" y="171"/>
                  </a:lnTo>
                  <a:lnTo>
                    <a:pt x="3225" y="157"/>
                  </a:lnTo>
                  <a:lnTo>
                    <a:pt x="3200" y="143"/>
                  </a:lnTo>
                  <a:lnTo>
                    <a:pt x="3174" y="128"/>
                  </a:lnTo>
                  <a:lnTo>
                    <a:pt x="3143" y="114"/>
                  </a:lnTo>
                  <a:lnTo>
                    <a:pt x="3108" y="98"/>
                  </a:lnTo>
                  <a:lnTo>
                    <a:pt x="3068" y="82"/>
                  </a:lnTo>
                  <a:lnTo>
                    <a:pt x="3024" y="68"/>
                  </a:lnTo>
                  <a:lnTo>
                    <a:pt x="2975" y="53"/>
                  </a:lnTo>
                  <a:lnTo>
                    <a:pt x="2921" y="39"/>
                  </a:lnTo>
                  <a:lnTo>
                    <a:pt x="2862" y="23"/>
                  </a:lnTo>
                  <a:lnTo>
                    <a:pt x="2797" y="9"/>
                  </a:lnTo>
                  <a:lnTo>
                    <a:pt x="2799" y="32"/>
                  </a:lnTo>
                  <a:lnTo>
                    <a:pt x="2799" y="53"/>
                  </a:lnTo>
                  <a:lnTo>
                    <a:pt x="2800" y="75"/>
                  </a:lnTo>
                  <a:lnTo>
                    <a:pt x="2800" y="98"/>
                  </a:lnTo>
                  <a:lnTo>
                    <a:pt x="2800" y="116"/>
                  </a:lnTo>
                  <a:lnTo>
                    <a:pt x="2787" y="126"/>
                  </a:lnTo>
                  <a:lnTo>
                    <a:pt x="2781" y="129"/>
                  </a:lnTo>
                  <a:lnTo>
                    <a:pt x="2773" y="135"/>
                  </a:lnTo>
                  <a:lnTo>
                    <a:pt x="2759" y="143"/>
                  </a:lnTo>
                  <a:lnTo>
                    <a:pt x="2739" y="156"/>
                  </a:lnTo>
                  <a:lnTo>
                    <a:pt x="2715" y="168"/>
                  </a:lnTo>
                  <a:lnTo>
                    <a:pt x="2685" y="184"/>
                  </a:lnTo>
                  <a:lnTo>
                    <a:pt x="2652" y="199"/>
                  </a:lnTo>
                  <a:lnTo>
                    <a:pt x="2614" y="217"/>
                  </a:lnTo>
                  <a:lnTo>
                    <a:pt x="2572" y="234"/>
                  </a:lnTo>
                  <a:lnTo>
                    <a:pt x="2523" y="253"/>
                  </a:lnTo>
                  <a:lnTo>
                    <a:pt x="2470" y="271"/>
                  </a:lnTo>
                  <a:lnTo>
                    <a:pt x="2415" y="290"/>
                  </a:lnTo>
                  <a:lnTo>
                    <a:pt x="2353" y="308"/>
                  </a:lnTo>
                  <a:lnTo>
                    <a:pt x="2287" y="323"/>
                  </a:lnTo>
                  <a:lnTo>
                    <a:pt x="2216" y="337"/>
                  </a:lnTo>
                  <a:lnTo>
                    <a:pt x="2140" y="351"/>
                  </a:lnTo>
                  <a:lnTo>
                    <a:pt x="2114" y="357"/>
                  </a:lnTo>
                  <a:lnTo>
                    <a:pt x="2088" y="362"/>
                  </a:lnTo>
                  <a:lnTo>
                    <a:pt x="2060" y="367"/>
                  </a:lnTo>
                  <a:lnTo>
                    <a:pt x="2032" y="372"/>
                  </a:lnTo>
                  <a:lnTo>
                    <a:pt x="2004" y="376"/>
                  </a:lnTo>
                  <a:lnTo>
                    <a:pt x="1975" y="381"/>
                  </a:lnTo>
                  <a:lnTo>
                    <a:pt x="1945" y="384"/>
                  </a:lnTo>
                  <a:lnTo>
                    <a:pt x="1915" y="388"/>
                  </a:lnTo>
                  <a:lnTo>
                    <a:pt x="1886" y="391"/>
                  </a:lnTo>
                  <a:lnTo>
                    <a:pt x="1854" y="393"/>
                  </a:lnTo>
                  <a:lnTo>
                    <a:pt x="1823" y="397"/>
                  </a:lnTo>
                  <a:lnTo>
                    <a:pt x="1789" y="398"/>
                  </a:lnTo>
                  <a:lnTo>
                    <a:pt x="1756" y="400"/>
                  </a:lnTo>
                  <a:lnTo>
                    <a:pt x="1723" y="400"/>
                  </a:lnTo>
                  <a:lnTo>
                    <a:pt x="1690" y="402"/>
                  </a:lnTo>
                  <a:lnTo>
                    <a:pt x="1655" y="402"/>
                  </a:lnTo>
                  <a:lnTo>
                    <a:pt x="1522" y="398"/>
                  </a:lnTo>
                  <a:lnTo>
                    <a:pt x="1400" y="390"/>
                  </a:lnTo>
                  <a:lnTo>
                    <a:pt x="1285" y="377"/>
                  </a:lnTo>
                  <a:lnTo>
                    <a:pt x="1180" y="360"/>
                  </a:lnTo>
                  <a:lnTo>
                    <a:pt x="1084" y="341"/>
                  </a:lnTo>
                  <a:lnTo>
                    <a:pt x="995" y="318"/>
                  </a:lnTo>
                  <a:lnTo>
                    <a:pt x="915" y="294"/>
                  </a:lnTo>
                  <a:lnTo>
                    <a:pt x="845" y="269"/>
                  </a:lnTo>
                  <a:lnTo>
                    <a:pt x="780" y="243"/>
                  </a:lnTo>
                  <a:lnTo>
                    <a:pt x="726" y="219"/>
                  </a:lnTo>
                  <a:lnTo>
                    <a:pt x="679" y="196"/>
                  </a:lnTo>
                  <a:lnTo>
                    <a:pt x="642" y="175"/>
                  </a:lnTo>
                  <a:lnTo>
                    <a:pt x="611" y="157"/>
                  </a:lnTo>
                  <a:lnTo>
                    <a:pt x="588" y="142"/>
                  </a:lnTo>
                  <a:lnTo>
                    <a:pt x="574" y="133"/>
                  </a:lnTo>
                  <a:lnTo>
                    <a:pt x="567" y="128"/>
                  </a:lnTo>
                  <a:lnTo>
                    <a:pt x="553" y="117"/>
                  </a:lnTo>
                  <a:lnTo>
                    <a:pt x="553" y="100"/>
                  </a:lnTo>
                  <a:lnTo>
                    <a:pt x="553" y="75"/>
                  </a:lnTo>
                  <a:lnTo>
                    <a:pt x="555" y="49"/>
                  </a:lnTo>
                  <a:lnTo>
                    <a:pt x="555" y="25"/>
                  </a:lnTo>
                  <a:lnTo>
                    <a:pt x="557" y="0"/>
                  </a:lnTo>
                  <a:lnTo>
                    <a:pt x="487" y="12"/>
                  </a:lnTo>
                  <a:lnTo>
                    <a:pt x="422" y="26"/>
                  </a:lnTo>
                  <a:lnTo>
                    <a:pt x="363" y="40"/>
                  </a:lnTo>
                  <a:lnTo>
                    <a:pt x="307" y="54"/>
                  </a:lnTo>
                  <a:lnTo>
                    <a:pt x="258" y="70"/>
                  </a:lnTo>
                  <a:lnTo>
                    <a:pt x="211" y="84"/>
                  </a:lnTo>
                  <a:lnTo>
                    <a:pt x="171" y="100"/>
                  </a:lnTo>
                  <a:lnTo>
                    <a:pt x="134" y="114"/>
                  </a:lnTo>
                  <a:lnTo>
                    <a:pt x="103" y="129"/>
                  </a:lnTo>
                  <a:lnTo>
                    <a:pt x="75" y="143"/>
                  </a:lnTo>
                  <a:lnTo>
                    <a:pt x="52" y="159"/>
                  </a:lnTo>
                  <a:lnTo>
                    <a:pt x="33" y="173"/>
                  </a:lnTo>
                  <a:lnTo>
                    <a:pt x="19" y="187"/>
                  </a:lnTo>
                  <a:lnTo>
                    <a:pt x="8" y="201"/>
                  </a:lnTo>
                  <a:lnTo>
                    <a:pt x="1" y="215"/>
                  </a:lnTo>
                  <a:lnTo>
                    <a:pt x="0" y="227"/>
                  </a:lnTo>
                  <a:lnTo>
                    <a:pt x="1" y="241"/>
                  </a:lnTo>
                  <a:lnTo>
                    <a:pt x="7" y="253"/>
                  </a:lnTo>
                  <a:lnTo>
                    <a:pt x="17" y="267"/>
                  </a:lnTo>
                  <a:lnTo>
                    <a:pt x="29" y="281"/>
                  </a:lnTo>
                  <a:lnTo>
                    <a:pt x="45" y="295"/>
                  </a:lnTo>
                  <a:lnTo>
                    <a:pt x="64" y="309"/>
                  </a:lnTo>
                  <a:lnTo>
                    <a:pt x="87" y="322"/>
                  </a:lnTo>
                  <a:lnTo>
                    <a:pt x="111" y="336"/>
                  </a:lnTo>
                  <a:lnTo>
                    <a:pt x="138" y="350"/>
                  </a:lnTo>
                  <a:lnTo>
                    <a:pt x="167" y="362"/>
                  </a:lnTo>
                  <a:lnTo>
                    <a:pt x="200" y="376"/>
                  </a:lnTo>
                  <a:lnTo>
                    <a:pt x="235" y="388"/>
                  </a:lnTo>
                  <a:lnTo>
                    <a:pt x="274" y="402"/>
                  </a:lnTo>
                  <a:lnTo>
                    <a:pt x="314" y="414"/>
                  </a:lnTo>
                  <a:lnTo>
                    <a:pt x="356" y="426"/>
                  </a:lnTo>
                  <a:lnTo>
                    <a:pt x="401" y="439"/>
                  </a:lnTo>
                  <a:lnTo>
                    <a:pt x="447" y="451"/>
                  </a:lnTo>
                  <a:lnTo>
                    <a:pt x="497" y="461"/>
                  </a:lnTo>
                  <a:lnTo>
                    <a:pt x="548" y="474"/>
                  </a:lnTo>
                  <a:lnTo>
                    <a:pt x="600" y="484"/>
                  </a:lnTo>
                  <a:lnTo>
                    <a:pt x="656" y="493"/>
                  </a:lnTo>
                  <a:lnTo>
                    <a:pt x="714" y="503"/>
                  </a:lnTo>
                  <a:lnTo>
                    <a:pt x="773" y="512"/>
                  </a:lnTo>
                  <a:lnTo>
                    <a:pt x="834" y="521"/>
                  </a:lnTo>
                  <a:lnTo>
                    <a:pt x="895" y="529"/>
                  </a:lnTo>
                  <a:lnTo>
                    <a:pt x="960" y="538"/>
                  </a:lnTo>
                  <a:lnTo>
                    <a:pt x="1026" y="545"/>
                  </a:lnTo>
                  <a:lnTo>
                    <a:pt x="1095" y="550"/>
                  </a:lnTo>
                  <a:lnTo>
                    <a:pt x="1163" y="557"/>
                  </a:lnTo>
                  <a:lnTo>
                    <a:pt x="1234" y="563"/>
                  </a:lnTo>
                  <a:lnTo>
                    <a:pt x="1306" y="566"/>
                  </a:lnTo>
                  <a:lnTo>
                    <a:pt x="1379" y="570"/>
                  </a:lnTo>
                  <a:lnTo>
                    <a:pt x="1454" y="573"/>
                  </a:lnTo>
                  <a:lnTo>
                    <a:pt x="1529" y="575"/>
                  </a:lnTo>
                  <a:lnTo>
                    <a:pt x="1606" y="577"/>
                  </a:lnTo>
                  <a:lnTo>
                    <a:pt x="1685" y="577"/>
                  </a:lnTo>
                  <a:lnTo>
                    <a:pt x="1732" y="577"/>
                  </a:lnTo>
                  <a:lnTo>
                    <a:pt x="1777" y="577"/>
                  </a:lnTo>
                  <a:lnTo>
                    <a:pt x="1823" y="575"/>
                  </a:lnTo>
                  <a:lnTo>
                    <a:pt x="1868" y="575"/>
                  </a:lnTo>
                  <a:lnTo>
                    <a:pt x="1913" y="573"/>
                  </a:lnTo>
                  <a:lnTo>
                    <a:pt x="1957" y="571"/>
                  </a:lnTo>
                  <a:lnTo>
                    <a:pt x="2001" y="570"/>
                  </a:lnTo>
                  <a:lnTo>
                    <a:pt x="2044" y="568"/>
                  </a:lnTo>
                  <a:lnTo>
                    <a:pt x="2086" y="566"/>
                  </a:lnTo>
                  <a:lnTo>
                    <a:pt x="2128" y="563"/>
                  </a:lnTo>
                  <a:lnTo>
                    <a:pt x="2170" y="559"/>
                  </a:lnTo>
                  <a:lnTo>
                    <a:pt x="2210" y="557"/>
                  </a:lnTo>
                  <a:lnTo>
                    <a:pt x="2252" y="554"/>
                  </a:lnTo>
                  <a:lnTo>
                    <a:pt x="2291" y="550"/>
                  </a:lnTo>
                  <a:lnTo>
                    <a:pt x="2331" y="547"/>
                  </a:lnTo>
                  <a:lnTo>
                    <a:pt x="2369" y="542"/>
                  </a:lnTo>
                  <a:lnTo>
                    <a:pt x="2406" y="538"/>
                  </a:lnTo>
                  <a:lnTo>
                    <a:pt x="2444" y="535"/>
                  </a:lnTo>
                  <a:lnTo>
                    <a:pt x="2481" y="529"/>
                  </a:lnTo>
                  <a:lnTo>
                    <a:pt x="2518" y="524"/>
                  </a:lnTo>
                  <a:lnTo>
                    <a:pt x="2553" y="521"/>
                  </a:lnTo>
                  <a:lnTo>
                    <a:pt x="2587" y="515"/>
                  </a:lnTo>
                  <a:lnTo>
                    <a:pt x="2621" y="510"/>
                  </a:lnTo>
                  <a:lnTo>
                    <a:pt x="2654" y="505"/>
                  </a:lnTo>
                  <a:lnTo>
                    <a:pt x="2687" y="498"/>
                  </a:lnTo>
                  <a:lnTo>
                    <a:pt x="2720" y="493"/>
                  </a:lnTo>
                  <a:lnTo>
                    <a:pt x="2752" y="488"/>
                  </a:lnTo>
                  <a:lnTo>
                    <a:pt x="2781" y="481"/>
                  </a:lnTo>
                  <a:lnTo>
                    <a:pt x="2813" y="475"/>
                  </a:lnTo>
                  <a:lnTo>
                    <a:pt x="2841" y="468"/>
                  </a:lnTo>
                  <a:lnTo>
                    <a:pt x="2870" y="463"/>
                  </a:lnTo>
                  <a:lnTo>
                    <a:pt x="2898" y="456"/>
                  </a:lnTo>
                  <a:lnTo>
                    <a:pt x="2944" y="442"/>
                  </a:lnTo>
                  <a:lnTo>
                    <a:pt x="2986" y="430"/>
                  </a:lnTo>
                  <a:lnTo>
                    <a:pt x="3026" y="416"/>
                  </a:lnTo>
                  <a:lnTo>
                    <a:pt x="3062" y="402"/>
                  </a:lnTo>
                  <a:lnTo>
                    <a:pt x="3097" y="388"/>
                  </a:lnTo>
                  <a:lnTo>
                    <a:pt x="3129" y="374"/>
                  </a:lnTo>
                  <a:lnTo>
                    <a:pt x="3157" y="360"/>
                  </a:lnTo>
                  <a:lnTo>
                    <a:pt x="3183" y="346"/>
                  </a:lnTo>
                  <a:lnTo>
                    <a:pt x="3207" y="332"/>
                  </a:lnTo>
                  <a:lnTo>
                    <a:pt x="3227" y="316"/>
                  </a:lnTo>
                  <a:lnTo>
                    <a:pt x="3244" y="302"/>
                  </a:lnTo>
                  <a:lnTo>
                    <a:pt x="3258" y="290"/>
                  </a:lnTo>
                  <a:lnTo>
                    <a:pt x="3270" y="276"/>
                  </a:lnTo>
                  <a:lnTo>
                    <a:pt x="3277" y="262"/>
                  </a:lnTo>
                  <a:lnTo>
                    <a:pt x="3282" y="248"/>
                  </a:lnTo>
                  <a:lnTo>
                    <a:pt x="3284" y="236"/>
                  </a:lnTo>
                  <a:close/>
                </a:path>
              </a:pathLst>
            </a:custGeom>
            <a:solidFill>
              <a:srgbClr val="BAC9D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26" name="Freeform 82"/>
            <p:cNvSpPr>
              <a:spLocks/>
            </p:cNvSpPr>
            <p:nvPr/>
          </p:nvSpPr>
          <p:spPr bwMode="auto">
            <a:xfrm>
              <a:off x="989" y="2197"/>
              <a:ext cx="1678" cy="293"/>
            </a:xfrm>
            <a:custGeom>
              <a:avLst/>
              <a:gdLst/>
              <a:ahLst/>
              <a:cxnLst>
                <a:cxn ang="0">
                  <a:pos x="1521" y="583"/>
                </a:cxn>
                <a:cxn ang="0">
                  <a:pos x="1294" y="575"/>
                </a:cxn>
                <a:cxn ang="0">
                  <a:pos x="1083" y="557"/>
                </a:cxn>
                <a:cxn ang="0">
                  <a:pos x="887" y="534"/>
                </a:cxn>
                <a:cxn ang="0">
                  <a:pos x="707" y="506"/>
                </a:cxn>
                <a:cxn ang="0">
                  <a:pos x="545" y="475"/>
                </a:cxn>
                <a:cxn ang="0">
                  <a:pos x="403" y="438"/>
                </a:cxn>
                <a:cxn ang="0">
                  <a:pos x="279" y="398"/>
                </a:cxn>
                <a:cxn ang="0">
                  <a:pos x="180" y="358"/>
                </a:cxn>
                <a:cxn ang="0">
                  <a:pos x="100" y="316"/>
                </a:cxn>
                <a:cxn ang="0">
                  <a:pos x="46" y="272"/>
                </a:cxn>
                <a:cxn ang="0">
                  <a:pos x="14" y="227"/>
                </a:cxn>
                <a:cxn ang="0">
                  <a:pos x="9" y="140"/>
                </a:cxn>
                <a:cxn ang="0">
                  <a:pos x="23" y="17"/>
                </a:cxn>
                <a:cxn ang="0">
                  <a:pos x="107" y="65"/>
                </a:cxn>
                <a:cxn ang="0">
                  <a:pos x="213" y="110"/>
                </a:cxn>
                <a:cxn ang="0">
                  <a:pos x="339" y="152"/>
                </a:cxn>
                <a:cxn ang="0">
                  <a:pos x="484" y="190"/>
                </a:cxn>
                <a:cxn ang="0">
                  <a:pos x="643" y="224"/>
                </a:cxn>
                <a:cxn ang="0">
                  <a:pos x="817" y="253"/>
                </a:cxn>
                <a:cxn ang="0">
                  <a:pos x="1002" y="276"/>
                </a:cxn>
                <a:cxn ang="0">
                  <a:pos x="1198" y="295"/>
                </a:cxn>
                <a:cxn ang="0">
                  <a:pos x="1401" y="307"/>
                </a:cxn>
                <a:cxn ang="0">
                  <a:pos x="1608" y="313"/>
                </a:cxn>
                <a:cxn ang="0">
                  <a:pos x="1818" y="311"/>
                </a:cxn>
                <a:cxn ang="0">
                  <a:pos x="2024" y="304"/>
                </a:cxn>
                <a:cxn ang="0">
                  <a:pos x="2225" y="290"/>
                </a:cxn>
                <a:cxn ang="0">
                  <a:pos x="2417" y="269"/>
                </a:cxn>
                <a:cxn ang="0">
                  <a:pos x="2598" y="243"/>
                </a:cxn>
                <a:cxn ang="0">
                  <a:pos x="2768" y="213"/>
                </a:cxn>
                <a:cxn ang="0">
                  <a:pos x="2923" y="178"/>
                </a:cxn>
                <a:cxn ang="0">
                  <a:pos x="3061" y="138"/>
                </a:cxn>
                <a:cxn ang="0">
                  <a:pos x="3182" y="96"/>
                </a:cxn>
                <a:cxn ang="0">
                  <a:pos x="3281" y="49"/>
                </a:cxn>
                <a:cxn ang="0">
                  <a:pos x="3356" y="0"/>
                </a:cxn>
                <a:cxn ang="0">
                  <a:pos x="3335" y="239"/>
                </a:cxn>
                <a:cxn ang="0">
                  <a:pos x="3295" y="285"/>
                </a:cxn>
                <a:cxn ang="0">
                  <a:pos x="3223" y="332"/>
                </a:cxn>
                <a:cxn ang="0">
                  <a:pos x="3120" y="379"/>
                </a:cxn>
                <a:cxn ang="0">
                  <a:pos x="2988" y="426"/>
                </a:cxn>
                <a:cxn ang="0">
                  <a:pos x="2829" y="468"/>
                </a:cxn>
                <a:cxn ang="0">
                  <a:pos x="2644" y="506"/>
                </a:cxn>
                <a:cxn ang="0">
                  <a:pos x="2436" y="538"/>
                </a:cxn>
                <a:cxn ang="0">
                  <a:pos x="2204" y="564"/>
                </a:cxn>
                <a:cxn ang="0">
                  <a:pos x="1951" y="580"/>
                </a:cxn>
                <a:cxn ang="0">
                  <a:pos x="1678" y="585"/>
                </a:cxn>
              </a:cxnLst>
              <a:rect l="0" t="0" r="r" b="b"/>
              <a:pathLst>
                <a:path w="3356" h="585">
                  <a:moveTo>
                    <a:pt x="1678" y="585"/>
                  </a:moveTo>
                  <a:lnTo>
                    <a:pt x="1598" y="585"/>
                  </a:lnTo>
                  <a:lnTo>
                    <a:pt x="1521" y="583"/>
                  </a:lnTo>
                  <a:lnTo>
                    <a:pt x="1444" y="582"/>
                  </a:lnTo>
                  <a:lnTo>
                    <a:pt x="1367" y="578"/>
                  </a:lnTo>
                  <a:lnTo>
                    <a:pt x="1294" y="575"/>
                  </a:lnTo>
                  <a:lnTo>
                    <a:pt x="1222" y="569"/>
                  </a:lnTo>
                  <a:lnTo>
                    <a:pt x="1151" y="564"/>
                  </a:lnTo>
                  <a:lnTo>
                    <a:pt x="1083" y="557"/>
                  </a:lnTo>
                  <a:lnTo>
                    <a:pt x="1016" y="550"/>
                  </a:lnTo>
                  <a:lnTo>
                    <a:pt x="950" y="543"/>
                  </a:lnTo>
                  <a:lnTo>
                    <a:pt x="887" y="534"/>
                  </a:lnTo>
                  <a:lnTo>
                    <a:pt x="824" y="526"/>
                  </a:lnTo>
                  <a:lnTo>
                    <a:pt x="765" y="517"/>
                  </a:lnTo>
                  <a:lnTo>
                    <a:pt x="707" y="506"/>
                  </a:lnTo>
                  <a:lnTo>
                    <a:pt x="651" y="496"/>
                  </a:lnTo>
                  <a:lnTo>
                    <a:pt x="597" y="486"/>
                  </a:lnTo>
                  <a:lnTo>
                    <a:pt x="545" y="475"/>
                  </a:lnTo>
                  <a:lnTo>
                    <a:pt x="496" y="463"/>
                  </a:lnTo>
                  <a:lnTo>
                    <a:pt x="449" y="451"/>
                  </a:lnTo>
                  <a:lnTo>
                    <a:pt x="403" y="438"/>
                  </a:lnTo>
                  <a:lnTo>
                    <a:pt x="360" y="426"/>
                  </a:lnTo>
                  <a:lnTo>
                    <a:pt x="320" y="412"/>
                  </a:lnTo>
                  <a:lnTo>
                    <a:pt x="279" y="398"/>
                  </a:lnTo>
                  <a:lnTo>
                    <a:pt x="245" y="386"/>
                  </a:lnTo>
                  <a:lnTo>
                    <a:pt x="210" y="372"/>
                  </a:lnTo>
                  <a:lnTo>
                    <a:pt x="180" y="358"/>
                  </a:lnTo>
                  <a:lnTo>
                    <a:pt x="150" y="344"/>
                  </a:lnTo>
                  <a:lnTo>
                    <a:pt x="124" y="330"/>
                  </a:lnTo>
                  <a:lnTo>
                    <a:pt x="100" y="316"/>
                  </a:lnTo>
                  <a:lnTo>
                    <a:pt x="79" y="300"/>
                  </a:lnTo>
                  <a:lnTo>
                    <a:pt x="61" y="286"/>
                  </a:lnTo>
                  <a:lnTo>
                    <a:pt x="46" y="272"/>
                  </a:lnTo>
                  <a:lnTo>
                    <a:pt x="32" y="257"/>
                  </a:lnTo>
                  <a:lnTo>
                    <a:pt x="21" y="241"/>
                  </a:lnTo>
                  <a:lnTo>
                    <a:pt x="14" y="227"/>
                  </a:lnTo>
                  <a:lnTo>
                    <a:pt x="12" y="213"/>
                  </a:lnTo>
                  <a:lnTo>
                    <a:pt x="11" y="192"/>
                  </a:lnTo>
                  <a:lnTo>
                    <a:pt x="9" y="140"/>
                  </a:lnTo>
                  <a:lnTo>
                    <a:pt x="4" y="72"/>
                  </a:lnTo>
                  <a:lnTo>
                    <a:pt x="0" y="0"/>
                  </a:lnTo>
                  <a:lnTo>
                    <a:pt x="23" y="17"/>
                  </a:lnTo>
                  <a:lnTo>
                    <a:pt x="47" y="33"/>
                  </a:lnTo>
                  <a:lnTo>
                    <a:pt x="75" y="49"/>
                  </a:lnTo>
                  <a:lnTo>
                    <a:pt x="107" y="65"/>
                  </a:lnTo>
                  <a:lnTo>
                    <a:pt x="140" y="80"/>
                  </a:lnTo>
                  <a:lnTo>
                    <a:pt x="175" y="96"/>
                  </a:lnTo>
                  <a:lnTo>
                    <a:pt x="213" y="110"/>
                  </a:lnTo>
                  <a:lnTo>
                    <a:pt x="252" y="124"/>
                  </a:lnTo>
                  <a:lnTo>
                    <a:pt x="295" y="138"/>
                  </a:lnTo>
                  <a:lnTo>
                    <a:pt x="339" y="152"/>
                  </a:lnTo>
                  <a:lnTo>
                    <a:pt x="384" y="166"/>
                  </a:lnTo>
                  <a:lnTo>
                    <a:pt x="433" y="178"/>
                  </a:lnTo>
                  <a:lnTo>
                    <a:pt x="484" y="190"/>
                  </a:lnTo>
                  <a:lnTo>
                    <a:pt x="534" y="203"/>
                  </a:lnTo>
                  <a:lnTo>
                    <a:pt x="589" y="213"/>
                  </a:lnTo>
                  <a:lnTo>
                    <a:pt x="643" y="224"/>
                  </a:lnTo>
                  <a:lnTo>
                    <a:pt x="700" y="234"/>
                  </a:lnTo>
                  <a:lnTo>
                    <a:pt x="758" y="243"/>
                  </a:lnTo>
                  <a:lnTo>
                    <a:pt x="817" y="253"/>
                  </a:lnTo>
                  <a:lnTo>
                    <a:pt x="878" y="262"/>
                  </a:lnTo>
                  <a:lnTo>
                    <a:pt x="940" y="269"/>
                  </a:lnTo>
                  <a:lnTo>
                    <a:pt x="1002" y="276"/>
                  </a:lnTo>
                  <a:lnTo>
                    <a:pt x="1067" y="283"/>
                  </a:lnTo>
                  <a:lnTo>
                    <a:pt x="1132" y="290"/>
                  </a:lnTo>
                  <a:lnTo>
                    <a:pt x="1198" y="295"/>
                  </a:lnTo>
                  <a:lnTo>
                    <a:pt x="1264" y="299"/>
                  </a:lnTo>
                  <a:lnTo>
                    <a:pt x="1332" y="304"/>
                  </a:lnTo>
                  <a:lnTo>
                    <a:pt x="1401" y="307"/>
                  </a:lnTo>
                  <a:lnTo>
                    <a:pt x="1469" y="309"/>
                  </a:lnTo>
                  <a:lnTo>
                    <a:pt x="1538" y="311"/>
                  </a:lnTo>
                  <a:lnTo>
                    <a:pt x="1608" y="313"/>
                  </a:lnTo>
                  <a:lnTo>
                    <a:pt x="1678" y="313"/>
                  </a:lnTo>
                  <a:lnTo>
                    <a:pt x="1748" y="313"/>
                  </a:lnTo>
                  <a:lnTo>
                    <a:pt x="1818" y="311"/>
                  </a:lnTo>
                  <a:lnTo>
                    <a:pt x="1888" y="309"/>
                  </a:lnTo>
                  <a:lnTo>
                    <a:pt x="1956" y="307"/>
                  </a:lnTo>
                  <a:lnTo>
                    <a:pt x="2024" y="304"/>
                  </a:lnTo>
                  <a:lnTo>
                    <a:pt x="2092" y="299"/>
                  </a:lnTo>
                  <a:lnTo>
                    <a:pt x="2158" y="295"/>
                  </a:lnTo>
                  <a:lnTo>
                    <a:pt x="2225" y="290"/>
                  </a:lnTo>
                  <a:lnTo>
                    <a:pt x="2289" y="283"/>
                  </a:lnTo>
                  <a:lnTo>
                    <a:pt x="2354" y="276"/>
                  </a:lnTo>
                  <a:lnTo>
                    <a:pt x="2417" y="269"/>
                  </a:lnTo>
                  <a:lnTo>
                    <a:pt x="2478" y="262"/>
                  </a:lnTo>
                  <a:lnTo>
                    <a:pt x="2539" y="253"/>
                  </a:lnTo>
                  <a:lnTo>
                    <a:pt x="2598" y="243"/>
                  </a:lnTo>
                  <a:lnTo>
                    <a:pt x="2656" y="234"/>
                  </a:lnTo>
                  <a:lnTo>
                    <a:pt x="2714" y="224"/>
                  </a:lnTo>
                  <a:lnTo>
                    <a:pt x="2768" y="213"/>
                  </a:lnTo>
                  <a:lnTo>
                    <a:pt x="2822" y="203"/>
                  </a:lnTo>
                  <a:lnTo>
                    <a:pt x="2872" y="190"/>
                  </a:lnTo>
                  <a:lnTo>
                    <a:pt x="2923" y="178"/>
                  </a:lnTo>
                  <a:lnTo>
                    <a:pt x="2972" y="166"/>
                  </a:lnTo>
                  <a:lnTo>
                    <a:pt x="3017" y="152"/>
                  </a:lnTo>
                  <a:lnTo>
                    <a:pt x="3061" y="138"/>
                  </a:lnTo>
                  <a:lnTo>
                    <a:pt x="3105" y="124"/>
                  </a:lnTo>
                  <a:lnTo>
                    <a:pt x="3143" y="110"/>
                  </a:lnTo>
                  <a:lnTo>
                    <a:pt x="3182" y="96"/>
                  </a:lnTo>
                  <a:lnTo>
                    <a:pt x="3216" y="80"/>
                  </a:lnTo>
                  <a:lnTo>
                    <a:pt x="3250" y="65"/>
                  </a:lnTo>
                  <a:lnTo>
                    <a:pt x="3281" y="49"/>
                  </a:lnTo>
                  <a:lnTo>
                    <a:pt x="3309" y="33"/>
                  </a:lnTo>
                  <a:lnTo>
                    <a:pt x="3333" y="17"/>
                  </a:lnTo>
                  <a:lnTo>
                    <a:pt x="3356" y="0"/>
                  </a:lnTo>
                  <a:lnTo>
                    <a:pt x="3342" y="210"/>
                  </a:lnTo>
                  <a:lnTo>
                    <a:pt x="3340" y="224"/>
                  </a:lnTo>
                  <a:lnTo>
                    <a:pt x="3335" y="239"/>
                  </a:lnTo>
                  <a:lnTo>
                    <a:pt x="3325" y="253"/>
                  </a:lnTo>
                  <a:lnTo>
                    <a:pt x="3313" y="269"/>
                  </a:lnTo>
                  <a:lnTo>
                    <a:pt x="3295" y="285"/>
                  </a:lnTo>
                  <a:lnTo>
                    <a:pt x="3274" y="300"/>
                  </a:lnTo>
                  <a:lnTo>
                    <a:pt x="3250" y="316"/>
                  </a:lnTo>
                  <a:lnTo>
                    <a:pt x="3223" y="332"/>
                  </a:lnTo>
                  <a:lnTo>
                    <a:pt x="3192" y="348"/>
                  </a:lnTo>
                  <a:lnTo>
                    <a:pt x="3157" y="363"/>
                  </a:lnTo>
                  <a:lnTo>
                    <a:pt x="3120" y="379"/>
                  </a:lnTo>
                  <a:lnTo>
                    <a:pt x="3080" y="395"/>
                  </a:lnTo>
                  <a:lnTo>
                    <a:pt x="3035" y="410"/>
                  </a:lnTo>
                  <a:lnTo>
                    <a:pt x="2988" y="426"/>
                  </a:lnTo>
                  <a:lnTo>
                    <a:pt x="2939" y="440"/>
                  </a:lnTo>
                  <a:lnTo>
                    <a:pt x="2885" y="454"/>
                  </a:lnTo>
                  <a:lnTo>
                    <a:pt x="2829" y="468"/>
                  </a:lnTo>
                  <a:lnTo>
                    <a:pt x="2771" y="482"/>
                  </a:lnTo>
                  <a:lnTo>
                    <a:pt x="2708" y="494"/>
                  </a:lnTo>
                  <a:lnTo>
                    <a:pt x="2644" y="506"/>
                  </a:lnTo>
                  <a:lnTo>
                    <a:pt x="2577" y="517"/>
                  </a:lnTo>
                  <a:lnTo>
                    <a:pt x="2508" y="529"/>
                  </a:lnTo>
                  <a:lnTo>
                    <a:pt x="2436" y="538"/>
                  </a:lnTo>
                  <a:lnTo>
                    <a:pt x="2361" y="548"/>
                  </a:lnTo>
                  <a:lnTo>
                    <a:pt x="2282" y="555"/>
                  </a:lnTo>
                  <a:lnTo>
                    <a:pt x="2204" y="564"/>
                  </a:lnTo>
                  <a:lnTo>
                    <a:pt x="2122" y="569"/>
                  </a:lnTo>
                  <a:lnTo>
                    <a:pt x="2036" y="575"/>
                  </a:lnTo>
                  <a:lnTo>
                    <a:pt x="1951" y="580"/>
                  </a:lnTo>
                  <a:lnTo>
                    <a:pt x="1861" y="583"/>
                  </a:lnTo>
                  <a:lnTo>
                    <a:pt x="1771" y="585"/>
                  </a:lnTo>
                  <a:lnTo>
                    <a:pt x="1678" y="585"/>
                  </a:lnTo>
                  <a:close/>
                </a:path>
              </a:pathLst>
            </a:custGeom>
            <a:solidFill>
              <a:srgbClr val="A0B5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27" name="Freeform 83"/>
            <p:cNvSpPr>
              <a:spLocks/>
            </p:cNvSpPr>
            <p:nvPr/>
          </p:nvSpPr>
          <p:spPr bwMode="auto">
            <a:xfrm>
              <a:off x="2135" y="2559"/>
              <a:ext cx="302" cy="303"/>
            </a:xfrm>
            <a:custGeom>
              <a:avLst/>
              <a:gdLst/>
              <a:ahLst/>
              <a:cxnLst>
                <a:cxn ang="0">
                  <a:pos x="494" y="68"/>
                </a:cxn>
                <a:cxn ang="0">
                  <a:pos x="445" y="35"/>
                </a:cxn>
                <a:cxn ang="0">
                  <a:pos x="391" y="12"/>
                </a:cxn>
                <a:cxn ang="0">
                  <a:pos x="332" y="2"/>
                </a:cxn>
                <a:cxn ang="0">
                  <a:pos x="271" y="2"/>
                </a:cxn>
                <a:cxn ang="0">
                  <a:pos x="213" y="14"/>
                </a:cxn>
                <a:cxn ang="0">
                  <a:pos x="159" y="36"/>
                </a:cxn>
                <a:cxn ang="0">
                  <a:pos x="110" y="70"/>
                </a:cxn>
                <a:cxn ang="0">
                  <a:pos x="70" y="110"/>
                </a:cxn>
                <a:cxn ang="0">
                  <a:pos x="37" y="159"/>
                </a:cxn>
                <a:cxn ang="0">
                  <a:pos x="14" y="213"/>
                </a:cxn>
                <a:cxn ang="0">
                  <a:pos x="2" y="271"/>
                </a:cxn>
                <a:cxn ang="0">
                  <a:pos x="2" y="332"/>
                </a:cxn>
                <a:cxn ang="0">
                  <a:pos x="12" y="391"/>
                </a:cxn>
                <a:cxn ang="0">
                  <a:pos x="35" y="445"/>
                </a:cxn>
                <a:cxn ang="0">
                  <a:pos x="68" y="494"/>
                </a:cxn>
                <a:cxn ang="0">
                  <a:pos x="112" y="538"/>
                </a:cxn>
                <a:cxn ang="0">
                  <a:pos x="161" y="571"/>
                </a:cxn>
                <a:cxn ang="0">
                  <a:pos x="215" y="594"/>
                </a:cxn>
                <a:cxn ang="0">
                  <a:pos x="272" y="604"/>
                </a:cxn>
                <a:cxn ang="0">
                  <a:pos x="332" y="604"/>
                </a:cxn>
                <a:cxn ang="0">
                  <a:pos x="391" y="594"/>
                </a:cxn>
                <a:cxn ang="0">
                  <a:pos x="445" y="571"/>
                </a:cxn>
                <a:cxn ang="0">
                  <a:pos x="494" y="538"/>
                </a:cxn>
                <a:cxn ang="0">
                  <a:pos x="538" y="494"/>
                </a:cxn>
                <a:cxn ang="0">
                  <a:pos x="571" y="445"/>
                </a:cxn>
                <a:cxn ang="0">
                  <a:pos x="594" y="391"/>
                </a:cxn>
                <a:cxn ang="0">
                  <a:pos x="604" y="332"/>
                </a:cxn>
                <a:cxn ang="0">
                  <a:pos x="604" y="272"/>
                </a:cxn>
                <a:cxn ang="0">
                  <a:pos x="594" y="215"/>
                </a:cxn>
                <a:cxn ang="0">
                  <a:pos x="571" y="160"/>
                </a:cxn>
                <a:cxn ang="0">
                  <a:pos x="538" y="112"/>
                </a:cxn>
              </a:cxnLst>
              <a:rect l="0" t="0" r="r" b="b"/>
              <a:pathLst>
                <a:path w="606" h="606">
                  <a:moveTo>
                    <a:pt x="517" y="89"/>
                  </a:moveTo>
                  <a:lnTo>
                    <a:pt x="494" y="68"/>
                  </a:lnTo>
                  <a:lnTo>
                    <a:pt x="470" y="50"/>
                  </a:lnTo>
                  <a:lnTo>
                    <a:pt x="445" y="35"/>
                  </a:lnTo>
                  <a:lnTo>
                    <a:pt x="419" y="23"/>
                  </a:lnTo>
                  <a:lnTo>
                    <a:pt x="391" y="12"/>
                  </a:lnTo>
                  <a:lnTo>
                    <a:pt x="361" y="5"/>
                  </a:lnTo>
                  <a:lnTo>
                    <a:pt x="332" y="2"/>
                  </a:lnTo>
                  <a:lnTo>
                    <a:pt x="302" y="0"/>
                  </a:lnTo>
                  <a:lnTo>
                    <a:pt x="271" y="2"/>
                  </a:lnTo>
                  <a:lnTo>
                    <a:pt x="241" y="7"/>
                  </a:lnTo>
                  <a:lnTo>
                    <a:pt x="213" y="14"/>
                  </a:lnTo>
                  <a:lnTo>
                    <a:pt x="185" y="24"/>
                  </a:lnTo>
                  <a:lnTo>
                    <a:pt x="159" y="36"/>
                  </a:lnTo>
                  <a:lnTo>
                    <a:pt x="134" y="52"/>
                  </a:lnTo>
                  <a:lnTo>
                    <a:pt x="110" y="70"/>
                  </a:lnTo>
                  <a:lnTo>
                    <a:pt x="89" y="89"/>
                  </a:lnTo>
                  <a:lnTo>
                    <a:pt x="70" y="110"/>
                  </a:lnTo>
                  <a:lnTo>
                    <a:pt x="52" y="134"/>
                  </a:lnTo>
                  <a:lnTo>
                    <a:pt x="37" y="159"/>
                  </a:lnTo>
                  <a:lnTo>
                    <a:pt x="24" y="185"/>
                  </a:lnTo>
                  <a:lnTo>
                    <a:pt x="14" y="213"/>
                  </a:lnTo>
                  <a:lnTo>
                    <a:pt x="7" y="241"/>
                  </a:lnTo>
                  <a:lnTo>
                    <a:pt x="2" y="271"/>
                  </a:lnTo>
                  <a:lnTo>
                    <a:pt x="0" y="302"/>
                  </a:lnTo>
                  <a:lnTo>
                    <a:pt x="2" y="332"/>
                  </a:lnTo>
                  <a:lnTo>
                    <a:pt x="5" y="361"/>
                  </a:lnTo>
                  <a:lnTo>
                    <a:pt x="12" y="391"/>
                  </a:lnTo>
                  <a:lnTo>
                    <a:pt x="23" y="419"/>
                  </a:lnTo>
                  <a:lnTo>
                    <a:pt x="35" y="445"/>
                  </a:lnTo>
                  <a:lnTo>
                    <a:pt x="51" y="470"/>
                  </a:lnTo>
                  <a:lnTo>
                    <a:pt x="68" y="494"/>
                  </a:lnTo>
                  <a:lnTo>
                    <a:pt x="89" y="517"/>
                  </a:lnTo>
                  <a:lnTo>
                    <a:pt x="112" y="538"/>
                  </a:lnTo>
                  <a:lnTo>
                    <a:pt x="136" y="555"/>
                  </a:lnTo>
                  <a:lnTo>
                    <a:pt x="161" y="571"/>
                  </a:lnTo>
                  <a:lnTo>
                    <a:pt x="187" y="583"/>
                  </a:lnTo>
                  <a:lnTo>
                    <a:pt x="215" y="594"/>
                  </a:lnTo>
                  <a:lnTo>
                    <a:pt x="243" y="601"/>
                  </a:lnTo>
                  <a:lnTo>
                    <a:pt x="272" y="604"/>
                  </a:lnTo>
                  <a:lnTo>
                    <a:pt x="302" y="606"/>
                  </a:lnTo>
                  <a:lnTo>
                    <a:pt x="332" y="604"/>
                  </a:lnTo>
                  <a:lnTo>
                    <a:pt x="361" y="601"/>
                  </a:lnTo>
                  <a:lnTo>
                    <a:pt x="391" y="594"/>
                  </a:lnTo>
                  <a:lnTo>
                    <a:pt x="419" y="583"/>
                  </a:lnTo>
                  <a:lnTo>
                    <a:pt x="445" y="571"/>
                  </a:lnTo>
                  <a:lnTo>
                    <a:pt x="470" y="555"/>
                  </a:lnTo>
                  <a:lnTo>
                    <a:pt x="494" y="538"/>
                  </a:lnTo>
                  <a:lnTo>
                    <a:pt x="517" y="517"/>
                  </a:lnTo>
                  <a:lnTo>
                    <a:pt x="538" y="494"/>
                  </a:lnTo>
                  <a:lnTo>
                    <a:pt x="555" y="470"/>
                  </a:lnTo>
                  <a:lnTo>
                    <a:pt x="571" y="445"/>
                  </a:lnTo>
                  <a:lnTo>
                    <a:pt x="583" y="419"/>
                  </a:lnTo>
                  <a:lnTo>
                    <a:pt x="594" y="391"/>
                  </a:lnTo>
                  <a:lnTo>
                    <a:pt x="601" y="361"/>
                  </a:lnTo>
                  <a:lnTo>
                    <a:pt x="604" y="332"/>
                  </a:lnTo>
                  <a:lnTo>
                    <a:pt x="606" y="302"/>
                  </a:lnTo>
                  <a:lnTo>
                    <a:pt x="604" y="272"/>
                  </a:lnTo>
                  <a:lnTo>
                    <a:pt x="601" y="243"/>
                  </a:lnTo>
                  <a:lnTo>
                    <a:pt x="594" y="215"/>
                  </a:lnTo>
                  <a:lnTo>
                    <a:pt x="583" y="187"/>
                  </a:lnTo>
                  <a:lnTo>
                    <a:pt x="571" y="160"/>
                  </a:lnTo>
                  <a:lnTo>
                    <a:pt x="555" y="134"/>
                  </a:lnTo>
                  <a:lnTo>
                    <a:pt x="538" y="112"/>
                  </a:lnTo>
                  <a:lnTo>
                    <a:pt x="517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28" name="Freeform 84"/>
            <p:cNvSpPr>
              <a:spLocks/>
            </p:cNvSpPr>
            <p:nvPr/>
          </p:nvSpPr>
          <p:spPr bwMode="auto">
            <a:xfrm>
              <a:off x="2171" y="2596"/>
              <a:ext cx="230" cy="230"/>
            </a:xfrm>
            <a:custGeom>
              <a:avLst/>
              <a:gdLst/>
              <a:ahLst/>
              <a:cxnLst>
                <a:cxn ang="0">
                  <a:pos x="229" y="459"/>
                </a:cxn>
                <a:cxn ang="0">
                  <a:pos x="206" y="458"/>
                </a:cxn>
                <a:cxn ang="0">
                  <a:pos x="184" y="454"/>
                </a:cxn>
                <a:cxn ang="0">
                  <a:pos x="163" y="449"/>
                </a:cxn>
                <a:cxn ang="0">
                  <a:pos x="142" y="442"/>
                </a:cxn>
                <a:cxn ang="0">
                  <a:pos x="121" y="432"/>
                </a:cxn>
                <a:cxn ang="0">
                  <a:pos x="102" y="421"/>
                </a:cxn>
                <a:cxn ang="0">
                  <a:pos x="84" y="407"/>
                </a:cxn>
                <a:cxn ang="0">
                  <a:pos x="67" y="391"/>
                </a:cxn>
                <a:cxn ang="0">
                  <a:pos x="51" y="374"/>
                </a:cxn>
                <a:cxn ang="0">
                  <a:pos x="39" y="356"/>
                </a:cxn>
                <a:cxn ang="0">
                  <a:pos x="27" y="337"/>
                </a:cxn>
                <a:cxn ang="0">
                  <a:pos x="18" y="316"/>
                </a:cxn>
                <a:cxn ang="0">
                  <a:pos x="11" y="295"/>
                </a:cxn>
                <a:cxn ang="0">
                  <a:pos x="6" y="274"/>
                </a:cxn>
                <a:cxn ang="0">
                  <a:pos x="2" y="252"/>
                </a:cxn>
                <a:cxn ang="0">
                  <a:pos x="0" y="229"/>
                </a:cxn>
                <a:cxn ang="0">
                  <a:pos x="2" y="206"/>
                </a:cxn>
                <a:cxn ang="0">
                  <a:pos x="6" y="184"/>
                </a:cxn>
                <a:cxn ang="0">
                  <a:pos x="11" y="163"/>
                </a:cxn>
                <a:cxn ang="0">
                  <a:pos x="18" y="142"/>
                </a:cxn>
                <a:cxn ang="0">
                  <a:pos x="27" y="121"/>
                </a:cxn>
                <a:cxn ang="0">
                  <a:pos x="39" y="101"/>
                </a:cxn>
                <a:cxn ang="0">
                  <a:pos x="51" y="84"/>
                </a:cxn>
                <a:cxn ang="0">
                  <a:pos x="67" y="67"/>
                </a:cxn>
                <a:cxn ang="0">
                  <a:pos x="84" y="51"/>
                </a:cxn>
                <a:cxn ang="0">
                  <a:pos x="102" y="39"/>
                </a:cxn>
                <a:cxn ang="0">
                  <a:pos x="121" y="26"/>
                </a:cxn>
                <a:cxn ang="0">
                  <a:pos x="142" y="18"/>
                </a:cxn>
                <a:cxn ang="0">
                  <a:pos x="163" y="9"/>
                </a:cxn>
                <a:cxn ang="0">
                  <a:pos x="184" y="4"/>
                </a:cxn>
                <a:cxn ang="0">
                  <a:pos x="206" y="2"/>
                </a:cxn>
                <a:cxn ang="0">
                  <a:pos x="229" y="0"/>
                </a:cxn>
                <a:cxn ang="0">
                  <a:pos x="252" y="2"/>
                </a:cxn>
                <a:cxn ang="0">
                  <a:pos x="275" y="4"/>
                </a:cxn>
                <a:cxn ang="0">
                  <a:pos x="297" y="9"/>
                </a:cxn>
                <a:cxn ang="0">
                  <a:pos x="318" y="18"/>
                </a:cxn>
                <a:cxn ang="0">
                  <a:pos x="339" y="26"/>
                </a:cxn>
                <a:cxn ang="0">
                  <a:pos x="358" y="39"/>
                </a:cxn>
                <a:cxn ang="0">
                  <a:pos x="376" y="51"/>
                </a:cxn>
                <a:cxn ang="0">
                  <a:pos x="393" y="67"/>
                </a:cxn>
                <a:cxn ang="0">
                  <a:pos x="409" y="84"/>
                </a:cxn>
                <a:cxn ang="0">
                  <a:pos x="421" y="101"/>
                </a:cxn>
                <a:cxn ang="0">
                  <a:pos x="433" y="121"/>
                </a:cxn>
                <a:cxn ang="0">
                  <a:pos x="442" y="142"/>
                </a:cxn>
                <a:cxn ang="0">
                  <a:pos x="449" y="163"/>
                </a:cxn>
                <a:cxn ang="0">
                  <a:pos x="454" y="184"/>
                </a:cxn>
                <a:cxn ang="0">
                  <a:pos x="458" y="206"/>
                </a:cxn>
                <a:cxn ang="0">
                  <a:pos x="460" y="229"/>
                </a:cxn>
                <a:cxn ang="0">
                  <a:pos x="454" y="276"/>
                </a:cxn>
                <a:cxn ang="0">
                  <a:pos x="442" y="318"/>
                </a:cxn>
                <a:cxn ang="0">
                  <a:pos x="419" y="358"/>
                </a:cxn>
                <a:cxn ang="0">
                  <a:pos x="392" y="391"/>
                </a:cxn>
                <a:cxn ang="0">
                  <a:pos x="358" y="419"/>
                </a:cxn>
                <a:cxn ang="0">
                  <a:pos x="318" y="442"/>
                </a:cxn>
                <a:cxn ang="0">
                  <a:pos x="276" y="454"/>
                </a:cxn>
                <a:cxn ang="0">
                  <a:pos x="229" y="459"/>
                </a:cxn>
              </a:cxnLst>
              <a:rect l="0" t="0" r="r" b="b"/>
              <a:pathLst>
                <a:path w="460" h="459">
                  <a:moveTo>
                    <a:pt x="229" y="459"/>
                  </a:moveTo>
                  <a:lnTo>
                    <a:pt x="206" y="458"/>
                  </a:lnTo>
                  <a:lnTo>
                    <a:pt x="184" y="454"/>
                  </a:lnTo>
                  <a:lnTo>
                    <a:pt x="163" y="449"/>
                  </a:lnTo>
                  <a:lnTo>
                    <a:pt x="142" y="442"/>
                  </a:lnTo>
                  <a:lnTo>
                    <a:pt x="121" y="432"/>
                  </a:lnTo>
                  <a:lnTo>
                    <a:pt x="102" y="421"/>
                  </a:lnTo>
                  <a:lnTo>
                    <a:pt x="84" y="407"/>
                  </a:lnTo>
                  <a:lnTo>
                    <a:pt x="67" y="391"/>
                  </a:lnTo>
                  <a:lnTo>
                    <a:pt x="51" y="374"/>
                  </a:lnTo>
                  <a:lnTo>
                    <a:pt x="39" y="356"/>
                  </a:lnTo>
                  <a:lnTo>
                    <a:pt x="27" y="337"/>
                  </a:lnTo>
                  <a:lnTo>
                    <a:pt x="18" y="316"/>
                  </a:lnTo>
                  <a:lnTo>
                    <a:pt x="11" y="295"/>
                  </a:lnTo>
                  <a:lnTo>
                    <a:pt x="6" y="274"/>
                  </a:lnTo>
                  <a:lnTo>
                    <a:pt x="2" y="252"/>
                  </a:lnTo>
                  <a:lnTo>
                    <a:pt x="0" y="229"/>
                  </a:lnTo>
                  <a:lnTo>
                    <a:pt x="2" y="206"/>
                  </a:lnTo>
                  <a:lnTo>
                    <a:pt x="6" y="184"/>
                  </a:lnTo>
                  <a:lnTo>
                    <a:pt x="11" y="163"/>
                  </a:lnTo>
                  <a:lnTo>
                    <a:pt x="18" y="142"/>
                  </a:lnTo>
                  <a:lnTo>
                    <a:pt x="27" y="121"/>
                  </a:lnTo>
                  <a:lnTo>
                    <a:pt x="39" y="101"/>
                  </a:lnTo>
                  <a:lnTo>
                    <a:pt x="51" y="84"/>
                  </a:lnTo>
                  <a:lnTo>
                    <a:pt x="67" y="67"/>
                  </a:lnTo>
                  <a:lnTo>
                    <a:pt x="84" y="51"/>
                  </a:lnTo>
                  <a:lnTo>
                    <a:pt x="102" y="39"/>
                  </a:lnTo>
                  <a:lnTo>
                    <a:pt x="121" y="26"/>
                  </a:lnTo>
                  <a:lnTo>
                    <a:pt x="142" y="18"/>
                  </a:lnTo>
                  <a:lnTo>
                    <a:pt x="163" y="9"/>
                  </a:lnTo>
                  <a:lnTo>
                    <a:pt x="184" y="4"/>
                  </a:lnTo>
                  <a:lnTo>
                    <a:pt x="206" y="2"/>
                  </a:lnTo>
                  <a:lnTo>
                    <a:pt x="229" y="0"/>
                  </a:lnTo>
                  <a:lnTo>
                    <a:pt x="252" y="2"/>
                  </a:lnTo>
                  <a:lnTo>
                    <a:pt x="275" y="4"/>
                  </a:lnTo>
                  <a:lnTo>
                    <a:pt x="297" y="9"/>
                  </a:lnTo>
                  <a:lnTo>
                    <a:pt x="318" y="18"/>
                  </a:lnTo>
                  <a:lnTo>
                    <a:pt x="339" y="26"/>
                  </a:lnTo>
                  <a:lnTo>
                    <a:pt x="358" y="39"/>
                  </a:lnTo>
                  <a:lnTo>
                    <a:pt x="376" y="51"/>
                  </a:lnTo>
                  <a:lnTo>
                    <a:pt x="393" y="67"/>
                  </a:lnTo>
                  <a:lnTo>
                    <a:pt x="409" y="84"/>
                  </a:lnTo>
                  <a:lnTo>
                    <a:pt x="421" y="101"/>
                  </a:lnTo>
                  <a:lnTo>
                    <a:pt x="433" y="121"/>
                  </a:lnTo>
                  <a:lnTo>
                    <a:pt x="442" y="142"/>
                  </a:lnTo>
                  <a:lnTo>
                    <a:pt x="449" y="163"/>
                  </a:lnTo>
                  <a:lnTo>
                    <a:pt x="454" y="184"/>
                  </a:lnTo>
                  <a:lnTo>
                    <a:pt x="458" y="206"/>
                  </a:lnTo>
                  <a:lnTo>
                    <a:pt x="460" y="229"/>
                  </a:lnTo>
                  <a:lnTo>
                    <a:pt x="454" y="276"/>
                  </a:lnTo>
                  <a:lnTo>
                    <a:pt x="442" y="318"/>
                  </a:lnTo>
                  <a:lnTo>
                    <a:pt x="419" y="358"/>
                  </a:lnTo>
                  <a:lnTo>
                    <a:pt x="392" y="391"/>
                  </a:lnTo>
                  <a:lnTo>
                    <a:pt x="358" y="419"/>
                  </a:lnTo>
                  <a:lnTo>
                    <a:pt x="318" y="442"/>
                  </a:lnTo>
                  <a:lnTo>
                    <a:pt x="276" y="454"/>
                  </a:lnTo>
                  <a:lnTo>
                    <a:pt x="229" y="459"/>
                  </a:lnTo>
                  <a:close/>
                </a:path>
              </a:pathLst>
            </a:custGeom>
            <a:solidFill>
              <a:srgbClr val="6D6D6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29" name="Freeform 85"/>
            <p:cNvSpPr>
              <a:spLocks/>
            </p:cNvSpPr>
            <p:nvPr/>
          </p:nvSpPr>
          <p:spPr bwMode="auto">
            <a:xfrm>
              <a:off x="2231" y="2655"/>
              <a:ext cx="110" cy="110"/>
            </a:xfrm>
            <a:custGeom>
              <a:avLst/>
              <a:gdLst/>
              <a:ahLst/>
              <a:cxnLst>
                <a:cxn ang="0">
                  <a:pos x="110" y="220"/>
                </a:cxn>
                <a:cxn ang="0">
                  <a:pos x="100" y="220"/>
                </a:cxn>
                <a:cxn ang="0">
                  <a:pos x="89" y="218"/>
                </a:cxn>
                <a:cxn ang="0">
                  <a:pos x="79" y="215"/>
                </a:cxn>
                <a:cxn ang="0">
                  <a:pos x="70" y="211"/>
                </a:cxn>
                <a:cxn ang="0">
                  <a:pos x="59" y="208"/>
                </a:cxn>
                <a:cxn ang="0">
                  <a:pos x="51" y="203"/>
                </a:cxn>
                <a:cxn ang="0">
                  <a:pos x="42" y="196"/>
                </a:cxn>
                <a:cxn ang="0">
                  <a:pos x="33" y="189"/>
                </a:cxn>
                <a:cxn ang="0">
                  <a:pos x="19" y="171"/>
                </a:cxn>
                <a:cxn ang="0">
                  <a:pos x="9" y="152"/>
                </a:cxn>
                <a:cxn ang="0">
                  <a:pos x="2" y="133"/>
                </a:cxn>
                <a:cxn ang="0">
                  <a:pos x="0" y="110"/>
                </a:cxn>
                <a:cxn ang="0">
                  <a:pos x="2" y="89"/>
                </a:cxn>
                <a:cxn ang="0">
                  <a:pos x="9" y="68"/>
                </a:cxn>
                <a:cxn ang="0">
                  <a:pos x="19" y="51"/>
                </a:cxn>
                <a:cxn ang="0">
                  <a:pos x="33" y="33"/>
                </a:cxn>
                <a:cxn ang="0">
                  <a:pos x="42" y="26"/>
                </a:cxn>
                <a:cxn ang="0">
                  <a:pos x="51" y="19"/>
                </a:cxn>
                <a:cxn ang="0">
                  <a:pos x="59" y="14"/>
                </a:cxn>
                <a:cxn ang="0">
                  <a:pos x="70" y="9"/>
                </a:cxn>
                <a:cxn ang="0">
                  <a:pos x="79" y="5"/>
                </a:cxn>
                <a:cxn ang="0">
                  <a:pos x="89" y="2"/>
                </a:cxn>
                <a:cxn ang="0">
                  <a:pos x="100" y="0"/>
                </a:cxn>
                <a:cxn ang="0">
                  <a:pos x="110" y="0"/>
                </a:cxn>
                <a:cxn ang="0">
                  <a:pos x="121" y="0"/>
                </a:cxn>
                <a:cxn ang="0">
                  <a:pos x="133" y="2"/>
                </a:cxn>
                <a:cxn ang="0">
                  <a:pos x="143" y="5"/>
                </a:cxn>
                <a:cxn ang="0">
                  <a:pos x="152" y="9"/>
                </a:cxn>
                <a:cxn ang="0">
                  <a:pos x="163" y="14"/>
                </a:cxn>
                <a:cxn ang="0">
                  <a:pos x="171" y="19"/>
                </a:cxn>
                <a:cxn ang="0">
                  <a:pos x="180" y="26"/>
                </a:cxn>
                <a:cxn ang="0">
                  <a:pos x="189" y="33"/>
                </a:cxn>
                <a:cxn ang="0">
                  <a:pos x="203" y="51"/>
                </a:cxn>
                <a:cxn ang="0">
                  <a:pos x="213" y="68"/>
                </a:cxn>
                <a:cxn ang="0">
                  <a:pos x="220" y="89"/>
                </a:cxn>
                <a:cxn ang="0">
                  <a:pos x="222" y="110"/>
                </a:cxn>
                <a:cxn ang="0">
                  <a:pos x="220" y="133"/>
                </a:cxn>
                <a:cxn ang="0">
                  <a:pos x="213" y="154"/>
                </a:cxn>
                <a:cxn ang="0">
                  <a:pos x="203" y="171"/>
                </a:cxn>
                <a:cxn ang="0">
                  <a:pos x="189" y="189"/>
                </a:cxn>
                <a:cxn ang="0">
                  <a:pos x="173" y="201"/>
                </a:cxn>
                <a:cxn ang="0">
                  <a:pos x="154" y="211"/>
                </a:cxn>
                <a:cxn ang="0">
                  <a:pos x="133" y="218"/>
                </a:cxn>
                <a:cxn ang="0">
                  <a:pos x="110" y="220"/>
                </a:cxn>
              </a:cxnLst>
              <a:rect l="0" t="0" r="r" b="b"/>
              <a:pathLst>
                <a:path w="222" h="220">
                  <a:moveTo>
                    <a:pt x="110" y="220"/>
                  </a:moveTo>
                  <a:lnTo>
                    <a:pt x="100" y="220"/>
                  </a:lnTo>
                  <a:lnTo>
                    <a:pt x="89" y="218"/>
                  </a:lnTo>
                  <a:lnTo>
                    <a:pt x="79" y="215"/>
                  </a:lnTo>
                  <a:lnTo>
                    <a:pt x="70" y="211"/>
                  </a:lnTo>
                  <a:lnTo>
                    <a:pt x="59" y="208"/>
                  </a:lnTo>
                  <a:lnTo>
                    <a:pt x="51" y="203"/>
                  </a:lnTo>
                  <a:lnTo>
                    <a:pt x="42" y="196"/>
                  </a:lnTo>
                  <a:lnTo>
                    <a:pt x="33" y="189"/>
                  </a:lnTo>
                  <a:lnTo>
                    <a:pt x="19" y="171"/>
                  </a:lnTo>
                  <a:lnTo>
                    <a:pt x="9" y="152"/>
                  </a:lnTo>
                  <a:lnTo>
                    <a:pt x="2" y="133"/>
                  </a:lnTo>
                  <a:lnTo>
                    <a:pt x="0" y="110"/>
                  </a:lnTo>
                  <a:lnTo>
                    <a:pt x="2" y="89"/>
                  </a:lnTo>
                  <a:lnTo>
                    <a:pt x="9" y="68"/>
                  </a:lnTo>
                  <a:lnTo>
                    <a:pt x="19" y="51"/>
                  </a:lnTo>
                  <a:lnTo>
                    <a:pt x="33" y="33"/>
                  </a:lnTo>
                  <a:lnTo>
                    <a:pt x="42" y="26"/>
                  </a:lnTo>
                  <a:lnTo>
                    <a:pt x="51" y="19"/>
                  </a:lnTo>
                  <a:lnTo>
                    <a:pt x="59" y="14"/>
                  </a:lnTo>
                  <a:lnTo>
                    <a:pt x="70" y="9"/>
                  </a:lnTo>
                  <a:lnTo>
                    <a:pt x="79" y="5"/>
                  </a:lnTo>
                  <a:lnTo>
                    <a:pt x="89" y="2"/>
                  </a:lnTo>
                  <a:lnTo>
                    <a:pt x="100" y="0"/>
                  </a:lnTo>
                  <a:lnTo>
                    <a:pt x="110" y="0"/>
                  </a:lnTo>
                  <a:lnTo>
                    <a:pt x="121" y="0"/>
                  </a:lnTo>
                  <a:lnTo>
                    <a:pt x="133" y="2"/>
                  </a:lnTo>
                  <a:lnTo>
                    <a:pt x="143" y="5"/>
                  </a:lnTo>
                  <a:lnTo>
                    <a:pt x="152" y="9"/>
                  </a:lnTo>
                  <a:lnTo>
                    <a:pt x="163" y="14"/>
                  </a:lnTo>
                  <a:lnTo>
                    <a:pt x="171" y="19"/>
                  </a:lnTo>
                  <a:lnTo>
                    <a:pt x="180" y="26"/>
                  </a:lnTo>
                  <a:lnTo>
                    <a:pt x="189" y="33"/>
                  </a:lnTo>
                  <a:lnTo>
                    <a:pt x="203" y="51"/>
                  </a:lnTo>
                  <a:lnTo>
                    <a:pt x="213" y="68"/>
                  </a:lnTo>
                  <a:lnTo>
                    <a:pt x="220" y="89"/>
                  </a:lnTo>
                  <a:lnTo>
                    <a:pt x="222" y="110"/>
                  </a:lnTo>
                  <a:lnTo>
                    <a:pt x="220" y="133"/>
                  </a:lnTo>
                  <a:lnTo>
                    <a:pt x="213" y="154"/>
                  </a:lnTo>
                  <a:lnTo>
                    <a:pt x="203" y="171"/>
                  </a:lnTo>
                  <a:lnTo>
                    <a:pt x="189" y="189"/>
                  </a:lnTo>
                  <a:lnTo>
                    <a:pt x="173" y="201"/>
                  </a:lnTo>
                  <a:lnTo>
                    <a:pt x="154" y="211"/>
                  </a:lnTo>
                  <a:lnTo>
                    <a:pt x="133" y="218"/>
                  </a:lnTo>
                  <a:lnTo>
                    <a:pt x="110" y="2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30" name="Freeform 86"/>
            <p:cNvSpPr>
              <a:spLocks/>
            </p:cNvSpPr>
            <p:nvPr/>
          </p:nvSpPr>
          <p:spPr bwMode="auto">
            <a:xfrm>
              <a:off x="2187" y="2607"/>
              <a:ext cx="178" cy="167"/>
            </a:xfrm>
            <a:custGeom>
              <a:avLst/>
              <a:gdLst/>
              <a:ahLst/>
              <a:cxnLst>
                <a:cxn ang="0">
                  <a:pos x="19" y="218"/>
                </a:cxn>
                <a:cxn ang="0">
                  <a:pos x="23" y="178"/>
                </a:cxn>
                <a:cxn ang="0">
                  <a:pos x="35" y="141"/>
                </a:cxn>
                <a:cxn ang="0">
                  <a:pos x="52" y="108"/>
                </a:cxn>
                <a:cxn ang="0">
                  <a:pos x="77" y="80"/>
                </a:cxn>
                <a:cxn ang="0">
                  <a:pos x="105" y="56"/>
                </a:cxn>
                <a:cxn ang="0">
                  <a:pos x="138" y="38"/>
                </a:cxn>
                <a:cxn ang="0">
                  <a:pos x="174" y="26"/>
                </a:cxn>
                <a:cxn ang="0">
                  <a:pos x="215" y="23"/>
                </a:cxn>
                <a:cxn ang="0">
                  <a:pos x="236" y="24"/>
                </a:cxn>
                <a:cxn ang="0">
                  <a:pos x="255" y="26"/>
                </a:cxn>
                <a:cxn ang="0">
                  <a:pos x="274" y="31"/>
                </a:cxn>
                <a:cxn ang="0">
                  <a:pos x="293" y="38"/>
                </a:cxn>
                <a:cxn ang="0">
                  <a:pos x="311" y="47"/>
                </a:cxn>
                <a:cxn ang="0">
                  <a:pos x="326" y="57"/>
                </a:cxn>
                <a:cxn ang="0">
                  <a:pos x="342" y="70"/>
                </a:cxn>
                <a:cxn ang="0">
                  <a:pos x="356" y="82"/>
                </a:cxn>
                <a:cxn ang="0">
                  <a:pos x="342" y="64"/>
                </a:cxn>
                <a:cxn ang="0">
                  <a:pos x="326" y="49"/>
                </a:cxn>
                <a:cxn ang="0">
                  <a:pos x="307" y="35"/>
                </a:cxn>
                <a:cxn ang="0">
                  <a:pos x="288" y="23"/>
                </a:cxn>
                <a:cxn ang="0">
                  <a:pos x="267" y="12"/>
                </a:cxn>
                <a:cxn ang="0">
                  <a:pos x="244" y="5"/>
                </a:cxn>
                <a:cxn ang="0">
                  <a:pos x="222" y="2"/>
                </a:cxn>
                <a:cxn ang="0">
                  <a:pos x="197" y="0"/>
                </a:cxn>
                <a:cxn ang="0">
                  <a:pos x="157" y="3"/>
                </a:cxn>
                <a:cxn ang="0">
                  <a:pos x="120" y="16"/>
                </a:cxn>
                <a:cxn ang="0">
                  <a:pos x="87" y="33"/>
                </a:cxn>
                <a:cxn ang="0">
                  <a:pos x="57" y="57"/>
                </a:cxn>
                <a:cxn ang="0">
                  <a:pos x="33" y="87"/>
                </a:cxn>
                <a:cxn ang="0">
                  <a:pos x="16" y="120"/>
                </a:cxn>
                <a:cxn ang="0">
                  <a:pos x="3" y="157"/>
                </a:cxn>
                <a:cxn ang="0">
                  <a:pos x="0" y="197"/>
                </a:cxn>
                <a:cxn ang="0">
                  <a:pos x="2" y="216"/>
                </a:cxn>
                <a:cxn ang="0">
                  <a:pos x="3" y="236"/>
                </a:cxn>
                <a:cxn ang="0">
                  <a:pos x="9" y="255"/>
                </a:cxn>
                <a:cxn ang="0">
                  <a:pos x="16" y="272"/>
                </a:cxn>
                <a:cxn ang="0">
                  <a:pos x="23" y="288"/>
                </a:cxn>
                <a:cxn ang="0">
                  <a:pos x="33" y="306"/>
                </a:cxn>
                <a:cxn ang="0">
                  <a:pos x="43" y="319"/>
                </a:cxn>
                <a:cxn ang="0">
                  <a:pos x="56" y="333"/>
                </a:cxn>
                <a:cxn ang="0">
                  <a:pos x="40" y="309"/>
                </a:cxn>
                <a:cxn ang="0">
                  <a:pos x="29" y="281"/>
                </a:cxn>
                <a:cxn ang="0">
                  <a:pos x="21" y="250"/>
                </a:cxn>
                <a:cxn ang="0">
                  <a:pos x="19" y="218"/>
                </a:cxn>
              </a:cxnLst>
              <a:rect l="0" t="0" r="r" b="b"/>
              <a:pathLst>
                <a:path w="356" h="333">
                  <a:moveTo>
                    <a:pt x="19" y="218"/>
                  </a:moveTo>
                  <a:lnTo>
                    <a:pt x="23" y="178"/>
                  </a:lnTo>
                  <a:lnTo>
                    <a:pt x="35" y="141"/>
                  </a:lnTo>
                  <a:lnTo>
                    <a:pt x="52" y="108"/>
                  </a:lnTo>
                  <a:lnTo>
                    <a:pt x="77" y="80"/>
                  </a:lnTo>
                  <a:lnTo>
                    <a:pt x="105" y="56"/>
                  </a:lnTo>
                  <a:lnTo>
                    <a:pt x="138" y="38"/>
                  </a:lnTo>
                  <a:lnTo>
                    <a:pt x="174" y="26"/>
                  </a:lnTo>
                  <a:lnTo>
                    <a:pt x="215" y="23"/>
                  </a:lnTo>
                  <a:lnTo>
                    <a:pt x="236" y="24"/>
                  </a:lnTo>
                  <a:lnTo>
                    <a:pt x="255" y="26"/>
                  </a:lnTo>
                  <a:lnTo>
                    <a:pt x="274" y="31"/>
                  </a:lnTo>
                  <a:lnTo>
                    <a:pt x="293" y="38"/>
                  </a:lnTo>
                  <a:lnTo>
                    <a:pt x="311" y="47"/>
                  </a:lnTo>
                  <a:lnTo>
                    <a:pt x="326" y="57"/>
                  </a:lnTo>
                  <a:lnTo>
                    <a:pt x="342" y="70"/>
                  </a:lnTo>
                  <a:lnTo>
                    <a:pt x="356" y="82"/>
                  </a:lnTo>
                  <a:lnTo>
                    <a:pt x="342" y="64"/>
                  </a:lnTo>
                  <a:lnTo>
                    <a:pt x="326" y="49"/>
                  </a:lnTo>
                  <a:lnTo>
                    <a:pt x="307" y="35"/>
                  </a:lnTo>
                  <a:lnTo>
                    <a:pt x="288" y="23"/>
                  </a:lnTo>
                  <a:lnTo>
                    <a:pt x="267" y="12"/>
                  </a:lnTo>
                  <a:lnTo>
                    <a:pt x="244" y="5"/>
                  </a:lnTo>
                  <a:lnTo>
                    <a:pt x="222" y="2"/>
                  </a:lnTo>
                  <a:lnTo>
                    <a:pt x="197" y="0"/>
                  </a:lnTo>
                  <a:lnTo>
                    <a:pt x="157" y="3"/>
                  </a:lnTo>
                  <a:lnTo>
                    <a:pt x="120" y="16"/>
                  </a:lnTo>
                  <a:lnTo>
                    <a:pt x="87" y="33"/>
                  </a:lnTo>
                  <a:lnTo>
                    <a:pt x="57" y="57"/>
                  </a:lnTo>
                  <a:lnTo>
                    <a:pt x="33" y="87"/>
                  </a:lnTo>
                  <a:lnTo>
                    <a:pt x="16" y="120"/>
                  </a:lnTo>
                  <a:lnTo>
                    <a:pt x="3" y="157"/>
                  </a:lnTo>
                  <a:lnTo>
                    <a:pt x="0" y="197"/>
                  </a:lnTo>
                  <a:lnTo>
                    <a:pt x="2" y="216"/>
                  </a:lnTo>
                  <a:lnTo>
                    <a:pt x="3" y="236"/>
                  </a:lnTo>
                  <a:lnTo>
                    <a:pt x="9" y="255"/>
                  </a:lnTo>
                  <a:lnTo>
                    <a:pt x="16" y="272"/>
                  </a:lnTo>
                  <a:lnTo>
                    <a:pt x="23" y="288"/>
                  </a:lnTo>
                  <a:lnTo>
                    <a:pt x="33" y="306"/>
                  </a:lnTo>
                  <a:lnTo>
                    <a:pt x="43" y="319"/>
                  </a:lnTo>
                  <a:lnTo>
                    <a:pt x="56" y="333"/>
                  </a:lnTo>
                  <a:lnTo>
                    <a:pt x="40" y="309"/>
                  </a:lnTo>
                  <a:lnTo>
                    <a:pt x="29" y="281"/>
                  </a:lnTo>
                  <a:lnTo>
                    <a:pt x="21" y="250"/>
                  </a:lnTo>
                  <a:lnTo>
                    <a:pt x="19" y="218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31" name="Freeform 87"/>
            <p:cNvSpPr>
              <a:spLocks/>
            </p:cNvSpPr>
            <p:nvPr/>
          </p:nvSpPr>
          <p:spPr bwMode="auto">
            <a:xfrm>
              <a:off x="1757" y="2352"/>
              <a:ext cx="172" cy="138"/>
            </a:xfrm>
            <a:custGeom>
              <a:avLst/>
              <a:gdLst/>
              <a:ahLst/>
              <a:cxnLst>
                <a:cxn ang="0">
                  <a:pos x="141" y="4"/>
                </a:cxn>
                <a:cxn ang="0">
                  <a:pos x="124" y="4"/>
                </a:cxn>
                <a:cxn ang="0">
                  <a:pos x="106" y="4"/>
                </a:cxn>
                <a:cxn ang="0">
                  <a:pos x="89" y="4"/>
                </a:cxn>
                <a:cxn ang="0">
                  <a:pos x="71" y="4"/>
                </a:cxn>
                <a:cxn ang="0">
                  <a:pos x="52" y="4"/>
                </a:cxn>
                <a:cxn ang="0">
                  <a:pos x="35" y="4"/>
                </a:cxn>
                <a:cxn ang="0">
                  <a:pos x="17" y="2"/>
                </a:cxn>
                <a:cxn ang="0">
                  <a:pos x="0" y="2"/>
                </a:cxn>
                <a:cxn ang="0">
                  <a:pos x="0" y="274"/>
                </a:cxn>
                <a:cxn ang="0">
                  <a:pos x="17" y="274"/>
                </a:cxn>
                <a:cxn ang="0">
                  <a:pos x="35" y="274"/>
                </a:cxn>
                <a:cxn ang="0">
                  <a:pos x="52" y="274"/>
                </a:cxn>
                <a:cxn ang="0">
                  <a:pos x="71" y="274"/>
                </a:cxn>
                <a:cxn ang="0">
                  <a:pos x="89" y="276"/>
                </a:cxn>
                <a:cxn ang="0">
                  <a:pos x="106" y="276"/>
                </a:cxn>
                <a:cxn ang="0">
                  <a:pos x="124" y="276"/>
                </a:cxn>
                <a:cxn ang="0">
                  <a:pos x="141" y="276"/>
                </a:cxn>
                <a:cxn ang="0">
                  <a:pos x="167" y="276"/>
                </a:cxn>
                <a:cxn ang="0">
                  <a:pos x="194" y="276"/>
                </a:cxn>
                <a:cxn ang="0">
                  <a:pos x="218" y="276"/>
                </a:cxn>
                <a:cxn ang="0">
                  <a:pos x="244" y="274"/>
                </a:cxn>
                <a:cxn ang="0">
                  <a:pos x="269" y="274"/>
                </a:cxn>
                <a:cxn ang="0">
                  <a:pos x="293" y="274"/>
                </a:cxn>
                <a:cxn ang="0">
                  <a:pos x="319" y="273"/>
                </a:cxn>
                <a:cxn ang="0">
                  <a:pos x="344" y="273"/>
                </a:cxn>
                <a:cxn ang="0">
                  <a:pos x="344" y="0"/>
                </a:cxn>
                <a:cxn ang="0">
                  <a:pos x="318" y="0"/>
                </a:cxn>
                <a:cxn ang="0">
                  <a:pos x="293" y="2"/>
                </a:cxn>
                <a:cxn ang="0">
                  <a:pos x="267" y="2"/>
                </a:cxn>
                <a:cxn ang="0">
                  <a:pos x="242" y="2"/>
                </a:cxn>
                <a:cxn ang="0">
                  <a:pos x="218" y="4"/>
                </a:cxn>
                <a:cxn ang="0">
                  <a:pos x="192" y="4"/>
                </a:cxn>
                <a:cxn ang="0">
                  <a:pos x="167" y="4"/>
                </a:cxn>
                <a:cxn ang="0">
                  <a:pos x="141" y="4"/>
                </a:cxn>
              </a:cxnLst>
              <a:rect l="0" t="0" r="r" b="b"/>
              <a:pathLst>
                <a:path w="344" h="276">
                  <a:moveTo>
                    <a:pt x="141" y="4"/>
                  </a:moveTo>
                  <a:lnTo>
                    <a:pt x="124" y="4"/>
                  </a:lnTo>
                  <a:lnTo>
                    <a:pt x="106" y="4"/>
                  </a:lnTo>
                  <a:lnTo>
                    <a:pt x="89" y="4"/>
                  </a:lnTo>
                  <a:lnTo>
                    <a:pt x="71" y="4"/>
                  </a:lnTo>
                  <a:lnTo>
                    <a:pt x="52" y="4"/>
                  </a:lnTo>
                  <a:lnTo>
                    <a:pt x="35" y="4"/>
                  </a:lnTo>
                  <a:lnTo>
                    <a:pt x="17" y="2"/>
                  </a:lnTo>
                  <a:lnTo>
                    <a:pt x="0" y="2"/>
                  </a:lnTo>
                  <a:lnTo>
                    <a:pt x="0" y="274"/>
                  </a:lnTo>
                  <a:lnTo>
                    <a:pt x="17" y="274"/>
                  </a:lnTo>
                  <a:lnTo>
                    <a:pt x="35" y="274"/>
                  </a:lnTo>
                  <a:lnTo>
                    <a:pt x="52" y="274"/>
                  </a:lnTo>
                  <a:lnTo>
                    <a:pt x="71" y="274"/>
                  </a:lnTo>
                  <a:lnTo>
                    <a:pt x="89" y="276"/>
                  </a:lnTo>
                  <a:lnTo>
                    <a:pt x="106" y="276"/>
                  </a:lnTo>
                  <a:lnTo>
                    <a:pt x="124" y="276"/>
                  </a:lnTo>
                  <a:lnTo>
                    <a:pt x="141" y="276"/>
                  </a:lnTo>
                  <a:lnTo>
                    <a:pt x="167" y="276"/>
                  </a:lnTo>
                  <a:lnTo>
                    <a:pt x="194" y="276"/>
                  </a:lnTo>
                  <a:lnTo>
                    <a:pt x="218" y="276"/>
                  </a:lnTo>
                  <a:lnTo>
                    <a:pt x="244" y="274"/>
                  </a:lnTo>
                  <a:lnTo>
                    <a:pt x="269" y="274"/>
                  </a:lnTo>
                  <a:lnTo>
                    <a:pt x="293" y="274"/>
                  </a:lnTo>
                  <a:lnTo>
                    <a:pt x="319" y="273"/>
                  </a:lnTo>
                  <a:lnTo>
                    <a:pt x="344" y="273"/>
                  </a:lnTo>
                  <a:lnTo>
                    <a:pt x="344" y="0"/>
                  </a:lnTo>
                  <a:lnTo>
                    <a:pt x="318" y="0"/>
                  </a:lnTo>
                  <a:lnTo>
                    <a:pt x="293" y="2"/>
                  </a:lnTo>
                  <a:lnTo>
                    <a:pt x="267" y="2"/>
                  </a:lnTo>
                  <a:lnTo>
                    <a:pt x="242" y="2"/>
                  </a:lnTo>
                  <a:lnTo>
                    <a:pt x="218" y="4"/>
                  </a:lnTo>
                  <a:lnTo>
                    <a:pt x="192" y="4"/>
                  </a:lnTo>
                  <a:lnTo>
                    <a:pt x="167" y="4"/>
                  </a:lnTo>
                  <a:lnTo>
                    <a:pt x="141" y="4"/>
                  </a:lnTo>
                  <a:close/>
                </a:path>
              </a:pathLst>
            </a:custGeom>
            <a:solidFill>
              <a:srgbClr val="C6D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32" name="Freeform 88"/>
            <p:cNvSpPr>
              <a:spLocks/>
            </p:cNvSpPr>
            <p:nvPr/>
          </p:nvSpPr>
          <p:spPr bwMode="auto">
            <a:xfrm>
              <a:off x="1648" y="2348"/>
              <a:ext cx="82" cy="1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73"/>
                </a:cxn>
                <a:cxn ang="0">
                  <a:pos x="21" y="274"/>
                </a:cxn>
                <a:cxn ang="0">
                  <a:pos x="41" y="274"/>
                </a:cxn>
                <a:cxn ang="0">
                  <a:pos x="62" y="276"/>
                </a:cxn>
                <a:cxn ang="0">
                  <a:pos x="83" y="276"/>
                </a:cxn>
                <a:cxn ang="0">
                  <a:pos x="102" y="278"/>
                </a:cxn>
                <a:cxn ang="0">
                  <a:pos x="123" y="278"/>
                </a:cxn>
                <a:cxn ang="0">
                  <a:pos x="144" y="280"/>
                </a:cxn>
                <a:cxn ang="0">
                  <a:pos x="165" y="280"/>
                </a:cxn>
                <a:cxn ang="0">
                  <a:pos x="165" y="7"/>
                </a:cxn>
                <a:cxn ang="0">
                  <a:pos x="144" y="7"/>
                </a:cxn>
                <a:cxn ang="0">
                  <a:pos x="124" y="5"/>
                </a:cxn>
                <a:cxn ang="0">
                  <a:pos x="103" y="5"/>
                </a:cxn>
                <a:cxn ang="0">
                  <a:pos x="83" y="4"/>
                </a:cxn>
                <a:cxn ang="0">
                  <a:pos x="62" y="4"/>
                </a:cxn>
                <a:cxn ang="0">
                  <a:pos x="41" y="2"/>
                </a:cxn>
                <a:cxn ang="0">
                  <a:pos x="21" y="2"/>
                </a:cxn>
                <a:cxn ang="0">
                  <a:pos x="0" y="0"/>
                </a:cxn>
              </a:cxnLst>
              <a:rect l="0" t="0" r="r" b="b"/>
              <a:pathLst>
                <a:path w="165" h="280">
                  <a:moveTo>
                    <a:pt x="0" y="0"/>
                  </a:moveTo>
                  <a:lnTo>
                    <a:pt x="0" y="273"/>
                  </a:lnTo>
                  <a:lnTo>
                    <a:pt x="21" y="274"/>
                  </a:lnTo>
                  <a:lnTo>
                    <a:pt x="41" y="274"/>
                  </a:lnTo>
                  <a:lnTo>
                    <a:pt x="62" y="276"/>
                  </a:lnTo>
                  <a:lnTo>
                    <a:pt x="83" y="276"/>
                  </a:lnTo>
                  <a:lnTo>
                    <a:pt x="102" y="278"/>
                  </a:lnTo>
                  <a:lnTo>
                    <a:pt x="123" y="278"/>
                  </a:lnTo>
                  <a:lnTo>
                    <a:pt x="144" y="280"/>
                  </a:lnTo>
                  <a:lnTo>
                    <a:pt x="165" y="280"/>
                  </a:lnTo>
                  <a:lnTo>
                    <a:pt x="165" y="7"/>
                  </a:lnTo>
                  <a:lnTo>
                    <a:pt x="144" y="7"/>
                  </a:lnTo>
                  <a:lnTo>
                    <a:pt x="124" y="5"/>
                  </a:lnTo>
                  <a:lnTo>
                    <a:pt x="103" y="5"/>
                  </a:lnTo>
                  <a:lnTo>
                    <a:pt x="83" y="4"/>
                  </a:lnTo>
                  <a:lnTo>
                    <a:pt x="62" y="4"/>
                  </a:lnTo>
                  <a:lnTo>
                    <a:pt x="41" y="2"/>
                  </a:lnTo>
                  <a:lnTo>
                    <a:pt x="2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D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33" name="Freeform 89"/>
            <p:cNvSpPr>
              <a:spLocks/>
            </p:cNvSpPr>
            <p:nvPr/>
          </p:nvSpPr>
          <p:spPr bwMode="auto">
            <a:xfrm>
              <a:off x="1965" y="2349"/>
              <a:ext cx="37" cy="137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274"/>
                </a:cxn>
                <a:cxn ang="0">
                  <a:pos x="9" y="274"/>
                </a:cxn>
                <a:cxn ang="0">
                  <a:pos x="19" y="274"/>
                </a:cxn>
                <a:cxn ang="0">
                  <a:pos x="28" y="274"/>
                </a:cxn>
                <a:cxn ang="0">
                  <a:pos x="37" y="272"/>
                </a:cxn>
                <a:cxn ang="0">
                  <a:pos x="46" y="272"/>
                </a:cxn>
                <a:cxn ang="0">
                  <a:pos x="56" y="272"/>
                </a:cxn>
                <a:cxn ang="0">
                  <a:pos x="65" y="271"/>
                </a:cxn>
                <a:cxn ang="0">
                  <a:pos x="74" y="271"/>
                </a:cxn>
                <a:cxn ang="0">
                  <a:pos x="74" y="0"/>
                </a:cxn>
                <a:cxn ang="0">
                  <a:pos x="65" y="0"/>
                </a:cxn>
                <a:cxn ang="0">
                  <a:pos x="56" y="0"/>
                </a:cxn>
                <a:cxn ang="0">
                  <a:pos x="46" y="0"/>
                </a:cxn>
                <a:cxn ang="0">
                  <a:pos x="37" y="2"/>
                </a:cxn>
                <a:cxn ang="0">
                  <a:pos x="28" y="2"/>
                </a:cxn>
                <a:cxn ang="0">
                  <a:pos x="19" y="2"/>
                </a:cxn>
                <a:cxn ang="0">
                  <a:pos x="9" y="3"/>
                </a:cxn>
                <a:cxn ang="0">
                  <a:pos x="0" y="3"/>
                </a:cxn>
              </a:cxnLst>
              <a:rect l="0" t="0" r="r" b="b"/>
              <a:pathLst>
                <a:path w="74" h="274">
                  <a:moveTo>
                    <a:pt x="0" y="3"/>
                  </a:moveTo>
                  <a:lnTo>
                    <a:pt x="0" y="274"/>
                  </a:lnTo>
                  <a:lnTo>
                    <a:pt x="9" y="274"/>
                  </a:lnTo>
                  <a:lnTo>
                    <a:pt x="19" y="274"/>
                  </a:lnTo>
                  <a:lnTo>
                    <a:pt x="28" y="274"/>
                  </a:lnTo>
                  <a:lnTo>
                    <a:pt x="37" y="272"/>
                  </a:lnTo>
                  <a:lnTo>
                    <a:pt x="46" y="272"/>
                  </a:lnTo>
                  <a:lnTo>
                    <a:pt x="56" y="272"/>
                  </a:lnTo>
                  <a:lnTo>
                    <a:pt x="65" y="271"/>
                  </a:lnTo>
                  <a:lnTo>
                    <a:pt x="74" y="271"/>
                  </a:lnTo>
                  <a:lnTo>
                    <a:pt x="74" y="0"/>
                  </a:lnTo>
                  <a:lnTo>
                    <a:pt x="65" y="0"/>
                  </a:lnTo>
                  <a:lnTo>
                    <a:pt x="56" y="0"/>
                  </a:lnTo>
                  <a:lnTo>
                    <a:pt x="46" y="0"/>
                  </a:lnTo>
                  <a:lnTo>
                    <a:pt x="37" y="2"/>
                  </a:lnTo>
                  <a:lnTo>
                    <a:pt x="28" y="2"/>
                  </a:lnTo>
                  <a:lnTo>
                    <a:pt x="19" y="2"/>
                  </a:lnTo>
                  <a:lnTo>
                    <a:pt x="9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6D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34" name="Freeform 90"/>
            <p:cNvSpPr>
              <a:spLocks/>
            </p:cNvSpPr>
            <p:nvPr/>
          </p:nvSpPr>
          <p:spPr bwMode="auto">
            <a:xfrm>
              <a:off x="1041" y="2229"/>
              <a:ext cx="152" cy="1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3"/>
                </a:cxn>
                <a:cxn ang="0">
                  <a:pos x="14" y="260"/>
                </a:cxn>
                <a:cxn ang="0">
                  <a:pos x="28" y="269"/>
                </a:cxn>
                <a:cxn ang="0">
                  <a:pos x="42" y="276"/>
                </a:cxn>
                <a:cxn ang="0">
                  <a:pos x="57" y="284"/>
                </a:cxn>
                <a:cxn ang="0">
                  <a:pos x="73" y="291"/>
                </a:cxn>
                <a:cxn ang="0">
                  <a:pos x="91" y="300"/>
                </a:cxn>
                <a:cxn ang="0">
                  <a:pos x="108" y="307"/>
                </a:cxn>
                <a:cxn ang="0">
                  <a:pos x="127" y="316"/>
                </a:cxn>
                <a:cxn ang="0">
                  <a:pos x="147" y="323"/>
                </a:cxn>
                <a:cxn ang="0">
                  <a:pos x="168" y="331"/>
                </a:cxn>
                <a:cxn ang="0">
                  <a:pos x="188" y="338"/>
                </a:cxn>
                <a:cxn ang="0">
                  <a:pos x="209" y="345"/>
                </a:cxn>
                <a:cxn ang="0">
                  <a:pos x="232" y="352"/>
                </a:cxn>
                <a:cxn ang="0">
                  <a:pos x="255" y="361"/>
                </a:cxn>
                <a:cxn ang="0">
                  <a:pos x="279" y="368"/>
                </a:cxn>
                <a:cxn ang="0">
                  <a:pos x="304" y="375"/>
                </a:cxn>
                <a:cxn ang="0">
                  <a:pos x="304" y="106"/>
                </a:cxn>
                <a:cxn ang="0">
                  <a:pos x="281" y="101"/>
                </a:cxn>
                <a:cxn ang="0">
                  <a:pos x="260" y="94"/>
                </a:cxn>
                <a:cxn ang="0">
                  <a:pos x="237" y="89"/>
                </a:cxn>
                <a:cxn ang="0">
                  <a:pos x="216" y="82"/>
                </a:cxn>
                <a:cxn ang="0">
                  <a:pos x="195" y="76"/>
                </a:cxn>
                <a:cxn ang="0">
                  <a:pos x="176" y="69"/>
                </a:cxn>
                <a:cxn ang="0">
                  <a:pos x="155" y="62"/>
                </a:cxn>
                <a:cxn ang="0">
                  <a:pos x="136" y="56"/>
                </a:cxn>
                <a:cxn ang="0">
                  <a:pos x="119" y="50"/>
                </a:cxn>
                <a:cxn ang="0">
                  <a:pos x="99" y="43"/>
                </a:cxn>
                <a:cxn ang="0">
                  <a:pos x="82" y="36"/>
                </a:cxn>
                <a:cxn ang="0">
                  <a:pos x="64" y="29"/>
                </a:cxn>
                <a:cxn ang="0">
                  <a:pos x="47" y="22"/>
                </a:cxn>
                <a:cxn ang="0">
                  <a:pos x="31" y="14"/>
                </a:cxn>
                <a:cxn ang="0">
                  <a:pos x="16" y="7"/>
                </a:cxn>
                <a:cxn ang="0">
                  <a:pos x="0" y="0"/>
                </a:cxn>
              </a:cxnLst>
              <a:rect l="0" t="0" r="r" b="b"/>
              <a:pathLst>
                <a:path w="304" h="375">
                  <a:moveTo>
                    <a:pt x="0" y="0"/>
                  </a:moveTo>
                  <a:lnTo>
                    <a:pt x="0" y="253"/>
                  </a:lnTo>
                  <a:lnTo>
                    <a:pt x="14" y="260"/>
                  </a:lnTo>
                  <a:lnTo>
                    <a:pt x="28" y="269"/>
                  </a:lnTo>
                  <a:lnTo>
                    <a:pt x="42" y="276"/>
                  </a:lnTo>
                  <a:lnTo>
                    <a:pt x="57" y="284"/>
                  </a:lnTo>
                  <a:lnTo>
                    <a:pt x="73" y="291"/>
                  </a:lnTo>
                  <a:lnTo>
                    <a:pt x="91" y="300"/>
                  </a:lnTo>
                  <a:lnTo>
                    <a:pt x="108" y="307"/>
                  </a:lnTo>
                  <a:lnTo>
                    <a:pt x="127" y="316"/>
                  </a:lnTo>
                  <a:lnTo>
                    <a:pt x="147" y="323"/>
                  </a:lnTo>
                  <a:lnTo>
                    <a:pt x="168" y="331"/>
                  </a:lnTo>
                  <a:lnTo>
                    <a:pt x="188" y="338"/>
                  </a:lnTo>
                  <a:lnTo>
                    <a:pt x="209" y="345"/>
                  </a:lnTo>
                  <a:lnTo>
                    <a:pt x="232" y="352"/>
                  </a:lnTo>
                  <a:lnTo>
                    <a:pt x="255" y="361"/>
                  </a:lnTo>
                  <a:lnTo>
                    <a:pt x="279" y="368"/>
                  </a:lnTo>
                  <a:lnTo>
                    <a:pt x="304" y="375"/>
                  </a:lnTo>
                  <a:lnTo>
                    <a:pt x="304" y="106"/>
                  </a:lnTo>
                  <a:lnTo>
                    <a:pt x="281" y="101"/>
                  </a:lnTo>
                  <a:lnTo>
                    <a:pt x="260" y="94"/>
                  </a:lnTo>
                  <a:lnTo>
                    <a:pt x="237" y="89"/>
                  </a:lnTo>
                  <a:lnTo>
                    <a:pt x="216" y="82"/>
                  </a:lnTo>
                  <a:lnTo>
                    <a:pt x="195" y="76"/>
                  </a:lnTo>
                  <a:lnTo>
                    <a:pt x="176" y="69"/>
                  </a:lnTo>
                  <a:lnTo>
                    <a:pt x="155" y="62"/>
                  </a:lnTo>
                  <a:lnTo>
                    <a:pt x="136" y="56"/>
                  </a:lnTo>
                  <a:lnTo>
                    <a:pt x="119" y="50"/>
                  </a:lnTo>
                  <a:lnTo>
                    <a:pt x="99" y="43"/>
                  </a:lnTo>
                  <a:lnTo>
                    <a:pt x="82" y="36"/>
                  </a:lnTo>
                  <a:lnTo>
                    <a:pt x="64" y="29"/>
                  </a:lnTo>
                  <a:lnTo>
                    <a:pt x="47" y="22"/>
                  </a:lnTo>
                  <a:lnTo>
                    <a:pt x="31" y="14"/>
                  </a:lnTo>
                  <a:lnTo>
                    <a:pt x="16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9B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35" name="Freeform 91"/>
            <p:cNvSpPr>
              <a:spLocks/>
            </p:cNvSpPr>
            <p:nvPr/>
          </p:nvSpPr>
          <p:spPr bwMode="auto">
            <a:xfrm>
              <a:off x="1230" y="2292"/>
              <a:ext cx="54" cy="1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69"/>
                </a:cxn>
                <a:cxn ang="0">
                  <a:pos x="14" y="273"/>
                </a:cxn>
                <a:cxn ang="0">
                  <a:pos x="26" y="276"/>
                </a:cxn>
                <a:cxn ang="0">
                  <a:pos x="40" y="278"/>
                </a:cxn>
                <a:cxn ang="0">
                  <a:pos x="52" y="282"/>
                </a:cxn>
                <a:cxn ang="0">
                  <a:pos x="66" y="285"/>
                </a:cxn>
                <a:cxn ang="0">
                  <a:pos x="80" y="287"/>
                </a:cxn>
                <a:cxn ang="0">
                  <a:pos x="94" y="290"/>
                </a:cxn>
                <a:cxn ang="0">
                  <a:pos x="108" y="294"/>
                </a:cxn>
                <a:cxn ang="0">
                  <a:pos x="108" y="23"/>
                </a:cxn>
                <a:cxn ang="0">
                  <a:pos x="94" y="20"/>
                </a:cxn>
                <a:cxn ang="0">
                  <a:pos x="80" y="18"/>
                </a:cxn>
                <a:cxn ang="0">
                  <a:pos x="66" y="14"/>
                </a:cxn>
                <a:cxn ang="0">
                  <a:pos x="54" y="13"/>
                </a:cxn>
                <a:cxn ang="0">
                  <a:pos x="40" y="9"/>
                </a:cxn>
                <a:cxn ang="0">
                  <a:pos x="26" y="7"/>
                </a:cxn>
                <a:cxn ang="0">
                  <a:pos x="14" y="4"/>
                </a:cxn>
                <a:cxn ang="0">
                  <a:pos x="0" y="0"/>
                </a:cxn>
              </a:cxnLst>
              <a:rect l="0" t="0" r="r" b="b"/>
              <a:pathLst>
                <a:path w="108" h="294">
                  <a:moveTo>
                    <a:pt x="0" y="0"/>
                  </a:moveTo>
                  <a:lnTo>
                    <a:pt x="0" y="269"/>
                  </a:lnTo>
                  <a:lnTo>
                    <a:pt x="14" y="273"/>
                  </a:lnTo>
                  <a:lnTo>
                    <a:pt x="26" y="276"/>
                  </a:lnTo>
                  <a:lnTo>
                    <a:pt x="40" y="278"/>
                  </a:lnTo>
                  <a:lnTo>
                    <a:pt x="52" y="282"/>
                  </a:lnTo>
                  <a:lnTo>
                    <a:pt x="66" y="285"/>
                  </a:lnTo>
                  <a:lnTo>
                    <a:pt x="80" y="287"/>
                  </a:lnTo>
                  <a:lnTo>
                    <a:pt x="94" y="290"/>
                  </a:lnTo>
                  <a:lnTo>
                    <a:pt x="108" y="294"/>
                  </a:lnTo>
                  <a:lnTo>
                    <a:pt x="108" y="23"/>
                  </a:lnTo>
                  <a:lnTo>
                    <a:pt x="94" y="20"/>
                  </a:lnTo>
                  <a:lnTo>
                    <a:pt x="80" y="18"/>
                  </a:lnTo>
                  <a:lnTo>
                    <a:pt x="66" y="14"/>
                  </a:lnTo>
                  <a:lnTo>
                    <a:pt x="54" y="13"/>
                  </a:lnTo>
                  <a:lnTo>
                    <a:pt x="40" y="9"/>
                  </a:lnTo>
                  <a:lnTo>
                    <a:pt x="26" y="7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9B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36" name="Freeform 92"/>
            <p:cNvSpPr>
              <a:spLocks/>
            </p:cNvSpPr>
            <p:nvPr/>
          </p:nvSpPr>
          <p:spPr bwMode="auto">
            <a:xfrm>
              <a:off x="2390" y="2259"/>
              <a:ext cx="151" cy="175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0" y="349"/>
                </a:cxn>
                <a:cxn ang="0">
                  <a:pos x="22" y="344"/>
                </a:cxn>
                <a:cxn ang="0">
                  <a:pos x="43" y="339"/>
                </a:cxn>
                <a:cxn ang="0">
                  <a:pos x="64" y="334"/>
                </a:cxn>
                <a:cxn ang="0">
                  <a:pos x="85" y="328"/>
                </a:cxn>
                <a:cxn ang="0">
                  <a:pos x="106" y="323"/>
                </a:cxn>
                <a:cxn ang="0">
                  <a:pos x="125" y="318"/>
                </a:cxn>
                <a:cxn ang="0">
                  <a:pos x="145" y="313"/>
                </a:cxn>
                <a:cxn ang="0">
                  <a:pos x="164" y="307"/>
                </a:cxn>
                <a:cxn ang="0">
                  <a:pos x="183" y="302"/>
                </a:cxn>
                <a:cxn ang="0">
                  <a:pos x="202" y="297"/>
                </a:cxn>
                <a:cxn ang="0">
                  <a:pos x="220" y="292"/>
                </a:cxn>
                <a:cxn ang="0">
                  <a:pos x="237" y="285"/>
                </a:cxn>
                <a:cxn ang="0">
                  <a:pos x="253" y="279"/>
                </a:cxn>
                <a:cxn ang="0">
                  <a:pos x="270" y="274"/>
                </a:cxn>
                <a:cxn ang="0">
                  <a:pos x="286" y="267"/>
                </a:cxn>
                <a:cxn ang="0">
                  <a:pos x="302" y="262"/>
                </a:cxn>
                <a:cxn ang="0">
                  <a:pos x="302" y="0"/>
                </a:cxn>
                <a:cxn ang="0">
                  <a:pos x="286" y="5"/>
                </a:cxn>
                <a:cxn ang="0">
                  <a:pos x="269" y="12"/>
                </a:cxn>
                <a:cxn ang="0">
                  <a:pos x="251" y="17"/>
                </a:cxn>
                <a:cxn ang="0">
                  <a:pos x="234" y="23"/>
                </a:cxn>
                <a:cxn ang="0">
                  <a:pos x="216" y="28"/>
                </a:cxn>
                <a:cxn ang="0">
                  <a:pos x="197" y="33"/>
                </a:cxn>
                <a:cxn ang="0">
                  <a:pos x="180" y="38"/>
                </a:cxn>
                <a:cxn ang="0">
                  <a:pos x="160" y="44"/>
                </a:cxn>
                <a:cxn ang="0">
                  <a:pos x="141" y="49"/>
                </a:cxn>
                <a:cxn ang="0">
                  <a:pos x="122" y="54"/>
                </a:cxn>
                <a:cxn ang="0">
                  <a:pos x="103" y="59"/>
                </a:cxn>
                <a:cxn ang="0">
                  <a:pos x="82" y="63"/>
                </a:cxn>
                <a:cxn ang="0">
                  <a:pos x="63" y="68"/>
                </a:cxn>
                <a:cxn ang="0">
                  <a:pos x="42" y="73"/>
                </a:cxn>
                <a:cxn ang="0">
                  <a:pos x="21" y="77"/>
                </a:cxn>
                <a:cxn ang="0">
                  <a:pos x="0" y="82"/>
                </a:cxn>
              </a:cxnLst>
              <a:rect l="0" t="0" r="r" b="b"/>
              <a:pathLst>
                <a:path w="302" h="349">
                  <a:moveTo>
                    <a:pt x="0" y="82"/>
                  </a:moveTo>
                  <a:lnTo>
                    <a:pt x="0" y="349"/>
                  </a:lnTo>
                  <a:lnTo>
                    <a:pt x="22" y="344"/>
                  </a:lnTo>
                  <a:lnTo>
                    <a:pt x="43" y="339"/>
                  </a:lnTo>
                  <a:lnTo>
                    <a:pt x="64" y="334"/>
                  </a:lnTo>
                  <a:lnTo>
                    <a:pt x="85" y="328"/>
                  </a:lnTo>
                  <a:lnTo>
                    <a:pt x="106" y="323"/>
                  </a:lnTo>
                  <a:lnTo>
                    <a:pt x="125" y="318"/>
                  </a:lnTo>
                  <a:lnTo>
                    <a:pt x="145" y="313"/>
                  </a:lnTo>
                  <a:lnTo>
                    <a:pt x="164" y="307"/>
                  </a:lnTo>
                  <a:lnTo>
                    <a:pt x="183" y="302"/>
                  </a:lnTo>
                  <a:lnTo>
                    <a:pt x="202" y="297"/>
                  </a:lnTo>
                  <a:lnTo>
                    <a:pt x="220" y="292"/>
                  </a:lnTo>
                  <a:lnTo>
                    <a:pt x="237" y="285"/>
                  </a:lnTo>
                  <a:lnTo>
                    <a:pt x="253" y="279"/>
                  </a:lnTo>
                  <a:lnTo>
                    <a:pt x="270" y="274"/>
                  </a:lnTo>
                  <a:lnTo>
                    <a:pt x="286" y="267"/>
                  </a:lnTo>
                  <a:lnTo>
                    <a:pt x="302" y="262"/>
                  </a:lnTo>
                  <a:lnTo>
                    <a:pt x="302" y="0"/>
                  </a:lnTo>
                  <a:lnTo>
                    <a:pt x="286" y="5"/>
                  </a:lnTo>
                  <a:lnTo>
                    <a:pt x="269" y="12"/>
                  </a:lnTo>
                  <a:lnTo>
                    <a:pt x="251" y="17"/>
                  </a:lnTo>
                  <a:lnTo>
                    <a:pt x="234" y="23"/>
                  </a:lnTo>
                  <a:lnTo>
                    <a:pt x="216" y="28"/>
                  </a:lnTo>
                  <a:lnTo>
                    <a:pt x="197" y="33"/>
                  </a:lnTo>
                  <a:lnTo>
                    <a:pt x="180" y="38"/>
                  </a:lnTo>
                  <a:lnTo>
                    <a:pt x="160" y="44"/>
                  </a:lnTo>
                  <a:lnTo>
                    <a:pt x="141" y="49"/>
                  </a:lnTo>
                  <a:lnTo>
                    <a:pt x="122" y="54"/>
                  </a:lnTo>
                  <a:lnTo>
                    <a:pt x="103" y="59"/>
                  </a:lnTo>
                  <a:lnTo>
                    <a:pt x="82" y="63"/>
                  </a:lnTo>
                  <a:lnTo>
                    <a:pt x="63" y="68"/>
                  </a:lnTo>
                  <a:lnTo>
                    <a:pt x="42" y="73"/>
                  </a:lnTo>
                  <a:lnTo>
                    <a:pt x="21" y="77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829B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37" name="Freeform 93"/>
            <p:cNvSpPr>
              <a:spLocks/>
            </p:cNvSpPr>
            <p:nvPr/>
          </p:nvSpPr>
          <p:spPr bwMode="auto">
            <a:xfrm>
              <a:off x="2578" y="2220"/>
              <a:ext cx="54" cy="154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0" y="310"/>
                </a:cxn>
                <a:cxn ang="0">
                  <a:pos x="18" y="301"/>
                </a:cxn>
                <a:cxn ang="0">
                  <a:pos x="33" y="294"/>
                </a:cxn>
                <a:cxn ang="0">
                  <a:pos x="47" y="285"/>
                </a:cxn>
                <a:cxn ang="0">
                  <a:pos x="61" y="278"/>
                </a:cxn>
                <a:cxn ang="0">
                  <a:pos x="75" y="269"/>
                </a:cxn>
                <a:cxn ang="0">
                  <a:pos x="87" y="262"/>
                </a:cxn>
                <a:cxn ang="0">
                  <a:pos x="98" y="254"/>
                </a:cxn>
                <a:cxn ang="0">
                  <a:pos x="108" y="247"/>
                </a:cxn>
                <a:cxn ang="0">
                  <a:pos x="108" y="0"/>
                </a:cxn>
                <a:cxn ang="0">
                  <a:pos x="96" y="7"/>
                </a:cxn>
                <a:cxn ang="0">
                  <a:pos x="84" y="14"/>
                </a:cxn>
                <a:cxn ang="0">
                  <a:pos x="72" y="21"/>
                </a:cxn>
                <a:cxn ang="0">
                  <a:pos x="58" y="27"/>
                </a:cxn>
                <a:cxn ang="0">
                  <a:pos x="44" y="34"/>
                </a:cxn>
                <a:cxn ang="0">
                  <a:pos x="30" y="41"/>
                </a:cxn>
                <a:cxn ang="0">
                  <a:pos x="16" y="46"/>
                </a:cxn>
                <a:cxn ang="0">
                  <a:pos x="0" y="53"/>
                </a:cxn>
              </a:cxnLst>
              <a:rect l="0" t="0" r="r" b="b"/>
              <a:pathLst>
                <a:path w="108" h="310">
                  <a:moveTo>
                    <a:pt x="0" y="53"/>
                  </a:moveTo>
                  <a:lnTo>
                    <a:pt x="0" y="310"/>
                  </a:lnTo>
                  <a:lnTo>
                    <a:pt x="18" y="301"/>
                  </a:lnTo>
                  <a:lnTo>
                    <a:pt x="33" y="294"/>
                  </a:lnTo>
                  <a:lnTo>
                    <a:pt x="47" y="285"/>
                  </a:lnTo>
                  <a:lnTo>
                    <a:pt x="61" y="278"/>
                  </a:lnTo>
                  <a:lnTo>
                    <a:pt x="75" y="269"/>
                  </a:lnTo>
                  <a:lnTo>
                    <a:pt x="87" y="262"/>
                  </a:lnTo>
                  <a:lnTo>
                    <a:pt x="98" y="254"/>
                  </a:lnTo>
                  <a:lnTo>
                    <a:pt x="108" y="247"/>
                  </a:lnTo>
                  <a:lnTo>
                    <a:pt x="108" y="0"/>
                  </a:lnTo>
                  <a:lnTo>
                    <a:pt x="96" y="7"/>
                  </a:lnTo>
                  <a:lnTo>
                    <a:pt x="84" y="14"/>
                  </a:lnTo>
                  <a:lnTo>
                    <a:pt x="72" y="21"/>
                  </a:lnTo>
                  <a:lnTo>
                    <a:pt x="58" y="27"/>
                  </a:lnTo>
                  <a:lnTo>
                    <a:pt x="44" y="34"/>
                  </a:lnTo>
                  <a:lnTo>
                    <a:pt x="30" y="41"/>
                  </a:lnTo>
                  <a:lnTo>
                    <a:pt x="16" y="46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29B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38" name="Freeform 94"/>
            <p:cNvSpPr>
              <a:spLocks/>
            </p:cNvSpPr>
            <p:nvPr/>
          </p:nvSpPr>
          <p:spPr bwMode="auto">
            <a:xfrm>
              <a:off x="1948" y="2010"/>
              <a:ext cx="575" cy="203"/>
            </a:xfrm>
            <a:custGeom>
              <a:avLst/>
              <a:gdLst/>
              <a:ahLst/>
              <a:cxnLst>
                <a:cxn ang="0">
                  <a:pos x="1151" y="65"/>
                </a:cxn>
                <a:cxn ang="0">
                  <a:pos x="1121" y="56"/>
                </a:cxn>
                <a:cxn ang="0">
                  <a:pos x="1092" y="47"/>
                </a:cxn>
                <a:cxn ang="0">
                  <a:pos x="1059" y="39"/>
                </a:cxn>
                <a:cxn ang="0">
                  <a:pos x="1025" y="32"/>
                </a:cxn>
                <a:cxn ang="0">
                  <a:pos x="990" y="23"/>
                </a:cxn>
                <a:cxn ang="0">
                  <a:pos x="954" y="16"/>
                </a:cxn>
                <a:cxn ang="0">
                  <a:pos x="915" y="7"/>
                </a:cxn>
                <a:cxn ang="0">
                  <a:pos x="875" y="0"/>
                </a:cxn>
                <a:cxn ang="0">
                  <a:pos x="877" y="26"/>
                </a:cxn>
                <a:cxn ang="0">
                  <a:pos x="877" y="53"/>
                </a:cxn>
                <a:cxn ang="0">
                  <a:pos x="877" y="79"/>
                </a:cxn>
                <a:cxn ang="0">
                  <a:pos x="877" y="107"/>
                </a:cxn>
                <a:cxn ang="0">
                  <a:pos x="877" y="124"/>
                </a:cxn>
                <a:cxn ang="0">
                  <a:pos x="863" y="135"/>
                </a:cxn>
                <a:cxn ang="0">
                  <a:pos x="858" y="138"/>
                </a:cxn>
                <a:cxn ang="0">
                  <a:pos x="845" y="147"/>
                </a:cxn>
                <a:cxn ang="0">
                  <a:pos x="826" y="159"/>
                </a:cxn>
                <a:cxn ang="0">
                  <a:pos x="800" y="175"/>
                </a:cxn>
                <a:cxn ang="0">
                  <a:pos x="769" y="192"/>
                </a:cxn>
                <a:cxn ang="0">
                  <a:pos x="730" y="213"/>
                </a:cxn>
                <a:cxn ang="0">
                  <a:pos x="685" y="234"/>
                </a:cxn>
                <a:cxn ang="0">
                  <a:pos x="634" y="257"/>
                </a:cxn>
                <a:cxn ang="0">
                  <a:pos x="577" y="280"/>
                </a:cxn>
                <a:cxn ang="0">
                  <a:pos x="514" y="302"/>
                </a:cxn>
                <a:cxn ang="0">
                  <a:pos x="444" y="323"/>
                </a:cxn>
                <a:cxn ang="0">
                  <a:pos x="367" y="344"/>
                </a:cxn>
                <a:cxn ang="0">
                  <a:pos x="285" y="362"/>
                </a:cxn>
                <a:cxn ang="0">
                  <a:pos x="196" y="379"/>
                </a:cxn>
                <a:cxn ang="0">
                  <a:pos x="102" y="391"/>
                </a:cxn>
                <a:cxn ang="0">
                  <a:pos x="0" y="402"/>
                </a:cxn>
                <a:cxn ang="0">
                  <a:pos x="16" y="402"/>
                </a:cxn>
                <a:cxn ang="0">
                  <a:pos x="32" y="404"/>
                </a:cxn>
                <a:cxn ang="0">
                  <a:pos x="48" y="404"/>
                </a:cxn>
                <a:cxn ang="0">
                  <a:pos x="63" y="404"/>
                </a:cxn>
                <a:cxn ang="0">
                  <a:pos x="79" y="405"/>
                </a:cxn>
                <a:cxn ang="0">
                  <a:pos x="95" y="405"/>
                </a:cxn>
                <a:cxn ang="0">
                  <a:pos x="110" y="405"/>
                </a:cxn>
                <a:cxn ang="0">
                  <a:pos x="126" y="405"/>
                </a:cxn>
                <a:cxn ang="0">
                  <a:pos x="226" y="404"/>
                </a:cxn>
                <a:cxn ang="0">
                  <a:pos x="322" y="398"/>
                </a:cxn>
                <a:cxn ang="0">
                  <a:pos x="414" y="390"/>
                </a:cxn>
                <a:cxn ang="0">
                  <a:pos x="503" y="379"/>
                </a:cxn>
                <a:cxn ang="0">
                  <a:pos x="589" y="365"/>
                </a:cxn>
                <a:cxn ang="0">
                  <a:pos x="671" y="348"/>
                </a:cxn>
                <a:cxn ang="0">
                  <a:pos x="746" y="329"/>
                </a:cxn>
                <a:cxn ang="0">
                  <a:pos x="818" y="308"/>
                </a:cxn>
                <a:cxn ang="0">
                  <a:pos x="884" y="283"/>
                </a:cxn>
                <a:cxn ang="0">
                  <a:pos x="943" y="257"/>
                </a:cxn>
                <a:cxn ang="0">
                  <a:pos x="997" y="229"/>
                </a:cxn>
                <a:cxn ang="0">
                  <a:pos x="1043" y="199"/>
                </a:cxn>
                <a:cxn ang="0">
                  <a:pos x="1081" y="168"/>
                </a:cxn>
                <a:cxn ang="0">
                  <a:pos x="1113" y="135"/>
                </a:cxn>
                <a:cxn ang="0">
                  <a:pos x="1137" y="100"/>
                </a:cxn>
                <a:cxn ang="0">
                  <a:pos x="1151" y="65"/>
                </a:cxn>
              </a:cxnLst>
              <a:rect l="0" t="0" r="r" b="b"/>
              <a:pathLst>
                <a:path w="1151" h="405">
                  <a:moveTo>
                    <a:pt x="1151" y="65"/>
                  </a:moveTo>
                  <a:lnTo>
                    <a:pt x="1121" y="56"/>
                  </a:lnTo>
                  <a:lnTo>
                    <a:pt x="1092" y="47"/>
                  </a:lnTo>
                  <a:lnTo>
                    <a:pt x="1059" y="39"/>
                  </a:lnTo>
                  <a:lnTo>
                    <a:pt x="1025" y="32"/>
                  </a:lnTo>
                  <a:lnTo>
                    <a:pt x="990" y="23"/>
                  </a:lnTo>
                  <a:lnTo>
                    <a:pt x="954" y="16"/>
                  </a:lnTo>
                  <a:lnTo>
                    <a:pt x="915" y="7"/>
                  </a:lnTo>
                  <a:lnTo>
                    <a:pt x="875" y="0"/>
                  </a:lnTo>
                  <a:lnTo>
                    <a:pt x="877" y="26"/>
                  </a:lnTo>
                  <a:lnTo>
                    <a:pt x="877" y="53"/>
                  </a:lnTo>
                  <a:lnTo>
                    <a:pt x="877" y="79"/>
                  </a:lnTo>
                  <a:lnTo>
                    <a:pt x="877" y="107"/>
                  </a:lnTo>
                  <a:lnTo>
                    <a:pt x="877" y="124"/>
                  </a:lnTo>
                  <a:lnTo>
                    <a:pt x="863" y="135"/>
                  </a:lnTo>
                  <a:lnTo>
                    <a:pt x="858" y="138"/>
                  </a:lnTo>
                  <a:lnTo>
                    <a:pt x="845" y="147"/>
                  </a:lnTo>
                  <a:lnTo>
                    <a:pt x="826" y="159"/>
                  </a:lnTo>
                  <a:lnTo>
                    <a:pt x="800" y="175"/>
                  </a:lnTo>
                  <a:lnTo>
                    <a:pt x="769" y="192"/>
                  </a:lnTo>
                  <a:lnTo>
                    <a:pt x="730" y="213"/>
                  </a:lnTo>
                  <a:lnTo>
                    <a:pt x="685" y="234"/>
                  </a:lnTo>
                  <a:lnTo>
                    <a:pt x="634" y="257"/>
                  </a:lnTo>
                  <a:lnTo>
                    <a:pt x="577" y="280"/>
                  </a:lnTo>
                  <a:lnTo>
                    <a:pt x="514" y="302"/>
                  </a:lnTo>
                  <a:lnTo>
                    <a:pt x="444" y="323"/>
                  </a:lnTo>
                  <a:lnTo>
                    <a:pt x="367" y="344"/>
                  </a:lnTo>
                  <a:lnTo>
                    <a:pt x="285" y="362"/>
                  </a:lnTo>
                  <a:lnTo>
                    <a:pt x="196" y="379"/>
                  </a:lnTo>
                  <a:lnTo>
                    <a:pt x="102" y="391"/>
                  </a:lnTo>
                  <a:lnTo>
                    <a:pt x="0" y="402"/>
                  </a:lnTo>
                  <a:lnTo>
                    <a:pt x="16" y="402"/>
                  </a:lnTo>
                  <a:lnTo>
                    <a:pt x="32" y="404"/>
                  </a:lnTo>
                  <a:lnTo>
                    <a:pt x="48" y="404"/>
                  </a:lnTo>
                  <a:lnTo>
                    <a:pt x="63" y="404"/>
                  </a:lnTo>
                  <a:lnTo>
                    <a:pt x="79" y="405"/>
                  </a:lnTo>
                  <a:lnTo>
                    <a:pt x="95" y="405"/>
                  </a:lnTo>
                  <a:lnTo>
                    <a:pt x="110" y="405"/>
                  </a:lnTo>
                  <a:lnTo>
                    <a:pt x="126" y="405"/>
                  </a:lnTo>
                  <a:lnTo>
                    <a:pt x="226" y="404"/>
                  </a:lnTo>
                  <a:lnTo>
                    <a:pt x="322" y="398"/>
                  </a:lnTo>
                  <a:lnTo>
                    <a:pt x="414" y="390"/>
                  </a:lnTo>
                  <a:lnTo>
                    <a:pt x="503" y="379"/>
                  </a:lnTo>
                  <a:lnTo>
                    <a:pt x="589" y="365"/>
                  </a:lnTo>
                  <a:lnTo>
                    <a:pt x="671" y="348"/>
                  </a:lnTo>
                  <a:lnTo>
                    <a:pt x="746" y="329"/>
                  </a:lnTo>
                  <a:lnTo>
                    <a:pt x="818" y="308"/>
                  </a:lnTo>
                  <a:lnTo>
                    <a:pt x="884" y="283"/>
                  </a:lnTo>
                  <a:lnTo>
                    <a:pt x="943" y="257"/>
                  </a:lnTo>
                  <a:lnTo>
                    <a:pt x="997" y="229"/>
                  </a:lnTo>
                  <a:lnTo>
                    <a:pt x="1043" y="199"/>
                  </a:lnTo>
                  <a:lnTo>
                    <a:pt x="1081" y="168"/>
                  </a:lnTo>
                  <a:lnTo>
                    <a:pt x="1113" y="135"/>
                  </a:lnTo>
                  <a:lnTo>
                    <a:pt x="1137" y="100"/>
                  </a:lnTo>
                  <a:lnTo>
                    <a:pt x="1151" y="65"/>
                  </a:lnTo>
                  <a:close/>
                </a:path>
              </a:pathLst>
            </a:custGeom>
            <a:solidFill>
              <a:srgbClr val="93A8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39" name="Freeform 95"/>
            <p:cNvSpPr>
              <a:spLocks/>
            </p:cNvSpPr>
            <p:nvPr/>
          </p:nvSpPr>
          <p:spPr bwMode="auto">
            <a:xfrm>
              <a:off x="2267" y="2690"/>
              <a:ext cx="38" cy="38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53" y="71"/>
                </a:cxn>
                <a:cxn ang="0">
                  <a:pos x="65" y="64"/>
                </a:cxn>
                <a:cxn ang="0">
                  <a:pos x="72" y="52"/>
                </a:cxn>
                <a:cxn ang="0">
                  <a:pos x="76" y="38"/>
                </a:cxn>
                <a:cxn ang="0">
                  <a:pos x="72" y="22"/>
                </a:cxn>
                <a:cxn ang="0">
                  <a:pos x="65" y="10"/>
                </a:cxn>
                <a:cxn ang="0">
                  <a:pos x="53" y="3"/>
                </a:cxn>
                <a:cxn ang="0">
                  <a:pos x="39" y="0"/>
                </a:cxn>
                <a:cxn ang="0">
                  <a:pos x="25" y="3"/>
                </a:cxn>
                <a:cxn ang="0">
                  <a:pos x="13" y="10"/>
                </a:cxn>
                <a:cxn ang="0">
                  <a:pos x="4" y="22"/>
                </a:cxn>
                <a:cxn ang="0">
                  <a:pos x="0" y="38"/>
                </a:cxn>
                <a:cxn ang="0">
                  <a:pos x="4" y="52"/>
                </a:cxn>
                <a:cxn ang="0">
                  <a:pos x="13" y="64"/>
                </a:cxn>
                <a:cxn ang="0">
                  <a:pos x="25" y="71"/>
                </a:cxn>
                <a:cxn ang="0">
                  <a:pos x="39" y="75"/>
                </a:cxn>
              </a:cxnLst>
              <a:rect l="0" t="0" r="r" b="b"/>
              <a:pathLst>
                <a:path w="76" h="75">
                  <a:moveTo>
                    <a:pt x="39" y="75"/>
                  </a:moveTo>
                  <a:lnTo>
                    <a:pt x="53" y="71"/>
                  </a:lnTo>
                  <a:lnTo>
                    <a:pt x="65" y="64"/>
                  </a:lnTo>
                  <a:lnTo>
                    <a:pt x="72" y="52"/>
                  </a:lnTo>
                  <a:lnTo>
                    <a:pt x="76" y="38"/>
                  </a:lnTo>
                  <a:lnTo>
                    <a:pt x="72" y="22"/>
                  </a:lnTo>
                  <a:lnTo>
                    <a:pt x="65" y="10"/>
                  </a:lnTo>
                  <a:lnTo>
                    <a:pt x="53" y="3"/>
                  </a:lnTo>
                  <a:lnTo>
                    <a:pt x="39" y="0"/>
                  </a:lnTo>
                  <a:lnTo>
                    <a:pt x="25" y="3"/>
                  </a:lnTo>
                  <a:lnTo>
                    <a:pt x="13" y="10"/>
                  </a:lnTo>
                  <a:lnTo>
                    <a:pt x="4" y="22"/>
                  </a:lnTo>
                  <a:lnTo>
                    <a:pt x="0" y="38"/>
                  </a:lnTo>
                  <a:lnTo>
                    <a:pt x="4" y="52"/>
                  </a:lnTo>
                  <a:lnTo>
                    <a:pt x="13" y="64"/>
                  </a:lnTo>
                  <a:lnTo>
                    <a:pt x="25" y="71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4444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40" name="Freeform 96"/>
            <p:cNvSpPr>
              <a:spLocks/>
            </p:cNvSpPr>
            <p:nvPr/>
          </p:nvSpPr>
          <p:spPr bwMode="auto">
            <a:xfrm>
              <a:off x="2230" y="2685"/>
              <a:ext cx="156" cy="128"/>
            </a:xfrm>
            <a:custGeom>
              <a:avLst/>
              <a:gdLst/>
              <a:ahLst/>
              <a:cxnLst>
                <a:cxn ang="0">
                  <a:pos x="302" y="0"/>
                </a:cxn>
                <a:cxn ang="0">
                  <a:pos x="302" y="6"/>
                </a:cxn>
                <a:cxn ang="0">
                  <a:pos x="304" y="11"/>
                </a:cxn>
                <a:cxn ang="0">
                  <a:pos x="304" y="16"/>
                </a:cxn>
                <a:cxn ang="0">
                  <a:pos x="304" y="21"/>
                </a:cxn>
                <a:cxn ang="0">
                  <a:pos x="301" y="65"/>
                </a:cxn>
                <a:cxn ang="0">
                  <a:pos x="287" y="105"/>
                </a:cxn>
                <a:cxn ang="0">
                  <a:pos x="268" y="142"/>
                </a:cxn>
                <a:cxn ang="0">
                  <a:pos x="241" y="173"/>
                </a:cxn>
                <a:cxn ang="0">
                  <a:pos x="210" y="199"/>
                </a:cxn>
                <a:cxn ang="0">
                  <a:pos x="173" y="219"/>
                </a:cxn>
                <a:cxn ang="0">
                  <a:pos x="133" y="233"/>
                </a:cxn>
                <a:cxn ang="0">
                  <a:pos x="89" y="236"/>
                </a:cxn>
                <a:cxn ang="0">
                  <a:pos x="77" y="236"/>
                </a:cxn>
                <a:cxn ang="0">
                  <a:pos x="67" y="234"/>
                </a:cxn>
                <a:cxn ang="0">
                  <a:pos x="54" y="233"/>
                </a:cxn>
                <a:cxn ang="0">
                  <a:pos x="44" y="231"/>
                </a:cxn>
                <a:cxn ang="0">
                  <a:pos x="32" y="229"/>
                </a:cxn>
                <a:cxn ang="0">
                  <a:pos x="21" y="226"/>
                </a:cxn>
                <a:cxn ang="0">
                  <a:pos x="11" y="220"/>
                </a:cxn>
                <a:cxn ang="0">
                  <a:pos x="0" y="217"/>
                </a:cxn>
                <a:cxn ang="0">
                  <a:pos x="13" y="226"/>
                </a:cxn>
                <a:cxn ang="0">
                  <a:pos x="27" y="233"/>
                </a:cxn>
                <a:cxn ang="0">
                  <a:pos x="41" y="240"/>
                </a:cxn>
                <a:cxn ang="0">
                  <a:pos x="54" y="245"/>
                </a:cxn>
                <a:cxn ang="0">
                  <a:pos x="70" y="250"/>
                </a:cxn>
                <a:cxn ang="0">
                  <a:pos x="86" y="254"/>
                </a:cxn>
                <a:cxn ang="0">
                  <a:pos x="102" y="255"/>
                </a:cxn>
                <a:cxn ang="0">
                  <a:pos x="117" y="255"/>
                </a:cxn>
                <a:cxn ang="0">
                  <a:pos x="158" y="252"/>
                </a:cxn>
                <a:cxn ang="0">
                  <a:pos x="194" y="240"/>
                </a:cxn>
                <a:cxn ang="0">
                  <a:pos x="227" y="222"/>
                </a:cxn>
                <a:cxn ang="0">
                  <a:pos x="255" y="199"/>
                </a:cxn>
                <a:cxn ang="0">
                  <a:pos x="280" y="170"/>
                </a:cxn>
                <a:cxn ang="0">
                  <a:pos x="297" y="137"/>
                </a:cxn>
                <a:cxn ang="0">
                  <a:pos x="309" y="102"/>
                </a:cxn>
                <a:cxn ang="0">
                  <a:pos x="313" y="61"/>
                </a:cxn>
                <a:cxn ang="0">
                  <a:pos x="313" y="46"/>
                </a:cxn>
                <a:cxn ang="0">
                  <a:pos x="311" y="30"/>
                </a:cxn>
                <a:cxn ang="0">
                  <a:pos x="308" y="14"/>
                </a:cxn>
                <a:cxn ang="0">
                  <a:pos x="302" y="0"/>
                </a:cxn>
              </a:cxnLst>
              <a:rect l="0" t="0" r="r" b="b"/>
              <a:pathLst>
                <a:path w="313" h="255">
                  <a:moveTo>
                    <a:pt x="302" y="0"/>
                  </a:moveTo>
                  <a:lnTo>
                    <a:pt x="302" y="6"/>
                  </a:lnTo>
                  <a:lnTo>
                    <a:pt x="304" y="11"/>
                  </a:lnTo>
                  <a:lnTo>
                    <a:pt x="304" y="16"/>
                  </a:lnTo>
                  <a:lnTo>
                    <a:pt x="304" y="21"/>
                  </a:lnTo>
                  <a:lnTo>
                    <a:pt x="301" y="65"/>
                  </a:lnTo>
                  <a:lnTo>
                    <a:pt x="287" y="105"/>
                  </a:lnTo>
                  <a:lnTo>
                    <a:pt x="268" y="142"/>
                  </a:lnTo>
                  <a:lnTo>
                    <a:pt x="241" y="173"/>
                  </a:lnTo>
                  <a:lnTo>
                    <a:pt x="210" y="199"/>
                  </a:lnTo>
                  <a:lnTo>
                    <a:pt x="173" y="219"/>
                  </a:lnTo>
                  <a:lnTo>
                    <a:pt x="133" y="233"/>
                  </a:lnTo>
                  <a:lnTo>
                    <a:pt x="89" y="236"/>
                  </a:lnTo>
                  <a:lnTo>
                    <a:pt x="77" y="236"/>
                  </a:lnTo>
                  <a:lnTo>
                    <a:pt x="67" y="234"/>
                  </a:lnTo>
                  <a:lnTo>
                    <a:pt x="54" y="233"/>
                  </a:lnTo>
                  <a:lnTo>
                    <a:pt x="44" y="231"/>
                  </a:lnTo>
                  <a:lnTo>
                    <a:pt x="32" y="229"/>
                  </a:lnTo>
                  <a:lnTo>
                    <a:pt x="21" y="226"/>
                  </a:lnTo>
                  <a:lnTo>
                    <a:pt x="11" y="220"/>
                  </a:lnTo>
                  <a:lnTo>
                    <a:pt x="0" y="217"/>
                  </a:lnTo>
                  <a:lnTo>
                    <a:pt x="13" y="226"/>
                  </a:lnTo>
                  <a:lnTo>
                    <a:pt x="27" y="233"/>
                  </a:lnTo>
                  <a:lnTo>
                    <a:pt x="41" y="240"/>
                  </a:lnTo>
                  <a:lnTo>
                    <a:pt x="54" y="245"/>
                  </a:lnTo>
                  <a:lnTo>
                    <a:pt x="70" y="250"/>
                  </a:lnTo>
                  <a:lnTo>
                    <a:pt x="86" y="254"/>
                  </a:lnTo>
                  <a:lnTo>
                    <a:pt x="102" y="255"/>
                  </a:lnTo>
                  <a:lnTo>
                    <a:pt x="117" y="255"/>
                  </a:lnTo>
                  <a:lnTo>
                    <a:pt x="158" y="252"/>
                  </a:lnTo>
                  <a:lnTo>
                    <a:pt x="194" y="240"/>
                  </a:lnTo>
                  <a:lnTo>
                    <a:pt x="227" y="222"/>
                  </a:lnTo>
                  <a:lnTo>
                    <a:pt x="255" y="199"/>
                  </a:lnTo>
                  <a:lnTo>
                    <a:pt x="280" y="170"/>
                  </a:lnTo>
                  <a:lnTo>
                    <a:pt x="297" y="137"/>
                  </a:lnTo>
                  <a:lnTo>
                    <a:pt x="309" y="102"/>
                  </a:lnTo>
                  <a:lnTo>
                    <a:pt x="313" y="61"/>
                  </a:lnTo>
                  <a:lnTo>
                    <a:pt x="313" y="46"/>
                  </a:lnTo>
                  <a:lnTo>
                    <a:pt x="311" y="30"/>
                  </a:lnTo>
                  <a:lnTo>
                    <a:pt x="308" y="14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rgbClr val="4444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41" name="Freeform 97"/>
            <p:cNvSpPr>
              <a:spLocks/>
            </p:cNvSpPr>
            <p:nvPr/>
          </p:nvSpPr>
          <p:spPr bwMode="auto">
            <a:xfrm>
              <a:off x="2046" y="1510"/>
              <a:ext cx="127" cy="108"/>
            </a:xfrm>
            <a:custGeom>
              <a:avLst/>
              <a:gdLst/>
              <a:ahLst/>
              <a:cxnLst>
                <a:cxn ang="0">
                  <a:pos x="129" y="20"/>
                </a:cxn>
                <a:cxn ang="0">
                  <a:pos x="122" y="15"/>
                </a:cxn>
                <a:cxn ang="0">
                  <a:pos x="117" y="10"/>
                </a:cxn>
                <a:cxn ang="0">
                  <a:pos x="111" y="5"/>
                </a:cxn>
                <a:cxn ang="0">
                  <a:pos x="106" y="0"/>
                </a:cxn>
                <a:cxn ang="0">
                  <a:pos x="0" y="38"/>
                </a:cxn>
                <a:cxn ang="0">
                  <a:pos x="8" y="47"/>
                </a:cxn>
                <a:cxn ang="0">
                  <a:pos x="19" y="55"/>
                </a:cxn>
                <a:cxn ang="0">
                  <a:pos x="28" y="64"/>
                </a:cxn>
                <a:cxn ang="0">
                  <a:pos x="36" y="73"/>
                </a:cxn>
                <a:cxn ang="0">
                  <a:pos x="52" y="89"/>
                </a:cxn>
                <a:cxn ang="0">
                  <a:pos x="68" y="106"/>
                </a:cxn>
                <a:cxn ang="0">
                  <a:pos x="82" y="124"/>
                </a:cxn>
                <a:cxn ang="0">
                  <a:pos x="97" y="141"/>
                </a:cxn>
                <a:cxn ang="0">
                  <a:pos x="111" y="158"/>
                </a:cxn>
                <a:cxn ang="0">
                  <a:pos x="125" y="178"/>
                </a:cxn>
                <a:cxn ang="0">
                  <a:pos x="138" y="197"/>
                </a:cxn>
                <a:cxn ang="0">
                  <a:pos x="152" y="216"/>
                </a:cxn>
                <a:cxn ang="0">
                  <a:pos x="253" y="179"/>
                </a:cxn>
                <a:cxn ang="0">
                  <a:pos x="239" y="158"/>
                </a:cxn>
                <a:cxn ang="0">
                  <a:pos x="225" y="137"/>
                </a:cxn>
                <a:cxn ang="0">
                  <a:pos x="209" y="117"/>
                </a:cxn>
                <a:cxn ang="0">
                  <a:pos x="193" y="96"/>
                </a:cxn>
                <a:cxn ang="0">
                  <a:pos x="178" y="76"/>
                </a:cxn>
                <a:cxn ang="0">
                  <a:pos x="162" y="57"/>
                </a:cxn>
                <a:cxn ang="0">
                  <a:pos x="146" y="38"/>
                </a:cxn>
                <a:cxn ang="0">
                  <a:pos x="129" y="20"/>
                </a:cxn>
              </a:cxnLst>
              <a:rect l="0" t="0" r="r" b="b"/>
              <a:pathLst>
                <a:path w="253" h="216">
                  <a:moveTo>
                    <a:pt x="129" y="20"/>
                  </a:moveTo>
                  <a:lnTo>
                    <a:pt x="122" y="15"/>
                  </a:lnTo>
                  <a:lnTo>
                    <a:pt x="117" y="10"/>
                  </a:lnTo>
                  <a:lnTo>
                    <a:pt x="111" y="5"/>
                  </a:lnTo>
                  <a:lnTo>
                    <a:pt x="106" y="0"/>
                  </a:lnTo>
                  <a:lnTo>
                    <a:pt x="0" y="38"/>
                  </a:lnTo>
                  <a:lnTo>
                    <a:pt x="8" y="47"/>
                  </a:lnTo>
                  <a:lnTo>
                    <a:pt x="19" y="55"/>
                  </a:lnTo>
                  <a:lnTo>
                    <a:pt x="28" y="64"/>
                  </a:lnTo>
                  <a:lnTo>
                    <a:pt x="36" y="73"/>
                  </a:lnTo>
                  <a:lnTo>
                    <a:pt x="52" y="89"/>
                  </a:lnTo>
                  <a:lnTo>
                    <a:pt x="68" y="106"/>
                  </a:lnTo>
                  <a:lnTo>
                    <a:pt x="82" y="124"/>
                  </a:lnTo>
                  <a:lnTo>
                    <a:pt x="97" y="141"/>
                  </a:lnTo>
                  <a:lnTo>
                    <a:pt x="111" y="158"/>
                  </a:lnTo>
                  <a:lnTo>
                    <a:pt x="125" y="178"/>
                  </a:lnTo>
                  <a:lnTo>
                    <a:pt x="138" y="197"/>
                  </a:lnTo>
                  <a:lnTo>
                    <a:pt x="152" y="216"/>
                  </a:lnTo>
                  <a:lnTo>
                    <a:pt x="253" y="179"/>
                  </a:lnTo>
                  <a:lnTo>
                    <a:pt x="239" y="158"/>
                  </a:lnTo>
                  <a:lnTo>
                    <a:pt x="225" y="137"/>
                  </a:lnTo>
                  <a:lnTo>
                    <a:pt x="209" y="117"/>
                  </a:lnTo>
                  <a:lnTo>
                    <a:pt x="193" y="96"/>
                  </a:lnTo>
                  <a:lnTo>
                    <a:pt x="178" y="76"/>
                  </a:lnTo>
                  <a:lnTo>
                    <a:pt x="162" y="57"/>
                  </a:lnTo>
                  <a:lnTo>
                    <a:pt x="146" y="38"/>
                  </a:lnTo>
                  <a:lnTo>
                    <a:pt x="129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42" name="Freeform 98"/>
            <p:cNvSpPr>
              <a:spLocks/>
            </p:cNvSpPr>
            <p:nvPr/>
          </p:nvSpPr>
          <p:spPr bwMode="auto">
            <a:xfrm>
              <a:off x="1675" y="1401"/>
              <a:ext cx="395" cy="102"/>
            </a:xfrm>
            <a:custGeom>
              <a:avLst/>
              <a:gdLst/>
              <a:ahLst/>
              <a:cxnLst>
                <a:cxn ang="0">
                  <a:pos x="361" y="0"/>
                </a:cxn>
                <a:cxn ang="0">
                  <a:pos x="338" y="0"/>
                </a:cxn>
                <a:cxn ang="0">
                  <a:pos x="314" y="2"/>
                </a:cxn>
                <a:cxn ang="0">
                  <a:pos x="291" y="3"/>
                </a:cxn>
                <a:cxn ang="0">
                  <a:pos x="267" y="7"/>
                </a:cxn>
                <a:cxn ang="0">
                  <a:pos x="244" y="10"/>
                </a:cxn>
                <a:cxn ang="0">
                  <a:pos x="221" y="16"/>
                </a:cxn>
                <a:cxn ang="0">
                  <a:pos x="199" y="21"/>
                </a:cxn>
                <a:cxn ang="0">
                  <a:pos x="176" y="28"/>
                </a:cxn>
                <a:cxn ang="0">
                  <a:pos x="153" y="37"/>
                </a:cxn>
                <a:cxn ang="0">
                  <a:pos x="131" y="44"/>
                </a:cxn>
                <a:cxn ang="0">
                  <a:pos x="108" y="54"/>
                </a:cxn>
                <a:cxn ang="0">
                  <a:pos x="87" y="63"/>
                </a:cxn>
                <a:cxn ang="0">
                  <a:pos x="64" y="73"/>
                </a:cxn>
                <a:cxn ang="0">
                  <a:pos x="43" y="86"/>
                </a:cxn>
                <a:cxn ang="0">
                  <a:pos x="21" y="98"/>
                </a:cxn>
                <a:cxn ang="0">
                  <a:pos x="0" y="112"/>
                </a:cxn>
                <a:cxn ang="0">
                  <a:pos x="33" y="98"/>
                </a:cxn>
                <a:cxn ang="0">
                  <a:pos x="66" y="86"/>
                </a:cxn>
                <a:cxn ang="0">
                  <a:pos x="99" y="75"/>
                </a:cxn>
                <a:cxn ang="0">
                  <a:pos x="132" y="66"/>
                </a:cxn>
                <a:cxn ang="0">
                  <a:pos x="165" y="59"/>
                </a:cxn>
                <a:cxn ang="0">
                  <a:pos x="200" y="54"/>
                </a:cxn>
                <a:cxn ang="0">
                  <a:pos x="234" y="52"/>
                </a:cxn>
                <a:cxn ang="0">
                  <a:pos x="268" y="51"/>
                </a:cxn>
                <a:cxn ang="0">
                  <a:pos x="295" y="51"/>
                </a:cxn>
                <a:cxn ang="0">
                  <a:pos x="323" y="52"/>
                </a:cxn>
                <a:cxn ang="0">
                  <a:pos x="349" y="56"/>
                </a:cxn>
                <a:cxn ang="0">
                  <a:pos x="375" y="61"/>
                </a:cxn>
                <a:cxn ang="0">
                  <a:pos x="401" y="66"/>
                </a:cxn>
                <a:cxn ang="0">
                  <a:pos x="427" y="72"/>
                </a:cxn>
                <a:cxn ang="0">
                  <a:pos x="454" y="80"/>
                </a:cxn>
                <a:cxn ang="0">
                  <a:pos x="480" y="89"/>
                </a:cxn>
                <a:cxn ang="0">
                  <a:pos x="506" y="99"/>
                </a:cxn>
                <a:cxn ang="0">
                  <a:pos x="532" y="110"/>
                </a:cxn>
                <a:cxn ang="0">
                  <a:pos x="557" y="124"/>
                </a:cxn>
                <a:cxn ang="0">
                  <a:pos x="583" y="136"/>
                </a:cxn>
                <a:cxn ang="0">
                  <a:pos x="607" y="152"/>
                </a:cxn>
                <a:cxn ang="0">
                  <a:pos x="632" y="168"/>
                </a:cxn>
                <a:cxn ang="0">
                  <a:pos x="656" y="185"/>
                </a:cxn>
                <a:cxn ang="0">
                  <a:pos x="681" y="203"/>
                </a:cxn>
                <a:cxn ang="0">
                  <a:pos x="789" y="162"/>
                </a:cxn>
                <a:cxn ang="0">
                  <a:pos x="764" y="143"/>
                </a:cxn>
                <a:cxn ang="0">
                  <a:pos x="738" y="124"/>
                </a:cxn>
                <a:cxn ang="0">
                  <a:pos x="714" y="108"/>
                </a:cxn>
                <a:cxn ang="0">
                  <a:pos x="688" y="92"/>
                </a:cxn>
                <a:cxn ang="0">
                  <a:pos x="661" y="77"/>
                </a:cxn>
                <a:cxn ang="0">
                  <a:pos x="635" y="65"/>
                </a:cxn>
                <a:cxn ang="0">
                  <a:pos x="609" y="52"/>
                </a:cxn>
                <a:cxn ang="0">
                  <a:pos x="583" y="42"/>
                </a:cxn>
                <a:cxn ang="0">
                  <a:pos x="555" y="31"/>
                </a:cxn>
                <a:cxn ang="0">
                  <a:pos x="529" y="23"/>
                </a:cxn>
                <a:cxn ang="0">
                  <a:pos x="501" y="16"/>
                </a:cxn>
                <a:cxn ang="0">
                  <a:pos x="473" y="10"/>
                </a:cxn>
                <a:cxn ang="0">
                  <a:pos x="445" y="5"/>
                </a:cxn>
                <a:cxn ang="0">
                  <a:pos x="417" y="2"/>
                </a:cxn>
                <a:cxn ang="0">
                  <a:pos x="389" y="0"/>
                </a:cxn>
                <a:cxn ang="0">
                  <a:pos x="361" y="0"/>
                </a:cxn>
              </a:cxnLst>
              <a:rect l="0" t="0" r="r" b="b"/>
              <a:pathLst>
                <a:path w="789" h="203">
                  <a:moveTo>
                    <a:pt x="361" y="0"/>
                  </a:moveTo>
                  <a:lnTo>
                    <a:pt x="338" y="0"/>
                  </a:lnTo>
                  <a:lnTo>
                    <a:pt x="314" y="2"/>
                  </a:lnTo>
                  <a:lnTo>
                    <a:pt x="291" y="3"/>
                  </a:lnTo>
                  <a:lnTo>
                    <a:pt x="267" y="7"/>
                  </a:lnTo>
                  <a:lnTo>
                    <a:pt x="244" y="10"/>
                  </a:lnTo>
                  <a:lnTo>
                    <a:pt x="221" y="16"/>
                  </a:lnTo>
                  <a:lnTo>
                    <a:pt x="199" y="21"/>
                  </a:lnTo>
                  <a:lnTo>
                    <a:pt x="176" y="28"/>
                  </a:lnTo>
                  <a:lnTo>
                    <a:pt x="153" y="37"/>
                  </a:lnTo>
                  <a:lnTo>
                    <a:pt x="131" y="44"/>
                  </a:lnTo>
                  <a:lnTo>
                    <a:pt x="108" y="54"/>
                  </a:lnTo>
                  <a:lnTo>
                    <a:pt x="87" y="63"/>
                  </a:lnTo>
                  <a:lnTo>
                    <a:pt x="64" y="73"/>
                  </a:lnTo>
                  <a:lnTo>
                    <a:pt x="43" y="86"/>
                  </a:lnTo>
                  <a:lnTo>
                    <a:pt x="21" y="98"/>
                  </a:lnTo>
                  <a:lnTo>
                    <a:pt x="0" y="112"/>
                  </a:lnTo>
                  <a:lnTo>
                    <a:pt x="33" y="98"/>
                  </a:lnTo>
                  <a:lnTo>
                    <a:pt x="66" y="86"/>
                  </a:lnTo>
                  <a:lnTo>
                    <a:pt x="99" y="75"/>
                  </a:lnTo>
                  <a:lnTo>
                    <a:pt x="132" y="66"/>
                  </a:lnTo>
                  <a:lnTo>
                    <a:pt x="165" y="59"/>
                  </a:lnTo>
                  <a:lnTo>
                    <a:pt x="200" y="54"/>
                  </a:lnTo>
                  <a:lnTo>
                    <a:pt x="234" y="52"/>
                  </a:lnTo>
                  <a:lnTo>
                    <a:pt x="268" y="51"/>
                  </a:lnTo>
                  <a:lnTo>
                    <a:pt x="295" y="51"/>
                  </a:lnTo>
                  <a:lnTo>
                    <a:pt x="323" y="52"/>
                  </a:lnTo>
                  <a:lnTo>
                    <a:pt x="349" y="56"/>
                  </a:lnTo>
                  <a:lnTo>
                    <a:pt x="375" y="61"/>
                  </a:lnTo>
                  <a:lnTo>
                    <a:pt x="401" y="66"/>
                  </a:lnTo>
                  <a:lnTo>
                    <a:pt x="427" y="72"/>
                  </a:lnTo>
                  <a:lnTo>
                    <a:pt x="454" y="80"/>
                  </a:lnTo>
                  <a:lnTo>
                    <a:pt x="480" y="89"/>
                  </a:lnTo>
                  <a:lnTo>
                    <a:pt x="506" y="99"/>
                  </a:lnTo>
                  <a:lnTo>
                    <a:pt x="532" y="110"/>
                  </a:lnTo>
                  <a:lnTo>
                    <a:pt x="557" y="124"/>
                  </a:lnTo>
                  <a:lnTo>
                    <a:pt x="583" y="136"/>
                  </a:lnTo>
                  <a:lnTo>
                    <a:pt x="607" y="152"/>
                  </a:lnTo>
                  <a:lnTo>
                    <a:pt x="632" y="168"/>
                  </a:lnTo>
                  <a:lnTo>
                    <a:pt x="656" y="185"/>
                  </a:lnTo>
                  <a:lnTo>
                    <a:pt x="681" y="203"/>
                  </a:lnTo>
                  <a:lnTo>
                    <a:pt x="789" y="162"/>
                  </a:lnTo>
                  <a:lnTo>
                    <a:pt x="764" y="143"/>
                  </a:lnTo>
                  <a:lnTo>
                    <a:pt x="738" y="124"/>
                  </a:lnTo>
                  <a:lnTo>
                    <a:pt x="714" y="108"/>
                  </a:lnTo>
                  <a:lnTo>
                    <a:pt x="688" y="92"/>
                  </a:lnTo>
                  <a:lnTo>
                    <a:pt x="661" y="77"/>
                  </a:lnTo>
                  <a:lnTo>
                    <a:pt x="635" y="65"/>
                  </a:lnTo>
                  <a:lnTo>
                    <a:pt x="609" y="52"/>
                  </a:lnTo>
                  <a:lnTo>
                    <a:pt x="583" y="42"/>
                  </a:lnTo>
                  <a:lnTo>
                    <a:pt x="555" y="31"/>
                  </a:lnTo>
                  <a:lnTo>
                    <a:pt x="529" y="23"/>
                  </a:lnTo>
                  <a:lnTo>
                    <a:pt x="501" y="16"/>
                  </a:lnTo>
                  <a:lnTo>
                    <a:pt x="473" y="10"/>
                  </a:lnTo>
                  <a:lnTo>
                    <a:pt x="445" y="5"/>
                  </a:lnTo>
                  <a:lnTo>
                    <a:pt x="417" y="2"/>
                  </a:lnTo>
                  <a:lnTo>
                    <a:pt x="389" y="0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43" name="Freeform 99"/>
            <p:cNvSpPr>
              <a:spLocks/>
            </p:cNvSpPr>
            <p:nvPr/>
          </p:nvSpPr>
          <p:spPr bwMode="auto">
            <a:xfrm>
              <a:off x="2142" y="1630"/>
              <a:ext cx="156" cy="44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49" y="125"/>
                </a:cxn>
                <a:cxn ang="0">
                  <a:pos x="93" y="221"/>
                </a:cxn>
                <a:cxn ang="0">
                  <a:pos x="129" y="321"/>
                </a:cxn>
                <a:cxn ang="0">
                  <a:pos x="161" y="426"/>
                </a:cxn>
                <a:cxn ang="0">
                  <a:pos x="185" y="534"/>
                </a:cxn>
                <a:cxn ang="0">
                  <a:pos x="204" y="644"/>
                </a:cxn>
                <a:cxn ang="0">
                  <a:pos x="215" y="759"/>
                </a:cxn>
                <a:cxn ang="0">
                  <a:pos x="220" y="875"/>
                </a:cxn>
                <a:cxn ang="0">
                  <a:pos x="217" y="878"/>
                </a:cxn>
                <a:cxn ang="0">
                  <a:pos x="211" y="880"/>
                </a:cxn>
                <a:cxn ang="0">
                  <a:pos x="206" y="883"/>
                </a:cxn>
                <a:cxn ang="0">
                  <a:pos x="201" y="887"/>
                </a:cxn>
                <a:cxn ang="0">
                  <a:pos x="220" y="876"/>
                </a:cxn>
                <a:cxn ang="0">
                  <a:pos x="239" y="866"/>
                </a:cxn>
                <a:cxn ang="0">
                  <a:pos x="255" y="857"/>
                </a:cxn>
                <a:cxn ang="0">
                  <a:pos x="271" y="848"/>
                </a:cxn>
                <a:cxn ang="0">
                  <a:pos x="283" y="841"/>
                </a:cxn>
                <a:cxn ang="0">
                  <a:pos x="295" y="833"/>
                </a:cxn>
                <a:cxn ang="0">
                  <a:pos x="304" y="827"/>
                </a:cxn>
                <a:cxn ang="0">
                  <a:pos x="313" y="822"/>
                </a:cxn>
                <a:cxn ang="0">
                  <a:pos x="307" y="709"/>
                </a:cxn>
                <a:cxn ang="0">
                  <a:pos x="297" y="597"/>
                </a:cxn>
                <a:cxn ang="0">
                  <a:pos x="279" y="489"/>
                </a:cxn>
                <a:cxn ang="0">
                  <a:pos x="255" y="382"/>
                </a:cxn>
                <a:cxn ang="0">
                  <a:pos x="225" y="281"/>
                </a:cxn>
                <a:cxn ang="0">
                  <a:pos x="190" y="181"/>
                </a:cxn>
                <a:cxn ang="0">
                  <a:pos x="148" y="89"/>
                </a:cxn>
                <a:cxn ang="0">
                  <a:pos x="101" y="0"/>
                </a:cxn>
                <a:cxn ang="0">
                  <a:pos x="0" y="36"/>
                </a:cxn>
              </a:cxnLst>
              <a:rect l="0" t="0" r="r" b="b"/>
              <a:pathLst>
                <a:path w="313" h="887">
                  <a:moveTo>
                    <a:pt x="0" y="36"/>
                  </a:moveTo>
                  <a:lnTo>
                    <a:pt x="49" y="125"/>
                  </a:lnTo>
                  <a:lnTo>
                    <a:pt x="93" y="221"/>
                  </a:lnTo>
                  <a:lnTo>
                    <a:pt x="129" y="321"/>
                  </a:lnTo>
                  <a:lnTo>
                    <a:pt x="161" y="426"/>
                  </a:lnTo>
                  <a:lnTo>
                    <a:pt x="185" y="534"/>
                  </a:lnTo>
                  <a:lnTo>
                    <a:pt x="204" y="644"/>
                  </a:lnTo>
                  <a:lnTo>
                    <a:pt x="215" y="759"/>
                  </a:lnTo>
                  <a:lnTo>
                    <a:pt x="220" y="875"/>
                  </a:lnTo>
                  <a:lnTo>
                    <a:pt x="217" y="878"/>
                  </a:lnTo>
                  <a:lnTo>
                    <a:pt x="211" y="880"/>
                  </a:lnTo>
                  <a:lnTo>
                    <a:pt x="206" y="883"/>
                  </a:lnTo>
                  <a:lnTo>
                    <a:pt x="201" y="887"/>
                  </a:lnTo>
                  <a:lnTo>
                    <a:pt x="220" y="876"/>
                  </a:lnTo>
                  <a:lnTo>
                    <a:pt x="239" y="866"/>
                  </a:lnTo>
                  <a:lnTo>
                    <a:pt x="255" y="857"/>
                  </a:lnTo>
                  <a:lnTo>
                    <a:pt x="271" y="848"/>
                  </a:lnTo>
                  <a:lnTo>
                    <a:pt x="283" y="841"/>
                  </a:lnTo>
                  <a:lnTo>
                    <a:pt x="295" y="833"/>
                  </a:lnTo>
                  <a:lnTo>
                    <a:pt x="304" y="827"/>
                  </a:lnTo>
                  <a:lnTo>
                    <a:pt x="313" y="822"/>
                  </a:lnTo>
                  <a:lnTo>
                    <a:pt x="307" y="709"/>
                  </a:lnTo>
                  <a:lnTo>
                    <a:pt x="297" y="597"/>
                  </a:lnTo>
                  <a:lnTo>
                    <a:pt x="279" y="489"/>
                  </a:lnTo>
                  <a:lnTo>
                    <a:pt x="255" y="382"/>
                  </a:lnTo>
                  <a:lnTo>
                    <a:pt x="225" y="281"/>
                  </a:lnTo>
                  <a:lnTo>
                    <a:pt x="190" y="181"/>
                  </a:lnTo>
                  <a:lnTo>
                    <a:pt x="148" y="89"/>
                  </a:lnTo>
                  <a:lnTo>
                    <a:pt x="101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44" name="Freeform 100"/>
            <p:cNvSpPr>
              <a:spLocks/>
            </p:cNvSpPr>
            <p:nvPr/>
          </p:nvSpPr>
          <p:spPr bwMode="auto">
            <a:xfrm>
              <a:off x="2344" y="1337"/>
              <a:ext cx="105" cy="177"/>
            </a:xfrm>
            <a:custGeom>
              <a:avLst/>
              <a:gdLst/>
              <a:ahLst/>
              <a:cxnLst>
                <a:cxn ang="0">
                  <a:pos x="210" y="56"/>
                </a:cxn>
                <a:cxn ang="0">
                  <a:pos x="0" y="354"/>
                </a:cxn>
                <a:cxn ang="0">
                  <a:pos x="56" y="0"/>
                </a:cxn>
                <a:cxn ang="0">
                  <a:pos x="210" y="56"/>
                </a:cxn>
              </a:cxnLst>
              <a:rect l="0" t="0" r="r" b="b"/>
              <a:pathLst>
                <a:path w="210" h="354">
                  <a:moveTo>
                    <a:pt x="210" y="56"/>
                  </a:moveTo>
                  <a:lnTo>
                    <a:pt x="0" y="354"/>
                  </a:lnTo>
                  <a:lnTo>
                    <a:pt x="56" y="0"/>
                  </a:lnTo>
                  <a:lnTo>
                    <a:pt x="210" y="56"/>
                  </a:lnTo>
                  <a:close/>
                </a:path>
              </a:pathLst>
            </a:custGeom>
            <a:solidFill>
              <a:srgbClr val="FF1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45" name="Freeform 101"/>
            <p:cNvSpPr>
              <a:spLocks/>
            </p:cNvSpPr>
            <p:nvPr/>
          </p:nvSpPr>
          <p:spPr bwMode="auto">
            <a:xfrm>
              <a:off x="2397" y="1489"/>
              <a:ext cx="178" cy="114"/>
            </a:xfrm>
            <a:custGeom>
              <a:avLst/>
              <a:gdLst/>
              <a:ahLst/>
              <a:cxnLst>
                <a:cxn ang="0">
                  <a:pos x="354" y="143"/>
                </a:cxn>
                <a:cxn ang="0">
                  <a:pos x="0" y="228"/>
                </a:cxn>
                <a:cxn ang="0">
                  <a:pos x="276" y="0"/>
                </a:cxn>
                <a:cxn ang="0">
                  <a:pos x="354" y="143"/>
                </a:cxn>
              </a:cxnLst>
              <a:rect l="0" t="0" r="r" b="b"/>
              <a:pathLst>
                <a:path w="354" h="228">
                  <a:moveTo>
                    <a:pt x="354" y="143"/>
                  </a:moveTo>
                  <a:lnTo>
                    <a:pt x="0" y="228"/>
                  </a:lnTo>
                  <a:lnTo>
                    <a:pt x="276" y="0"/>
                  </a:lnTo>
                  <a:lnTo>
                    <a:pt x="354" y="143"/>
                  </a:lnTo>
                  <a:close/>
                </a:path>
              </a:pathLst>
            </a:custGeom>
            <a:solidFill>
              <a:srgbClr val="FF1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46" name="Freeform 102"/>
            <p:cNvSpPr>
              <a:spLocks/>
            </p:cNvSpPr>
            <p:nvPr/>
          </p:nvSpPr>
          <p:spPr bwMode="auto">
            <a:xfrm>
              <a:off x="2418" y="1706"/>
              <a:ext cx="178" cy="102"/>
            </a:xfrm>
            <a:custGeom>
              <a:avLst/>
              <a:gdLst/>
              <a:ahLst/>
              <a:cxnLst>
                <a:cxn ang="0">
                  <a:pos x="303" y="203"/>
                </a:cxn>
                <a:cxn ang="0">
                  <a:pos x="0" y="0"/>
                </a:cxn>
                <a:cxn ang="0">
                  <a:pos x="356" y="48"/>
                </a:cxn>
                <a:cxn ang="0">
                  <a:pos x="303" y="203"/>
                </a:cxn>
              </a:cxnLst>
              <a:rect l="0" t="0" r="r" b="b"/>
              <a:pathLst>
                <a:path w="356" h="203">
                  <a:moveTo>
                    <a:pt x="303" y="203"/>
                  </a:moveTo>
                  <a:lnTo>
                    <a:pt x="0" y="0"/>
                  </a:lnTo>
                  <a:lnTo>
                    <a:pt x="356" y="48"/>
                  </a:lnTo>
                  <a:lnTo>
                    <a:pt x="303" y="203"/>
                  </a:lnTo>
                  <a:close/>
                </a:path>
              </a:pathLst>
            </a:custGeom>
            <a:solidFill>
              <a:srgbClr val="FF1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47" name="Freeform 103"/>
            <p:cNvSpPr>
              <a:spLocks/>
            </p:cNvSpPr>
            <p:nvPr/>
          </p:nvSpPr>
          <p:spPr bwMode="auto">
            <a:xfrm>
              <a:off x="1164" y="2109"/>
              <a:ext cx="39" cy="23"/>
            </a:xfrm>
            <a:custGeom>
              <a:avLst/>
              <a:gdLst/>
              <a:ahLst/>
              <a:cxnLst>
                <a:cxn ang="0">
                  <a:pos x="39" y="47"/>
                </a:cxn>
                <a:cxn ang="0">
                  <a:pos x="54" y="45"/>
                </a:cxn>
                <a:cxn ang="0">
                  <a:pos x="67" y="40"/>
                </a:cxn>
                <a:cxn ang="0">
                  <a:pos x="75" y="33"/>
                </a:cxn>
                <a:cxn ang="0">
                  <a:pos x="79" y="24"/>
                </a:cxn>
                <a:cxn ang="0">
                  <a:pos x="75" y="14"/>
                </a:cxn>
                <a:cxn ang="0">
                  <a:pos x="67" y="7"/>
                </a:cxn>
                <a:cxn ang="0">
                  <a:pos x="54" y="1"/>
                </a:cxn>
                <a:cxn ang="0">
                  <a:pos x="39" y="0"/>
                </a:cxn>
                <a:cxn ang="0">
                  <a:pos x="25" y="1"/>
                </a:cxn>
                <a:cxn ang="0">
                  <a:pos x="13" y="7"/>
                </a:cxn>
                <a:cxn ang="0">
                  <a:pos x="4" y="14"/>
                </a:cxn>
                <a:cxn ang="0">
                  <a:pos x="0" y="24"/>
                </a:cxn>
                <a:cxn ang="0">
                  <a:pos x="4" y="33"/>
                </a:cxn>
                <a:cxn ang="0">
                  <a:pos x="13" y="40"/>
                </a:cxn>
                <a:cxn ang="0">
                  <a:pos x="25" y="45"/>
                </a:cxn>
                <a:cxn ang="0">
                  <a:pos x="39" y="47"/>
                </a:cxn>
              </a:cxnLst>
              <a:rect l="0" t="0" r="r" b="b"/>
              <a:pathLst>
                <a:path w="79" h="47">
                  <a:moveTo>
                    <a:pt x="39" y="47"/>
                  </a:moveTo>
                  <a:lnTo>
                    <a:pt x="54" y="45"/>
                  </a:lnTo>
                  <a:lnTo>
                    <a:pt x="67" y="40"/>
                  </a:lnTo>
                  <a:lnTo>
                    <a:pt x="75" y="33"/>
                  </a:lnTo>
                  <a:lnTo>
                    <a:pt x="79" y="24"/>
                  </a:lnTo>
                  <a:lnTo>
                    <a:pt x="75" y="14"/>
                  </a:lnTo>
                  <a:lnTo>
                    <a:pt x="67" y="7"/>
                  </a:lnTo>
                  <a:lnTo>
                    <a:pt x="54" y="1"/>
                  </a:lnTo>
                  <a:lnTo>
                    <a:pt x="39" y="0"/>
                  </a:lnTo>
                  <a:lnTo>
                    <a:pt x="25" y="1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4"/>
                  </a:lnTo>
                  <a:lnTo>
                    <a:pt x="4" y="33"/>
                  </a:lnTo>
                  <a:lnTo>
                    <a:pt x="13" y="40"/>
                  </a:lnTo>
                  <a:lnTo>
                    <a:pt x="25" y="45"/>
                  </a:lnTo>
                  <a:lnTo>
                    <a:pt x="39" y="47"/>
                  </a:lnTo>
                  <a:close/>
                </a:path>
              </a:pathLst>
            </a:custGeom>
            <a:solidFill>
              <a:srgbClr val="829B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48" name="Freeform 104"/>
            <p:cNvSpPr>
              <a:spLocks/>
            </p:cNvSpPr>
            <p:nvPr/>
          </p:nvSpPr>
          <p:spPr bwMode="auto">
            <a:xfrm>
              <a:off x="1414" y="2206"/>
              <a:ext cx="40" cy="22"/>
            </a:xfrm>
            <a:custGeom>
              <a:avLst/>
              <a:gdLst/>
              <a:ahLst/>
              <a:cxnLst>
                <a:cxn ang="0">
                  <a:pos x="39" y="46"/>
                </a:cxn>
                <a:cxn ang="0">
                  <a:pos x="55" y="44"/>
                </a:cxn>
                <a:cxn ang="0">
                  <a:pos x="67" y="39"/>
                </a:cxn>
                <a:cxn ang="0">
                  <a:pos x="76" y="32"/>
                </a:cxn>
                <a:cxn ang="0">
                  <a:pos x="79" y="23"/>
                </a:cxn>
                <a:cxn ang="0">
                  <a:pos x="76" y="14"/>
                </a:cxn>
                <a:cxn ang="0">
                  <a:pos x="67" y="6"/>
                </a:cxn>
                <a:cxn ang="0">
                  <a:pos x="55" y="2"/>
                </a:cxn>
                <a:cxn ang="0">
                  <a:pos x="39" y="0"/>
                </a:cxn>
                <a:cxn ang="0">
                  <a:pos x="25" y="2"/>
                </a:cxn>
                <a:cxn ang="0">
                  <a:pos x="13" y="6"/>
                </a:cxn>
                <a:cxn ang="0">
                  <a:pos x="4" y="14"/>
                </a:cxn>
                <a:cxn ang="0">
                  <a:pos x="0" y="23"/>
                </a:cxn>
                <a:cxn ang="0">
                  <a:pos x="4" y="32"/>
                </a:cxn>
                <a:cxn ang="0">
                  <a:pos x="13" y="39"/>
                </a:cxn>
                <a:cxn ang="0">
                  <a:pos x="25" y="44"/>
                </a:cxn>
                <a:cxn ang="0">
                  <a:pos x="39" y="46"/>
                </a:cxn>
              </a:cxnLst>
              <a:rect l="0" t="0" r="r" b="b"/>
              <a:pathLst>
                <a:path w="79" h="46">
                  <a:moveTo>
                    <a:pt x="39" y="46"/>
                  </a:moveTo>
                  <a:lnTo>
                    <a:pt x="55" y="44"/>
                  </a:lnTo>
                  <a:lnTo>
                    <a:pt x="67" y="39"/>
                  </a:lnTo>
                  <a:lnTo>
                    <a:pt x="76" y="32"/>
                  </a:lnTo>
                  <a:lnTo>
                    <a:pt x="79" y="23"/>
                  </a:lnTo>
                  <a:lnTo>
                    <a:pt x="76" y="14"/>
                  </a:lnTo>
                  <a:lnTo>
                    <a:pt x="67" y="6"/>
                  </a:lnTo>
                  <a:lnTo>
                    <a:pt x="55" y="2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6"/>
                  </a:lnTo>
                  <a:lnTo>
                    <a:pt x="4" y="14"/>
                  </a:lnTo>
                  <a:lnTo>
                    <a:pt x="0" y="23"/>
                  </a:lnTo>
                  <a:lnTo>
                    <a:pt x="4" y="32"/>
                  </a:lnTo>
                  <a:lnTo>
                    <a:pt x="13" y="39"/>
                  </a:lnTo>
                  <a:lnTo>
                    <a:pt x="25" y="44"/>
                  </a:lnTo>
                  <a:lnTo>
                    <a:pt x="39" y="46"/>
                  </a:lnTo>
                  <a:close/>
                </a:path>
              </a:pathLst>
            </a:custGeom>
            <a:solidFill>
              <a:srgbClr val="829B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49" name="Freeform 105"/>
            <p:cNvSpPr>
              <a:spLocks/>
            </p:cNvSpPr>
            <p:nvPr/>
          </p:nvSpPr>
          <p:spPr bwMode="auto">
            <a:xfrm>
              <a:off x="1794" y="2249"/>
              <a:ext cx="40" cy="24"/>
            </a:xfrm>
            <a:custGeom>
              <a:avLst/>
              <a:gdLst/>
              <a:ahLst/>
              <a:cxnLst>
                <a:cxn ang="0">
                  <a:pos x="40" y="47"/>
                </a:cxn>
                <a:cxn ang="0">
                  <a:pos x="56" y="45"/>
                </a:cxn>
                <a:cxn ang="0">
                  <a:pos x="68" y="40"/>
                </a:cxn>
                <a:cxn ang="0">
                  <a:pos x="77" y="33"/>
                </a:cxn>
                <a:cxn ang="0">
                  <a:pos x="80" y="24"/>
                </a:cxn>
                <a:cxn ang="0">
                  <a:pos x="77" y="14"/>
                </a:cxn>
                <a:cxn ang="0">
                  <a:pos x="68" y="7"/>
                </a:cxn>
                <a:cxn ang="0">
                  <a:pos x="56" y="2"/>
                </a:cxn>
                <a:cxn ang="0">
                  <a:pos x="40" y="0"/>
                </a:cxn>
                <a:cxn ang="0">
                  <a:pos x="24" y="2"/>
                </a:cxn>
                <a:cxn ang="0">
                  <a:pos x="12" y="7"/>
                </a:cxn>
                <a:cxn ang="0">
                  <a:pos x="4" y="14"/>
                </a:cxn>
                <a:cxn ang="0">
                  <a:pos x="0" y="24"/>
                </a:cxn>
                <a:cxn ang="0">
                  <a:pos x="4" y="33"/>
                </a:cxn>
                <a:cxn ang="0">
                  <a:pos x="12" y="40"/>
                </a:cxn>
                <a:cxn ang="0">
                  <a:pos x="24" y="45"/>
                </a:cxn>
                <a:cxn ang="0">
                  <a:pos x="40" y="47"/>
                </a:cxn>
              </a:cxnLst>
              <a:rect l="0" t="0" r="r" b="b"/>
              <a:pathLst>
                <a:path w="80" h="47">
                  <a:moveTo>
                    <a:pt x="40" y="47"/>
                  </a:moveTo>
                  <a:lnTo>
                    <a:pt x="56" y="45"/>
                  </a:lnTo>
                  <a:lnTo>
                    <a:pt x="68" y="40"/>
                  </a:lnTo>
                  <a:lnTo>
                    <a:pt x="77" y="33"/>
                  </a:lnTo>
                  <a:lnTo>
                    <a:pt x="80" y="24"/>
                  </a:lnTo>
                  <a:lnTo>
                    <a:pt x="77" y="14"/>
                  </a:lnTo>
                  <a:lnTo>
                    <a:pt x="68" y="7"/>
                  </a:lnTo>
                  <a:lnTo>
                    <a:pt x="56" y="2"/>
                  </a:lnTo>
                  <a:lnTo>
                    <a:pt x="40" y="0"/>
                  </a:lnTo>
                  <a:lnTo>
                    <a:pt x="24" y="2"/>
                  </a:lnTo>
                  <a:lnTo>
                    <a:pt x="12" y="7"/>
                  </a:lnTo>
                  <a:lnTo>
                    <a:pt x="4" y="14"/>
                  </a:lnTo>
                  <a:lnTo>
                    <a:pt x="0" y="24"/>
                  </a:lnTo>
                  <a:lnTo>
                    <a:pt x="4" y="33"/>
                  </a:lnTo>
                  <a:lnTo>
                    <a:pt x="12" y="40"/>
                  </a:lnTo>
                  <a:lnTo>
                    <a:pt x="24" y="45"/>
                  </a:lnTo>
                  <a:lnTo>
                    <a:pt x="40" y="47"/>
                  </a:lnTo>
                  <a:close/>
                </a:path>
              </a:pathLst>
            </a:custGeom>
            <a:solidFill>
              <a:srgbClr val="829B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0" name="Freeform 106"/>
            <p:cNvSpPr>
              <a:spLocks/>
            </p:cNvSpPr>
            <p:nvPr/>
          </p:nvSpPr>
          <p:spPr bwMode="auto">
            <a:xfrm>
              <a:off x="2192" y="2216"/>
              <a:ext cx="39" cy="23"/>
            </a:xfrm>
            <a:custGeom>
              <a:avLst/>
              <a:gdLst/>
              <a:ahLst/>
              <a:cxnLst>
                <a:cxn ang="0">
                  <a:pos x="40" y="46"/>
                </a:cxn>
                <a:cxn ang="0">
                  <a:pos x="56" y="44"/>
                </a:cxn>
                <a:cxn ang="0">
                  <a:pos x="68" y="39"/>
                </a:cxn>
                <a:cxn ang="0">
                  <a:pos x="75" y="32"/>
                </a:cxn>
                <a:cxn ang="0">
                  <a:pos x="79" y="23"/>
                </a:cxn>
                <a:cxn ang="0">
                  <a:pos x="75" y="14"/>
                </a:cxn>
                <a:cxn ang="0">
                  <a:pos x="68" y="7"/>
                </a:cxn>
                <a:cxn ang="0">
                  <a:pos x="56" y="2"/>
                </a:cxn>
                <a:cxn ang="0">
                  <a:pos x="40" y="0"/>
                </a:cxn>
                <a:cxn ang="0">
                  <a:pos x="25" y="2"/>
                </a:cxn>
                <a:cxn ang="0">
                  <a:pos x="13" y="7"/>
                </a:cxn>
                <a:cxn ang="0">
                  <a:pos x="4" y="14"/>
                </a:cxn>
                <a:cxn ang="0">
                  <a:pos x="0" y="23"/>
                </a:cxn>
                <a:cxn ang="0">
                  <a:pos x="4" y="32"/>
                </a:cxn>
                <a:cxn ang="0">
                  <a:pos x="13" y="39"/>
                </a:cxn>
                <a:cxn ang="0">
                  <a:pos x="25" y="44"/>
                </a:cxn>
                <a:cxn ang="0">
                  <a:pos x="40" y="46"/>
                </a:cxn>
              </a:cxnLst>
              <a:rect l="0" t="0" r="r" b="b"/>
              <a:pathLst>
                <a:path w="79" h="46">
                  <a:moveTo>
                    <a:pt x="40" y="46"/>
                  </a:moveTo>
                  <a:lnTo>
                    <a:pt x="56" y="44"/>
                  </a:lnTo>
                  <a:lnTo>
                    <a:pt x="68" y="39"/>
                  </a:lnTo>
                  <a:lnTo>
                    <a:pt x="75" y="32"/>
                  </a:lnTo>
                  <a:lnTo>
                    <a:pt x="79" y="23"/>
                  </a:lnTo>
                  <a:lnTo>
                    <a:pt x="75" y="14"/>
                  </a:lnTo>
                  <a:lnTo>
                    <a:pt x="68" y="7"/>
                  </a:lnTo>
                  <a:lnTo>
                    <a:pt x="56" y="2"/>
                  </a:lnTo>
                  <a:lnTo>
                    <a:pt x="40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3"/>
                  </a:lnTo>
                  <a:lnTo>
                    <a:pt x="4" y="32"/>
                  </a:lnTo>
                  <a:lnTo>
                    <a:pt x="13" y="39"/>
                  </a:lnTo>
                  <a:lnTo>
                    <a:pt x="25" y="44"/>
                  </a:lnTo>
                  <a:lnTo>
                    <a:pt x="40" y="46"/>
                  </a:lnTo>
                  <a:close/>
                </a:path>
              </a:pathLst>
            </a:custGeom>
            <a:solidFill>
              <a:srgbClr val="829B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1" name="Freeform 107"/>
            <p:cNvSpPr>
              <a:spLocks/>
            </p:cNvSpPr>
            <p:nvPr/>
          </p:nvSpPr>
          <p:spPr bwMode="auto">
            <a:xfrm>
              <a:off x="2428" y="2121"/>
              <a:ext cx="39" cy="24"/>
            </a:xfrm>
            <a:custGeom>
              <a:avLst/>
              <a:gdLst/>
              <a:ahLst/>
              <a:cxnLst>
                <a:cxn ang="0">
                  <a:pos x="38" y="47"/>
                </a:cxn>
                <a:cxn ang="0">
                  <a:pos x="24" y="45"/>
                </a:cxn>
                <a:cxn ang="0">
                  <a:pos x="12" y="40"/>
                </a:cxn>
                <a:cxn ang="0">
                  <a:pos x="3" y="33"/>
                </a:cxn>
                <a:cxn ang="0">
                  <a:pos x="0" y="23"/>
                </a:cxn>
                <a:cxn ang="0">
                  <a:pos x="3" y="14"/>
                </a:cxn>
                <a:cxn ang="0">
                  <a:pos x="12" y="7"/>
                </a:cxn>
                <a:cxn ang="0">
                  <a:pos x="24" y="2"/>
                </a:cxn>
                <a:cxn ang="0">
                  <a:pos x="38" y="0"/>
                </a:cxn>
                <a:cxn ang="0">
                  <a:pos x="54" y="2"/>
                </a:cxn>
                <a:cxn ang="0">
                  <a:pos x="66" y="7"/>
                </a:cxn>
                <a:cxn ang="0">
                  <a:pos x="75" y="14"/>
                </a:cxn>
                <a:cxn ang="0">
                  <a:pos x="78" y="23"/>
                </a:cxn>
                <a:cxn ang="0">
                  <a:pos x="75" y="33"/>
                </a:cxn>
                <a:cxn ang="0">
                  <a:pos x="66" y="40"/>
                </a:cxn>
                <a:cxn ang="0">
                  <a:pos x="54" y="45"/>
                </a:cxn>
                <a:cxn ang="0">
                  <a:pos x="38" y="47"/>
                </a:cxn>
              </a:cxnLst>
              <a:rect l="0" t="0" r="r" b="b"/>
              <a:pathLst>
                <a:path w="78" h="47">
                  <a:moveTo>
                    <a:pt x="38" y="47"/>
                  </a:moveTo>
                  <a:lnTo>
                    <a:pt x="24" y="45"/>
                  </a:lnTo>
                  <a:lnTo>
                    <a:pt x="12" y="40"/>
                  </a:lnTo>
                  <a:lnTo>
                    <a:pt x="3" y="33"/>
                  </a:lnTo>
                  <a:lnTo>
                    <a:pt x="0" y="23"/>
                  </a:lnTo>
                  <a:lnTo>
                    <a:pt x="3" y="14"/>
                  </a:lnTo>
                  <a:lnTo>
                    <a:pt x="12" y="7"/>
                  </a:lnTo>
                  <a:lnTo>
                    <a:pt x="24" y="2"/>
                  </a:lnTo>
                  <a:lnTo>
                    <a:pt x="38" y="0"/>
                  </a:lnTo>
                  <a:lnTo>
                    <a:pt x="54" y="2"/>
                  </a:lnTo>
                  <a:lnTo>
                    <a:pt x="66" y="7"/>
                  </a:lnTo>
                  <a:lnTo>
                    <a:pt x="75" y="14"/>
                  </a:lnTo>
                  <a:lnTo>
                    <a:pt x="78" y="23"/>
                  </a:lnTo>
                  <a:lnTo>
                    <a:pt x="75" y="33"/>
                  </a:lnTo>
                  <a:lnTo>
                    <a:pt x="66" y="40"/>
                  </a:lnTo>
                  <a:lnTo>
                    <a:pt x="54" y="45"/>
                  </a:lnTo>
                  <a:lnTo>
                    <a:pt x="38" y="47"/>
                  </a:lnTo>
                  <a:close/>
                </a:path>
              </a:pathLst>
            </a:custGeom>
            <a:solidFill>
              <a:srgbClr val="829B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2" name="Freeform 108"/>
            <p:cNvSpPr>
              <a:spLocks/>
            </p:cNvSpPr>
            <p:nvPr/>
          </p:nvSpPr>
          <p:spPr bwMode="auto">
            <a:xfrm>
              <a:off x="1397" y="1544"/>
              <a:ext cx="171" cy="526"/>
            </a:xfrm>
            <a:custGeom>
              <a:avLst/>
              <a:gdLst/>
              <a:ahLst/>
              <a:cxnLst>
                <a:cxn ang="0">
                  <a:pos x="342" y="0"/>
                </a:cxn>
                <a:cxn ang="0">
                  <a:pos x="303" y="45"/>
                </a:cxn>
                <a:cxn ang="0">
                  <a:pos x="267" y="96"/>
                </a:cxn>
                <a:cxn ang="0">
                  <a:pos x="232" y="146"/>
                </a:cxn>
                <a:cxn ang="0">
                  <a:pos x="199" y="200"/>
                </a:cxn>
                <a:cxn ang="0">
                  <a:pos x="169" y="256"/>
                </a:cxn>
                <a:cxn ang="0">
                  <a:pos x="141" y="316"/>
                </a:cxn>
                <a:cxn ang="0">
                  <a:pos x="115" y="375"/>
                </a:cxn>
                <a:cxn ang="0">
                  <a:pos x="92" y="438"/>
                </a:cxn>
                <a:cxn ang="0">
                  <a:pos x="71" y="501"/>
                </a:cxn>
                <a:cxn ang="0">
                  <a:pos x="54" y="567"/>
                </a:cxn>
                <a:cxn ang="0">
                  <a:pos x="38" y="634"/>
                </a:cxn>
                <a:cxn ang="0">
                  <a:pos x="24" y="702"/>
                </a:cxn>
                <a:cxn ang="0">
                  <a:pos x="14" y="772"/>
                </a:cxn>
                <a:cxn ang="0">
                  <a:pos x="7" y="841"/>
                </a:cxn>
                <a:cxn ang="0">
                  <a:pos x="1" y="913"/>
                </a:cxn>
                <a:cxn ang="0">
                  <a:pos x="0" y="985"/>
                </a:cxn>
                <a:cxn ang="0">
                  <a:pos x="8" y="990"/>
                </a:cxn>
                <a:cxn ang="0">
                  <a:pos x="19" y="997"/>
                </a:cxn>
                <a:cxn ang="0">
                  <a:pos x="29" y="1004"/>
                </a:cxn>
                <a:cxn ang="0">
                  <a:pos x="45" y="1013"/>
                </a:cxn>
                <a:cxn ang="0">
                  <a:pos x="61" y="1021"/>
                </a:cxn>
                <a:cxn ang="0">
                  <a:pos x="78" y="1030"/>
                </a:cxn>
                <a:cxn ang="0">
                  <a:pos x="97" y="1041"/>
                </a:cxn>
                <a:cxn ang="0">
                  <a:pos x="120" y="1051"/>
                </a:cxn>
                <a:cxn ang="0">
                  <a:pos x="115" y="906"/>
                </a:cxn>
                <a:cxn ang="0">
                  <a:pos x="118" y="763"/>
                </a:cxn>
                <a:cxn ang="0">
                  <a:pos x="132" y="623"/>
                </a:cxn>
                <a:cxn ang="0">
                  <a:pos x="155" y="485"/>
                </a:cxn>
                <a:cxn ang="0">
                  <a:pos x="188" y="354"/>
                </a:cxn>
                <a:cxn ang="0">
                  <a:pos x="230" y="228"/>
                </a:cxn>
                <a:cxn ang="0">
                  <a:pos x="282" y="111"/>
                </a:cxn>
                <a:cxn ang="0">
                  <a:pos x="342" y="0"/>
                </a:cxn>
              </a:cxnLst>
              <a:rect l="0" t="0" r="r" b="b"/>
              <a:pathLst>
                <a:path w="342" h="1051">
                  <a:moveTo>
                    <a:pt x="342" y="0"/>
                  </a:moveTo>
                  <a:lnTo>
                    <a:pt x="303" y="45"/>
                  </a:lnTo>
                  <a:lnTo>
                    <a:pt x="267" y="96"/>
                  </a:lnTo>
                  <a:lnTo>
                    <a:pt x="232" y="146"/>
                  </a:lnTo>
                  <a:lnTo>
                    <a:pt x="199" y="200"/>
                  </a:lnTo>
                  <a:lnTo>
                    <a:pt x="169" y="256"/>
                  </a:lnTo>
                  <a:lnTo>
                    <a:pt x="141" y="316"/>
                  </a:lnTo>
                  <a:lnTo>
                    <a:pt x="115" y="375"/>
                  </a:lnTo>
                  <a:lnTo>
                    <a:pt x="92" y="438"/>
                  </a:lnTo>
                  <a:lnTo>
                    <a:pt x="71" y="501"/>
                  </a:lnTo>
                  <a:lnTo>
                    <a:pt x="54" y="567"/>
                  </a:lnTo>
                  <a:lnTo>
                    <a:pt x="38" y="634"/>
                  </a:lnTo>
                  <a:lnTo>
                    <a:pt x="24" y="702"/>
                  </a:lnTo>
                  <a:lnTo>
                    <a:pt x="14" y="772"/>
                  </a:lnTo>
                  <a:lnTo>
                    <a:pt x="7" y="841"/>
                  </a:lnTo>
                  <a:lnTo>
                    <a:pt x="1" y="913"/>
                  </a:lnTo>
                  <a:lnTo>
                    <a:pt x="0" y="985"/>
                  </a:lnTo>
                  <a:lnTo>
                    <a:pt x="8" y="990"/>
                  </a:lnTo>
                  <a:lnTo>
                    <a:pt x="19" y="997"/>
                  </a:lnTo>
                  <a:lnTo>
                    <a:pt x="29" y="1004"/>
                  </a:lnTo>
                  <a:lnTo>
                    <a:pt x="45" y="1013"/>
                  </a:lnTo>
                  <a:lnTo>
                    <a:pt x="61" y="1021"/>
                  </a:lnTo>
                  <a:lnTo>
                    <a:pt x="78" y="1030"/>
                  </a:lnTo>
                  <a:lnTo>
                    <a:pt x="97" y="1041"/>
                  </a:lnTo>
                  <a:lnTo>
                    <a:pt x="120" y="1051"/>
                  </a:lnTo>
                  <a:lnTo>
                    <a:pt x="115" y="906"/>
                  </a:lnTo>
                  <a:lnTo>
                    <a:pt x="118" y="763"/>
                  </a:lnTo>
                  <a:lnTo>
                    <a:pt x="132" y="623"/>
                  </a:lnTo>
                  <a:lnTo>
                    <a:pt x="155" y="485"/>
                  </a:lnTo>
                  <a:lnTo>
                    <a:pt x="188" y="354"/>
                  </a:lnTo>
                  <a:lnTo>
                    <a:pt x="230" y="228"/>
                  </a:lnTo>
                  <a:lnTo>
                    <a:pt x="282" y="111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3" name="Freeform 109"/>
            <p:cNvSpPr>
              <a:spLocks/>
            </p:cNvSpPr>
            <p:nvPr/>
          </p:nvSpPr>
          <p:spPr bwMode="auto">
            <a:xfrm>
              <a:off x="1607" y="1588"/>
              <a:ext cx="452" cy="501"/>
            </a:xfrm>
            <a:custGeom>
              <a:avLst/>
              <a:gdLst/>
              <a:ahLst/>
              <a:cxnLst>
                <a:cxn ang="0">
                  <a:pos x="474" y="1000"/>
                </a:cxn>
                <a:cxn ang="0">
                  <a:pos x="515" y="995"/>
                </a:cxn>
                <a:cxn ang="0">
                  <a:pos x="556" y="988"/>
                </a:cxn>
                <a:cxn ang="0">
                  <a:pos x="596" y="974"/>
                </a:cxn>
                <a:cxn ang="0">
                  <a:pos x="634" y="959"/>
                </a:cxn>
                <a:cxn ang="0">
                  <a:pos x="671" y="938"/>
                </a:cxn>
                <a:cxn ang="0">
                  <a:pos x="706" y="915"/>
                </a:cxn>
                <a:cxn ang="0">
                  <a:pos x="739" y="887"/>
                </a:cxn>
                <a:cxn ang="0">
                  <a:pos x="788" y="835"/>
                </a:cxn>
                <a:cxn ang="0">
                  <a:pos x="844" y="749"/>
                </a:cxn>
                <a:cxn ang="0">
                  <a:pos x="882" y="655"/>
                </a:cxn>
                <a:cxn ang="0">
                  <a:pos x="903" y="553"/>
                </a:cxn>
                <a:cxn ang="0">
                  <a:pos x="903" y="449"/>
                </a:cxn>
                <a:cxn ang="0">
                  <a:pos x="882" y="345"/>
                </a:cxn>
                <a:cxn ang="0">
                  <a:pos x="844" y="251"/>
                </a:cxn>
                <a:cxn ang="0">
                  <a:pos x="788" y="166"/>
                </a:cxn>
                <a:cxn ang="0">
                  <a:pos x="739" y="113"/>
                </a:cxn>
                <a:cxn ang="0">
                  <a:pos x="706" y="85"/>
                </a:cxn>
                <a:cxn ang="0">
                  <a:pos x="671" y="63"/>
                </a:cxn>
                <a:cxn ang="0">
                  <a:pos x="634" y="42"/>
                </a:cxn>
                <a:cxn ang="0">
                  <a:pos x="596" y="26"/>
                </a:cxn>
                <a:cxn ang="0">
                  <a:pos x="556" y="12"/>
                </a:cxn>
                <a:cxn ang="0">
                  <a:pos x="515" y="5"/>
                </a:cxn>
                <a:cxn ang="0">
                  <a:pos x="474" y="0"/>
                </a:cxn>
                <a:cxn ang="0">
                  <a:pos x="407" y="1"/>
                </a:cxn>
                <a:cxn ang="0">
                  <a:pos x="318" y="22"/>
                </a:cxn>
                <a:cxn ang="0">
                  <a:pos x="238" y="61"/>
                </a:cxn>
                <a:cxn ang="0">
                  <a:pos x="165" y="115"/>
                </a:cxn>
                <a:cxn ang="0">
                  <a:pos x="103" y="183"/>
                </a:cxn>
                <a:cxn ang="0">
                  <a:pos x="55" y="262"/>
                </a:cxn>
                <a:cxn ang="0">
                  <a:pos x="21" y="352"/>
                </a:cxn>
                <a:cxn ang="0">
                  <a:pos x="2" y="450"/>
                </a:cxn>
                <a:cxn ang="0">
                  <a:pos x="2" y="553"/>
                </a:cxn>
                <a:cxn ang="0">
                  <a:pos x="23" y="655"/>
                </a:cxn>
                <a:cxn ang="0">
                  <a:pos x="60" y="749"/>
                </a:cxn>
                <a:cxn ang="0">
                  <a:pos x="116" y="835"/>
                </a:cxn>
                <a:cxn ang="0">
                  <a:pos x="165" y="887"/>
                </a:cxn>
                <a:cxn ang="0">
                  <a:pos x="198" y="915"/>
                </a:cxn>
                <a:cxn ang="0">
                  <a:pos x="234" y="938"/>
                </a:cxn>
                <a:cxn ang="0">
                  <a:pos x="271" y="959"/>
                </a:cxn>
                <a:cxn ang="0">
                  <a:pos x="309" y="974"/>
                </a:cxn>
                <a:cxn ang="0">
                  <a:pos x="350" y="988"/>
                </a:cxn>
                <a:cxn ang="0">
                  <a:pos x="390" y="995"/>
                </a:cxn>
                <a:cxn ang="0">
                  <a:pos x="432" y="1000"/>
                </a:cxn>
              </a:cxnLst>
              <a:rect l="0" t="0" r="r" b="b"/>
              <a:pathLst>
                <a:path w="905" h="1000">
                  <a:moveTo>
                    <a:pt x="453" y="1000"/>
                  </a:moveTo>
                  <a:lnTo>
                    <a:pt x="474" y="1000"/>
                  </a:lnTo>
                  <a:lnTo>
                    <a:pt x="495" y="999"/>
                  </a:lnTo>
                  <a:lnTo>
                    <a:pt x="515" y="995"/>
                  </a:lnTo>
                  <a:lnTo>
                    <a:pt x="535" y="992"/>
                  </a:lnTo>
                  <a:lnTo>
                    <a:pt x="556" y="988"/>
                  </a:lnTo>
                  <a:lnTo>
                    <a:pt x="575" y="981"/>
                  </a:lnTo>
                  <a:lnTo>
                    <a:pt x="596" y="974"/>
                  </a:lnTo>
                  <a:lnTo>
                    <a:pt x="615" y="967"/>
                  </a:lnTo>
                  <a:lnTo>
                    <a:pt x="634" y="959"/>
                  </a:lnTo>
                  <a:lnTo>
                    <a:pt x="652" y="950"/>
                  </a:lnTo>
                  <a:lnTo>
                    <a:pt x="671" y="938"/>
                  </a:lnTo>
                  <a:lnTo>
                    <a:pt x="688" y="927"/>
                  </a:lnTo>
                  <a:lnTo>
                    <a:pt x="706" y="915"/>
                  </a:lnTo>
                  <a:lnTo>
                    <a:pt x="723" y="901"/>
                  </a:lnTo>
                  <a:lnTo>
                    <a:pt x="739" y="887"/>
                  </a:lnTo>
                  <a:lnTo>
                    <a:pt x="755" y="871"/>
                  </a:lnTo>
                  <a:lnTo>
                    <a:pt x="788" y="835"/>
                  </a:lnTo>
                  <a:lnTo>
                    <a:pt x="819" y="793"/>
                  </a:lnTo>
                  <a:lnTo>
                    <a:pt x="844" y="749"/>
                  </a:lnTo>
                  <a:lnTo>
                    <a:pt x="866" y="704"/>
                  </a:lnTo>
                  <a:lnTo>
                    <a:pt x="882" y="655"/>
                  </a:lnTo>
                  <a:lnTo>
                    <a:pt x="894" y="604"/>
                  </a:lnTo>
                  <a:lnTo>
                    <a:pt x="903" y="553"/>
                  </a:lnTo>
                  <a:lnTo>
                    <a:pt x="905" y="501"/>
                  </a:lnTo>
                  <a:lnTo>
                    <a:pt x="903" y="449"/>
                  </a:lnTo>
                  <a:lnTo>
                    <a:pt x="894" y="396"/>
                  </a:lnTo>
                  <a:lnTo>
                    <a:pt x="882" y="345"/>
                  </a:lnTo>
                  <a:lnTo>
                    <a:pt x="866" y="297"/>
                  </a:lnTo>
                  <a:lnTo>
                    <a:pt x="844" y="251"/>
                  </a:lnTo>
                  <a:lnTo>
                    <a:pt x="819" y="208"/>
                  </a:lnTo>
                  <a:lnTo>
                    <a:pt x="788" y="166"/>
                  </a:lnTo>
                  <a:lnTo>
                    <a:pt x="755" y="129"/>
                  </a:lnTo>
                  <a:lnTo>
                    <a:pt x="739" y="113"/>
                  </a:lnTo>
                  <a:lnTo>
                    <a:pt x="723" y="99"/>
                  </a:lnTo>
                  <a:lnTo>
                    <a:pt x="706" y="85"/>
                  </a:lnTo>
                  <a:lnTo>
                    <a:pt x="688" y="73"/>
                  </a:lnTo>
                  <a:lnTo>
                    <a:pt x="671" y="63"/>
                  </a:lnTo>
                  <a:lnTo>
                    <a:pt x="652" y="50"/>
                  </a:lnTo>
                  <a:lnTo>
                    <a:pt x="634" y="42"/>
                  </a:lnTo>
                  <a:lnTo>
                    <a:pt x="615" y="33"/>
                  </a:lnTo>
                  <a:lnTo>
                    <a:pt x="596" y="26"/>
                  </a:lnTo>
                  <a:lnTo>
                    <a:pt x="575" y="19"/>
                  </a:lnTo>
                  <a:lnTo>
                    <a:pt x="556" y="12"/>
                  </a:lnTo>
                  <a:lnTo>
                    <a:pt x="535" y="8"/>
                  </a:lnTo>
                  <a:lnTo>
                    <a:pt x="515" y="5"/>
                  </a:lnTo>
                  <a:lnTo>
                    <a:pt x="495" y="1"/>
                  </a:lnTo>
                  <a:lnTo>
                    <a:pt x="474" y="0"/>
                  </a:lnTo>
                  <a:lnTo>
                    <a:pt x="453" y="0"/>
                  </a:lnTo>
                  <a:lnTo>
                    <a:pt x="407" y="1"/>
                  </a:lnTo>
                  <a:lnTo>
                    <a:pt x="362" y="10"/>
                  </a:lnTo>
                  <a:lnTo>
                    <a:pt x="318" y="22"/>
                  </a:lnTo>
                  <a:lnTo>
                    <a:pt x="276" y="40"/>
                  </a:lnTo>
                  <a:lnTo>
                    <a:pt x="238" y="61"/>
                  </a:lnTo>
                  <a:lnTo>
                    <a:pt x="199" y="85"/>
                  </a:lnTo>
                  <a:lnTo>
                    <a:pt x="165" y="115"/>
                  </a:lnTo>
                  <a:lnTo>
                    <a:pt x="133" y="146"/>
                  </a:lnTo>
                  <a:lnTo>
                    <a:pt x="103" y="183"/>
                  </a:lnTo>
                  <a:lnTo>
                    <a:pt x="77" y="221"/>
                  </a:lnTo>
                  <a:lnTo>
                    <a:pt x="55" y="262"/>
                  </a:lnTo>
                  <a:lnTo>
                    <a:pt x="35" y="305"/>
                  </a:lnTo>
                  <a:lnTo>
                    <a:pt x="21" y="352"/>
                  </a:lnTo>
                  <a:lnTo>
                    <a:pt x="9" y="400"/>
                  </a:lnTo>
                  <a:lnTo>
                    <a:pt x="2" y="450"/>
                  </a:lnTo>
                  <a:lnTo>
                    <a:pt x="0" y="501"/>
                  </a:lnTo>
                  <a:lnTo>
                    <a:pt x="2" y="553"/>
                  </a:lnTo>
                  <a:lnTo>
                    <a:pt x="11" y="604"/>
                  </a:lnTo>
                  <a:lnTo>
                    <a:pt x="23" y="655"/>
                  </a:lnTo>
                  <a:lnTo>
                    <a:pt x="39" y="704"/>
                  </a:lnTo>
                  <a:lnTo>
                    <a:pt x="60" y="749"/>
                  </a:lnTo>
                  <a:lnTo>
                    <a:pt x="86" y="793"/>
                  </a:lnTo>
                  <a:lnTo>
                    <a:pt x="116" y="835"/>
                  </a:lnTo>
                  <a:lnTo>
                    <a:pt x="149" y="871"/>
                  </a:lnTo>
                  <a:lnTo>
                    <a:pt x="165" y="887"/>
                  </a:lnTo>
                  <a:lnTo>
                    <a:pt x="182" y="901"/>
                  </a:lnTo>
                  <a:lnTo>
                    <a:pt x="198" y="915"/>
                  </a:lnTo>
                  <a:lnTo>
                    <a:pt x="215" y="927"/>
                  </a:lnTo>
                  <a:lnTo>
                    <a:pt x="234" y="938"/>
                  </a:lnTo>
                  <a:lnTo>
                    <a:pt x="252" y="950"/>
                  </a:lnTo>
                  <a:lnTo>
                    <a:pt x="271" y="959"/>
                  </a:lnTo>
                  <a:lnTo>
                    <a:pt x="290" y="967"/>
                  </a:lnTo>
                  <a:lnTo>
                    <a:pt x="309" y="974"/>
                  </a:lnTo>
                  <a:lnTo>
                    <a:pt x="329" y="981"/>
                  </a:lnTo>
                  <a:lnTo>
                    <a:pt x="350" y="988"/>
                  </a:lnTo>
                  <a:lnTo>
                    <a:pt x="371" y="992"/>
                  </a:lnTo>
                  <a:lnTo>
                    <a:pt x="390" y="995"/>
                  </a:lnTo>
                  <a:lnTo>
                    <a:pt x="411" y="999"/>
                  </a:lnTo>
                  <a:lnTo>
                    <a:pt x="432" y="1000"/>
                  </a:lnTo>
                  <a:lnTo>
                    <a:pt x="453" y="10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4" name="Freeform 110"/>
            <p:cNvSpPr>
              <a:spLocks/>
            </p:cNvSpPr>
            <p:nvPr/>
          </p:nvSpPr>
          <p:spPr bwMode="auto">
            <a:xfrm>
              <a:off x="1632" y="1613"/>
              <a:ext cx="403" cy="451"/>
            </a:xfrm>
            <a:custGeom>
              <a:avLst/>
              <a:gdLst/>
              <a:ahLst/>
              <a:cxnLst>
                <a:cxn ang="0">
                  <a:pos x="2" y="403"/>
                </a:cxn>
                <a:cxn ang="0">
                  <a:pos x="19" y="310"/>
                </a:cxn>
                <a:cxn ang="0">
                  <a:pos x="54" y="225"/>
                </a:cxn>
                <a:cxn ang="0">
                  <a:pos x="105" y="148"/>
                </a:cxn>
                <a:cxn ang="0">
                  <a:pos x="163" y="89"/>
                </a:cxn>
                <a:cxn ang="0">
                  <a:pos x="226" y="45"/>
                </a:cxn>
                <a:cxn ang="0">
                  <a:pos x="294" y="17"/>
                </a:cxn>
                <a:cxn ang="0">
                  <a:pos x="367" y="1"/>
                </a:cxn>
                <a:cxn ang="0">
                  <a:pos x="440" y="1"/>
                </a:cxn>
                <a:cxn ang="0">
                  <a:pos x="512" y="17"/>
                </a:cxn>
                <a:cxn ang="0">
                  <a:pos x="580" y="45"/>
                </a:cxn>
                <a:cxn ang="0">
                  <a:pos x="643" y="89"/>
                </a:cxn>
                <a:cxn ang="0">
                  <a:pos x="702" y="148"/>
                </a:cxn>
                <a:cxn ang="0">
                  <a:pos x="753" y="225"/>
                </a:cxn>
                <a:cxn ang="0">
                  <a:pos x="788" y="310"/>
                </a:cxn>
                <a:cxn ang="0">
                  <a:pos x="805" y="403"/>
                </a:cxn>
                <a:cxn ang="0">
                  <a:pos x="805" y="497"/>
                </a:cxn>
                <a:cxn ang="0">
                  <a:pos x="790" y="586"/>
                </a:cxn>
                <a:cxn ang="0">
                  <a:pos x="758" y="667"/>
                </a:cxn>
                <a:cxn ang="0">
                  <a:pos x="714" y="738"/>
                </a:cxn>
                <a:cxn ang="0">
                  <a:pos x="660" y="799"/>
                </a:cxn>
                <a:cxn ang="0">
                  <a:pos x="596" y="848"/>
                </a:cxn>
                <a:cxn ang="0">
                  <a:pos x="522" y="882"/>
                </a:cxn>
                <a:cxn ang="0">
                  <a:pos x="446" y="901"/>
                </a:cxn>
                <a:cxn ang="0">
                  <a:pos x="367" y="901"/>
                </a:cxn>
                <a:cxn ang="0">
                  <a:pos x="294" y="885"/>
                </a:cxn>
                <a:cxn ang="0">
                  <a:pos x="226" y="857"/>
                </a:cxn>
                <a:cxn ang="0">
                  <a:pos x="163" y="813"/>
                </a:cxn>
                <a:cxn ang="0">
                  <a:pos x="105" y="754"/>
                </a:cxn>
                <a:cxn ang="0">
                  <a:pos x="54" y="677"/>
                </a:cxn>
                <a:cxn ang="0">
                  <a:pos x="19" y="592"/>
                </a:cxn>
                <a:cxn ang="0">
                  <a:pos x="2" y="499"/>
                </a:cxn>
              </a:cxnLst>
              <a:rect l="0" t="0" r="r" b="b"/>
              <a:pathLst>
                <a:path w="807" h="903">
                  <a:moveTo>
                    <a:pt x="0" y="452"/>
                  </a:moveTo>
                  <a:lnTo>
                    <a:pt x="2" y="403"/>
                  </a:lnTo>
                  <a:lnTo>
                    <a:pt x="9" y="358"/>
                  </a:lnTo>
                  <a:lnTo>
                    <a:pt x="19" y="310"/>
                  </a:lnTo>
                  <a:lnTo>
                    <a:pt x="35" y="267"/>
                  </a:lnTo>
                  <a:lnTo>
                    <a:pt x="54" y="225"/>
                  </a:lnTo>
                  <a:lnTo>
                    <a:pt x="77" y="185"/>
                  </a:lnTo>
                  <a:lnTo>
                    <a:pt x="105" y="148"/>
                  </a:lnTo>
                  <a:lnTo>
                    <a:pt x="135" y="115"/>
                  </a:lnTo>
                  <a:lnTo>
                    <a:pt x="163" y="89"/>
                  </a:lnTo>
                  <a:lnTo>
                    <a:pt x="194" y="66"/>
                  </a:lnTo>
                  <a:lnTo>
                    <a:pt x="226" y="45"/>
                  </a:lnTo>
                  <a:lnTo>
                    <a:pt x="259" y="29"/>
                  </a:lnTo>
                  <a:lnTo>
                    <a:pt x="294" y="17"/>
                  </a:lnTo>
                  <a:lnTo>
                    <a:pt x="330" y="7"/>
                  </a:lnTo>
                  <a:lnTo>
                    <a:pt x="367" y="1"/>
                  </a:lnTo>
                  <a:lnTo>
                    <a:pt x="404" y="0"/>
                  </a:lnTo>
                  <a:lnTo>
                    <a:pt x="440" y="1"/>
                  </a:lnTo>
                  <a:lnTo>
                    <a:pt x="477" y="7"/>
                  </a:lnTo>
                  <a:lnTo>
                    <a:pt x="512" y="17"/>
                  </a:lnTo>
                  <a:lnTo>
                    <a:pt x="547" y="29"/>
                  </a:lnTo>
                  <a:lnTo>
                    <a:pt x="580" y="45"/>
                  </a:lnTo>
                  <a:lnTo>
                    <a:pt x="613" y="66"/>
                  </a:lnTo>
                  <a:lnTo>
                    <a:pt x="643" y="89"/>
                  </a:lnTo>
                  <a:lnTo>
                    <a:pt x="673" y="115"/>
                  </a:lnTo>
                  <a:lnTo>
                    <a:pt x="702" y="148"/>
                  </a:lnTo>
                  <a:lnTo>
                    <a:pt x="730" y="185"/>
                  </a:lnTo>
                  <a:lnTo>
                    <a:pt x="753" y="225"/>
                  </a:lnTo>
                  <a:lnTo>
                    <a:pt x="772" y="267"/>
                  </a:lnTo>
                  <a:lnTo>
                    <a:pt x="788" y="310"/>
                  </a:lnTo>
                  <a:lnTo>
                    <a:pt x="798" y="358"/>
                  </a:lnTo>
                  <a:lnTo>
                    <a:pt x="805" y="403"/>
                  </a:lnTo>
                  <a:lnTo>
                    <a:pt x="807" y="452"/>
                  </a:lnTo>
                  <a:lnTo>
                    <a:pt x="805" y="497"/>
                  </a:lnTo>
                  <a:lnTo>
                    <a:pt x="798" y="543"/>
                  </a:lnTo>
                  <a:lnTo>
                    <a:pt x="790" y="586"/>
                  </a:lnTo>
                  <a:lnTo>
                    <a:pt x="776" y="627"/>
                  </a:lnTo>
                  <a:lnTo>
                    <a:pt x="758" y="667"/>
                  </a:lnTo>
                  <a:lnTo>
                    <a:pt x="737" y="703"/>
                  </a:lnTo>
                  <a:lnTo>
                    <a:pt x="714" y="738"/>
                  </a:lnTo>
                  <a:lnTo>
                    <a:pt x="688" y="770"/>
                  </a:lnTo>
                  <a:lnTo>
                    <a:pt x="660" y="799"/>
                  </a:lnTo>
                  <a:lnTo>
                    <a:pt x="629" y="826"/>
                  </a:lnTo>
                  <a:lnTo>
                    <a:pt x="596" y="848"/>
                  </a:lnTo>
                  <a:lnTo>
                    <a:pt x="561" y="868"/>
                  </a:lnTo>
                  <a:lnTo>
                    <a:pt x="522" y="882"/>
                  </a:lnTo>
                  <a:lnTo>
                    <a:pt x="484" y="894"/>
                  </a:lnTo>
                  <a:lnTo>
                    <a:pt x="446" y="901"/>
                  </a:lnTo>
                  <a:lnTo>
                    <a:pt x="404" y="903"/>
                  </a:lnTo>
                  <a:lnTo>
                    <a:pt x="367" y="901"/>
                  </a:lnTo>
                  <a:lnTo>
                    <a:pt x="330" y="896"/>
                  </a:lnTo>
                  <a:lnTo>
                    <a:pt x="294" y="885"/>
                  </a:lnTo>
                  <a:lnTo>
                    <a:pt x="259" y="873"/>
                  </a:lnTo>
                  <a:lnTo>
                    <a:pt x="226" y="857"/>
                  </a:lnTo>
                  <a:lnTo>
                    <a:pt x="194" y="836"/>
                  </a:lnTo>
                  <a:lnTo>
                    <a:pt x="163" y="813"/>
                  </a:lnTo>
                  <a:lnTo>
                    <a:pt x="135" y="787"/>
                  </a:lnTo>
                  <a:lnTo>
                    <a:pt x="105" y="754"/>
                  </a:lnTo>
                  <a:lnTo>
                    <a:pt x="77" y="717"/>
                  </a:lnTo>
                  <a:lnTo>
                    <a:pt x="54" y="677"/>
                  </a:lnTo>
                  <a:lnTo>
                    <a:pt x="35" y="635"/>
                  </a:lnTo>
                  <a:lnTo>
                    <a:pt x="19" y="592"/>
                  </a:lnTo>
                  <a:lnTo>
                    <a:pt x="9" y="546"/>
                  </a:lnTo>
                  <a:lnTo>
                    <a:pt x="2" y="499"/>
                  </a:lnTo>
                  <a:lnTo>
                    <a:pt x="0" y="452"/>
                  </a:lnTo>
                  <a:close/>
                </a:path>
              </a:pathLst>
            </a:custGeom>
            <a:solidFill>
              <a:srgbClr val="8CE2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5" name="Freeform 111"/>
            <p:cNvSpPr>
              <a:spLocks/>
            </p:cNvSpPr>
            <p:nvPr/>
          </p:nvSpPr>
          <p:spPr bwMode="auto">
            <a:xfrm>
              <a:off x="1632" y="1661"/>
              <a:ext cx="344" cy="403"/>
            </a:xfrm>
            <a:custGeom>
              <a:avLst/>
              <a:gdLst/>
              <a:ahLst/>
              <a:cxnLst>
                <a:cxn ang="0">
                  <a:pos x="404" y="768"/>
                </a:cxn>
                <a:cxn ang="0">
                  <a:pos x="330" y="752"/>
                </a:cxn>
                <a:cxn ang="0">
                  <a:pos x="262" y="724"/>
                </a:cxn>
                <a:cxn ang="0">
                  <a:pos x="199" y="681"/>
                </a:cxn>
                <a:cxn ang="0">
                  <a:pos x="142" y="621"/>
                </a:cxn>
                <a:cxn ang="0">
                  <a:pos x="91" y="545"/>
                </a:cxn>
                <a:cxn ang="0">
                  <a:pos x="56" y="459"/>
                </a:cxn>
                <a:cxn ang="0">
                  <a:pos x="39" y="366"/>
                </a:cxn>
                <a:cxn ang="0">
                  <a:pos x="39" y="274"/>
                </a:cxn>
                <a:cxn ang="0">
                  <a:pos x="54" y="188"/>
                </a:cxn>
                <a:cxn ang="0">
                  <a:pos x="84" y="106"/>
                </a:cxn>
                <a:cxn ang="0">
                  <a:pos x="128" y="33"/>
                </a:cxn>
                <a:cxn ang="0">
                  <a:pos x="150" y="5"/>
                </a:cxn>
                <a:cxn ang="0">
                  <a:pos x="140" y="14"/>
                </a:cxn>
                <a:cxn ang="0">
                  <a:pos x="105" y="52"/>
                </a:cxn>
                <a:cxn ang="0">
                  <a:pos x="54" y="129"/>
                </a:cxn>
                <a:cxn ang="0">
                  <a:pos x="19" y="214"/>
                </a:cxn>
                <a:cxn ang="0">
                  <a:pos x="2" y="307"/>
                </a:cxn>
                <a:cxn ang="0">
                  <a:pos x="2" y="403"/>
                </a:cxn>
                <a:cxn ang="0">
                  <a:pos x="19" y="496"/>
                </a:cxn>
                <a:cxn ang="0">
                  <a:pos x="54" y="581"/>
                </a:cxn>
                <a:cxn ang="0">
                  <a:pos x="105" y="658"/>
                </a:cxn>
                <a:cxn ang="0">
                  <a:pos x="163" y="717"/>
                </a:cxn>
                <a:cxn ang="0">
                  <a:pos x="226" y="761"/>
                </a:cxn>
                <a:cxn ang="0">
                  <a:pos x="294" y="789"/>
                </a:cxn>
                <a:cxn ang="0">
                  <a:pos x="367" y="805"/>
                </a:cxn>
                <a:cxn ang="0">
                  <a:pos x="425" y="807"/>
                </a:cxn>
                <a:cxn ang="0">
                  <a:pos x="465" y="801"/>
                </a:cxn>
                <a:cxn ang="0">
                  <a:pos x="505" y="793"/>
                </a:cxn>
                <a:cxn ang="0">
                  <a:pos x="543" y="779"/>
                </a:cxn>
                <a:cxn ang="0">
                  <a:pos x="580" y="761"/>
                </a:cxn>
                <a:cxn ang="0">
                  <a:pos x="613" y="740"/>
                </a:cxn>
                <a:cxn ang="0">
                  <a:pos x="646" y="716"/>
                </a:cxn>
                <a:cxn ang="0">
                  <a:pos x="676" y="688"/>
                </a:cxn>
                <a:cxn ang="0">
                  <a:pos x="664" y="693"/>
                </a:cxn>
                <a:cxn ang="0">
                  <a:pos x="606" y="730"/>
                </a:cxn>
                <a:cxn ang="0">
                  <a:pos x="543" y="756"/>
                </a:cxn>
                <a:cxn ang="0">
                  <a:pos x="475" y="768"/>
                </a:cxn>
              </a:cxnLst>
              <a:rect l="0" t="0" r="r" b="b"/>
              <a:pathLst>
                <a:path w="690" h="807">
                  <a:moveTo>
                    <a:pt x="440" y="770"/>
                  </a:moveTo>
                  <a:lnTo>
                    <a:pt x="404" y="768"/>
                  </a:lnTo>
                  <a:lnTo>
                    <a:pt x="367" y="763"/>
                  </a:lnTo>
                  <a:lnTo>
                    <a:pt x="330" y="752"/>
                  </a:lnTo>
                  <a:lnTo>
                    <a:pt x="295" y="740"/>
                  </a:lnTo>
                  <a:lnTo>
                    <a:pt x="262" y="724"/>
                  </a:lnTo>
                  <a:lnTo>
                    <a:pt x="231" y="703"/>
                  </a:lnTo>
                  <a:lnTo>
                    <a:pt x="199" y="681"/>
                  </a:lnTo>
                  <a:lnTo>
                    <a:pt x="171" y="655"/>
                  </a:lnTo>
                  <a:lnTo>
                    <a:pt x="142" y="621"/>
                  </a:lnTo>
                  <a:lnTo>
                    <a:pt x="114" y="585"/>
                  </a:lnTo>
                  <a:lnTo>
                    <a:pt x="91" y="545"/>
                  </a:lnTo>
                  <a:lnTo>
                    <a:pt x="72" y="503"/>
                  </a:lnTo>
                  <a:lnTo>
                    <a:pt x="56" y="459"/>
                  </a:lnTo>
                  <a:lnTo>
                    <a:pt x="46" y="414"/>
                  </a:lnTo>
                  <a:lnTo>
                    <a:pt x="39" y="366"/>
                  </a:lnTo>
                  <a:lnTo>
                    <a:pt x="37" y="319"/>
                  </a:lnTo>
                  <a:lnTo>
                    <a:pt x="39" y="274"/>
                  </a:lnTo>
                  <a:lnTo>
                    <a:pt x="44" y="230"/>
                  </a:lnTo>
                  <a:lnTo>
                    <a:pt x="54" y="188"/>
                  </a:lnTo>
                  <a:lnTo>
                    <a:pt x="68" y="146"/>
                  </a:lnTo>
                  <a:lnTo>
                    <a:pt x="84" y="106"/>
                  </a:lnTo>
                  <a:lnTo>
                    <a:pt x="105" y="70"/>
                  </a:lnTo>
                  <a:lnTo>
                    <a:pt x="128" y="33"/>
                  </a:lnTo>
                  <a:lnTo>
                    <a:pt x="156" y="0"/>
                  </a:lnTo>
                  <a:lnTo>
                    <a:pt x="150" y="5"/>
                  </a:lnTo>
                  <a:lnTo>
                    <a:pt x="145" y="8"/>
                  </a:lnTo>
                  <a:lnTo>
                    <a:pt x="140" y="14"/>
                  </a:lnTo>
                  <a:lnTo>
                    <a:pt x="135" y="19"/>
                  </a:lnTo>
                  <a:lnTo>
                    <a:pt x="105" y="52"/>
                  </a:lnTo>
                  <a:lnTo>
                    <a:pt x="77" y="89"/>
                  </a:lnTo>
                  <a:lnTo>
                    <a:pt x="54" y="129"/>
                  </a:lnTo>
                  <a:lnTo>
                    <a:pt x="35" y="171"/>
                  </a:lnTo>
                  <a:lnTo>
                    <a:pt x="19" y="214"/>
                  </a:lnTo>
                  <a:lnTo>
                    <a:pt x="9" y="262"/>
                  </a:lnTo>
                  <a:lnTo>
                    <a:pt x="2" y="307"/>
                  </a:lnTo>
                  <a:lnTo>
                    <a:pt x="0" y="356"/>
                  </a:lnTo>
                  <a:lnTo>
                    <a:pt x="2" y="403"/>
                  </a:lnTo>
                  <a:lnTo>
                    <a:pt x="9" y="450"/>
                  </a:lnTo>
                  <a:lnTo>
                    <a:pt x="19" y="496"/>
                  </a:lnTo>
                  <a:lnTo>
                    <a:pt x="35" y="539"/>
                  </a:lnTo>
                  <a:lnTo>
                    <a:pt x="54" y="581"/>
                  </a:lnTo>
                  <a:lnTo>
                    <a:pt x="77" y="621"/>
                  </a:lnTo>
                  <a:lnTo>
                    <a:pt x="105" y="658"/>
                  </a:lnTo>
                  <a:lnTo>
                    <a:pt x="135" y="691"/>
                  </a:lnTo>
                  <a:lnTo>
                    <a:pt x="163" y="717"/>
                  </a:lnTo>
                  <a:lnTo>
                    <a:pt x="194" y="740"/>
                  </a:lnTo>
                  <a:lnTo>
                    <a:pt x="226" y="761"/>
                  </a:lnTo>
                  <a:lnTo>
                    <a:pt x="259" y="777"/>
                  </a:lnTo>
                  <a:lnTo>
                    <a:pt x="294" y="789"/>
                  </a:lnTo>
                  <a:lnTo>
                    <a:pt x="330" y="800"/>
                  </a:lnTo>
                  <a:lnTo>
                    <a:pt x="367" y="805"/>
                  </a:lnTo>
                  <a:lnTo>
                    <a:pt x="404" y="807"/>
                  </a:lnTo>
                  <a:lnTo>
                    <a:pt x="425" y="807"/>
                  </a:lnTo>
                  <a:lnTo>
                    <a:pt x="446" y="805"/>
                  </a:lnTo>
                  <a:lnTo>
                    <a:pt x="465" y="801"/>
                  </a:lnTo>
                  <a:lnTo>
                    <a:pt x="486" y="798"/>
                  </a:lnTo>
                  <a:lnTo>
                    <a:pt x="505" y="793"/>
                  </a:lnTo>
                  <a:lnTo>
                    <a:pt x="524" y="786"/>
                  </a:lnTo>
                  <a:lnTo>
                    <a:pt x="543" y="779"/>
                  </a:lnTo>
                  <a:lnTo>
                    <a:pt x="561" y="770"/>
                  </a:lnTo>
                  <a:lnTo>
                    <a:pt x="580" y="761"/>
                  </a:lnTo>
                  <a:lnTo>
                    <a:pt x="597" y="751"/>
                  </a:lnTo>
                  <a:lnTo>
                    <a:pt x="613" y="740"/>
                  </a:lnTo>
                  <a:lnTo>
                    <a:pt x="631" y="728"/>
                  </a:lnTo>
                  <a:lnTo>
                    <a:pt x="646" y="716"/>
                  </a:lnTo>
                  <a:lnTo>
                    <a:pt x="662" y="702"/>
                  </a:lnTo>
                  <a:lnTo>
                    <a:pt x="676" y="688"/>
                  </a:lnTo>
                  <a:lnTo>
                    <a:pt x="690" y="672"/>
                  </a:lnTo>
                  <a:lnTo>
                    <a:pt x="664" y="693"/>
                  </a:lnTo>
                  <a:lnTo>
                    <a:pt x="636" y="714"/>
                  </a:lnTo>
                  <a:lnTo>
                    <a:pt x="606" y="730"/>
                  </a:lnTo>
                  <a:lnTo>
                    <a:pt x="575" y="744"/>
                  </a:lnTo>
                  <a:lnTo>
                    <a:pt x="543" y="756"/>
                  </a:lnTo>
                  <a:lnTo>
                    <a:pt x="510" y="763"/>
                  </a:lnTo>
                  <a:lnTo>
                    <a:pt x="475" y="768"/>
                  </a:lnTo>
                  <a:lnTo>
                    <a:pt x="440" y="770"/>
                  </a:lnTo>
                  <a:close/>
                </a:path>
              </a:pathLst>
            </a:custGeom>
            <a:solidFill>
              <a:srgbClr val="5EB5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6" name="Freeform 112"/>
            <p:cNvSpPr>
              <a:spLocks/>
            </p:cNvSpPr>
            <p:nvPr/>
          </p:nvSpPr>
          <p:spPr bwMode="auto">
            <a:xfrm>
              <a:off x="1760" y="1635"/>
              <a:ext cx="260" cy="400"/>
            </a:xfrm>
            <a:custGeom>
              <a:avLst/>
              <a:gdLst/>
              <a:ahLst/>
              <a:cxnLst>
                <a:cxn ang="0">
                  <a:pos x="374" y="81"/>
                </a:cxn>
                <a:cxn ang="0">
                  <a:pos x="318" y="42"/>
                </a:cxn>
                <a:cxn ang="0">
                  <a:pos x="257" y="16"/>
                </a:cxn>
                <a:cxn ang="0">
                  <a:pos x="192" y="2"/>
                </a:cxn>
                <a:cxn ang="0">
                  <a:pos x="138" y="0"/>
                </a:cxn>
                <a:cxn ang="0">
                  <a:pos x="98" y="5"/>
                </a:cxn>
                <a:cxn ang="0">
                  <a:pos x="58" y="16"/>
                </a:cxn>
                <a:cxn ang="0">
                  <a:pos x="19" y="32"/>
                </a:cxn>
                <a:cxn ang="0">
                  <a:pos x="10" y="39"/>
                </a:cxn>
                <a:cxn ang="0">
                  <a:pos x="33" y="33"/>
                </a:cxn>
                <a:cxn ang="0">
                  <a:pos x="56" y="30"/>
                </a:cxn>
                <a:cxn ang="0">
                  <a:pos x="79" y="28"/>
                </a:cxn>
                <a:cxn ang="0">
                  <a:pos x="122" y="30"/>
                </a:cxn>
                <a:cxn ang="0">
                  <a:pos x="187" y="44"/>
                </a:cxn>
                <a:cxn ang="0">
                  <a:pos x="248" y="70"/>
                </a:cxn>
                <a:cxn ang="0">
                  <a:pos x="304" y="109"/>
                </a:cxn>
                <a:cxn ang="0">
                  <a:pos x="358" y="163"/>
                </a:cxn>
                <a:cxn ang="0">
                  <a:pos x="402" y="233"/>
                </a:cxn>
                <a:cxn ang="0">
                  <a:pos x="433" y="309"/>
                </a:cxn>
                <a:cxn ang="0">
                  <a:pos x="450" y="391"/>
                </a:cxn>
                <a:cxn ang="0">
                  <a:pos x="449" y="495"/>
                </a:cxn>
                <a:cxn ang="0">
                  <a:pos x="419" y="605"/>
                </a:cxn>
                <a:cxn ang="0">
                  <a:pos x="363" y="699"/>
                </a:cxn>
                <a:cxn ang="0">
                  <a:pos x="288" y="774"/>
                </a:cxn>
                <a:cxn ang="0">
                  <a:pos x="302" y="781"/>
                </a:cxn>
                <a:cxn ang="0">
                  <a:pos x="402" y="708"/>
                </a:cxn>
                <a:cxn ang="0">
                  <a:pos x="475" y="605"/>
                </a:cxn>
                <a:cxn ang="0">
                  <a:pos x="515" y="477"/>
                </a:cxn>
                <a:cxn ang="0">
                  <a:pos x="519" y="364"/>
                </a:cxn>
                <a:cxn ang="0">
                  <a:pos x="503" y="281"/>
                </a:cxn>
                <a:cxn ang="0">
                  <a:pos x="471" y="205"/>
                </a:cxn>
                <a:cxn ang="0">
                  <a:pos x="428" y="135"/>
                </a:cxn>
              </a:cxnLst>
              <a:rect l="0" t="0" r="r" b="b"/>
              <a:pathLst>
                <a:path w="520" h="802">
                  <a:moveTo>
                    <a:pt x="400" y="105"/>
                  </a:moveTo>
                  <a:lnTo>
                    <a:pt x="374" y="81"/>
                  </a:lnTo>
                  <a:lnTo>
                    <a:pt x="346" y="60"/>
                  </a:lnTo>
                  <a:lnTo>
                    <a:pt x="318" y="42"/>
                  </a:lnTo>
                  <a:lnTo>
                    <a:pt x="288" y="26"/>
                  </a:lnTo>
                  <a:lnTo>
                    <a:pt x="257" y="16"/>
                  </a:lnTo>
                  <a:lnTo>
                    <a:pt x="223" y="7"/>
                  </a:lnTo>
                  <a:lnTo>
                    <a:pt x="192" y="2"/>
                  </a:lnTo>
                  <a:lnTo>
                    <a:pt x="159" y="0"/>
                  </a:lnTo>
                  <a:lnTo>
                    <a:pt x="138" y="0"/>
                  </a:lnTo>
                  <a:lnTo>
                    <a:pt x="117" y="2"/>
                  </a:lnTo>
                  <a:lnTo>
                    <a:pt x="98" y="5"/>
                  </a:lnTo>
                  <a:lnTo>
                    <a:pt x="77" y="11"/>
                  </a:lnTo>
                  <a:lnTo>
                    <a:pt x="58" y="16"/>
                  </a:lnTo>
                  <a:lnTo>
                    <a:pt x="38" y="23"/>
                  </a:lnTo>
                  <a:lnTo>
                    <a:pt x="19" y="32"/>
                  </a:lnTo>
                  <a:lnTo>
                    <a:pt x="0" y="40"/>
                  </a:lnTo>
                  <a:lnTo>
                    <a:pt x="10" y="39"/>
                  </a:lnTo>
                  <a:lnTo>
                    <a:pt x="23" y="35"/>
                  </a:lnTo>
                  <a:lnTo>
                    <a:pt x="33" y="33"/>
                  </a:lnTo>
                  <a:lnTo>
                    <a:pt x="45" y="32"/>
                  </a:lnTo>
                  <a:lnTo>
                    <a:pt x="56" y="30"/>
                  </a:lnTo>
                  <a:lnTo>
                    <a:pt x="66" y="30"/>
                  </a:lnTo>
                  <a:lnTo>
                    <a:pt x="79" y="28"/>
                  </a:lnTo>
                  <a:lnTo>
                    <a:pt x="89" y="28"/>
                  </a:lnTo>
                  <a:lnTo>
                    <a:pt x="122" y="30"/>
                  </a:lnTo>
                  <a:lnTo>
                    <a:pt x="155" y="35"/>
                  </a:lnTo>
                  <a:lnTo>
                    <a:pt x="187" y="44"/>
                  </a:lnTo>
                  <a:lnTo>
                    <a:pt x="218" y="54"/>
                  </a:lnTo>
                  <a:lnTo>
                    <a:pt x="248" y="70"/>
                  </a:lnTo>
                  <a:lnTo>
                    <a:pt x="278" y="88"/>
                  </a:lnTo>
                  <a:lnTo>
                    <a:pt x="304" y="109"/>
                  </a:lnTo>
                  <a:lnTo>
                    <a:pt x="330" y="133"/>
                  </a:lnTo>
                  <a:lnTo>
                    <a:pt x="358" y="163"/>
                  </a:lnTo>
                  <a:lnTo>
                    <a:pt x="382" y="196"/>
                  </a:lnTo>
                  <a:lnTo>
                    <a:pt x="402" y="233"/>
                  </a:lnTo>
                  <a:lnTo>
                    <a:pt x="421" y="269"/>
                  </a:lnTo>
                  <a:lnTo>
                    <a:pt x="433" y="309"/>
                  </a:lnTo>
                  <a:lnTo>
                    <a:pt x="443" y="350"/>
                  </a:lnTo>
                  <a:lnTo>
                    <a:pt x="450" y="391"/>
                  </a:lnTo>
                  <a:lnTo>
                    <a:pt x="452" y="435"/>
                  </a:lnTo>
                  <a:lnTo>
                    <a:pt x="449" y="495"/>
                  </a:lnTo>
                  <a:lnTo>
                    <a:pt x="436" y="550"/>
                  </a:lnTo>
                  <a:lnTo>
                    <a:pt x="419" y="605"/>
                  </a:lnTo>
                  <a:lnTo>
                    <a:pt x="395" y="653"/>
                  </a:lnTo>
                  <a:lnTo>
                    <a:pt x="363" y="699"/>
                  </a:lnTo>
                  <a:lnTo>
                    <a:pt x="328" y="739"/>
                  </a:lnTo>
                  <a:lnTo>
                    <a:pt x="288" y="774"/>
                  </a:lnTo>
                  <a:lnTo>
                    <a:pt x="244" y="802"/>
                  </a:lnTo>
                  <a:lnTo>
                    <a:pt x="302" y="781"/>
                  </a:lnTo>
                  <a:lnTo>
                    <a:pt x="354" y="748"/>
                  </a:lnTo>
                  <a:lnTo>
                    <a:pt x="402" y="708"/>
                  </a:lnTo>
                  <a:lnTo>
                    <a:pt x="442" y="659"/>
                  </a:lnTo>
                  <a:lnTo>
                    <a:pt x="475" y="605"/>
                  </a:lnTo>
                  <a:lnTo>
                    <a:pt x="499" y="543"/>
                  </a:lnTo>
                  <a:lnTo>
                    <a:pt x="515" y="477"/>
                  </a:lnTo>
                  <a:lnTo>
                    <a:pt x="520" y="407"/>
                  </a:lnTo>
                  <a:lnTo>
                    <a:pt x="519" y="364"/>
                  </a:lnTo>
                  <a:lnTo>
                    <a:pt x="512" y="322"/>
                  </a:lnTo>
                  <a:lnTo>
                    <a:pt x="503" y="281"/>
                  </a:lnTo>
                  <a:lnTo>
                    <a:pt x="489" y="241"/>
                  </a:lnTo>
                  <a:lnTo>
                    <a:pt x="471" y="205"/>
                  </a:lnTo>
                  <a:lnTo>
                    <a:pt x="450" y="168"/>
                  </a:lnTo>
                  <a:lnTo>
                    <a:pt x="428" y="135"/>
                  </a:lnTo>
                  <a:lnTo>
                    <a:pt x="400" y="105"/>
                  </a:lnTo>
                  <a:close/>
                </a:path>
              </a:pathLst>
            </a:custGeom>
            <a:solidFill>
              <a:srgbClr val="AFED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7" name="Freeform 113"/>
            <p:cNvSpPr>
              <a:spLocks/>
            </p:cNvSpPr>
            <p:nvPr/>
          </p:nvSpPr>
          <p:spPr bwMode="auto">
            <a:xfrm>
              <a:off x="1720" y="1759"/>
              <a:ext cx="91" cy="125"/>
            </a:xfrm>
            <a:custGeom>
              <a:avLst/>
              <a:gdLst/>
              <a:ahLst/>
              <a:cxnLst>
                <a:cxn ang="0">
                  <a:pos x="90" y="252"/>
                </a:cxn>
                <a:cxn ang="0">
                  <a:pos x="110" y="250"/>
                </a:cxn>
                <a:cxn ang="0">
                  <a:pos x="125" y="241"/>
                </a:cxn>
                <a:cxn ang="0">
                  <a:pos x="141" y="231"/>
                </a:cxn>
                <a:cxn ang="0">
                  <a:pos x="155" y="215"/>
                </a:cxn>
                <a:cxn ang="0">
                  <a:pos x="166" y="196"/>
                </a:cxn>
                <a:cxn ang="0">
                  <a:pos x="174" y="175"/>
                </a:cxn>
                <a:cxn ang="0">
                  <a:pos x="179" y="152"/>
                </a:cxn>
                <a:cxn ang="0">
                  <a:pos x="181" y="126"/>
                </a:cxn>
                <a:cxn ang="0">
                  <a:pos x="179" y="102"/>
                </a:cxn>
                <a:cxn ang="0">
                  <a:pos x="174" y="77"/>
                </a:cxn>
                <a:cxn ang="0">
                  <a:pos x="166" y="56"/>
                </a:cxn>
                <a:cxn ang="0">
                  <a:pos x="155" y="37"/>
                </a:cxn>
                <a:cxn ang="0">
                  <a:pos x="141" y="21"/>
                </a:cxn>
                <a:cxn ang="0">
                  <a:pos x="125" y="11"/>
                </a:cxn>
                <a:cxn ang="0">
                  <a:pos x="110" y="2"/>
                </a:cxn>
                <a:cxn ang="0">
                  <a:pos x="90" y="0"/>
                </a:cxn>
                <a:cxn ang="0">
                  <a:pos x="71" y="2"/>
                </a:cxn>
                <a:cxn ang="0">
                  <a:pos x="55" y="11"/>
                </a:cxn>
                <a:cxn ang="0">
                  <a:pos x="40" y="21"/>
                </a:cxn>
                <a:cxn ang="0">
                  <a:pos x="26" y="37"/>
                </a:cxn>
                <a:cxn ang="0">
                  <a:pos x="15" y="56"/>
                </a:cxn>
                <a:cxn ang="0">
                  <a:pos x="7" y="77"/>
                </a:cxn>
                <a:cxn ang="0">
                  <a:pos x="1" y="102"/>
                </a:cxn>
                <a:cxn ang="0">
                  <a:pos x="0" y="126"/>
                </a:cxn>
                <a:cxn ang="0">
                  <a:pos x="1" y="152"/>
                </a:cxn>
                <a:cxn ang="0">
                  <a:pos x="7" y="175"/>
                </a:cxn>
                <a:cxn ang="0">
                  <a:pos x="15" y="196"/>
                </a:cxn>
                <a:cxn ang="0">
                  <a:pos x="26" y="215"/>
                </a:cxn>
                <a:cxn ang="0">
                  <a:pos x="40" y="231"/>
                </a:cxn>
                <a:cxn ang="0">
                  <a:pos x="55" y="241"/>
                </a:cxn>
                <a:cxn ang="0">
                  <a:pos x="71" y="250"/>
                </a:cxn>
                <a:cxn ang="0">
                  <a:pos x="90" y="252"/>
                </a:cxn>
              </a:cxnLst>
              <a:rect l="0" t="0" r="r" b="b"/>
              <a:pathLst>
                <a:path w="181" h="252">
                  <a:moveTo>
                    <a:pt x="90" y="252"/>
                  </a:moveTo>
                  <a:lnTo>
                    <a:pt x="110" y="250"/>
                  </a:lnTo>
                  <a:lnTo>
                    <a:pt x="125" y="241"/>
                  </a:lnTo>
                  <a:lnTo>
                    <a:pt x="141" y="231"/>
                  </a:lnTo>
                  <a:lnTo>
                    <a:pt x="155" y="215"/>
                  </a:lnTo>
                  <a:lnTo>
                    <a:pt x="166" y="196"/>
                  </a:lnTo>
                  <a:lnTo>
                    <a:pt x="174" y="175"/>
                  </a:lnTo>
                  <a:lnTo>
                    <a:pt x="179" y="152"/>
                  </a:lnTo>
                  <a:lnTo>
                    <a:pt x="181" y="126"/>
                  </a:lnTo>
                  <a:lnTo>
                    <a:pt x="179" y="102"/>
                  </a:lnTo>
                  <a:lnTo>
                    <a:pt x="174" y="77"/>
                  </a:lnTo>
                  <a:lnTo>
                    <a:pt x="166" y="56"/>
                  </a:lnTo>
                  <a:lnTo>
                    <a:pt x="155" y="37"/>
                  </a:lnTo>
                  <a:lnTo>
                    <a:pt x="141" y="21"/>
                  </a:lnTo>
                  <a:lnTo>
                    <a:pt x="125" y="11"/>
                  </a:lnTo>
                  <a:lnTo>
                    <a:pt x="110" y="2"/>
                  </a:lnTo>
                  <a:lnTo>
                    <a:pt x="90" y="0"/>
                  </a:lnTo>
                  <a:lnTo>
                    <a:pt x="71" y="2"/>
                  </a:lnTo>
                  <a:lnTo>
                    <a:pt x="55" y="11"/>
                  </a:lnTo>
                  <a:lnTo>
                    <a:pt x="40" y="21"/>
                  </a:lnTo>
                  <a:lnTo>
                    <a:pt x="26" y="37"/>
                  </a:lnTo>
                  <a:lnTo>
                    <a:pt x="15" y="56"/>
                  </a:lnTo>
                  <a:lnTo>
                    <a:pt x="7" y="77"/>
                  </a:lnTo>
                  <a:lnTo>
                    <a:pt x="1" y="102"/>
                  </a:lnTo>
                  <a:lnTo>
                    <a:pt x="0" y="126"/>
                  </a:lnTo>
                  <a:lnTo>
                    <a:pt x="1" y="152"/>
                  </a:lnTo>
                  <a:lnTo>
                    <a:pt x="7" y="175"/>
                  </a:lnTo>
                  <a:lnTo>
                    <a:pt x="15" y="196"/>
                  </a:lnTo>
                  <a:lnTo>
                    <a:pt x="26" y="215"/>
                  </a:lnTo>
                  <a:lnTo>
                    <a:pt x="40" y="231"/>
                  </a:lnTo>
                  <a:lnTo>
                    <a:pt x="55" y="241"/>
                  </a:lnTo>
                  <a:lnTo>
                    <a:pt x="71" y="250"/>
                  </a:lnTo>
                  <a:lnTo>
                    <a:pt x="90" y="2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8" name="Freeform 114"/>
            <p:cNvSpPr>
              <a:spLocks/>
            </p:cNvSpPr>
            <p:nvPr/>
          </p:nvSpPr>
          <p:spPr bwMode="auto">
            <a:xfrm>
              <a:off x="1774" y="1785"/>
              <a:ext cx="25" cy="30"/>
            </a:xfrm>
            <a:custGeom>
              <a:avLst/>
              <a:gdLst/>
              <a:ahLst/>
              <a:cxnLst>
                <a:cxn ang="0">
                  <a:pos x="24" y="61"/>
                </a:cxn>
                <a:cxn ang="0">
                  <a:pos x="35" y="59"/>
                </a:cxn>
                <a:cxn ang="0">
                  <a:pos x="44" y="52"/>
                </a:cxn>
                <a:cxn ang="0">
                  <a:pos x="49" y="42"/>
                </a:cxn>
                <a:cxn ang="0">
                  <a:pos x="51" y="31"/>
                </a:cxn>
                <a:cxn ang="0">
                  <a:pos x="49" y="19"/>
                </a:cxn>
                <a:cxn ang="0">
                  <a:pos x="44" y="8"/>
                </a:cxn>
                <a:cxn ang="0">
                  <a:pos x="35" y="1"/>
                </a:cxn>
                <a:cxn ang="0">
                  <a:pos x="24" y="0"/>
                </a:cxn>
                <a:cxn ang="0">
                  <a:pos x="14" y="1"/>
                </a:cxn>
                <a:cxn ang="0">
                  <a:pos x="7" y="8"/>
                </a:cxn>
                <a:cxn ang="0">
                  <a:pos x="2" y="19"/>
                </a:cxn>
                <a:cxn ang="0">
                  <a:pos x="0" y="31"/>
                </a:cxn>
                <a:cxn ang="0">
                  <a:pos x="2" y="42"/>
                </a:cxn>
                <a:cxn ang="0">
                  <a:pos x="7" y="52"/>
                </a:cxn>
                <a:cxn ang="0">
                  <a:pos x="14" y="59"/>
                </a:cxn>
                <a:cxn ang="0">
                  <a:pos x="24" y="61"/>
                </a:cxn>
              </a:cxnLst>
              <a:rect l="0" t="0" r="r" b="b"/>
              <a:pathLst>
                <a:path w="51" h="61">
                  <a:moveTo>
                    <a:pt x="24" y="61"/>
                  </a:moveTo>
                  <a:lnTo>
                    <a:pt x="35" y="59"/>
                  </a:lnTo>
                  <a:lnTo>
                    <a:pt x="44" y="52"/>
                  </a:lnTo>
                  <a:lnTo>
                    <a:pt x="49" y="42"/>
                  </a:lnTo>
                  <a:lnTo>
                    <a:pt x="51" y="31"/>
                  </a:lnTo>
                  <a:lnTo>
                    <a:pt x="49" y="19"/>
                  </a:lnTo>
                  <a:lnTo>
                    <a:pt x="44" y="8"/>
                  </a:lnTo>
                  <a:lnTo>
                    <a:pt x="35" y="1"/>
                  </a:lnTo>
                  <a:lnTo>
                    <a:pt x="24" y="0"/>
                  </a:lnTo>
                  <a:lnTo>
                    <a:pt x="14" y="1"/>
                  </a:lnTo>
                  <a:lnTo>
                    <a:pt x="7" y="8"/>
                  </a:lnTo>
                  <a:lnTo>
                    <a:pt x="2" y="19"/>
                  </a:lnTo>
                  <a:lnTo>
                    <a:pt x="0" y="31"/>
                  </a:lnTo>
                  <a:lnTo>
                    <a:pt x="2" y="42"/>
                  </a:lnTo>
                  <a:lnTo>
                    <a:pt x="7" y="52"/>
                  </a:lnTo>
                  <a:lnTo>
                    <a:pt x="14" y="59"/>
                  </a:lnTo>
                  <a:lnTo>
                    <a:pt x="24" y="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9" name="Freeform 115"/>
            <p:cNvSpPr>
              <a:spLocks/>
            </p:cNvSpPr>
            <p:nvPr/>
          </p:nvSpPr>
          <p:spPr bwMode="auto">
            <a:xfrm>
              <a:off x="1850" y="1759"/>
              <a:ext cx="91" cy="125"/>
            </a:xfrm>
            <a:custGeom>
              <a:avLst/>
              <a:gdLst/>
              <a:ahLst/>
              <a:cxnLst>
                <a:cxn ang="0">
                  <a:pos x="89" y="252"/>
                </a:cxn>
                <a:cxn ang="0">
                  <a:pos x="108" y="250"/>
                </a:cxn>
                <a:cxn ang="0">
                  <a:pos x="126" y="241"/>
                </a:cxn>
                <a:cxn ang="0">
                  <a:pos x="141" y="231"/>
                </a:cxn>
                <a:cxn ang="0">
                  <a:pos x="153" y="215"/>
                </a:cxn>
                <a:cxn ang="0">
                  <a:pos x="166" y="196"/>
                </a:cxn>
                <a:cxn ang="0">
                  <a:pos x="174" y="175"/>
                </a:cxn>
                <a:cxn ang="0">
                  <a:pos x="180" y="152"/>
                </a:cxn>
                <a:cxn ang="0">
                  <a:pos x="181" y="126"/>
                </a:cxn>
                <a:cxn ang="0">
                  <a:pos x="180" y="102"/>
                </a:cxn>
                <a:cxn ang="0">
                  <a:pos x="174" y="77"/>
                </a:cxn>
                <a:cxn ang="0">
                  <a:pos x="166" y="56"/>
                </a:cxn>
                <a:cxn ang="0">
                  <a:pos x="153" y="37"/>
                </a:cxn>
                <a:cxn ang="0">
                  <a:pos x="141" y="21"/>
                </a:cxn>
                <a:cxn ang="0">
                  <a:pos x="126" y="11"/>
                </a:cxn>
                <a:cxn ang="0">
                  <a:pos x="108" y="2"/>
                </a:cxn>
                <a:cxn ang="0">
                  <a:pos x="89" y="0"/>
                </a:cxn>
                <a:cxn ang="0">
                  <a:pos x="71" y="2"/>
                </a:cxn>
                <a:cxn ang="0">
                  <a:pos x="54" y="11"/>
                </a:cxn>
                <a:cxn ang="0">
                  <a:pos x="40" y="21"/>
                </a:cxn>
                <a:cxn ang="0">
                  <a:pos x="26" y="37"/>
                </a:cxn>
                <a:cxn ang="0">
                  <a:pos x="16" y="56"/>
                </a:cxn>
                <a:cxn ang="0">
                  <a:pos x="7" y="77"/>
                </a:cxn>
                <a:cxn ang="0">
                  <a:pos x="2" y="102"/>
                </a:cxn>
                <a:cxn ang="0">
                  <a:pos x="0" y="126"/>
                </a:cxn>
                <a:cxn ang="0">
                  <a:pos x="2" y="152"/>
                </a:cxn>
                <a:cxn ang="0">
                  <a:pos x="7" y="175"/>
                </a:cxn>
                <a:cxn ang="0">
                  <a:pos x="16" y="196"/>
                </a:cxn>
                <a:cxn ang="0">
                  <a:pos x="26" y="215"/>
                </a:cxn>
                <a:cxn ang="0">
                  <a:pos x="40" y="231"/>
                </a:cxn>
                <a:cxn ang="0">
                  <a:pos x="54" y="241"/>
                </a:cxn>
                <a:cxn ang="0">
                  <a:pos x="71" y="250"/>
                </a:cxn>
                <a:cxn ang="0">
                  <a:pos x="89" y="252"/>
                </a:cxn>
              </a:cxnLst>
              <a:rect l="0" t="0" r="r" b="b"/>
              <a:pathLst>
                <a:path w="181" h="252">
                  <a:moveTo>
                    <a:pt x="89" y="252"/>
                  </a:moveTo>
                  <a:lnTo>
                    <a:pt x="108" y="250"/>
                  </a:lnTo>
                  <a:lnTo>
                    <a:pt x="126" y="241"/>
                  </a:lnTo>
                  <a:lnTo>
                    <a:pt x="141" y="231"/>
                  </a:lnTo>
                  <a:lnTo>
                    <a:pt x="153" y="215"/>
                  </a:lnTo>
                  <a:lnTo>
                    <a:pt x="166" y="196"/>
                  </a:lnTo>
                  <a:lnTo>
                    <a:pt x="174" y="175"/>
                  </a:lnTo>
                  <a:lnTo>
                    <a:pt x="180" y="152"/>
                  </a:lnTo>
                  <a:lnTo>
                    <a:pt x="181" y="126"/>
                  </a:lnTo>
                  <a:lnTo>
                    <a:pt x="180" y="102"/>
                  </a:lnTo>
                  <a:lnTo>
                    <a:pt x="174" y="77"/>
                  </a:lnTo>
                  <a:lnTo>
                    <a:pt x="166" y="56"/>
                  </a:lnTo>
                  <a:lnTo>
                    <a:pt x="153" y="37"/>
                  </a:lnTo>
                  <a:lnTo>
                    <a:pt x="141" y="21"/>
                  </a:lnTo>
                  <a:lnTo>
                    <a:pt x="126" y="11"/>
                  </a:lnTo>
                  <a:lnTo>
                    <a:pt x="108" y="2"/>
                  </a:lnTo>
                  <a:lnTo>
                    <a:pt x="89" y="0"/>
                  </a:lnTo>
                  <a:lnTo>
                    <a:pt x="71" y="2"/>
                  </a:lnTo>
                  <a:lnTo>
                    <a:pt x="54" y="11"/>
                  </a:lnTo>
                  <a:lnTo>
                    <a:pt x="40" y="21"/>
                  </a:lnTo>
                  <a:lnTo>
                    <a:pt x="26" y="37"/>
                  </a:lnTo>
                  <a:lnTo>
                    <a:pt x="16" y="56"/>
                  </a:lnTo>
                  <a:lnTo>
                    <a:pt x="7" y="77"/>
                  </a:lnTo>
                  <a:lnTo>
                    <a:pt x="2" y="102"/>
                  </a:lnTo>
                  <a:lnTo>
                    <a:pt x="0" y="126"/>
                  </a:lnTo>
                  <a:lnTo>
                    <a:pt x="2" y="152"/>
                  </a:lnTo>
                  <a:lnTo>
                    <a:pt x="7" y="175"/>
                  </a:lnTo>
                  <a:lnTo>
                    <a:pt x="16" y="196"/>
                  </a:lnTo>
                  <a:lnTo>
                    <a:pt x="26" y="215"/>
                  </a:lnTo>
                  <a:lnTo>
                    <a:pt x="40" y="231"/>
                  </a:lnTo>
                  <a:lnTo>
                    <a:pt x="54" y="241"/>
                  </a:lnTo>
                  <a:lnTo>
                    <a:pt x="71" y="250"/>
                  </a:lnTo>
                  <a:lnTo>
                    <a:pt x="89" y="2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60" name="Freeform 116"/>
            <p:cNvSpPr>
              <a:spLocks/>
            </p:cNvSpPr>
            <p:nvPr/>
          </p:nvSpPr>
          <p:spPr bwMode="auto">
            <a:xfrm>
              <a:off x="1903" y="1785"/>
              <a:ext cx="25" cy="30"/>
            </a:xfrm>
            <a:custGeom>
              <a:avLst/>
              <a:gdLst/>
              <a:ahLst/>
              <a:cxnLst>
                <a:cxn ang="0">
                  <a:pos x="27" y="61"/>
                </a:cxn>
                <a:cxn ang="0">
                  <a:pos x="37" y="59"/>
                </a:cxn>
                <a:cxn ang="0">
                  <a:pos x="44" y="52"/>
                </a:cxn>
                <a:cxn ang="0">
                  <a:pos x="49" y="42"/>
                </a:cxn>
                <a:cxn ang="0">
                  <a:pos x="51" y="31"/>
                </a:cxn>
                <a:cxn ang="0">
                  <a:pos x="49" y="19"/>
                </a:cxn>
                <a:cxn ang="0">
                  <a:pos x="44" y="8"/>
                </a:cxn>
                <a:cxn ang="0">
                  <a:pos x="37" y="1"/>
                </a:cxn>
                <a:cxn ang="0">
                  <a:pos x="27" y="0"/>
                </a:cxn>
                <a:cxn ang="0">
                  <a:pos x="16" y="1"/>
                </a:cxn>
                <a:cxn ang="0">
                  <a:pos x="9" y="8"/>
                </a:cxn>
                <a:cxn ang="0">
                  <a:pos x="2" y="19"/>
                </a:cxn>
                <a:cxn ang="0">
                  <a:pos x="0" y="31"/>
                </a:cxn>
                <a:cxn ang="0">
                  <a:pos x="2" y="42"/>
                </a:cxn>
                <a:cxn ang="0">
                  <a:pos x="9" y="52"/>
                </a:cxn>
                <a:cxn ang="0">
                  <a:pos x="16" y="59"/>
                </a:cxn>
                <a:cxn ang="0">
                  <a:pos x="27" y="61"/>
                </a:cxn>
              </a:cxnLst>
              <a:rect l="0" t="0" r="r" b="b"/>
              <a:pathLst>
                <a:path w="51" h="61">
                  <a:moveTo>
                    <a:pt x="27" y="61"/>
                  </a:moveTo>
                  <a:lnTo>
                    <a:pt x="37" y="59"/>
                  </a:lnTo>
                  <a:lnTo>
                    <a:pt x="44" y="52"/>
                  </a:lnTo>
                  <a:lnTo>
                    <a:pt x="49" y="42"/>
                  </a:lnTo>
                  <a:lnTo>
                    <a:pt x="51" y="31"/>
                  </a:lnTo>
                  <a:lnTo>
                    <a:pt x="49" y="19"/>
                  </a:lnTo>
                  <a:lnTo>
                    <a:pt x="44" y="8"/>
                  </a:lnTo>
                  <a:lnTo>
                    <a:pt x="37" y="1"/>
                  </a:lnTo>
                  <a:lnTo>
                    <a:pt x="27" y="0"/>
                  </a:lnTo>
                  <a:lnTo>
                    <a:pt x="16" y="1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1"/>
                  </a:lnTo>
                  <a:lnTo>
                    <a:pt x="2" y="42"/>
                  </a:lnTo>
                  <a:lnTo>
                    <a:pt x="9" y="52"/>
                  </a:lnTo>
                  <a:lnTo>
                    <a:pt x="16" y="59"/>
                  </a:lnTo>
                  <a:lnTo>
                    <a:pt x="27" y="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61" name="Freeform 117"/>
            <p:cNvSpPr>
              <a:spLocks/>
            </p:cNvSpPr>
            <p:nvPr/>
          </p:nvSpPr>
          <p:spPr bwMode="auto">
            <a:xfrm>
              <a:off x="1631" y="1598"/>
              <a:ext cx="64" cy="76"/>
            </a:xfrm>
            <a:custGeom>
              <a:avLst/>
              <a:gdLst/>
              <a:ahLst/>
              <a:cxnLst>
                <a:cxn ang="0">
                  <a:pos x="125" y="133"/>
                </a:cxn>
                <a:cxn ang="0">
                  <a:pos x="20" y="3"/>
                </a:cxn>
                <a:cxn ang="0">
                  <a:pos x="20" y="3"/>
                </a:cxn>
                <a:cxn ang="0">
                  <a:pos x="17" y="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3" y="2"/>
                </a:cxn>
                <a:cxn ang="0">
                  <a:pos x="0" y="5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1" y="19"/>
                </a:cxn>
                <a:cxn ang="0">
                  <a:pos x="1" y="19"/>
                </a:cxn>
                <a:cxn ang="0">
                  <a:pos x="106" y="148"/>
                </a:cxn>
                <a:cxn ang="0">
                  <a:pos x="106" y="148"/>
                </a:cxn>
                <a:cxn ang="0">
                  <a:pos x="110" y="152"/>
                </a:cxn>
                <a:cxn ang="0">
                  <a:pos x="115" y="152"/>
                </a:cxn>
                <a:cxn ang="0">
                  <a:pos x="120" y="152"/>
                </a:cxn>
                <a:cxn ang="0">
                  <a:pos x="123" y="150"/>
                </a:cxn>
                <a:cxn ang="0">
                  <a:pos x="127" y="147"/>
                </a:cxn>
                <a:cxn ang="0">
                  <a:pos x="129" y="141"/>
                </a:cxn>
                <a:cxn ang="0">
                  <a:pos x="129" y="136"/>
                </a:cxn>
                <a:cxn ang="0">
                  <a:pos x="125" y="133"/>
                </a:cxn>
                <a:cxn ang="0">
                  <a:pos x="125" y="133"/>
                </a:cxn>
              </a:cxnLst>
              <a:rect l="0" t="0" r="r" b="b"/>
              <a:pathLst>
                <a:path w="129" h="152">
                  <a:moveTo>
                    <a:pt x="125" y="133"/>
                  </a:moveTo>
                  <a:lnTo>
                    <a:pt x="20" y="3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06" y="148"/>
                  </a:lnTo>
                  <a:lnTo>
                    <a:pt x="106" y="148"/>
                  </a:lnTo>
                  <a:lnTo>
                    <a:pt x="110" y="152"/>
                  </a:lnTo>
                  <a:lnTo>
                    <a:pt x="115" y="152"/>
                  </a:lnTo>
                  <a:lnTo>
                    <a:pt x="120" y="152"/>
                  </a:lnTo>
                  <a:lnTo>
                    <a:pt x="123" y="150"/>
                  </a:lnTo>
                  <a:lnTo>
                    <a:pt x="127" y="147"/>
                  </a:lnTo>
                  <a:lnTo>
                    <a:pt x="129" y="141"/>
                  </a:lnTo>
                  <a:lnTo>
                    <a:pt x="129" y="136"/>
                  </a:lnTo>
                  <a:lnTo>
                    <a:pt x="125" y="133"/>
                  </a:lnTo>
                  <a:lnTo>
                    <a:pt x="125" y="1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62" name="Freeform 118"/>
            <p:cNvSpPr>
              <a:spLocks/>
            </p:cNvSpPr>
            <p:nvPr/>
          </p:nvSpPr>
          <p:spPr bwMode="auto">
            <a:xfrm>
              <a:off x="1578" y="1541"/>
              <a:ext cx="87" cy="87"/>
            </a:xfrm>
            <a:custGeom>
              <a:avLst/>
              <a:gdLst/>
              <a:ahLst/>
              <a:cxnLst>
                <a:cxn ang="0">
                  <a:pos x="148" y="25"/>
                </a:cxn>
                <a:cxn ang="0">
                  <a:pos x="141" y="20"/>
                </a:cxn>
                <a:cxn ang="0">
                  <a:pos x="134" y="14"/>
                </a:cxn>
                <a:cxn ang="0">
                  <a:pos x="127" y="11"/>
                </a:cxn>
                <a:cxn ang="0">
                  <a:pos x="120" y="7"/>
                </a:cxn>
                <a:cxn ang="0">
                  <a:pos x="112" y="4"/>
                </a:cxn>
                <a:cxn ang="0">
                  <a:pos x="105" y="2"/>
                </a:cxn>
                <a:cxn ang="0">
                  <a:pos x="96" y="0"/>
                </a:cxn>
                <a:cxn ang="0">
                  <a:pos x="87" y="0"/>
                </a:cxn>
                <a:cxn ang="0">
                  <a:pos x="70" y="2"/>
                </a:cxn>
                <a:cxn ang="0">
                  <a:pos x="52" y="7"/>
                </a:cxn>
                <a:cxn ang="0">
                  <a:pos x="38" y="14"/>
                </a:cxn>
                <a:cxn ang="0">
                  <a:pos x="26" y="25"/>
                </a:cxn>
                <a:cxn ang="0">
                  <a:pos x="14" y="39"/>
                </a:cxn>
                <a:cxn ang="0">
                  <a:pos x="7" y="53"/>
                </a:cxn>
                <a:cxn ang="0">
                  <a:pos x="1" y="68"/>
                </a:cxn>
                <a:cxn ang="0">
                  <a:pos x="0" y="86"/>
                </a:cxn>
                <a:cxn ang="0">
                  <a:pos x="1" y="103"/>
                </a:cxn>
                <a:cxn ang="0">
                  <a:pos x="7" y="119"/>
                </a:cxn>
                <a:cxn ang="0">
                  <a:pos x="14" y="135"/>
                </a:cxn>
                <a:cxn ang="0">
                  <a:pos x="26" y="147"/>
                </a:cxn>
                <a:cxn ang="0">
                  <a:pos x="33" y="152"/>
                </a:cxn>
                <a:cxn ang="0">
                  <a:pos x="38" y="158"/>
                </a:cxn>
                <a:cxn ang="0">
                  <a:pos x="47" y="163"/>
                </a:cxn>
                <a:cxn ang="0">
                  <a:pos x="54" y="166"/>
                </a:cxn>
                <a:cxn ang="0">
                  <a:pos x="63" y="170"/>
                </a:cxn>
                <a:cxn ang="0">
                  <a:pos x="70" y="172"/>
                </a:cxn>
                <a:cxn ang="0">
                  <a:pos x="78" y="173"/>
                </a:cxn>
                <a:cxn ang="0">
                  <a:pos x="87" y="173"/>
                </a:cxn>
                <a:cxn ang="0">
                  <a:pos x="96" y="173"/>
                </a:cxn>
                <a:cxn ang="0">
                  <a:pos x="105" y="172"/>
                </a:cxn>
                <a:cxn ang="0">
                  <a:pos x="112" y="170"/>
                </a:cxn>
                <a:cxn ang="0">
                  <a:pos x="120" y="166"/>
                </a:cxn>
                <a:cxn ang="0">
                  <a:pos x="127" y="163"/>
                </a:cxn>
                <a:cxn ang="0">
                  <a:pos x="134" y="158"/>
                </a:cxn>
                <a:cxn ang="0">
                  <a:pos x="141" y="152"/>
                </a:cxn>
                <a:cxn ang="0">
                  <a:pos x="148" y="147"/>
                </a:cxn>
                <a:cxn ang="0">
                  <a:pos x="159" y="135"/>
                </a:cxn>
                <a:cxn ang="0">
                  <a:pos x="166" y="119"/>
                </a:cxn>
                <a:cxn ang="0">
                  <a:pos x="171" y="103"/>
                </a:cxn>
                <a:cxn ang="0">
                  <a:pos x="173" y="86"/>
                </a:cxn>
                <a:cxn ang="0">
                  <a:pos x="171" y="68"/>
                </a:cxn>
                <a:cxn ang="0">
                  <a:pos x="166" y="53"/>
                </a:cxn>
                <a:cxn ang="0">
                  <a:pos x="159" y="37"/>
                </a:cxn>
                <a:cxn ang="0">
                  <a:pos x="148" y="25"/>
                </a:cxn>
              </a:cxnLst>
              <a:rect l="0" t="0" r="r" b="b"/>
              <a:pathLst>
                <a:path w="173" h="173">
                  <a:moveTo>
                    <a:pt x="148" y="25"/>
                  </a:moveTo>
                  <a:lnTo>
                    <a:pt x="141" y="20"/>
                  </a:lnTo>
                  <a:lnTo>
                    <a:pt x="134" y="14"/>
                  </a:lnTo>
                  <a:lnTo>
                    <a:pt x="127" y="11"/>
                  </a:lnTo>
                  <a:lnTo>
                    <a:pt x="120" y="7"/>
                  </a:lnTo>
                  <a:lnTo>
                    <a:pt x="112" y="4"/>
                  </a:lnTo>
                  <a:lnTo>
                    <a:pt x="105" y="2"/>
                  </a:lnTo>
                  <a:lnTo>
                    <a:pt x="96" y="0"/>
                  </a:lnTo>
                  <a:lnTo>
                    <a:pt x="87" y="0"/>
                  </a:lnTo>
                  <a:lnTo>
                    <a:pt x="70" y="2"/>
                  </a:lnTo>
                  <a:lnTo>
                    <a:pt x="52" y="7"/>
                  </a:lnTo>
                  <a:lnTo>
                    <a:pt x="38" y="14"/>
                  </a:lnTo>
                  <a:lnTo>
                    <a:pt x="26" y="25"/>
                  </a:lnTo>
                  <a:lnTo>
                    <a:pt x="14" y="39"/>
                  </a:lnTo>
                  <a:lnTo>
                    <a:pt x="7" y="53"/>
                  </a:lnTo>
                  <a:lnTo>
                    <a:pt x="1" y="68"/>
                  </a:lnTo>
                  <a:lnTo>
                    <a:pt x="0" y="86"/>
                  </a:lnTo>
                  <a:lnTo>
                    <a:pt x="1" y="103"/>
                  </a:lnTo>
                  <a:lnTo>
                    <a:pt x="7" y="119"/>
                  </a:lnTo>
                  <a:lnTo>
                    <a:pt x="14" y="135"/>
                  </a:lnTo>
                  <a:lnTo>
                    <a:pt x="26" y="147"/>
                  </a:lnTo>
                  <a:lnTo>
                    <a:pt x="33" y="152"/>
                  </a:lnTo>
                  <a:lnTo>
                    <a:pt x="38" y="158"/>
                  </a:lnTo>
                  <a:lnTo>
                    <a:pt x="47" y="163"/>
                  </a:lnTo>
                  <a:lnTo>
                    <a:pt x="54" y="166"/>
                  </a:lnTo>
                  <a:lnTo>
                    <a:pt x="63" y="170"/>
                  </a:lnTo>
                  <a:lnTo>
                    <a:pt x="70" y="172"/>
                  </a:lnTo>
                  <a:lnTo>
                    <a:pt x="78" y="173"/>
                  </a:lnTo>
                  <a:lnTo>
                    <a:pt x="87" y="173"/>
                  </a:lnTo>
                  <a:lnTo>
                    <a:pt x="96" y="173"/>
                  </a:lnTo>
                  <a:lnTo>
                    <a:pt x="105" y="172"/>
                  </a:lnTo>
                  <a:lnTo>
                    <a:pt x="112" y="170"/>
                  </a:lnTo>
                  <a:lnTo>
                    <a:pt x="120" y="166"/>
                  </a:lnTo>
                  <a:lnTo>
                    <a:pt x="127" y="163"/>
                  </a:lnTo>
                  <a:lnTo>
                    <a:pt x="134" y="158"/>
                  </a:lnTo>
                  <a:lnTo>
                    <a:pt x="141" y="152"/>
                  </a:lnTo>
                  <a:lnTo>
                    <a:pt x="148" y="147"/>
                  </a:lnTo>
                  <a:lnTo>
                    <a:pt x="159" y="135"/>
                  </a:lnTo>
                  <a:lnTo>
                    <a:pt x="166" y="119"/>
                  </a:lnTo>
                  <a:lnTo>
                    <a:pt x="171" y="103"/>
                  </a:lnTo>
                  <a:lnTo>
                    <a:pt x="173" y="86"/>
                  </a:lnTo>
                  <a:lnTo>
                    <a:pt x="171" y="68"/>
                  </a:lnTo>
                  <a:lnTo>
                    <a:pt x="166" y="53"/>
                  </a:lnTo>
                  <a:lnTo>
                    <a:pt x="159" y="37"/>
                  </a:lnTo>
                  <a:lnTo>
                    <a:pt x="148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63" name="Freeform 119"/>
            <p:cNvSpPr>
              <a:spLocks/>
            </p:cNvSpPr>
            <p:nvPr/>
          </p:nvSpPr>
          <p:spPr bwMode="auto">
            <a:xfrm>
              <a:off x="1600" y="1562"/>
              <a:ext cx="44" cy="44"/>
            </a:xfrm>
            <a:custGeom>
              <a:avLst/>
              <a:gdLst/>
              <a:ahLst/>
              <a:cxnLst>
                <a:cxn ang="0">
                  <a:pos x="44" y="88"/>
                </a:cxn>
                <a:cxn ang="0">
                  <a:pos x="35" y="86"/>
                </a:cxn>
                <a:cxn ang="0">
                  <a:pos x="27" y="84"/>
                </a:cxn>
                <a:cxn ang="0">
                  <a:pos x="20" y="81"/>
                </a:cxn>
                <a:cxn ang="0">
                  <a:pos x="13" y="75"/>
                </a:cxn>
                <a:cxn ang="0">
                  <a:pos x="7" y="68"/>
                </a:cxn>
                <a:cxn ang="0">
                  <a:pos x="4" y="61"/>
                </a:cxn>
                <a:cxn ang="0">
                  <a:pos x="0" y="53"/>
                </a:cxn>
                <a:cxn ang="0">
                  <a:pos x="0" y="44"/>
                </a:cxn>
                <a:cxn ang="0">
                  <a:pos x="0" y="35"/>
                </a:cxn>
                <a:cxn ang="0">
                  <a:pos x="4" y="26"/>
                </a:cxn>
                <a:cxn ang="0">
                  <a:pos x="7" y="20"/>
                </a:cxn>
                <a:cxn ang="0">
                  <a:pos x="13" y="13"/>
                </a:cxn>
                <a:cxn ang="0">
                  <a:pos x="20" y="7"/>
                </a:cxn>
                <a:cxn ang="0">
                  <a:pos x="27" y="4"/>
                </a:cxn>
                <a:cxn ang="0">
                  <a:pos x="35" y="2"/>
                </a:cxn>
                <a:cxn ang="0">
                  <a:pos x="44" y="0"/>
                </a:cxn>
                <a:cxn ang="0">
                  <a:pos x="53" y="2"/>
                </a:cxn>
                <a:cxn ang="0">
                  <a:pos x="60" y="4"/>
                </a:cxn>
                <a:cxn ang="0">
                  <a:pos x="69" y="7"/>
                </a:cxn>
                <a:cxn ang="0">
                  <a:pos x="74" y="13"/>
                </a:cxn>
                <a:cxn ang="0">
                  <a:pos x="79" y="20"/>
                </a:cxn>
                <a:cxn ang="0">
                  <a:pos x="84" y="26"/>
                </a:cxn>
                <a:cxn ang="0">
                  <a:pos x="86" y="35"/>
                </a:cxn>
                <a:cxn ang="0">
                  <a:pos x="88" y="44"/>
                </a:cxn>
                <a:cxn ang="0">
                  <a:pos x="84" y="61"/>
                </a:cxn>
                <a:cxn ang="0">
                  <a:pos x="74" y="75"/>
                </a:cxn>
                <a:cxn ang="0">
                  <a:pos x="60" y="84"/>
                </a:cxn>
                <a:cxn ang="0">
                  <a:pos x="44" y="88"/>
                </a:cxn>
              </a:cxnLst>
              <a:rect l="0" t="0" r="r" b="b"/>
              <a:pathLst>
                <a:path w="88" h="88">
                  <a:moveTo>
                    <a:pt x="44" y="88"/>
                  </a:moveTo>
                  <a:lnTo>
                    <a:pt x="35" y="86"/>
                  </a:lnTo>
                  <a:lnTo>
                    <a:pt x="27" y="84"/>
                  </a:lnTo>
                  <a:lnTo>
                    <a:pt x="20" y="81"/>
                  </a:lnTo>
                  <a:lnTo>
                    <a:pt x="13" y="75"/>
                  </a:lnTo>
                  <a:lnTo>
                    <a:pt x="7" y="68"/>
                  </a:lnTo>
                  <a:lnTo>
                    <a:pt x="4" y="61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0" y="35"/>
                  </a:lnTo>
                  <a:lnTo>
                    <a:pt x="4" y="26"/>
                  </a:lnTo>
                  <a:lnTo>
                    <a:pt x="7" y="20"/>
                  </a:lnTo>
                  <a:lnTo>
                    <a:pt x="13" y="13"/>
                  </a:lnTo>
                  <a:lnTo>
                    <a:pt x="20" y="7"/>
                  </a:lnTo>
                  <a:lnTo>
                    <a:pt x="27" y="4"/>
                  </a:lnTo>
                  <a:lnTo>
                    <a:pt x="35" y="2"/>
                  </a:lnTo>
                  <a:lnTo>
                    <a:pt x="44" y="0"/>
                  </a:lnTo>
                  <a:lnTo>
                    <a:pt x="53" y="2"/>
                  </a:lnTo>
                  <a:lnTo>
                    <a:pt x="60" y="4"/>
                  </a:lnTo>
                  <a:lnTo>
                    <a:pt x="69" y="7"/>
                  </a:lnTo>
                  <a:lnTo>
                    <a:pt x="74" y="13"/>
                  </a:lnTo>
                  <a:lnTo>
                    <a:pt x="79" y="20"/>
                  </a:lnTo>
                  <a:lnTo>
                    <a:pt x="84" y="26"/>
                  </a:lnTo>
                  <a:lnTo>
                    <a:pt x="86" y="35"/>
                  </a:lnTo>
                  <a:lnTo>
                    <a:pt x="88" y="44"/>
                  </a:lnTo>
                  <a:lnTo>
                    <a:pt x="84" y="61"/>
                  </a:lnTo>
                  <a:lnTo>
                    <a:pt x="74" y="75"/>
                  </a:lnTo>
                  <a:lnTo>
                    <a:pt x="60" y="84"/>
                  </a:lnTo>
                  <a:lnTo>
                    <a:pt x="44" y="88"/>
                  </a:lnTo>
                  <a:close/>
                </a:path>
              </a:pathLst>
            </a:custGeom>
            <a:solidFill>
              <a:srgbClr val="8CE2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64" name="Freeform 120"/>
            <p:cNvSpPr>
              <a:spLocks/>
            </p:cNvSpPr>
            <p:nvPr/>
          </p:nvSpPr>
          <p:spPr bwMode="auto">
            <a:xfrm>
              <a:off x="1987" y="1598"/>
              <a:ext cx="65" cy="76"/>
            </a:xfrm>
            <a:custGeom>
              <a:avLst/>
              <a:gdLst/>
              <a:ahLst/>
              <a:cxnLst>
                <a:cxn ang="0">
                  <a:pos x="21" y="148"/>
                </a:cxn>
                <a:cxn ang="0">
                  <a:pos x="126" y="19"/>
                </a:cxn>
                <a:cxn ang="0">
                  <a:pos x="126" y="19"/>
                </a:cxn>
                <a:cxn ang="0">
                  <a:pos x="129" y="14"/>
                </a:cxn>
                <a:cxn ang="0">
                  <a:pos x="129" y="10"/>
                </a:cxn>
                <a:cxn ang="0">
                  <a:pos x="127" y="5"/>
                </a:cxn>
                <a:cxn ang="0">
                  <a:pos x="124" y="2"/>
                </a:cxn>
                <a:cxn ang="0">
                  <a:pos x="120" y="0"/>
                </a:cxn>
                <a:cxn ang="0">
                  <a:pos x="115" y="0"/>
                </a:cxn>
                <a:cxn ang="0">
                  <a:pos x="110" y="0"/>
                </a:cxn>
                <a:cxn ang="0">
                  <a:pos x="106" y="3"/>
                </a:cxn>
                <a:cxn ang="0">
                  <a:pos x="106" y="3"/>
                </a:cxn>
                <a:cxn ang="0">
                  <a:pos x="2" y="133"/>
                </a:cxn>
                <a:cxn ang="0">
                  <a:pos x="2" y="133"/>
                </a:cxn>
                <a:cxn ang="0">
                  <a:pos x="0" y="136"/>
                </a:cxn>
                <a:cxn ang="0">
                  <a:pos x="0" y="141"/>
                </a:cxn>
                <a:cxn ang="0">
                  <a:pos x="0" y="147"/>
                </a:cxn>
                <a:cxn ang="0">
                  <a:pos x="3" y="150"/>
                </a:cxn>
                <a:cxn ang="0">
                  <a:pos x="9" y="152"/>
                </a:cxn>
                <a:cxn ang="0">
                  <a:pos x="12" y="152"/>
                </a:cxn>
                <a:cxn ang="0">
                  <a:pos x="17" y="152"/>
                </a:cxn>
                <a:cxn ang="0">
                  <a:pos x="21" y="148"/>
                </a:cxn>
                <a:cxn ang="0">
                  <a:pos x="21" y="148"/>
                </a:cxn>
              </a:cxnLst>
              <a:rect l="0" t="0" r="r" b="b"/>
              <a:pathLst>
                <a:path w="129" h="152">
                  <a:moveTo>
                    <a:pt x="21" y="148"/>
                  </a:moveTo>
                  <a:lnTo>
                    <a:pt x="126" y="19"/>
                  </a:lnTo>
                  <a:lnTo>
                    <a:pt x="126" y="19"/>
                  </a:lnTo>
                  <a:lnTo>
                    <a:pt x="129" y="14"/>
                  </a:lnTo>
                  <a:lnTo>
                    <a:pt x="129" y="10"/>
                  </a:lnTo>
                  <a:lnTo>
                    <a:pt x="127" y="5"/>
                  </a:lnTo>
                  <a:lnTo>
                    <a:pt x="124" y="2"/>
                  </a:lnTo>
                  <a:lnTo>
                    <a:pt x="120" y="0"/>
                  </a:lnTo>
                  <a:lnTo>
                    <a:pt x="115" y="0"/>
                  </a:lnTo>
                  <a:lnTo>
                    <a:pt x="110" y="0"/>
                  </a:lnTo>
                  <a:lnTo>
                    <a:pt x="106" y="3"/>
                  </a:lnTo>
                  <a:lnTo>
                    <a:pt x="106" y="3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0" y="136"/>
                  </a:lnTo>
                  <a:lnTo>
                    <a:pt x="0" y="141"/>
                  </a:lnTo>
                  <a:lnTo>
                    <a:pt x="0" y="147"/>
                  </a:lnTo>
                  <a:lnTo>
                    <a:pt x="3" y="150"/>
                  </a:lnTo>
                  <a:lnTo>
                    <a:pt x="9" y="152"/>
                  </a:lnTo>
                  <a:lnTo>
                    <a:pt x="12" y="152"/>
                  </a:lnTo>
                  <a:lnTo>
                    <a:pt x="17" y="152"/>
                  </a:lnTo>
                  <a:lnTo>
                    <a:pt x="21" y="148"/>
                  </a:lnTo>
                  <a:lnTo>
                    <a:pt x="21" y="1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65" name="Freeform 121"/>
            <p:cNvSpPr>
              <a:spLocks/>
            </p:cNvSpPr>
            <p:nvPr/>
          </p:nvSpPr>
          <p:spPr bwMode="auto">
            <a:xfrm>
              <a:off x="2017" y="1541"/>
              <a:ext cx="86" cy="87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2" y="103"/>
                </a:cxn>
                <a:cxn ang="0">
                  <a:pos x="7" y="119"/>
                </a:cxn>
                <a:cxn ang="0">
                  <a:pos x="14" y="135"/>
                </a:cxn>
                <a:cxn ang="0">
                  <a:pos x="26" y="147"/>
                </a:cxn>
                <a:cxn ang="0">
                  <a:pos x="33" y="152"/>
                </a:cxn>
                <a:cxn ang="0">
                  <a:pos x="39" y="158"/>
                </a:cxn>
                <a:cxn ang="0">
                  <a:pos x="47" y="163"/>
                </a:cxn>
                <a:cxn ang="0">
                  <a:pos x="54" y="166"/>
                </a:cxn>
                <a:cxn ang="0">
                  <a:pos x="63" y="170"/>
                </a:cxn>
                <a:cxn ang="0">
                  <a:pos x="70" y="172"/>
                </a:cxn>
                <a:cxn ang="0">
                  <a:pos x="79" y="173"/>
                </a:cxn>
                <a:cxn ang="0">
                  <a:pos x="88" y="173"/>
                </a:cxn>
                <a:cxn ang="0">
                  <a:pos x="96" y="173"/>
                </a:cxn>
                <a:cxn ang="0">
                  <a:pos x="105" y="172"/>
                </a:cxn>
                <a:cxn ang="0">
                  <a:pos x="112" y="170"/>
                </a:cxn>
                <a:cxn ang="0">
                  <a:pos x="121" y="166"/>
                </a:cxn>
                <a:cxn ang="0">
                  <a:pos x="128" y="163"/>
                </a:cxn>
                <a:cxn ang="0">
                  <a:pos x="135" y="158"/>
                </a:cxn>
                <a:cxn ang="0">
                  <a:pos x="142" y="152"/>
                </a:cxn>
                <a:cxn ang="0">
                  <a:pos x="149" y="147"/>
                </a:cxn>
                <a:cxn ang="0">
                  <a:pos x="159" y="135"/>
                </a:cxn>
                <a:cxn ang="0">
                  <a:pos x="166" y="119"/>
                </a:cxn>
                <a:cxn ang="0">
                  <a:pos x="171" y="103"/>
                </a:cxn>
                <a:cxn ang="0">
                  <a:pos x="173" y="86"/>
                </a:cxn>
                <a:cxn ang="0">
                  <a:pos x="171" y="68"/>
                </a:cxn>
                <a:cxn ang="0">
                  <a:pos x="166" y="53"/>
                </a:cxn>
                <a:cxn ang="0">
                  <a:pos x="159" y="39"/>
                </a:cxn>
                <a:cxn ang="0">
                  <a:pos x="149" y="25"/>
                </a:cxn>
                <a:cxn ang="0">
                  <a:pos x="135" y="14"/>
                </a:cxn>
                <a:cxn ang="0">
                  <a:pos x="121" y="7"/>
                </a:cxn>
                <a:cxn ang="0">
                  <a:pos x="105" y="2"/>
                </a:cxn>
                <a:cxn ang="0">
                  <a:pos x="88" y="0"/>
                </a:cxn>
                <a:cxn ang="0">
                  <a:pos x="79" y="0"/>
                </a:cxn>
                <a:cxn ang="0">
                  <a:pos x="70" y="2"/>
                </a:cxn>
                <a:cxn ang="0">
                  <a:pos x="63" y="4"/>
                </a:cxn>
                <a:cxn ang="0">
                  <a:pos x="54" y="7"/>
                </a:cxn>
                <a:cxn ang="0">
                  <a:pos x="47" y="11"/>
                </a:cxn>
                <a:cxn ang="0">
                  <a:pos x="39" y="14"/>
                </a:cxn>
                <a:cxn ang="0">
                  <a:pos x="33" y="20"/>
                </a:cxn>
                <a:cxn ang="0">
                  <a:pos x="26" y="25"/>
                </a:cxn>
                <a:cxn ang="0">
                  <a:pos x="14" y="37"/>
                </a:cxn>
                <a:cxn ang="0">
                  <a:pos x="7" y="53"/>
                </a:cxn>
                <a:cxn ang="0">
                  <a:pos x="2" y="68"/>
                </a:cxn>
                <a:cxn ang="0">
                  <a:pos x="0" y="86"/>
                </a:cxn>
              </a:cxnLst>
              <a:rect l="0" t="0" r="r" b="b"/>
              <a:pathLst>
                <a:path w="173" h="173">
                  <a:moveTo>
                    <a:pt x="0" y="86"/>
                  </a:moveTo>
                  <a:lnTo>
                    <a:pt x="2" y="103"/>
                  </a:lnTo>
                  <a:lnTo>
                    <a:pt x="7" y="119"/>
                  </a:lnTo>
                  <a:lnTo>
                    <a:pt x="14" y="135"/>
                  </a:lnTo>
                  <a:lnTo>
                    <a:pt x="26" y="147"/>
                  </a:lnTo>
                  <a:lnTo>
                    <a:pt x="33" y="152"/>
                  </a:lnTo>
                  <a:lnTo>
                    <a:pt x="39" y="158"/>
                  </a:lnTo>
                  <a:lnTo>
                    <a:pt x="47" y="163"/>
                  </a:lnTo>
                  <a:lnTo>
                    <a:pt x="54" y="166"/>
                  </a:lnTo>
                  <a:lnTo>
                    <a:pt x="63" y="170"/>
                  </a:lnTo>
                  <a:lnTo>
                    <a:pt x="70" y="172"/>
                  </a:lnTo>
                  <a:lnTo>
                    <a:pt x="79" y="173"/>
                  </a:lnTo>
                  <a:lnTo>
                    <a:pt x="88" y="173"/>
                  </a:lnTo>
                  <a:lnTo>
                    <a:pt x="96" y="173"/>
                  </a:lnTo>
                  <a:lnTo>
                    <a:pt x="105" y="172"/>
                  </a:lnTo>
                  <a:lnTo>
                    <a:pt x="112" y="170"/>
                  </a:lnTo>
                  <a:lnTo>
                    <a:pt x="121" y="166"/>
                  </a:lnTo>
                  <a:lnTo>
                    <a:pt x="128" y="163"/>
                  </a:lnTo>
                  <a:lnTo>
                    <a:pt x="135" y="158"/>
                  </a:lnTo>
                  <a:lnTo>
                    <a:pt x="142" y="152"/>
                  </a:lnTo>
                  <a:lnTo>
                    <a:pt x="149" y="147"/>
                  </a:lnTo>
                  <a:lnTo>
                    <a:pt x="159" y="135"/>
                  </a:lnTo>
                  <a:lnTo>
                    <a:pt x="166" y="119"/>
                  </a:lnTo>
                  <a:lnTo>
                    <a:pt x="171" y="103"/>
                  </a:lnTo>
                  <a:lnTo>
                    <a:pt x="173" y="86"/>
                  </a:lnTo>
                  <a:lnTo>
                    <a:pt x="171" y="68"/>
                  </a:lnTo>
                  <a:lnTo>
                    <a:pt x="166" y="53"/>
                  </a:lnTo>
                  <a:lnTo>
                    <a:pt x="159" y="39"/>
                  </a:lnTo>
                  <a:lnTo>
                    <a:pt x="149" y="25"/>
                  </a:lnTo>
                  <a:lnTo>
                    <a:pt x="135" y="14"/>
                  </a:lnTo>
                  <a:lnTo>
                    <a:pt x="121" y="7"/>
                  </a:lnTo>
                  <a:lnTo>
                    <a:pt x="105" y="2"/>
                  </a:lnTo>
                  <a:lnTo>
                    <a:pt x="88" y="0"/>
                  </a:lnTo>
                  <a:lnTo>
                    <a:pt x="79" y="0"/>
                  </a:lnTo>
                  <a:lnTo>
                    <a:pt x="70" y="2"/>
                  </a:lnTo>
                  <a:lnTo>
                    <a:pt x="63" y="4"/>
                  </a:lnTo>
                  <a:lnTo>
                    <a:pt x="54" y="7"/>
                  </a:lnTo>
                  <a:lnTo>
                    <a:pt x="47" y="11"/>
                  </a:lnTo>
                  <a:lnTo>
                    <a:pt x="39" y="14"/>
                  </a:lnTo>
                  <a:lnTo>
                    <a:pt x="33" y="20"/>
                  </a:lnTo>
                  <a:lnTo>
                    <a:pt x="26" y="25"/>
                  </a:lnTo>
                  <a:lnTo>
                    <a:pt x="14" y="37"/>
                  </a:lnTo>
                  <a:lnTo>
                    <a:pt x="7" y="53"/>
                  </a:lnTo>
                  <a:lnTo>
                    <a:pt x="2" y="68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66" name="Freeform 122"/>
            <p:cNvSpPr>
              <a:spLocks/>
            </p:cNvSpPr>
            <p:nvPr/>
          </p:nvSpPr>
          <p:spPr bwMode="auto">
            <a:xfrm>
              <a:off x="2038" y="1562"/>
              <a:ext cx="44" cy="44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35"/>
                </a:cxn>
                <a:cxn ang="0">
                  <a:pos x="3" y="26"/>
                </a:cxn>
                <a:cxn ang="0">
                  <a:pos x="7" y="20"/>
                </a:cxn>
                <a:cxn ang="0">
                  <a:pos x="12" y="13"/>
                </a:cxn>
                <a:cxn ang="0">
                  <a:pos x="19" y="7"/>
                </a:cxn>
                <a:cxn ang="0">
                  <a:pos x="26" y="4"/>
                </a:cxn>
                <a:cxn ang="0">
                  <a:pos x="35" y="2"/>
                </a:cxn>
                <a:cxn ang="0">
                  <a:pos x="44" y="0"/>
                </a:cxn>
                <a:cxn ang="0">
                  <a:pos x="52" y="2"/>
                </a:cxn>
                <a:cxn ang="0">
                  <a:pos x="59" y="4"/>
                </a:cxn>
                <a:cxn ang="0">
                  <a:pos x="68" y="7"/>
                </a:cxn>
                <a:cxn ang="0">
                  <a:pos x="73" y="13"/>
                </a:cxn>
                <a:cxn ang="0">
                  <a:pos x="79" y="20"/>
                </a:cxn>
                <a:cxn ang="0">
                  <a:pos x="84" y="26"/>
                </a:cxn>
                <a:cxn ang="0">
                  <a:pos x="86" y="35"/>
                </a:cxn>
                <a:cxn ang="0">
                  <a:pos x="87" y="44"/>
                </a:cxn>
                <a:cxn ang="0">
                  <a:pos x="86" y="53"/>
                </a:cxn>
                <a:cxn ang="0">
                  <a:pos x="84" y="61"/>
                </a:cxn>
                <a:cxn ang="0">
                  <a:pos x="79" y="68"/>
                </a:cxn>
                <a:cxn ang="0">
                  <a:pos x="73" y="75"/>
                </a:cxn>
                <a:cxn ang="0">
                  <a:pos x="68" y="81"/>
                </a:cxn>
                <a:cxn ang="0">
                  <a:pos x="59" y="84"/>
                </a:cxn>
                <a:cxn ang="0">
                  <a:pos x="52" y="86"/>
                </a:cxn>
                <a:cxn ang="0">
                  <a:pos x="44" y="88"/>
                </a:cxn>
                <a:cxn ang="0">
                  <a:pos x="26" y="84"/>
                </a:cxn>
                <a:cxn ang="0">
                  <a:pos x="12" y="75"/>
                </a:cxn>
                <a:cxn ang="0">
                  <a:pos x="3" y="61"/>
                </a:cxn>
                <a:cxn ang="0">
                  <a:pos x="0" y="44"/>
                </a:cxn>
              </a:cxnLst>
              <a:rect l="0" t="0" r="r" b="b"/>
              <a:pathLst>
                <a:path w="87" h="88">
                  <a:moveTo>
                    <a:pt x="0" y="44"/>
                  </a:moveTo>
                  <a:lnTo>
                    <a:pt x="0" y="35"/>
                  </a:lnTo>
                  <a:lnTo>
                    <a:pt x="3" y="26"/>
                  </a:lnTo>
                  <a:lnTo>
                    <a:pt x="7" y="20"/>
                  </a:lnTo>
                  <a:lnTo>
                    <a:pt x="12" y="13"/>
                  </a:lnTo>
                  <a:lnTo>
                    <a:pt x="19" y="7"/>
                  </a:lnTo>
                  <a:lnTo>
                    <a:pt x="26" y="4"/>
                  </a:lnTo>
                  <a:lnTo>
                    <a:pt x="35" y="2"/>
                  </a:lnTo>
                  <a:lnTo>
                    <a:pt x="44" y="0"/>
                  </a:lnTo>
                  <a:lnTo>
                    <a:pt x="52" y="2"/>
                  </a:lnTo>
                  <a:lnTo>
                    <a:pt x="59" y="4"/>
                  </a:lnTo>
                  <a:lnTo>
                    <a:pt x="68" y="7"/>
                  </a:lnTo>
                  <a:lnTo>
                    <a:pt x="73" y="13"/>
                  </a:lnTo>
                  <a:lnTo>
                    <a:pt x="79" y="20"/>
                  </a:lnTo>
                  <a:lnTo>
                    <a:pt x="84" y="26"/>
                  </a:lnTo>
                  <a:lnTo>
                    <a:pt x="86" y="35"/>
                  </a:lnTo>
                  <a:lnTo>
                    <a:pt x="87" y="44"/>
                  </a:lnTo>
                  <a:lnTo>
                    <a:pt x="86" y="53"/>
                  </a:lnTo>
                  <a:lnTo>
                    <a:pt x="84" y="61"/>
                  </a:lnTo>
                  <a:lnTo>
                    <a:pt x="79" y="68"/>
                  </a:lnTo>
                  <a:lnTo>
                    <a:pt x="73" y="75"/>
                  </a:lnTo>
                  <a:lnTo>
                    <a:pt x="68" y="81"/>
                  </a:lnTo>
                  <a:lnTo>
                    <a:pt x="59" y="84"/>
                  </a:lnTo>
                  <a:lnTo>
                    <a:pt x="52" y="86"/>
                  </a:lnTo>
                  <a:lnTo>
                    <a:pt x="44" y="88"/>
                  </a:lnTo>
                  <a:lnTo>
                    <a:pt x="26" y="84"/>
                  </a:lnTo>
                  <a:lnTo>
                    <a:pt x="12" y="75"/>
                  </a:lnTo>
                  <a:lnTo>
                    <a:pt x="3" y="6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8CE2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67" name="Rectangle 123"/>
            <p:cNvSpPr>
              <a:spLocks noChangeArrowheads="1"/>
            </p:cNvSpPr>
            <p:nvPr/>
          </p:nvSpPr>
          <p:spPr bwMode="auto">
            <a:xfrm>
              <a:off x="1811" y="2081"/>
              <a:ext cx="63" cy="12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68" name="Freeform 124"/>
            <p:cNvSpPr>
              <a:spLocks/>
            </p:cNvSpPr>
            <p:nvPr/>
          </p:nvSpPr>
          <p:spPr bwMode="auto">
            <a:xfrm>
              <a:off x="1794" y="1666"/>
              <a:ext cx="37" cy="32"/>
            </a:xfrm>
            <a:custGeom>
              <a:avLst/>
              <a:gdLst/>
              <a:ahLst/>
              <a:cxnLst>
                <a:cxn ang="0">
                  <a:pos x="37" y="65"/>
                </a:cxn>
                <a:cxn ang="0">
                  <a:pos x="51" y="63"/>
                </a:cxn>
                <a:cxn ang="0">
                  <a:pos x="63" y="56"/>
                </a:cxn>
                <a:cxn ang="0">
                  <a:pos x="70" y="46"/>
                </a:cxn>
                <a:cxn ang="0">
                  <a:pos x="73" y="33"/>
                </a:cxn>
                <a:cxn ang="0">
                  <a:pos x="70" y="21"/>
                </a:cxn>
                <a:cxn ang="0">
                  <a:pos x="63" y="11"/>
                </a:cxn>
                <a:cxn ang="0">
                  <a:pos x="51" y="4"/>
                </a:cxn>
                <a:cxn ang="0">
                  <a:pos x="37" y="0"/>
                </a:cxn>
                <a:cxn ang="0">
                  <a:pos x="23" y="4"/>
                </a:cxn>
                <a:cxn ang="0">
                  <a:pos x="11" y="11"/>
                </a:cxn>
                <a:cxn ang="0">
                  <a:pos x="4" y="21"/>
                </a:cxn>
                <a:cxn ang="0">
                  <a:pos x="0" y="33"/>
                </a:cxn>
                <a:cxn ang="0">
                  <a:pos x="4" y="46"/>
                </a:cxn>
                <a:cxn ang="0">
                  <a:pos x="11" y="56"/>
                </a:cxn>
                <a:cxn ang="0">
                  <a:pos x="23" y="63"/>
                </a:cxn>
                <a:cxn ang="0">
                  <a:pos x="37" y="65"/>
                </a:cxn>
              </a:cxnLst>
              <a:rect l="0" t="0" r="r" b="b"/>
              <a:pathLst>
                <a:path w="73" h="65">
                  <a:moveTo>
                    <a:pt x="37" y="65"/>
                  </a:moveTo>
                  <a:lnTo>
                    <a:pt x="51" y="63"/>
                  </a:lnTo>
                  <a:lnTo>
                    <a:pt x="63" y="56"/>
                  </a:lnTo>
                  <a:lnTo>
                    <a:pt x="70" y="46"/>
                  </a:lnTo>
                  <a:lnTo>
                    <a:pt x="73" y="33"/>
                  </a:lnTo>
                  <a:lnTo>
                    <a:pt x="70" y="21"/>
                  </a:lnTo>
                  <a:lnTo>
                    <a:pt x="63" y="11"/>
                  </a:lnTo>
                  <a:lnTo>
                    <a:pt x="51" y="4"/>
                  </a:lnTo>
                  <a:lnTo>
                    <a:pt x="37" y="0"/>
                  </a:lnTo>
                  <a:lnTo>
                    <a:pt x="23" y="4"/>
                  </a:lnTo>
                  <a:lnTo>
                    <a:pt x="11" y="11"/>
                  </a:lnTo>
                  <a:lnTo>
                    <a:pt x="4" y="21"/>
                  </a:lnTo>
                  <a:lnTo>
                    <a:pt x="0" y="33"/>
                  </a:lnTo>
                  <a:lnTo>
                    <a:pt x="4" y="46"/>
                  </a:lnTo>
                  <a:lnTo>
                    <a:pt x="11" y="56"/>
                  </a:lnTo>
                  <a:lnTo>
                    <a:pt x="23" y="63"/>
                  </a:lnTo>
                  <a:lnTo>
                    <a:pt x="37" y="65"/>
                  </a:lnTo>
                  <a:close/>
                </a:path>
              </a:pathLst>
            </a:custGeom>
            <a:solidFill>
              <a:srgbClr val="AFED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69" name="Freeform 125"/>
            <p:cNvSpPr>
              <a:spLocks/>
            </p:cNvSpPr>
            <p:nvPr/>
          </p:nvSpPr>
          <p:spPr bwMode="auto">
            <a:xfrm>
              <a:off x="1839" y="1692"/>
              <a:ext cx="20" cy="22"/>
            </a:xfrm>
            <a:custGeom>
              <a:avLst/>
              <a:gdLst/>
              <a:ahLst/>
              <a:cxnLst>
                <a:cxn ang="0">
                  <a:pos x="19" y="43"/>
                </a:cxn>
                <a:cxn ang="0">
                  <a:pos x="26" y="41"/>
                </a:cxn>
                <a:cxn ang="0">
                  <a:pos x="33" y="36"/>
                </a:cxn>
                <a:cxn ang="0">
                  <a:pos x="37" y="29"/>
                </a:cxn>
                <a:cxn ang="0">
                  <a:pos x="38" y="22"/>
                </a:cxn>
                <a:cxn ang="0">
                  <a:pos x="37" y="13"/>
                </a:cxn>
                <a:cxn ang="0">
                  <a:pos x="33" y="7"/>
                </a:cxn>
                <a:cxn ang="0">
                  <a:pos x="26" y="1"/>
                </a:cxn>
                <a:cxn ang="0">
                  <a:pos x="19" y="0"/>
                </a:cxn>
                <a:cxn ang="0">
                  <a:pos x="12" y="1"/>
                </a:cxn>
                <a:cxn ang="0">
                  <a:pos x="5" y="7"/>
                </a:cxn>
                <a:cxn ang="0">
                  <a:pos x="2" y="13"/>
                </a:cxn>
                <a:cxn ang="0">
                  <a:pos x="0" y="22"/>
                </a:cxn>
                <a:cxn ang="0">
                  <a:pos x="2" y="29"/>
                </a:cxn>
                <a:cxn ang="0">
                  <a:pos x="5" y="36"/>
                </a:cxn>
                <a:cxn ang="0">
                  <a:pos x="12" y="41"/>
                </a:cxn>
                <a:cxn ang="0">
                  <a:pos x="19" y="43"/>
                </a:cxn>
              </a:cxnLst>
              <a:rect l="0" t="0" r="r" b="b"/>
              <a:pathLst>
                <a:path w="38" h="43">
                  <a:moveTo>
                    <a:pt x="19" y="43"/>
                  </a:moveTo>
                  <a:lnTo>
                    <a:pt x="26" y="41"/>
                  </a:lnTo>
                  <a:lnTo>
                    <a:pt x="33" y="36"/>
                  </a:lnTo>
                  <a:lnTo>
                    <a:pt x="37" y="29"/>
                  </a:lnTo>
                  <a:lnTo>
                    <a:pt x="38" y="22"/>
                  </a:lnTo>
                  <a:lnTo>
                    <a:pt x="37" y="13"/>
                  </a:lnTo>
                  <a:lnTo>
                    <a:pt x="33" y="7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5" y="7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2" y="29"/>
                  </a:lnTo>
                  <a:lnTo>
                    <a:pt x="5" y="36"/>
                  </a:lnTo>
                  <a:lnTo>
                    <a:pt x="12" y="41"/>
                  </a:lnTo>
                  <a:lnTo>
                    <a:pt x="19" y="43"/>
                  </a:lnTo>
                  <a:close/>
                </a:path>
              </a:pathLst>
            </a:custGeom>
            <a:solidFill>
              <a:srgbClr val="AFED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70" name="Freeform 126"/>
            <p:cNvSpPr>
              <a:spLocks/>
            </p:cNvSpPr>
            <p:nvPr/>
          </p:nvSpPr>
          <p:spPr bwMode="auto">
            <a:xfrm>
              <a:off x="1614" y="1573"/>
              <a:ext cx="15" cy="9"/>
            </a:xfrm>
            <a:custGeom>
              <a:avLst/>
              <a:gdLst/>
              <a:ahLst/>
              <a:cxnLst>
                <a:cxn ang="0">
                  <a:pos x="14" y="17"/>
                </a:cxn>
                <a:cxn ang="0">
                  <a:pos x="21" y="17"/>
                </a:cxn>
                <a:cxn ang="0">
                  <a:pos x="25" y="16"/>
                </a:cxn>
                <a:cxn ang="0">
                  <a:pos x="28" y="12"/>
                </a:cxn>
                <a:cxn ang="0">
                  <a:pos x="30" y="9"/>
                </a:cxn>
                <a:cxn ang="0">
                  <a:pos x="28" y="5"/>
                </a:cxn>
                <a:cxn ang="0">
                  <a:pos x="25" y="3"/>
                </a:cxn>
                <a:cxn ang="0">
                  <a:pos x="21" y="0"/>
                </a:cxn>
                <a:cxn ang="0">
                  <a:pos x="14" y="0"/>
                </a:cxn>
                <a:cxn ang="0">
                  <a:pos x="9" y="0"/>
                </a:cxn>
                <a:cxn ang="0">
                  <a:pos x="6" y="3"/>
                </a:cxn>
                <a:cxn ang="0">
                  <a:pos x="2" y="5"/>
                </a:cxn>
                <a:cxn ang="0">
                  <a:pos x="0" y="9"/>
                </a:cxn>
                <a:cxn ang="0">
                  <a:pos x="2" y="12"/>
                </a:cxn>
                <a:cxn ang="0">
                  <a:pos x="6" y="16"/>
                </a:cxn>
                <a:cxn ang="0">
                  <a:pos x="9" y="17"/>
                </a:cxn>
                <a:cxn ang="0">
                  <a:pos x="14" y="17"/>
                </a:cxn>
              </a:cxnLst>
              <a:rect l="0" t="0" r="r" b="b"/>
              <a:pathLst>
                <a:path w="30" h="17">
                  <a:moveTo>
                    <a:pt x="14" y="17"/>
                  </a:moveTo>
                  <a:lnTo>
                    <a:pt x="21" y="17"/>
                  </a:lnTo>
                  <a:lnTo>
                    <a:pt x="25" y="16"/>
                  </a:lnTo>
                  <a:lnTo>
                    <a:pt x="28" y="12"/>
                  </a:lnTo>
                  <a:lnTo>
                    <a:pt x="30" y="9"/>
                  </a:lnTo>
                  <a:lnTo>
                    <a:pt x="28" y="5"/>
                  </a:lnTo>
                  <a:lnTo>
                    <a:pt x="25" y="3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6" y="3"/>
                  </a:lnTo>
                  <a:lnTo>
                    <a:pt x="2" y="5"/>
                  </a:lnTo>
                  <a:lnTo>
                    <a:pt x="0" y="9"/>
                  </a:lnTo>
                  <a:lnTo>
                    <a:pt x="2" y="12"/>
                  </a:lnTo>
                  <a:lnTo>
                    <a:pt x="6" y="16"/>
                  </a:lnTo>
                  <a:lnTo>
                    <a:pt x="9" y="17"/>
                  </a:lnTo>
                  <a:lnTo>
                    <a:pt x="14" y="17"/>
                  </a:lnTo>
                  <a:close/>
                </a:path>
              </a:pathLst>
            </a:custGeom>
            <a:solidFill>
              <a:srgbClr val="AFED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71" name="Freeform 127"/>
            <p:cNvSpPr>
              <a:spLocks/>
            </p:cNvSpPr>
            <p:nvPr/>
          </p:nvSpPr>
          <p:spPr bwMode="auto">
            <a:xfrm>
              <a:off x="2053" y="1573"/>
              <a:ext cx="15" cy="9"/>
            </a:xfrm>
            <a:custGeom>
              <a:avLst/>
              <a:gdLst/>
              <a:ahLst/>
              <a:cxnLst>
                <a:cxn ang="0">
                  <a:pos x="15" y="17"/>
                </a:cxn>
                <a:cxn ang="0">
                  <a:pos x="21" y="17"/>
                </a:cxn>
                <a:cxn ang="0">
                  <a:pos x="26" y="16"/>
                </a:cxn>
                <a:cxn ang="0">
                  <a:pos x="28" y="12"/>
                </a:cxn>
                <a:cxn ang="0">
                  <a:pos x="29" y="9"/>
                </a:cxn>
                <a:cxn ang="0">
                  <a:pos x="28" y="5"/>
                </a:cxn>
                <a:cxn ang="0">
                  <a:pos x="26" y="3"/>
                </a:cxn>
                <a:cxn ang="0">
                  <a:pos x="21" y="0"/>
                </a:cxn>
                <a:cxn ang="0">
                  <a:pos x="15" y="0"/>
                </a:cxn>
                <a:cxn ang="0">
                  <a:pos x="8" y="0"/>
                </a:cxn>
                <a:cxn ang="0">
                  <a:pos x="5" y="3"/>
                </a:cxn>
                <a:cxn ang="0">
                  <a:pos x="1" y="5"/>
                </a:cxn>
                <a:cxn ang="0">
                  <a:pos x="0" y="9"/>
                </a:cxn>
                <a:cxn ang="0">
                  <a:pos x="1" y="12"/>
                </a:cxn>
                <a:cxn ang="0">
                  <a:pos x="5" y="16"/>
                </a:cxn>
                <a:cxn ang="0">
                  <a:pos x="8" y="17"/>
                </a:cxn>
                <a:cxn ang="0">
                  <a:pos x="15" y="17"/>
                </a:cxn>
              </a:cxnLst>
              <a:rect l="0" t="0" r="r" b="b"/>
              <a:pathLst>
                <a:path w="29" h="17">
                  <a:moveTo>
                    <a:pt x="15" y="17"/>
                  </a:moveTo>
                  <a:lnTo>
                    <a:pt x="21" y="17"/>
                  </a:lnTo>
                  <a:lnTo>
                    <a:pt x="26" y="16"/>
                  </a:lnTo>
                  <a:lnTo>
                    <a:pt x="28" y="12"/>
                  </a:lnTo>
                  <a:lnTo>
                    <a:pt x="29" y="9"/>
                  </a:lnTo>
                  <a:lnTo>
                    <a:pt x="28" y="5"/>
                  </a:lnTo>
                  <a:lnTo>
                    <a:pt x="26" y="3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5" y="3"/>
                  </a:lnTo>
                  <a:lnTo>
                    <a:pt x="1" y="5"/>
                  </a:lnTo>
                  <a:lnTo>
                    <a:pt x="0" y="9"/>
                  </a:lnTo>
                  <a:lnTo>
                    <a:pt x="1" y="12"/>
                  </a:lnTo>
                  <a:lnTo>
                    <a:pt x="5" y="16"/>
                  </a:lnTo>
                  <a:lnTo>
                    <a:pt x="8" y="17"/>
                  </a:lnTo>
                  <a:lnTo>
                    <a:pt x="15" y="17"/>
                  </a:lnTo>
                  <a:close/>
                </a:path>
              </a:pathLst>
            </a:custGeom>
            <a:solidFill>
              <a:srgbClr val="AFED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72" name="Freeform 128"/>
            <p:cNvSpPr>
              <a:spLocks/>
            </p:cNvSpPr>
            <p:nvPr/>
          </p:nvSpPr>
          <p:spPr bwMode="auto">
            <a:xfrm>
              <a:off x="1724" y="1722"/>
              <a:ext cx="75" cy="44"/>
            </a:xfrm>
            <a:custGeom>
              <a:avLst/>
              <a:gdLst/>
              <a:ahLst/>
              <a:cxnLst>
                <a:cxn ang="0">
                  <a:pos x="0" y="89"/>
                </a:cxn>
                <a:cxn ang="0">
                  <a:pos x="2" y="82"/>
                </a:cxn>
                <a:cxn ang="0">
                  <a:pos x="11" y="63"/>
                </a:cxn>
                <a:cxn ang="0">
                  <a:pos x="23" y="38"/>
                </a:cxn>
                <a:cxn ang="0">
                  <a:pos x="39" y="16"/>
                </a:cxn>
                <a:cxn ang="0">
                  <a:pos x="61" y="2"/>
                </a:cxn>
                <a:cxn ang="0">
                  <a:pos x="86" y="0"/>
                </a:cxn>
                <a:cxn ang="0">
                  <a:pos x="117" y="19"/>
                </a:cxn>
                <a:cxn ang="0">
                  <a:pos x="151" y="65"/>
                </a:cxn>
                <a:cxn ang="0">
                  <a:pos x="147" y="61"/>
                </a:cxn>
                <a:cxn ang="0">
                  <a:pos x="137" y="51"/>
                </a:cxn>
                <a:cxn ang="0">
                  <a:pos x="121" y="38"/>
                </a:cxn>
                <a:cxn ang="0">
                  <a:pos x="102" y="30"/>
                </a:cxn>
                <a:cxn ang="0">
                  <a:pos x="79" y="24"/>
                </a:cxn>
                <a:cxn ang="0">
                  <a:pos x="53" y="31"/>
                </a:cxn>
                <a:cxn ang="0">
                  <a:pos x="27" y="51"/>
                </a:cxn>
                <a:cxn ang="0">
                  <a:pos x="0" y="89"/>
                </a:cxn>
              </a:cxnLst>
              <a:rect l="0" t="0" r="r" b="b"/>
              <a:pathLst>
                <a:path w="151" h="89">
                  <a:moveTo>
                    <a:pt x="0" y="89"/>
                  </a:moveTo>
                  <a:lnTo>
                    <a:pt x="2" y="82"/>
                  </a:lnTo>
                  <a:lnTo>
                    <a:pt x="11" y="63"/>
                  </a:lnTo>
                  <a:lnTo>
                    <a:pt x="23" y="38"/>
                  </a:lnTo>
                  <a:lnTo>
                    <a:pt x="39" y="16"/>
                  </a:lnTo>
                  <a:lnTo>
                    <a:pt x="61" y="2"/>
                  </a:lnTo>
                  <a:lnTo>
                    <a:pt x="86" y="0"/>
                  </a:lnTo>
                  <a:lnTo>
                    <a:pt x="117" y="19"/>
                  </a:lnTo>
                  <a:lnTo>
                    <a:pt x="151" y="65"/>
                  </a:lnTo>
                  <a:lnTo>
                    <a:pt x="147" y="61"/>
                  </a:lnTo>
                  <a:lnTo>
                    <a:pt x="137" y="51"/>
                  </a:lnTo>
                  <a:lnTo>
                    <a:pt x="121" y="38"/>
                  </a:lnTo>
                  <a:lnTo>
                    <a:pt x="102" y="30"/>
                  </a:lnTo>
                  <a:lnTo>
                    <a:pt x="79" y="24"/>
                  </a:lnTo>
                  <a:lnTo>
                    <a:pt x="53" y="31"/>
                  </a:lnTo>
                  <a:lnTo>
                    <a:pt x="27" y="51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5EB5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73" name="Freeform 129"/>
            <p:cNvSpPr>
              <a:spLocks/>
            </p:cNvSpPr>
            <p:nvPr/>
          </p:nvSpPr>
          <p:spPr bwMode="auto">
            <a:xfrm>
              <a:off x="1862" y="1722"/>
              <a:ext cx="74" cy="44"/>
            </a:xfrm>
            <a:custGeom>
              <a:avLst/>
              <a:gdLst/>
              <a:ahLst/>
              <a:cxnLst>
                <a:cxn ang="0">
                  <a:pos x="149" y="89"/>
                </a:cxn>
                <a:cxn ang="0">
                  <a:pos x="147" y="82"/>
                </a:cxn>
                <a:cxn ang="0">
                  <a:pos x="138" y="63"/>
                </a:cxn>
                <a:cxn ang="0">
                  <a:pos x="126" y="38"/>
                </a:cxn>
                <a:cxn ang="0">
                  <a:pos x="110" y="16"/>
                </a:cxn>
                <a:cxn ang="0">
                  <a:pos x="89" y="2"/>
                </a:cxn>
                <a:cxn ang="0">
                  <a:pos x="63" y="0"/>
                </a:cxn>
                <a:cxn ang="0">
                  <a:pos x="33" y="19"/>
                </a:cxn>
                <a:cxn ang="0">
                  <a:pos x="0" y="65"/>
                </a:cxn>
                <a:cxn ang="0">
                  <a:pos x="4" y="61"/>
                </a:cxn>
                <a:cxn ang="0">
                  <a:pos x="14" y="51"/>
                </a:cxn>
                <a:cxn ang="0">
                  <a:pos x="28" y="38"/>
                </a:cxn>
                <a:cxn ang="0">
                  <a:pos x="49" y="30"/>
                </a:cxn>
                <a:cxn ang="0">
                  <a:pos x="72" y="24"/>
                </a:cxn>
                <a:cxn ang="0">
                  <a:pos x="96" y="31"/>
                </a:cxn>
                <a:cxn ang="0">
                  <a:pos x="122" y="51"/>
                </a:cxn>
                <a:cxn ang="0">
                  <a:pos x="149" y="89"/>
                </a:cxn>
              </a:cxnLst>
              <a:rect l="0" t="0" r="r" b="b"/>
              <a:pathLst>
                <a:path w="149" h="89">
                  <a:moveTo>
                    <a:pt x="149" y="89"/>
                  </a:moveTo>
                  <a:lnTo>
                    <a:pt x="147" y="82"/>
                  </a:lnTo>
                  <a:lnTo>
                    <a:pt x="138" y="63"/>
                  </a:lnTo>
                  <a:lnTo>
                    <a:pt x="126" y="38"/>
                  </a:lnTo>
                  <a:lnTo>
                    <a:pt x="110" y="16"/>
                  </a:lnTo>
                  <a:lnTo>
                    <a:pt x="89" y="2"/>
                  </a:lnTo>
                  <a:lnTo>
                    <a:pt x="63" y="0"/>
                  </a:lnTo>
                  <a:lnTo>
                    <a:pt x="33" y="19"/>
                  </a:lnTo>
                  <a:lnTo>
                    <a:pt x="0" y="65"/>
                  </a:lnTo>
                  <a:lnTo>
                    <a:pt x="4" y="61"/>
                  </a:lnTo>
                  <a:lnTo>
                    <a:pt x="14" y="51"/>
                  </a:lnTo>
                  <a:lnTo>
                    <a:pt x="28" y="38"/>
                  </a:lnTo>
                  <a:lnTo>
                    <a:pt x="49" y="30"/>
                  </a:lnTo>
                  <a:lnTo>
                    <a:pt x="72" y="24"/>
                  </a:lnTo>
                  <a:lnTo>
                    <a:pt x="96" y="31"/>
                  </a:lnTo>
                  <a:lnTo>
                    <a:pt x="122" y="51"/>
                  </a:lnTo>
                  <a:lnTo>
                    <a:pt x="149" y="89"/>
                  </a:lnTo>
                  <a:close/>
                </a:path>
              </a:pathLst>
            </a:custGeom>
            <a:solidFill>
              <a:srgbClr val="5EB5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74" name="Freeform 130"/>
            <p:cNvSpPr>
              <a:spLocks/>
            </p:cNvSpPr>
            <p:nvPr/>
          </p:nvSpPr>
          <p:spPr bwMode="auto">
            <a:xfrm>
              <a:off x="1784" y="1933"/>
              <a:ext cx="103" cy="42"/>
            </a:xfrm>
            <a:custGeom>
              <a:avLst/>
              <a:gdLst/>
              <a:ahLst/>
              <a:cxnLst>
                <a:cxn ang="0">
                  <a:pos x="5" y="38"/>
                </a:cxn>
                <a:cxn ang="0">
                  <a:pos x="7" y="40"/>
                </a:cxn>
                <a:cxn ang="0">
                  <a:pos x="14" y="47"/>
                </a:cxn>
                <a:cxn ang="0">
                  <a:pos x="23" y="54"/>
                </a:cxn>
                <a:cxn ang="0">
                  <a:pos x="37" y="62"/>
                </a:cxn>
                <a:cxn ang="0">
                  <a:pos x="50" y="71"/>
                </a:cxn>
                <a:cxn ang="0">
                  <a:pos x="68" y="78"/>
                </a:cxn>
                <a:cxn ang="0">
                  <a:pos x="87" y="82"/>
                </a:cxn>
                <a:cxn ang="0">
                  <a:pos x="108" y="83"/>
                </a:cxn>
                <a:cxn ang="0">
                  <a:pos x="120" y="82"/>
                </a:cxn>
                <a:cxn ang="0">
                  <a:pos x="134" y="80"/>
                </a:cxn>
                <a:cxn ang="0">
                  <a:pos x="147" y="75"/>
                </a:cxn>
                <a:cxn ang="0">
                  <a:pos x="157" y="69"/>
                </a:cxn>
                <a:cxn ang="0">
                  <a:pos x="169" y="61"/>
                </a:cxn>
                <a:cxn ang="0">
                  <a:pos x="180" y="52"/>
                </a:cxn>
                <a:cxn ang="0">
                  <a:pos x="190" y="40"/>
                </a:cxn>
                <a:cxn ang="0">
                  <a:pos x="201" y="28"/>
                </a:cxn>
                <a:cxn ang="0">
                  <a:pos x="201" y="28"/>
                </a:cxn>
                <a:cxn ang="0">
                  <a:pos x="204" y="22"/>
                </a:cxn>
                <a:cxn ang="0">
                  <a:pos x="204" y="15"/>
                </a:cxn>
                <a:cxn ang="0">
                  <a:pos x="202" y="8"/>
                </a:cxn>
                <a:cxn ang="0">
                  <a:pos x="197" y="3"/>
                </a:cxn>
                <a:cxn ang="0">
                  <a:pos x="192" y="0"/>
                </a:cxn>
                <a:cxn ang="0">
                  <a:pos x="185" y="0"/>
                </a:cxn>
                <a:cxn ang="0">
                  <a:pos x="178" y="1"/>
                </a:cxn>
                <a:cxn ang="0">
                  <a:pos x="173" y="7"/>
                </a:cxn>
                <a:cxn ang="0">
                  <a:pos x="173" y="7"/>
                </a:cxn>
                <a:cxn ang="0">
                  <a:pos x="166" y="15"/>
                </a:cxn>
                <a:cxn ang="0">
                  <a:pos x="157" y="24"/>
                </a:cxn>
                <a:cxn ang="0">
                  <a:pos x="150" y="31"/>
                </a:cxn>
                <a:cxn ang="0">
                  <a:pos x="141" y="36"/>
                </a:cxn>
                <a:cxn ang="0">
                  <a:pos x="133" y="41"/>
                </a:cxn>
                <a:cxn ang="0">
                  <a:pos x="124" y="45"/>
                </a:cxn>
                <a:cxn ang="0">
                  <a:pos x="115" y="47"/>
                </a:cxn>
                <a:cxn ang="0">
                  <a:pos x="106" y="48"/>
                </a:cxn>
                <a:cxn ang="0">
                  <a:pos x="92" y="47"/>
                </a:cxn>
                <a:cxn ang="0">
                  <a:pos x="78" y="43"/>
                </a:cxn>
                <a:cxn ang="0">
                  <a:pos x="64" y="38"/>
                </a:cxn>
                <a:cxn ang="0">
                  <a:pos x="54" y="31"/>
                </a:cxn>
                <a:cxn ang="0">
                  <a:pos x="45" y="26"/>
                </a:cxn>
                <a:cxn ang="0">
                  <a:pos x="37" y="19"/>
                </a:cxn>
                <a:cxn ang="0">
                  <a:pos x="33" y="15"/>
                </a:cxn>
                <a:cxn ang="0">
                  <a:pos x="31" y="14"/>
                </a:cxn>
                <a:cxn ang="0">
                  <a:pos x="31" y="14"/>
                </a:cxn>
                <a:cxn ang="0">
                  <a:pos x="26" y="8"/>
                </a:cxn>
                <a:cxn ang="0">
                  <a:pos x="19" y="7"/>
                </a:cxn>
                <a:cxn ang="0">
                  <a:pos x="12" y="8"/>
                </a:cxn>
                <a:cxn ang="0">
                  <a:pos x="5" y="12"/>
                </a:cxn>
                <a:cxn ang="0">
                  <a:pos x="2" y="17"/>
                </a:cxn>
                <a:cxn ang="0">
                  <a:pos x="0" y="24"/>
                </a:cxn>
                <a:cxn ang="0">
                  <a:pos x="2" y="31"/>
                </a:cxn>
                <a:cxn ang="0">
                  <a:pos x="5" y="38"/>
                </a:cxn>
                <a:cxn ang="0">
                  <a:pos x="5" y="38"/>
                </a:cxn>
              </a:cxnLst>
              <a:rect l="0" t="0" r="r" b="b"/>
              <a:pathLst>
                <a:path w="204" h="83">
                  <a:moveTo>
                    <a:pt x="5" y="38"/>
                  </a:moveTo>
                  <a:lnTo>
                    <a:pt x="7" y="40"/>
                  </a:lnTo>
                  <a:lnTo>
                    <a:pt x="14" y="47"/>
                  </a:lnTo>
                  <a:lnTo>
                    <a:pt x="23" y="54"/>
                  </a:lnTo>
                  <a:lnTo>
                    <a:pt x="37" y="62"/>
                  </a:lnTo>
                  <a:lnTo>
                    <a:pt x="50" y="71"/>
                  </a:lnTo>
                  <a:lnTo>
                    <a:pt x="68" y="78"/>
                  </a:lnTo>
                  <a:lnTo>
                    <a:pt x="87" y="82"/>
                  </a:lnTo>
                  <a:lnTo>
                    <a:pt x="108" y="83"/>
                  </a:lnTo>
                  <a:lnTo>
                    <a:pt x="120" y="82"/>
                  </a:lnTo>
                  <a:lnTo>
                    <a:pt x="134" y="80"/>
                  </a:lnTo>
                  <a:lnTo>
                    <a:pt x="147" y="75"/>
                  </a:lnTo>
                  <a:lnTo>
                    <a:pt x="157" y="69"/>
                  </a:lnTo>
                  <a:lnTo>
                    <a:pt x="169" y="61"/>
                  </a:lnTo>
                  <a:lnTo>
                    <a:pt x="180" y="52"/>
                  </a:lnTo>
                  <a:lnTo>
                    <a:pt x="190" y="40"/>
                  </a:lnTo>
                  <a:lnTo>
                    <a:pt x="201" y="28"/>
                  </a:lnTo>
                  <a:lnTo>
                    <a:pt x="201" y="28"/>
                  </a:lnTo>
                  <a:lnTo>
                    <a:pt x="204" y="22"/>
                  </a:lnTo>
                  <a:lnTo>
                    <a:pt x="204" y="15"/>
                  </a:lnTo>
                  <a:lnTo>
                    <a:pt x="202" y="8"/>
                  </a:lnTo>
                  <a:lnTo>
                    <a:pt x="197" y="3"/>
                  </a:lnTo>
                  <a:lnTo>
                    <a:pt x="192" y="0"/>
                  </a:lnTo>
                  <a:lnTo>
                    <a:pt x="185" y="0"/>
                  </a:lnTo>
                  <a:lnTo>
                    <a:pt x="178" y="1"/>
                  </a:lnTo>
                  <a:lnTo>
                    <a:pt x="173" y="7"/>
                  </a:lnTo>
                  <a:lnTo>
                    <a:pt x="173" y="7"/>
                  </a:lnTo>
                  <a:lnTo>
                    <a:pt x="166" y="15"/>
                  </a:lnTo>
                  <a:lnTo>
                    <a:pt x="157" y="24"/>
                  </a:lnTo>
                  <a:lnTo>
                    <a:pt x="150" y="31"/>
                  </a:lnTo>
                  <a:lnTo>
                    <a:pt x="141" y="36"/>
                  </a:lnTo>
                  <a:lnTo>
                    <a:pt x="133" y="41"/>
                  </a:lnTo>
                  <a:lnTo>
                    <a:pt x="124" y="45"/>
                  </a:lnTo>
                  <a:lnTo>
                    <a:pt x="115" y="47"/>
                  </a:lnTo>
                  <a:lnTo>
                    <a:pt x="106" y="48"/>
                  </a:lnTo>
                  <a:lnTo>
                    <a:pt x="92" y="47"/>
                  </a:lnTo>
                  <a:lnTo>
                    <a:pt x="78" y="43"/>
                  </a:lnTo>
                  <a:lnTo>
                    <a:pt x="64" y="38"/>
                  </a:lnTo>
                  <a:lnTo>
                    <a:pt x="54" y="31"/>
                  </a:lnTo>
                  <a:lnTo>
                    <a:pt x="45" y="26"/>
                  </a:lnTo>
                  <a:lnTo>
                    <a:pt x="37" y="19"/>
                  </a:lnTo>
                  <a:lnTo>
                    <a:pt x="33" y="15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26" y="8"/>
                  </a:lnTo>
                  <a:lnTo>
                    <a:pt x="19" y="7"/>
                  </a:lnTo>
                  <a:lnTo>
                    <a:pt x="12" y="8"/>
                  </a:lnTo>
                  <a:lnTo>
                    <a:pt x="5" y="12"/>
                  </a:lnTo>
                  <a:lnTo>
                    <a:pt x="2" y="17"/>
                  </a:lnTo>
                  <a:lnTo>
                    <a:pt x="0" y="24"/>
                  </a:lnTo>
                  <a:lnTo>
                    <a:pt x="2" y="31"/>
                  </a:lnTo>
                  <a:lnTo>
                    <a:pt x="5" y="38"/>
                  </a:lnTo>
                  <a:lnTo>
                    <a:pt x="5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75" name="Freeform 131"/>
            <p:cNvSpPr>
              <a:spLocks/>
            </p:cNvSpPr>
            <p:nvPr/>
          </p:nvSpPr>
          <p:spPr bwMode="auto">
            <a:xfrm>
              <a:off x="1722" y="2111"/>
              <a:ext cx="263" cy="6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18" y="2"/>
                </a:cxn>
                <a:cxn ang="0">
                  <a:pos x="176" y="11"/>
                </a:cxn>
                <a:cxn ang="0">
                  <a:pos x="136" y="23"/>
                </a:cxn>
                <a:cxn ang="0">
                  <a:pos x="99" y="37"/>
                </a:cxn>
                <a:cxn ang="0">
                  <a:pos x="66" y="56"/>
                </a:cxn>
                <a:cxn ang="0">
                  <a:pos x="38" y="79"/>
                </a:cxn>
                <a:cxn ang="0">
                  <a:pos x="16" y="101"/>
                </a:cxn>
                <a:cxn ang="0">
                  <a:pos x="0" y="128"/>
                </a:cxn>
                <a:cxn ang="0">
                  <a:pos x="31" y="131"/>
                </a:cxn>
                <a:cxn ang="0">
                  <a:pos x="63" y="133"/>
                </a:cxn>
                <a:cxn ang="0">
                  <a:pos x="94" y="133"/>
                </a:cxn>
                <a:cxn ang="0">
                  <a:pos x="127" y="135"/>
                </a:cxn>
                <a:cxn ang="0">
                  <a:pos x="161" y="135"/>
                </a:cxn>
                <a:cxn ang="0">
                  <a:pos x="195" y="135"/>
                </a:cxn>
                <a:cxn ang="0">
                  <a:pos x="230" y="135"/>
                </a:cxn>
                <a:cxn ang="0">
                  <a:pos x="267" y="135"/>
                </a:cxn>
                <a:cxn ang="0">
                  <a:pos x="300" y="135"/>
                </a:cxn>
                <a:cxn ang="0">
                  <a:pos x="335" y="135"/>
                </a:cxn>
                <a:cxn ang="0">
                  <a:pos x="368" y="135"/>
                </a:cxn>
                <a:cxn ang="0">
                  <a:pos x="400" y="135"/>
                </a:cxn>
                <a:cxn ang="0">
                  <a:pos x="433" y="133"/>
                </a:cxn>
                <a:cxn ang="0">
                  <a:pos x="464" y="133"/>
                </a:cxn>
                <a:cxn ang="0">
                  <a:pos x="496" y="131"/>
                </a:cxn>
                <a:cxn ang="0">
                  <a:pos x="525" y="128"/>
                </a:cxn>
                <a:cxn ang="0">
                  <a:pos x="510" y="101"/>
                </a:cxn>
                <a:cxn ang="0">
                  <a:pos x="487" y="79"/>
                </a:cxn>
                <a:cxn ang="0">
                  <a:pos x="459" y="56"/>
                </a:cxn>
                <a:cxn ang="0">
                  <a:pos x="426" y="37"/>
                </a:cxn>
                <a:cxn ang="0">
                  <a:pos x="391" y="23"/>
                </a:cxn>
                <a:cxn ang="0">
                  <a:pos x="351" y="11"/>
                </a:cxn>
                <a:cxn ang="0">
                  <a:pos x="307" y="2"/>
                </a:cxn>
                <a:cxn ang="0">
                  <a:pos x="264" y="0"/>
                </a:cxn>
              </a:cxnLst>
              <a:rect l="0" t="0" r="r" b="b"/>
              <a:pathLst>
                <a:path w="525" h="135">
                  <a:moveTo>
                    <a:pt x="264" y="0"/>
                  </a:moveTo>
                  <a:lnTo>
                    <a:pt x="218" y="2"/>
                  </a:lnTo>
                  <a:lnTo>
                    <a:pt x="176" y="11"/>
                  </a:lnTo>
                  <a:lnTo>
                    <a:pt x="136" y="23"/>
                  </a:lnTo>
                  <a:lnTo>
                    <a:pt x="99" y="37"/>
                  </a:lnTo>
                  <a:lnTo>
                    <a:pt x="66" y="56"/>
                  </a:lnTo>
                  <a:lnTo>
                    <a:pt x="38" y="79"/>
                  </a:lnTo>
                  <a:lnTo>
                    <a:pt x="16" y="101"/>
                  </a:lnTo>
                  <a:lnTo>
                    <a:pt x="0" y="128"/>
                  </a:lnTo>
                  <a:lnTo>
                    <a:pt x="31" y="131"/>
                  </a:lnTo>
                  <a:lnTo>
                    <a:pt x="63" y="133"/>
                  </a:lnTo>
                  <a:lnTo>
                    <a:pt x="94" y="133"/>
                  </a:lnTo>
                  <a:lnTo>
                    <a:pt x="127" y="135"/>
                  </a:lnTo>
                  <a:lnTo>
                    <a:pt x="161" y="135"/>
                  </a:lnTo>
                  <a:lnTo>
                    <a:pt x="195" y="135"/>
                  </a:lnTo>
                  <a:lnTo>
                    <a:pt x="230" y="135"/>
                  </a:lnTo>
                  <a:lnTo>
                    <a:pt x="267" y="135"/>
                  </a:lnTo>
                  <a:lnTo>
                    <a:pt x="300" y="135"/>
                  </a:lnTo>
                  <a:lnTo>
                    <a:pt x="335" y="135"/>
                  </a:lnTo>
                  <a:lnTo>
                    <a:pt x="368" y="135"/>
                  </a:lnTo>
                  <a:lnTo>
                    <a:pt x="400" y="135"/>
                  </a:lnTo>
                  <a:lnTo>
                    <a:pt x="433" y="133"/>
                  </a:lnTo>
                  <a:lnTo>
                    <a:pt x="464" y="133"/>
                  </a:lnTo>
                  <a:lnTo>
                    <a:pt x="496" y="131"/>
                  </a:lnTo>
                  <a:lnTo>
                    <a:pt x="525" y="128"/>
                  </a:lnTo>
                  <a:lnTo>
                    <a:pt x="510" y="101"/>
                  </a:lnTo>
                  <a:lnTo>
                    <a:pt x="487" y="79"/>
                  </a:lnTo>
                  <a:lnTo>
                    <a:pt x="459" y="56"/>
                  </a:lnTo>
                  <a:lnTo>
                    <a:pt x="426" y="37"/>
                  </a:lnTo>
                  <a:lnTo>
                    <a:pt x="391" y="23"/>
                  </a:lnTo>
                  <a:lnTo>
                    <a:pt x="351" y="11"/>
                  </a:lnTo>
                  <a:lnTo>
                    <a:pt x="307" y="2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76" name="Freeform 132"/>
            <p:cNvSpPr>
              <a:spLocks/>
            </p:cNvSpPr>
            <p:nvPr/>
          </p:nvSpPr>
          <p:spPr bwMode="auto">
            <a:xfrm>
              <a:off x="1748" y="2131"/>
              <a:ext cx="208" cy="54"/>
            </a:xfrm>
            <a:custGeom>
              <a:avLst/>
              <a:gdLst/>
              <a:ahLst/>
              <a:cxnLst>
                <a:cxn ang="0">
                  <a:pos x="210" y="0"/>
                </a:cxn>
                <a:cxn ang="0">
                  <a:pos x="173" y="2"/>
                </a:cxn>
                <a:cxn ang="0">
                  <a:pos x="140" y="7"/>
                </a:cxn>
                <a:cxn ang="0">
                  <a:pos x="109" y="16"/>
                </a:cxn>
                <a:cxn ang="0">
                  <a:pos x="79" y="28"/>
                </a:cxn>
                <a:cxn ang="0">
                  <a:pos x="53" y="42"/>
                </a:cxn>
                <a:cxn ang="0">
                  <a:pos x="32" y="60"/>
                </a:cxn>
                <a:cxn ang="0">
                  <a:pos x="13" y="77"/>
                </a:cxn>
                <a:cxn ang="0">
                  <a:pos x="0" y="98"/>
                </a:cxn>
                <a:cxn ang="0">
                  <a:pos x="25" y="100"/>
                </a:cxn>
                <a:cxn ang="0">
                  <a:pos x="51" y="103"/>
                </a:cxn>
                <a:cxn ang="0">
                  <a:pos x="77" y="105"/>
                </a:cxn>
                <a:cxn ang="0">
                  <a:pos x="104" y="105"/>
                </a:cxn>
                <a:cxn ang="0">
                  <a:pos x="130" y="107"/>
                </a:cxn>
                <a:cxn ang="0">
                  <a:pos x="158" y="109"/>
                </a:cxn>
                <a:cxn ang="0">
                  <a:pos x="186" y="109"/>
                </a:cxn>
                <a:cxn ang="0">
                  <a:pos x="214" y="109"/>
                </a:cxn>
                <a:cxn ang="0">
                  <a:pos x="240" y="109"/>
                </a:cxn>
                <a:cxn ang="0">
                  <a:pos x="266" y="109"/>
                </a:cxn>
                <a:cxn ang="0">
                  <a:pos x="292" y="107"/>
                </a:cxn>
                <a:cxn ang="0">
                  <a:pos x="318" y="105"/>
                </a:cxn>
                <a:cxn ang="0">
                  <a:pos x="344" y="103"/>
                </a:cxn>
                <a:cxn ang="0">
                  <a:pos x="369" y="102"/>
                </a:cxn>
                <a:cxn ang="0">
                  <a:pos x="393" y="100"/>
                </a:cxn>
                <a:cxn ang="0">
                  <a:pos x="418" y="96"/>
                </a:cxn>
                <a:cxn ang="0">
                  <a:pos x="406" y="77"/>
                </a:cxn>
                <a:cxn ang="0">
                  <a:pos x="386" y="58"/>
                </a:cxn>
                <a:cxn ang="0">
                  <a:pos x="365" y="42"/>
                </a:cxn>
                <a:cxn ang="0">
                  <a:pos x="339" y="28"/>
                </a:cxn>
                <a:cxn ang="0">
                  <a:pos x="311" y="16"/>
                </a:cxn>
                <a:cxn ang="0">
                  <a:pos x="280" y="7"/>
                </a:cxn>
                <a:cxn ang="0">
                  <a:pos x="245" y="2"/>
                </a:cxn>
                <a:cxn ang="0">
                  <a:pos x="210" y="0"/>
                </a:cxn>
              </a:cxnLst>
              <a:rect l="0" t="0" r="r" b="b"/>
              <a:pathLst>
                <a:path w="418" h="109">
                  <a:moveTo>
                    <a:pt x="210" y="0"/>
                  </a:moveTo>
                  <a:lnTo>
                    <a:pt x="173" y="2"/>
                  </a:lnTo>
                  <a:lnTo>
                    <a:pt x="140" y="7"/>
                  </a:lnTo>
                  <a:lnTo>
                    <a:pt x="109" y="16"/>
                  </a:lnTo>
                  <a:lnTo>
                    <a:pt x="79" y="28"/>
                  </a:lnTo>
                  <a:lnTo>
                    <a:pt x="53" y="42"/>
                  </a:lnTo>
                  <a:lnTo>
                    <a:pt x="32" y="60"/>
                  </a:lnTo>
                  <a:lnTo>
                    <a:pt x="13" y="77"/>
                  </a:lnTo>
                  <a:lnTo>
                    <a:pt x="0" y="98"/>
                  </a:lnTo>
                  <a:lnTo>
                    <a:pt x="25" y="100"/>
                  </a:lnTo>
                  <a:lnTo>
                    <a:pt x="51" y="103"/>
                  </a:lnTo>
                  <a:lnTo>
                    <a:pt x="77" y="105"/>
                  </a:lnTo>
                  <a:lnTo>
                    <a:pt x="104" y="105"/>
                  </a:lnTo>
                  <a:lnTo>
                    <a:pt x="130" y="107"/>
                  </a:lnTo>
                  <a:lnTo>
                    <a:pt x="158" y="109"/>
                  </a:lnTo>
                  <a:lnTo>
                    <a:pt x="186" y="109"/>
                  </a:lnTo>
                  <a:lnTo>
                    <a:pt x="214" y="109"/>
                  </a:lnTo>
                  <a:lnTo>
                    <a:pt x="240" y="109"/>
                  </a:lnTo>
                  <a:lnTo>
                    <a:pt x="266" y="109"/>
                  </a:lnTo>
                  <a:lnTo>
                    <a:pt x="292" y="107"/>
                  </a:lnTo>
                  <a:lnTo>
                    <a:pt x="318" y="105"/>
                  </a:lnTo>
                  <a:lnTo>
                    <a:pt x="344" y="103"/>
                  </a:lnTo>
                  <a:lnTo>
                    <a:pt x="369" y="102"/>
                  </a:lnTo>
                  <a:lnTo>
                    <a:pt x="393" y="100"/>
                  </a:lnTo>
                  <a:lnTo>
                    <a:pt x="418" y="96"/>
                  </a:lnTo>
                  <a:lnTo>
                    <a:pt x="406" y="77"/>
                  </a:lnTo>
                  <a:lnTo>
                    <a:pt x="386" y="58"/>
                  </a:lnTo>
                  <a:lnTo>
                    <a:pt x="365" y="42"/>
                  </a:lnTo>
                  <a:lnTo>
                    <a:pt x="339" y="28"/>
                  </a:lnTo>
                  <a:lnTo>
                    <a:pt x="311" y="16"/>
                  </a:lnTo>
                  <a:lnTo>
                    <a:pt x="280" y="7"/>
                  </a:lnTo>
                  <a:lnTo>
                    <a:pt x="245" y="2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5EB5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77" name="Freeform 133"/>
            <p:cNvSpPr>
              <a:spLocks/>
            </p:cNvSpPr>
            <p:nvPr/>
          </p:nvSpPr>
          <p:spPr bwMode="auto">
            <a:xfrm>
              <a:off x="1748" y="2131"/>
              <a:ext cx="129" cy="52"/>
            </a:xfrm>
            <a:custGeom>
              <a:avLst/>
              <a:gdLst/>
              <a:ahLst/>
              <a:cxnLst>
                <a:cxn ang="0">
                  <a:pos x="58" y="102"/>
                </a:cxn>
                <a:cxn ang="0">
                  <a:pos x="70" y="82"/>
                </a:cxn>
                <a:cxn ang="0">
                  <a:pos x="88" y="63"/>
                </a:cxn>
                <a:cxn ang="0">
                  <a:pos x="109" y="47"/>
                </a:cxn>
                <a:cxn ang="0">
                  <a:pos x="133" y="33"/>
                </a:cxn>
                <a:cxn ang="0">
                  <a:pos x="161" y="21"/>
                </a:cxn>
                <a:cxn ang="0">
                  <a:pos x="191" y="12"/>
                </a:cxn>
                <a:cxn ang="0">
                  <a:pos x="224" y="7"/>
                </a:cxn>
                <a:cxn ang="0">
                  <a:pos x="259" y="6"/>
                </a:cxn>
                <a:cxn ang="0">
                  <a:pos x="248" y="4"/>
                </a:cxn>
                <a:cxn ang="0">
                  <a:pos x="236" y="2"/>
                </a:cxn>
                <a:cxn ang="0">
                  <a:pos x="222" y="0"/>
                </a:cxn>
                <a:cxn ang="0">
                  <a:pos x="210" y="0"/>
                </a:cxn>
                <a:cxn ang="0">
                  <a:pos x="173" y="2"/>
                </a:cxn>
                <a:cxn ang="0">
                  <a:pos x="140" y="7"/>
                </a:cxn>
                <a:cxn ang="0">
                  <a:pos x="109" y="16"/>
                </a:cxn>
                <a:cxn ang="0">
                  <a:pos x="79" y="28"/>
                </a:cxn>
                <a:cxn ang="0">
                  <a:pos x="53" y="42"/>
                </a:cxn>
                <a:cxn ang="0">
                  <a:pos x="32" y="60"/>
                </a:cxn>
                <a:cxn ang="0">
                  <a:pos x="13" y="77"/>
                </a:cxn>
                <a:cxn ang="0">
                  <a:pos x="0" y="98"/>
                </a:cxn>
                <a:cxn ang="0">
                  <a:pos x="11" y="100"/>
                </a:cxn>
                <a:cxn ang="0">
                  <a:pos x="21" y="100"/>
                </a:cxn>
                <a:cxn ang="0">
                  <a:pos x="32" y="102"/>
                </a:cxn>
                <a:cxn ang="0">
                  <a:pos x="44" y="102"/>
                </a:cxn>
                <a:cxn ang="0">
                  <a:pos x="55" y="103"/>
                </a:cxn>
                <a:cxn ang="0">
                  <a:pos x="65" y="103"/>
                </a:cxn>
                <a:cxn ang="0">
                  <a:pos x="77" y="105"/>
                </a:cxn>
                <a:cxn ang="0">
                  <a:pos x="88" y="105"/>
                </a:cxn>
                <a:cxn ang="0">
                  <a:pos x="81" y="103"/>
                </a:cxn>
                <a:cxn ang="0">
                  <a:pos x="72" y="103"/>
                </a:cxn>
                <a:cxn ang="0">
                  <a:pos x="65" y="103"/>
                </a:cxn>
                <a:cxn ang="0">
                  <a:pos x="58" y="102"/>
                </a:cxn>
              </a:cxnLst>
              <a:rect l="0" t="0" r="r" b="b"/>
              <a:pathLst>
                <a:path w="259" h="105">
                  <a:moveTo>
                    <a:pt x="58" y="102"/>
                  </a:moveTo>
                  <a:lnTo>
                    <a:pt x="70" y="82"/>
                  </a:lnTo>
                  <a:lnTo>
                    <a:pt x="88" y="63"/>
                  </a:lnTo>
                  <a:lnTo>
                    <a:pt x="109" y="47"/>
                  </a:lnTo>
                  <a:lnTo>
                    <a:pt x="133" y="33"/>
                  </a:lnTo>
                  <a:lnTo>
                    <a:pt x="161" y="21"/>
                  </a:lnTo>
                  <a:lnTo>
                    <a:pt x="191" y="12"/>
                  </a:lnTo>
                  <a:lnTo>
                    <a:pt x="224" y="7"/>
                  </a:lnTo>
                  <a:lnTo>
                    <a:pt x="259" y="6"/>
                  </a:lnTo>
                  <a:lnTo>
                    <a:pt x="248" y="4"/>
                  </a:lnTo>
                  <a:lnTo>
                    <a:pt x="236" y="2"/>
                  </a:lnTo>
                  <a:lnTo>
                    <a:pt x="222" y="0"/>
                  </a:lnTo>
                  <a:lnTo>
                    <a:pt x="210" y="0"/>
                  </a:lnTo>
                  <a:lnTo>
                    <a:pt x="173" y="2"/>
                  </a:lnTo>
                  <a:lnTo>
                    <a:pt x="140" y="7"/>
                  </a:lnTo>
                  <a:lnTo>
                    <a:pt x="109" y="16"/>
                  </a:lnTo>
                  <a:lnTo>
                    <a:pt x="79" y="28"/>
                  </a:lnTo>
                  <a:lnTo>
                    <a:pt x="53" y="42"/>
                  </a:lnTo>
                  <a:lnTo>
                    <a:pt x="32" y="60"/>
                  </a:lnTo>
                  <a:lnTo>
                    <a:pt x="13" y="77"/>
                  </a:lnTo>
                  <a:lnTo>
                    <a:pt x="0" y="98"/>
                  </a:lnTo>
                  <a:lnTo>
                    <a:pt x="11" y="100"/>
                  </a:lnTo>
                  <a:lnTo>
                    <a:pt x="21" y="100"/>
                  </a:lnTo>
                  <a:lnTo>
                    <a:pt x="32" y="102"/>
                  </a:lnTo>
                  <a:lnTo>
                    <a:pt x="44" y="102"/>
                  </a:lnTo>
                  <a:lnTo>
                    <a:pt x="55" y="103"/>
                  </a:lnTo>
                  <a:lnTo>
                    <a:pt x="65" y="103"/>
                  </a:lnTo>
                  <a:lnTo>
                    <a:pt x="77" y="105"/>
                  </a:lnTo>
                  <a:lnTo>
                    <a:pt x="88" y="105"/>
                  </a:lnTo>
                  <a:lnTo>
                    <a:pt x="81" y="103"/>
                  </a:lnTo>
                  <a:lnTo>
                    <a:pt x="72" y="103"/>
                  </a:lnTo>
                  <a:lnTo>
                    <a:pt x="65" y="103"/>
                  </a:lnTo>
                  <a:lnTo>
                    <a:pt x="58" y="102"/>
                  </a:lnTo>
                  <a:close/>
                </a:path>
              </a:pathLst>
            </a:custGeom>
            <a:solidFill>
              <a:srgbClr val="358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78" name="Freeform 134"/>
            <p:cNvSpPr>
              <a:spLocks/>
            </p:cNvSpPr>
            <p:nvPr/>
          </p:nvSpPr>
          <p:spPr bwMode="auto">
            <a:xfrm>
              <a:off x="1724" y="1892"/>
              <a:ext cx="32" cy="35"/>
            </a:xfrm>
            <a:custGeom>
              <a:avLst/>
              <a:gdLst/>
              <a:ahLst/>
              <a:cxnLst>
                <a:cxn ang="0">
                  <a:pos x="32" y="70"/>
                </a:cxn>
                <a:cxn ang="0">
                  <a:pos x="44" y="67"/>
                </a:cxn>
                <a:cxn ang="0">
                  <a:pos x="54" y="60"/>
                </a:cxn>
                <a:cxn ang="0">
                  <a:pos x="61" y="49"/>
                </a:cxn>
                <a:cxn ang="0">
                  <a:pos x="63" y="35"/>
                </a:cxn>
                <a:cxn ang="0">
                  <a:pos x="61" y="21"/>
                </a:cxn>
                <a:cxn ang="0">
                  <a:pos x="54" y="11"/>
                </a:cxn>
                <a:cxn ang="0">
                  <a:pos x="44" y="4"/>
                </a:cxn>
                <a:cxn ang="0">
                  <a:pos x="32" y="0"/>
                </a:cxn>
                <a:cxn ang="0">
                  <a:pos x="20" y="4"/>
                </a:cxn>
                <a:cxn ang="0">
                  <a:pos x="9" y="11"/>
                </a:cxn>
                <a:cxn ang="0">
                  <a:pos x="2" y="21"/>
                </a:cxn>
                <a:cxn ang="0">
                  <a:pos x="0" y="35"/>
                </a:cxn>
                <a:cxn ang="0">
                  <a:pos x="2" y="49"/>
                </a:cxn>
                <a:cxn ang="0">
                  <a:pos x="9" y="60"/>
                </a:cxn>
                <a:cxn ang="0">
                  <a:pos x="20" y="67"/>
                </a:cxn>
                <a:cxn ang="0">
                  <a:pos x="32" y="70"/>
                </a:cxn>
              </a:cxnLst>
              <a:rect l="0" t="0" r="r" b="b"/>
              <a:pathLst>
                <a:path w="63" h="70">
                  <a:moveTo>
                    <a:pt x="32" y="70"/>
                  </a:moveTo>
                  <a:lnTo>
                    <a:pt x="44" y="67"/>
                  </a:lnTo>
                  <a:lnTo>
                    <a:pt x="54" y="60"/>
                  </a:lnTo>
                  <a:lnTo>
                    <a:pt x="61" y="49"/>
                  </a:lnTo>
                  <a:lnTo>
                    <a:pt x="63" y="35"/>
                  </a:lnTo>
                  <a:lnTo>
                    <a:pt x="61" y="21"/>
                  </a:lnTo>
                  <a:lnTo>
                    <a:pt x="54" y="11"/>
                  </a:lnTo>
                  <a:lnTo>
                    <a:pt x="44" y="4"/>
                  </a:lnTo>
                  <a:lnTo>
                    <a:pt x="32" y="0"/>
                  </a:lnTo>
                  <a:lnTo>
                    <a:pt x="20" y="4"/>
                  </a:lnTo>
                  <a:lnTo>
                    <a:pt x="9" y="11"/>
                  </a:lnTo>
                  <a:lnTo>
                    <a:pt x="2" y="21"/>
                  </a:lnTo>
                  <a:lnTo>
                    <a:pt x="0" y="35"/>
                  </a:lnTo>
                  <a:lnTo>
                    <a:pt x="2" y="49"/>
                  </a:lnTo>
                  <a:lnTo>
                    <a:pt x="9" y="60"/>
                  </a:lnTo>
                  <a:lnTo>
                    <a:pt x="20" y="67"/>
                  </a:lnTo>
                  <a:lnTo>
                    <a:pt x="32" y="70"/>
                  </a:lnTo>
                  <a:close/>
                </a:path>
              </a:pathLst>
            </a:custGeom>
            <a:solidFill>
              <a:srgbClr val="AFED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79" name="Freeform 135"/>
            <p:cNvSpPr>
              <a:spLocks/>
            </p:cNvSpPr>
            <p:nvPr/>
          </p:nvSpPr>
          <p:spPr bwMode="auto">
            <a:xfrm>
              <a:off x="1910" y="1901"/>
              <a:ext cx="26" cy="34"/>
            </a:xfrm>
            <a:custGeom>
              <a:avLst/>
              <a:gdLst/>
              <a:ahLst/>
              <a:cxnLst>
                <a:cxn ang="0">
                  <a:pos x="26" y="68"/>
                </a:cxn>
                <a:cxn ang="0">
                  <a:pos x="37" y="65"/>
                </a:cxn>
                <a:cxn ang="0">
                  <a:pos x="46" y="58"/>
                </a:cxn>
                <a:cxn ang="0">
                  <a:pos x="51" y="47"/>
                </a:cxn>
                <a:cxn ang="0">
                  <a:pos x="53" y="33"/>
                </a:cxn>
                <a:cxn ang="0">
                  <a:pos x="51" y="19"/>
                </a:cxn>
                <a:cxn ang="0">
                  <a:pos x="46" y="9"/>
                </a:cxn>
                <a:cxn ang="0">
                  <a:pos x="37" y="2"/>
                </a:cxn>
                <a:cxn ang="0">
                  <a:pos x="26" y="0"/>
                </a:cxn>
                <a:cxn ang="0">
                  <a:pos x="16" y="2"/>
                </a:cxn>
                <a:cxn ang="0">
                  <a:pos x="9" y="9"/>
                </a:cxn>
                <a:cxn ang="0">
                  <a:pos x="2" y="19"/>
                </a:cxn>
                <a:cxn ang="0">
                  <a:pos x="0" y="33"/>
                </a:cxn>
                <a:cxn ang="0">
                  <a:pos x="2" y="47"/>
                </a:cxn>
                <a:cxn ang="0">
                  <a:pos x="9" y="58"/>
                </a:cxn>
                <a:cxn ang="0">
                  <a:pos x="16" y="65"/>
                </a:cxn>
                <a:cxn ang="0">
                  <a:pos x="26" y="68"/>
                </a:cxn>
              </a:cxnLst>
              <a:rect l="0" t="0" r="r" b="b"/>
              <a:pathLst>
                <a:path w="53" h="68">
                  <a:moveTo>
                    <a:pt x="26" y="68"/>
                  </a:moveTo>
                  <a:lnTo>
                    <a:pt x="37" y="65"/>
                  </a:lnTo>
                  <a:lnTo>
                    <a:pt x="46" y="58"/>
                  </a:lnTo>
                  <a:lnTo>
                    <a:pt x="51" y="47"/>
                  </a:lnTo>
                  <a:lnTo>
                    <a:pt x="53" y="33"/>
                  </a:lnTo>
                  <a:lnTo>
                    <a:pt x="51" y="19"/>
                  </a:lnTo>
                  <a:lnTo>
                    <a:pt x="46" y="9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3"/>
                  </a:lnTo>
                  <a:lnTo>
                    <a:pt x="2" y="47"/>
                  </a:lnTo>
                  <a:lnTo>
                    <a:pt x="9" y="58"/>
                  </a:lnTo>
                  <a:lnTo>
                    <a:pt x="16" y="65"/>
                  </a:lnTo>
                  <a:lnTo>
                    <a:pt x="26" y="68"/>
                  </a:lnTo>
                  <a:close/>
                </a:path>
              </a:pathLst>
            </a:custGeom>
            <a:solidFill>
              <a:srgbClr val="AFED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150" name="Group 6"/>
          <p:cNvGrpSpPr>
            <a:grpSpLocks noChangeAspect="1"/>
          </p:cNvGrpSpPr>
          <p:nvPr/>
        </p:nvGrpSpPr>
        <p:grpSpPr bwMode="auto">
          <a:xfrm>
            <a:off x="7715272" y="500042"/>
            <a:ext cx="1157780" cy="1117601"/>
            <a:chOff x="2331" y="1636"/>
            <a:chExt cx="1095" cy="1057"/>
          </a:xfrm>
        </p:grpSpPr>
        <p:sp>
          <p:nvSpPr>
            <p:cNvPr id="6151" name="Freeform 7"/>
            <p:cNvSpPr>
              <a:spLocks/>
            </p:cNvSpPr>
            <p:nvPr/>
          </p:nvSpPr>
          <p:spPr bwMode="auto">
            <a:xfrm>
              <a:off x="2331" y="1641"/>
              <a:ext cx="1095" cy="1052"/>
            </a:xfrm>
            <a:custGeom>
              <a:avLst/>
              <a:gdLst/>
              <a:ahLst/>
              <a:cxnLst>
                <a:cxn ang="0">
                  <a:pos x="808" y="316"/>
                </a:cxn>
                <a:cxn ang="0">
                  <a:pos x="797" y="291"/>
                </a:cxn>
                <a:cxn ang="0">
                  <a:pos x="789" y="266"/>
                </a:cxn>
                <a:cxn ang="0">
                  <a:pos x="782" y="236"/>
                </a:cxn>
                <a:cxn ang="0">
                  <a:pos x="778" y="202"/>
                </a:cxn>
                <a:cxn ang="0">
                  <a:pos x="778" y="165"/>
                </a:cxn>
                <a:cxn ang="0">
                  <a:pos x="787" y="131"/>
                </a:cxn>
                <a:cxn ang="0">
                  <a:pos x="804" y="95"/>
                </a:cxn>
                <a:cxn ang="0">
                  <a:pos x="835" y="65"/>
                </a:cxn>
                <a:cxn ang="0">
                  <a:pos x="879" y="38"/>
                </a:cxn>
                <a:cxn ang="0">
                  <a:pos x="937" y="15"/>
                </a:cxn>
                <a:cxn ang="0">
                  <a:pos x="1015" y="4"/>
                </a:cxn>
                <a:cxn ang="0">
                  <a:pos x="1110" y="0"/>
                </a:cxn>
                <a:cxn ang="0">
                  <a:pos x="1228" y="6"/>
                </a:cxn>
                <a:cxn ang="0">
                  <a:pos x="1369" y="27"/>
                </a:cxn>
                <a:cxn ang="0">
                  <a:pos x="1523" y="59"/>
                </a:cxn>
                <a:cxn ang="0">
                  <a:pos x="1656" y="105"/>
                </a:cxn>
                <a:cxn ang="0">
                  <a:pos x="1770" y="164"/>
                </a:cxn>
                <a:cxn ang="0">
                  <a:pos x="1869" y="230"/>
                </a:cxn>
                <a:cxn ang="0">
                  <a:pos x="1949" y="304"/>
                </a:cxn>
                <a:cxn ang="0">
                  <a:pos x="2015" y="384"/>
                </a:cxn>
                <a:cxn ang="0">
                  <a:pos x="2066" y="468"/>
                </a:cxn>
                <a:cxn ang="0">
                  <a:pos x="2108" y="551"/>
                </a:cxn>
                <a:cxn ang="0">
                  <a:pos x="2141" y="633"/>
                </a:cxn>
                <a:cxn ang="0">
                  <a:pos x="2161" y="711"/>
                </a:cxn>
                <a:cxn ang="0">
                  <a:pos x="2175" y="785"/>
                </a:cxn>
                <a:cxn ang="0">
                  <a:pos x="2184" y="850"/>
                </a:cxn>
                <a:cxn ang="0">
                  <a:pos x="2188" y="905"/>
                </a:cxn>
                <a:cxn ang="0">
                  <a:pos x="2190" y="949"/>
                </a:cxn>
                <a:cxn ang="0">
                  <a:pos x="2188" y="979"/>
                </a:cxn>
                <a:cxn ang="0">
                  <a:pos x="2008" y="1120"/>
                </a:cxn>
                <a:cxn ang="0">
                  <a:pos x="1278" y="1793"/>
                </a:cxn>
                <a:cxn ang="0">
                  <a:pos x="1259" y="1783"/>
                </a:cxn>
                <a:cxn ang="0">
                  <a:pos x="1238" y="1776"/>
                </a:cxn>
                <a:cxn ang="0">
                  <a:pos x="1211" y="1772"/>
                </a:cxn>
                <a:cxn ang="0">
                  <a:pos x="1181" y="1772"/>
                </a:cxn>
                <a:cxn ang="0">
                  <a:pos x="1150" y="1779"/>
                </a:cxn>
                <a:cxn ang="0">
                  <a:pos x="1122" y="1795"/>
                </a:cxn>
                <a:cxn ang="0">
                  <a:pos x="1093" y="1823"/>
                </a:cxn>
                <a:cxn ang="0">
                  <a:pos x="1072" y="1857"/>
                </a:cxn>
                <a:cxn ang="0">
                  <a:pos x="1061" y="1890"/>
                </a:cxn>
                <a:cxn ang="0">
                  <a:pos x="1059" y="1916"/>
                </a:cxn>
                <a:cxn ang="0">
                  <a:pos x="1063" y="1943"/>
                </a:cxn>
                <a:cxn ang="0">
                  <a:pos x="1069" y="1960"/>
                </a:cxn>
                <a:cxn ang="0">
                  <a:pos x="1082" y="1985"/>
                </a:cxn>
                <a:cxn ang="0">
                  <a:pos x="814" y="1848"/>
                </a:cxn>
                <a:cxn ang="0">
                  <a:pos x="194" y="1158"/>
                </a:cxn>
                <a:cxn ang="0">
                  <a:pos x="12" y="1087"/>
                </a:cxn>
                <a:cxn ang="0">
                  <a:pos x="6" y="1061"/>
                </a:cxn>
                <a:cxn ang="0">
                  <a:pos x="2" y="1038"/>
                </a:cxn>
                <a:cxn ang="0">
                  <a:pos x="0" y="1011"/>
                </a:cxn>
                <a:cxn ang="0">
                  <a:pos x="0" y="983"/>
                </a:cxn>
                <a:cxn ang="0">
                  <a:pos x="2" y="951"/>
                </a:cxn>
                <a:cxn ang="0">
                  <a:pos x="8" y="918"/>
                </a:cxn>
                <a:cxn ang="0">
                  <a:pos x="19" y="884"/>
                </a:cxn>
                <a:cxn ang="0">
                  <a:pos x="35" y="852"/>
                </a:cxn>
                <a:cxn ang="0">
                  <a:pos x="57" y="821"/>
                </a:cxn>
                <a:cxn ang="0">
                  <a:pos x="88" y="793"/>
                </a:cxn>
                <a:cxn ang="0">
                  <a:pos x="124" y="766"/>
                </a:cxn>
                <a:cxn ang="0">
                  <a:pos x="170" y="745"/>
                </a:cxn>
                <a:cxn ang="0">
                  <a:pos x="227" y="728"/>
                </a:cxn>
                <a:cxn ang="0">
                  <a:pos x="270" y="629"/>
                </a:cxn>
              </a:cxnLst>
              <a:rect l="0" t="0" r="r" b="b"/>
              <a:pathLst>
                <a:path w="2190" h="2104">
                  <a:moveTo>
                    <a:pt x="814" y="329"/>
                  </a:moveTo>
                  <a:lnTo>
                    <a:pt x="814" y="327"/>
                  </a:lnTo>
                  <a:lnTo>
                    <a:pt x="812" y="323"/>
                  </a:lnTo>
                  <a:lnTo>
                    <a:pt x="808" y="316"/>
                  </a:lnTo>
                  <a:lnTo>
                    <a:pt x="804" y="308"/>
                  </a:lnTo>
                  <a:lnTo>
                    <a:pt x="802" y="302"/>
                  </a:lnTo>
                  <a:lnTo>
                    <a:pt x="801" y="299"/>
                  </a:lnTo>
                  <a:lnTo>
                    <a:pt x="797" y="291"/>
                  </a:lnTo>
                  <a:lnTo>
                    <a:pt x="795" y="287"/>
                  </a:lnTo>
                  <a:lnTo>
                    <a:pt x="793" y="280"/>
                  </a:lnTo>
                  <a:lnTo>
                    <a:pt x="791" y="274"/>
                  </a:lnTo>
                  <a:lnTo>
                    <a:pt x="789" y="266"/>
                  </a:lnTo>
                  <a:lnTo>
                    <a:pt x="787" y="260"/>
                  </a:lnTo>
                  <a:lnTo>
                    <a:pt x="785" y="251"/>
                  </a:lnTo>
                  <a:lnTo>
                    <a:pt x="783" y="243"/>
                  </a:lnTo>
                  <a:lnTo>
                    <a:pt x="782" y="236"/>
                  </a:lnTo>
                  <a:lnTo>
                    <a:pt x="780" y="226"/>
                  </a:lnTo>
                  <a:lnTo>
                    <a:pt x="778" y="219"/>
                  </a:lnTo>
                  <a:lnTo>
                    <a:pt x="778" y="209"/>
                  </a:lnTo>
                  <a:lnTo>
                    <a:pt x="778" y="202"/>
                  </a:lnTo>
                  <a:lnTo>
                    <a:pt x="778" y="194"/>
                  </a:lnTo>
                  <a:lnTo>
                    <a:pt x="776" y="183"/>
                  </a:lnTo>
                  <a:lnTo>
                    <a:pt x="778" y="175"/>
                  </a:lnTo>
                  <a:lnTo>
                    <a:pt x="778" y="165"/>
                  </a:lnTo>
                  <a:lnTo>
                    <a:pt x="780" y="156"/>
                  </a:lnTo>
                  <a:lnTo>
                    <a:pt x="782" y="148"/>
                  </a:lnTo>
                  <a:lnTo>
                    <a:pt x="785" y="139"/>
                  </a:lnTo>
                  <a:lnTo>
                    <a:pt x="787" y="131"/>
                  </a:lnTo>
                  <a:lnTo>
                    <a:pt x="791" y="122"/>
                  </a:lnTo>
                  <a:lnTo>
                    <a:pt x="795" y="112"/>
                  </a:lnTo>
                  <a:lnTo>
                    <a:pt x="801" y="105"/>
                  </a:lnTo>
                  <a:lnTo>
                    <a:pt x="804" y="95"/>
                  </a:lnTo>
                  <a:lnTo>
                    <a:pt x="812" y="88"/>
                  </a:lnTo>
                  <a:lnTo>
                    <a:pt x="818" y="80"/>
                  </a:lnTo>
                  <a:lnTo>
                    <a:pt x="827" y="72"/>
                  </a:lnTo>
                  <a:lnTo>
                    <a:pt x="835" y="65"/>
                  </a:lnTo>
                  <a:lnTo>
                    <a:pt x="846" y="57"/>
                  </a:lnTo>
                  <a:lnTo>
                    <a:pt x="856" y="49"/>
                  </a:lnTo>
                  <a:lnTo>
                    <a:pt x="867" y="44"/>
                  </a:lnTo>
                  <a:lnTo>
                    <a:pt x="879" y="38"/>
                  </a:lnTo>
                  <a:lnTo>
                    <a:pt x="892" y="32"/>
                  </a:lnTo>
                  <a:lnTo>
                    <a:pt x="905" y="25"/>
                  </a:lnTo>
                  <a:lnTo>
                    <a:pt x="922" y="21"/>
                  </a:lnTo>
                  <a:lnTo>
                    <a:pt x="937" y="15"/>
                  </a:lnTo>
                  <a:lnTo>
                    <a:pt x="956" y="13"/>
                  </a:lnTo>
                  <a:lnTo>
                    <a:pt x="974" y="10"/>
                  </a:lnTo>
                  <a:lnTo>
                    <a:pt x="994" y="6"/>
                  </a:lnTo>
                  <a:lnTo>
                    <a:pt x="1015" y="4"/>
                  </a:lnTo>
                  <a:lnTo>
                    <a:pt x="1036" y="2"/>
                  </a:lnTo>
                  <a:lnTo>
                    <a:pt x="1059" y="0"/>
                  </a:lnTo>
                  <a:lnTo>
                    <a:pt x="1084" y="0"/>
                  </a:lnTo>
                  <a:lnTo>
                    <a:pt x="1110" y="0"/>
                  </a:lnTo>
                  <a:lnTo>
                    <a:pt x="1139" y="0"/>
                  </a:lnTo>
                  <a:lnTo>
                    <a:pt x="1167" y="2"/>
                  </a:lnTo>
                  <a:lnTo>
                    <a:pt x="1198" y="4"/>
                  </a:lnTo>
                  <a:lnTo>
                    <a:pt x="1228" y="6"/>
                  </a:lnTo>
                  <a:lnTo>
                    <a:pt x="1262" y="11"/>
                  </a:lnTo>
                  <a:lnTo>
                    <a:pt x="1295" y="15"/>
                  </a:lnTo>
                  <a:lnTo>
                    <a:pt x="1331" y="21"/>
                  </a:lnTo>
                  <a:lnTo>
                    <a:pt x="1369" y="27"/>
                  </a:lnTo>
                  <a:lnTo>
                    <a:pt x="1409" y="34"/>
                  </a:lnTo>
                  <a:lnTo>
                    <a:pt x="1449" y="42"/>
                  </a:lnTo>
                  <a:lnTo>
                    <a:pt x="1487" y="49"/>
                  </a:lnTo>
                  <a:lnTo>
                    <a:pt x="1523" y="59"/>
                  </a:lnTo>
                  <a:lnTo>
                    <a:pt x="1559" y="70"/>
                  </a:lnTo>
                  <a:lnTo>
                    <a:pt x="1591" y="80"/>
                  </a:lnTo>
                  <a:lnTo>
                    <a:pt x="1624" y="93"/>
                  </a:lnTo>
                  <a:lnTo>
                    <a:pt x="1656" y="105"/>
                  </a:lnTo>
                  <a:lnTo>
                    <a:pt x="1688" y="120"/>
                  </a:lnTo>
                  <a:lnTo>
                    <a:pt x="1715" y="133"/>
                  </a:lnTo>
                  <a:lnTo>
                    <a:pt x="1743" y="148"/>
                  </a:lnTo>
                  <a:lnTo>
                    <a:pt x="1770" y="164"/>
                  </a:lnTo>
                  <a:lnTo>
                    <a:pt x="1797" y="179"/>
                  </a:lnTo>
                  <a:lnTo>
                    <a:pt x="1821" y="196"/>
                  </a:lnTo>
                  <a:lnTo>
                    <a:pt x="1846" y="213"/>
                  </a:lnTo>
                  <a:lnTo>
                    <a:pt x="1869" y="230"/>
                  </a:lnTo>
                  <a:lnTo>
                    <a:pt x="1892" y="249"/>
                  </a:lnTo>
                  <a:lnTo>
                    <a:pt x="1911" y="266"/>
                  </a:lnTo>
                  <a:lnTo>
                    <a:pt x="1930" y="285"/>
                  </a:lnTo>
                  <a:lnTo>
                    <a:pt x="1949" y="304"/>
                  </a:lnTo>
                  <a:lnTo>
                    <a:pt x="1968" y="325"/>
                  </a:lnTo>
                  <a:lnTo>
                    <a:pt x="1983" y="344"/>
                  </a:lnTo>
                  <a:lnTo>
                    <a:pt x="2000" y="365"/>
                  </a:lnTo>
                  <a:lnTo>
                    <a:pt x="2015" y="384"/>
                  </a:lnTo>
                  <a:lnTo>
                    <a:pt x="2030" y="405"/>
                  </a:lnTo>
                  <a:lnTo>
                    <a:pt x="2042" y="426"/>
                  </a:lnTo>
                  <a:lnTo>
                    <a:pt x="2055" y="445"/>
                  </a:lnTo>
                  <a:lnTo>
                    <a:pt x="2066" y="468"/>
                  </a:lnTo>
                  <a:lnTo>
                    <a:pt x="2080" y="489"/>
                  </a:lnTo>
                  <a:lnTo>
                    <a:pt x="2089" y="510"/>
                  </a:lnTo>
                  <a:lnTo>
                    <a:pt x="2101" y="530"/>
                  </a:lnTo>
                  <a:lnTo>
                    <a:pt x="2108" y="551"/>
                  </a:lnTo>
                  <a:lnTo>
                    <a:pt x="2118" y="572"/>
                  </a:lnTo>
                  <a:lnTo>
                    <a:pt x="2125" y="591"/>
                  </a:lnTo>
                  <a:lnTo>
                    <a:pt x="2133" y="612"/>
                  </a:lnTo>
                  <a:lnTo>
                    <a:pt x="2141" y="633"/>
                  </a:lnTo>
                  <a:lnTo>
                    <a:pt x="2146" y="654"/>
                  </a:lnTo>
                  <a:lnTo>
                    <a:pt x="2152" y="673"/>
                  </a:lnTo>
                  <a:lnTo>
                    <a:pt x="2156" y="692"/>
                  </a:lnTo>
                  <a:lnTo>
                    <a:pt x="2161" y="711"/>
                  </a:lnTo>
                  <a:lnTo>
                    <a:pt x="2165" y="732"/>
                  </a:lnTo>
                  <a:lnTo>
                    <a:pt x="2169" y="749"/>
                  </a:lnTo>
                  <a:lnTo>
                    <a:pt x="2173" y="768"/>
                  </a:lnTo>
                  <a:lnTo>
                    <a:pt x="2175" y="785"/>
                  </a:lnTo>
                  <a:lnTo>
                    <a:pt x="2179" y="802"/>
                  </a:lnTo>
                  <a:lnTo>
                    <a:pt x="2181" y="817"/>
                  </a:lnTo>
                  <a:lnTo>
                    <a:pt x="2182" y="835"/>
                  </a:lnTo>
                  <a:lnTo>
                    <a:pt x="2184" y="850"/>
                  </a:lnTo>
                  <a:lnTo>
                    <a:pt x="2186" y="865"/>
                  </a:lnTo>
                  <a:lnTo>
                    <a:pt x="2186" y="878"/>
                  </a:lnTo>
                  <a:lnTo>
                    <a:pt x="2188" y="894"/>
                  </a:lnTo>
                  <a:lnTo>
                    <a:pt x="2188" y="905"/>
                  </a:lnTo>
                  <a:lnTo>
                    <a:pt x="2190" y="918"/>
                  </a:lnTo>
                  <a:lnTo>
                    <a:pt x="2190" y="930"/>
                  </a:lnTo>
                  <a:lnTo>
                    <a:pt x="2190" y="939"/>
                  </a:lnTo>
                  <a:lnTo>
                    <a:pt x="2190" y="949"/>
                  </a:lnTo>
                  <a:lnTo>
                    <a:pt x="2190" y="958"/>
                  </a:lnTo>
                  <a:lnTo>
                    <a:pt x="2188" y="966"/>
                  </a:lnTo>
                  <a:lnTo>
                    <a:pt x="2188" y="973"/>
                  </a:lnTo>
                  <a:lnTo>
                    <a:pt x="2188" y="979"/>
                  </a:lnTo>
                  <a:lnTo>
                    <a:pt x="2188" y="985"/>
                  </a:lnTo>
                  <a:lnTo>
                    <a:pt x="2188" y="992"/>
                  </a:lnTo>
                  <a:lnTo>
                    <a:pt x="2188" y="994"/>
                  </a:lnTo>
                  <a:lnTo>
                    <a:pt x="2008" y="1120"/>
                  </a:lnTo>
                  <a:lnTo>
                    <a:pt x="2046" y="1395"/>
                  </a:lnTo>
                  <a:lnTo>
                    <a:pt x="1971" y="1407"/>
                  </a:lnTo>
                  <a:lnTo>
                    <a:pt x="1859" y="1312"/>
                  </a:lnTo>
                  <a:lnTo>
                    <a:pt x="1278" y="1793"/>
                  </a:lnTo>
                  <a:lnTo>
                    <a:pt x="1276" y="1791"/>
                  </a:lnTo>
                  <a:lnTo>
                    <a:pt x="1272" y="1789"/>
                  </a:lnTo>
                  <a:lnTo>
                    <a:pt x="1264" y="1785"/>
                  </a:lnTo>
                  <a:lnTo>
                    <a:pt x="1259" y="1783"/>
                  </a:lnTo>
                  <a:lnTo>
                    <a:pt x="1253" y="1781"/>
                  </a:lnTo>
                  <a:lnTo>
                    <a:pt x="1247" y="1779"/>
                  </a:lnTo>
                  <a:lnTo>
                    <a:pt x="1242" y="1777"/>
                  </a:lnTo>
                  <a:lnTo>
                    <a:pt x="1238" y="1776"/>
                  </a:lnTo>
                  <a:lnTo>
                    <a:pt x="1230" y="1774"/>
                  </a:lnTo>
                  <a:lnTo>
                    <a:pt x="1224" y="1774"/>
                  </a:lnTo>
                  <a:lnTo>
                    <a:pt x="1217" y="1772"/>
                  </a:lnTo>
                  <a:lnTo>
                    <a:pt x="1211" y="1772"/>
                  </a:lnTo>
                  <a:lnTo>
                    <a:pt x="1204" y="1772"/>
                  </a:lnTo>
                  <a:lnTo>
                    <a:pt x="1196" y="1770"/>
                  </a:lnTo>
                  <a:lnTo>
                    <a:pt x="1188" y="1770"/>
                  </a:lnTo>
                  <a:lnTo>
                    <a:pt x="1181" y="1772"/>
                  </a:lnTo>
                  <a:lnTo>
                    <a:pt x="1173" y="1772"/>
                  </a:lnTo>
                  <a:lnTo>
                    <a:pt x="1166" y="1774"/>
                  </a:lnTo>
                  <a:lnTo>
                    <a:pt x="1158" y="1776"/>
                  </a:lnTo>
                  <a:lnTo>
                    <a:pt x="1150" y="1779"/>
                  </a:lnTo>
                  <a:lnTo>
                    <a:pt x="1143" y="1781"/>
                  </a:lnTo>
                  <a:lnTo>
                    <a:pt x="1135" y="1785"/>
                  </a:lnTo>
                  <a:lnTo>
                    <a:pt x="1128" y="1789"/>
                  </a:lnTo>
                  <a:lnTo>
                    <a:pt x="1122" y="1795"/>
                  </a:lnTo>
                  <a:lnTo>
                    <a:pt x="1112" y="1800"/>
                  </a:lnTo>
                  <a:lnTo>
                    <a:pt x="1107" y="1808"/>
                  </a:lnTo>
                  <a:lnTo>
                    <a:pt x="1099" y="1816"/>
                  </a:lnTo>
                  <a:lnTo>
                    <a:pt x="1093" y="1823"/>
                  </a:lnTo>
                  <a:lnTo>
                    <a:pt x="1086" y="1833"/>
                  </a:lnTo>
                  <a:lnTo>
                    <a:pt x="1082" y="1840"/>
                  </a:lnTo>
                  <a:lnTo>
                    <a:pt x="1076" y="1850"/>
                  </a:lnTo>
                  <a:lnTo>
                    <a:pt x="1072" y="1857"/>
                  </a:lnTo>
                  <a:lnTo>
                    <a:pt x="1069" y="1865"/>
                  </a:lnTo>
                  <a:lnTo>
                    <a:pt x="1065" y="1874"/>
                  </a:lnTo>
                  <a:lnTo>
                    <a:pt x="1063" y="1882"/>
                  </a:lnTo>
                  <a:lnTo>
                    <a:pt x="1061" y="1890"/>
                  </a:lnTo>
                  <a:lnTo>
                    <a:pt x="1059" y="1895"/>
                  </a:lnTo>
                  <a:lnTo>
                    <a:pt x="1059" y="1903"/>
                  </a:lnTo>
                  <a:lnTo>
                    <a:pt x="1059" y="1911"/>
                  </a:lnTo>
                  <a:lnTo>
                    <a:pt x="1059" y="1916"/>
                  </a:lnTo>
                  <a:lnTo>
                    <a:pt x="1059" y="1924"/>
                  </a:lnTo>
                  <a:lnTo>
                    <a:pt x="1059" y="1930"/>
                  </a:lnTo>
                  <a:lnTo>
                    <a:pt x="1061" y="1935"/>
                  </a:lnTo>
                  <a:lnTo>
                    <a:pt x="1063" y="1943"/>
                  </a:lnTo>
                  <a:lnTo>
                    <a:pt x="1063" y="1947"/>
                  </a:lnTo>
                  <a:lnTo>
                    <a:pt x="1065" y="1952"/>
                  </a:lnTo>
                  <a:lnTo>
                    <a:pt x="1067" y="1956"/>
                  </a:lnTo>
                  <a:lnTo>
                    <a:pt x="1069" y="1960"/>
                  </a:lnTo>
                  <a:lnTo>
                    <a:pt x="1072" y="1968"/>
                  </a:lnTo>
                  <a:lnTo>
                    <a:pt x="1076" y="1975"/>
                  </a:lnTo>
                  <a:lnTo>
                    <a:pt x="1080" y="1981"/>
                  </a:lnTo>
                  <a:lnTo>
                    <a:pt x="1082" y="1985"/>
                  </a:lnTo>
                  <a:lnTo>
                    <a:pt x="1084" y="1987"/>
                  </a:lnTo>
                  <a:lnTo>
                    <a:pt x="1086" y="1988"/>
                  </a:lnTo>
                  <a:lnTo>
                    <a:pt x="867" y="2104"/>
                  </a:lnTo>
                  <a:lnTo>
                    <a:pt x="814" y="1848"/>
                  </a:lnTo>
                  <a:lnTo>
                    <a:pt x="219" y="1604"/>
                  </a:lnTo>
                  <a:lnTo>
                    <a:pt x="242" y="1420"/>
                  </a:lnTo>
                  <a:lnTo>
                    <a:pt x="105" y="1281"/>
                  </a:lnTo>
                  <a:lnTo>
                    <a:pt x="194" y="1158"/>
                  </a:lnTo>
                  <a:lnTo>
                    <a:pt x="16" y="1097"/>
                  </a:lnTo>
                  <a:lnTo>
                    <a:pt x="14" y="1095"/>
                  </a:lnTo>
                  <a:lnTo>
                    <a:pt x="14" y="1093"/>
                  </a:lnTo>
                  <a:lnTo>
                    <a:pt x="12" y="1087"/>
                  </a:lnTo>
                  <a:lnTo>
                    <a:pt x="12" y="1082"/>
                  </a:lnTo>
                  <a:lnTo>
                    <a:pt x="8" y="1074"/>
                  </a:lnTo>
                  <a:lnTo>
                    <a:pt x="6" y="1065"/>
                  </a:lnTo>
                  <a:lnTo>
                    <a:pt x="6" y="1061"/>
                  </a:lnTo>
                  <a:lnTo>
                    <a:pt x="4" y="1055"/>
                  </a:lnTo>
                  <a:lnTo>
                    <a:pt x="4" y="1049"/>
                  </a:lnTo>
                  <a:lnTo>
                    <a:pt x="4" y="1046"/>
                  </a:lnTo>
                  <a:lnTo>
                    <a:pt x="2" y="1038"/>
                  </a:lnTo>
                  <a:lnTo>
                    <a:pt x="2" y="1032"/>
                  </a:lnTo>
                  <a:lnTo>
                    <a:pt x="0" y="1025"/>
                  </a:lnTo>
                  <a:lnTo>
                    <a:pt x="0" y="1019"/>
                  </a:lnTo>
                  <a:lnTo>
                    <a:pt x="0" y="1011"/>
                  </a:lnTo>
                  <a:lnTo>
                    <a:pt x="0" y="1004"/>
                  </a:lnTo>
                  <a:lnTo>
                    <a:pt x="0" y="996"/>
                  </a:lnTo>
                  <a:lnTo>
                    <a:pt x="0" y="990"/>
                  </a:lnTo>
                  <a:lnTo>
                    <a:pt x="0" y="983"/>
                  </a:lnTo>
                  <a:lnTo>
                    <a:pt x="0" y="973"/>
                  </a:lnTo>
                  <a:lnTo>
                    <a:pt x="0" y="966"/>
                  </a:lnTo>
                  <a:lnTo>
                    <a:pt x="2" y="958"/>
                  </a:lnTo>
                  <a:lnTo>
                    <a:pt x="2" y="951"/>
                  </a:lnTo>
                  <a:lnTo>
                    <a:pt x="4" y="943"/>
                  </a:lnTo>
                  <a:lnTo>
                    <a:pt x="4" y="933"/>
                  </a:lnTo>
                  <a:lnTo>
                    <a:pt x="8" y="928"/>
                  </a:lnTo>
                  <a:lnTo>
                    <a:pt x="8" y="918"/>
                  </a:lnTo>
                  <a:lnTo>
                    <a:pt x="12" y="909"/>
                  </a:lnTo>
                  <a:lnTo>
                    <a:pt x="14" y="901"/>
                  </a:lnTo>
                  <a:lnTo>
                    <a:pt x="16" y="894"/>
                  </a:lnTo>
                  <a:lnTo>
                    <a:pt x="19" y="884"/>
                  </a:lnTo>
                  <a:lnTo>
                    <a:pt x="23" y="876"/>
                  </a:lnTo>
                  <a:lnTo>
                    <a:pt x="27" y="869"/>
                  </a:lnTo>
                  <a:lnTo>
                    <a:pt x="31" y="861"/>
                  </a:lnTo>
                  <a:lnTo>
                    <a:pt x="35" y="852"/>
                  </a:lnTo>
                  <a:lnTo>
                    <a:pt x="40" y="844"/>
                  </a:lnTo>
                  <a:lnTo>
                    <a:pt x="46" y="836"/>
                  </a:lnTo>
                  <a:lnTo>
                    <a:pt x="52" y="829"/>
                  </a:lnTo>
                  <a:lnTo>
                    <a:pt x="57" y="821"/>
                  </a:lnTo>
                  <a:lnTo>
                    <a:pt x="65" y="814"/>
                  </a:lnTo>
                  <a:lnTo>
                    <a:pt x="73" y="806"/>
                  </a:lnTo>
                  <a:lnTo>
                    <a:pt x="80" y="800"/>
                  </a:lnTo>
                  <a:lnTo>
                    <a:pt x="88" y="793"/>
                  </a:lnTo>
                  <a:lnTo>
                    <a:pt x="95" y="785"/>
                  </a:lnTo>
                  <a:lnTo>
                    <a:pt x="105" y="778"/>
                  </a:lnTo>
                  <a:lnTo>
                    <a:pt x="114" y="772"/>
                  </a:lnTo>
                  <a:lnTo>
                    <a:pt x="124" y="766"/>
                  </a:lnTo>
                  <a:lnTo>
                    <a:pt x="135" y="760"/>
                  </a:lnTo>
                  <a:lnTo>
                    <a:pt x="147" y="755"/>
                  </a:lnTo>
                  <a:lnTo>
                    <a:pt x="158" y="751"/>
                  </a:lnTo>
                  <a:lnTo>
                    <a:pt x="170" y="745"/>
                  </a:lnTo>
                  <a:lnTo>
                    <a:pt x="183" y="740"/>
                  </a:lnTo>
                  <a:lnTo>
                    <a:pt x="196" y="736"/>
                  </a:lnTo>
                  <a:lnTo>
                    <a:pt x="213" y="734"/>
                  </a:lnTo>
                  <a:lnTo>
                    <a:pt x="227" y="728"/>
                  </a:lnTo>
                  <a:lnTo>
                    <a:pt x="244" y="726"/>
                  </a:lnTo>
                  <a:lnTo>
                    <a:pt x="259" y="722"/>
                  </a:lnTo>
                  <a:lnTo>
                    <a:pt x="278" y="721"/>
                  </a:lnTo>
                  <a:lnTo>
                    <a:pt x="270" y="629"/>
                  </a:lnTo>
                  <a:lnTo>
                    <a:pt x="814" y="329"/>
                  </a:lnTo>
                  <a:lnTo>
                    <a:pt x="814" y="3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52" name="Freeform 8"/>
            <p:cNvSpPr>
              <a:spLocks/>
            </p:cNvSpPr>
            <p:nvPr/>
          </p:nvSpPr>
          <p:spPr bwMode="auto">
            <a:xfrm>
              <a:off x="2511" y="1669"/>
              <a:ext cx="853" cy="514"/>
            </a:xfrm>
            <a:custGeom>
              <a:avLst/>
              <a:gdLst/>
              <a:ahLst/>
              <a:cxnLst>
                <a:cxn ang="0">
                  <a:pos x="1237" y="612"/>
                </a:cxn>
                <a:cxn ang="0">
                  <a:pos x="1244" y="614"/>
                </a:cxn>
                <a:cxn ang="0">
                  <a:pos x="1262" y="620"/>
                </a:cxn>
                <a:cxn ang="0">
                  <a:pos x="1281" y="624"/>
                </a:cxn>
                <a:cxn ang="0">
                  <a:pos x="1305" y="631"/>
                </a:cxn>
                <a:cxn ang="0">
                  <a:pos x="1336" y="639"/>
                </a:cxn>
                <a:cxn ang="0">
                  <a:pos x="1368" y="645"/>
                </a:cxn>
                <a:cxn ang="0">
                  <a:pos x="1402" y="652"/>
                </a:cxn>
                <a:cxn ang="0">
                  <a:pos x="1438" y="656"/>
                </a:cxn>
                <a:cxn ang="0">
                  <a:pos x="1476" y="662"/>
                </a:cxn>
                <a:cxn ang="0">
                  <a:pos x="1514" y="664"/>
                </a:cxn>
                <a:cxn ang="0">
                  <a:pos x="1549" y="662"/>
                </a:cxn>
                <a:cxn ang="0">
                  <a:pos x="1583" y="658"/>
                </a:cxn>
                <a:cxn ang="0">
                  <a:pos x="1613" y="652"/>
                </a:cxn>
                <a:cxn ang="0">
                  <a:pos x="1644" y="643"/>
                </a:cxn>
                <a:cxn ang="0">
                  <a:pos x="1666" y="628"/>
                </a:cxn>
                <a:cxn ang="0">
                  <a:pos x="1685" y="610"/>
                </a:cxn>
                <a:cxn ang="0">
                  <a:pos x="1697" y="586"/>
                </a:cxn>
                <a:cxn ang="0">
                  <a:pos x="1704" y="555"/>
                </a:cxn>
                <a:cxn ang="0">
                  <a:pos x="1703" y="519"/>
                </a:cxn>
                <a:cxn ang="0">
                  <a:pos x="1693" y="477"/>
                </a:cxn>
                <a:cxn ang="0">
                  <a:pos x="1674" y="430"/>
                </a:cxn>
                <a:cxn ang="0">
                  <a:pos x="1646" y="380"/>
                </a:cxn>
                <a:cxn ang="0">
                  <a:pos x="1609" y="335"/>
                </a:cxn>
                <a:cxn ang="0">
                  <a:pos x="1566" y="291"/>
                </a:cxn>
                <a:cxn ang="0">
                  <a:pos x="1516" y="251"/>
                </a:cxn>
                <a:cxn ang="0">
                  <a:pos x="1461" y="215"/>
                </a:cxn>
                <a:cxn ang="0">
                  <a:pos x="1400" y="179"/>
                </a:cxn>
                <a:cxn ang="0">
                  <a:pos x="1338" y="147"/>
                </a:cxn>
                <a:cxn ang="0">
                  <a:pos x="1271" y="118"/>
                </a:cxn>
                <a:cxn ang="0">
                  <a:pos x="1203" y="93"/>
                </a:cxn>
                <a:cxn ang="0">
                  <a:pos x="1134" y="71"/>
                </a:cxn>
                <a:cxn ang="0">
                  <a:pos x="1066" y="50"/>
                </a:cxn>
                <a:cxn ang="0">
                  <a:pos x="995" y="34"/>
                </a:cxn>
                <a:cxn ang="0">
                  <a:pos x="929" y="21"/>
                </a:cxn>
                <a:cxn ang="0">
                  <a:pos x="864" y="10"/>
                </a:cxn>
                <a:cxn ang="0">
                  <a:pos x="802" y="4"/>
                </a:cxn>
                <a:cxn ang="0">
                  <a:pos x="747" y="0"/>
                </a:cxn>
                <a:cxn ang="0">
                  <a:pos x="693" y="0"/>
                </a:cxn>
                <a:cxn ang="0">
                  <a:pos x="646" y="4"/>
                </a:cxn>
                <a:cxn ang="0">
                  <a:pos x="606" y="12"/>
                </a:cxn>
                <a:cxn ang="0">
                  <a:pos x="575" y="21"/>
                </a:cxn>
                <a:cxn ang="0">
                  <a:pos x="555" y="36"/>
                </a:cxn>
                <a:cxn ang="0">
                  <a:pos x="536" y="53"/>
                </a:cxn>
                <a:cxn ang="0">
                  <a:pos x="520" y="69"/>
                </a:cxn>
                <a:cxn ang="0">
                  <a:pos x="507" y="86"/>
                </a:cxn>
                <a:cxn ang="0">
                  <a:pos x="498" y="101"/>
                </a:cxn>
                <a:cxn ang="0">
                  <a:pos x="490" y="118"/>
                </a:cxn>
                <a:cxn ang="0">
                  <a:pos x="484" y="135"/>
                </a:cxn>
                <a:cxn ang="0">
                  <a:pos x="479" y="152"/>
                </a:cxn>
                <a:cxn ang="0">
                  <a:pos x="477" y="169"/>
                </a:cxn>
                <a:cxn ang="0">
                  <a:pos x="477" y="183"/>
                </a:cxn>
                <a:cxn ang="0">
                  <a:pos x="477" y="198"/>
                </a:cxn>
                <a:cxn ang="0">
                  <a:pos x="477" y="217"/>
                </a:cxn>
                <a:cxn ang="0">
                  <a:pos x="482" y="242"/>
                </a:cxn>
                <a:cxn ang="0">
                  <a:pos x="488" y="261"/>
                </a:cxn>
                <a:cxn ang="0">
                  <a:pos x="494" y="278"/>
                </a:cxn>
                <a:cxn ang="0">
                  <a:pos x="501" y="289"/>
                </a:cxn>
                <a:cxn ang="0">
                  <a:pos x="0" y="601"/>
                </a:cxn>
              </a:cxnLst>
              <a:rect l="0" t="0" r="r" b="b"/>
              <a:pathLst>
                <a:path w="1704" h="1029">
                  <a:moveTo>
                    <a:pt x="0" y="601"/>
                  </a:moveTo>
                  <a:lnTo>
                    <a:pt x="629" y="1029"/>
                  </a:lnTo>
                  <a:lnTo>
                    <a:pt x="1237" y="612"/>
                  </a:lnTo>
                  <a:lnTo>
                    <a:pt x="1237" y="612"/>
                  </a:lnTo>
                  <a:lnTo>
                    <a:pt x="1243" y="614"/>
                  </a:lnTo>
                  <a:lnTo>
                    <a:pt x="1244" y="614"/>
                  </a:lnTo>
                  <a:lnTo>
                    <a:pt x="1250" y="616"/>
                  </a:lnTo>
                  <a:lnTo>
                    <a:pt x="1254" y="616"/>
                  </a:lnTo>
                  <a:lnTo>
                    <a:pt x="1262" y="620"/>
                  </a:lnTo>
                  <a:lnTo>
                    <a:pt x="1265" y="620"/>
                  </a:lnTo>
                  <a:lnTo>
                    <a:pt x="1273" y="622"/>
                  </a:lnTo>
                  <a:lnTo>
                    <a:pt x="1281" y="624"/>
                  </a:lnTo>
                  <a:lnTo>
                    <a:pt x="1288" y="628"/>
                  </a:lnTo>
                  <a:lnTo>
                    <a:pt x="1296" y="628"/>
                  </a:lnTo>
                  <a:lnTo>
                    <a:pt x="1305" y="631"/>
                  </a:lnTo>
                  <a:lnTo>
                    <a:pt x="1315" y="633"/>
                  </a:lnTo>
                  <a:lnTo>
                    <a:pt x="1326" y="637"/>
                  </a:lnTo>
                  <a:lnTo>
                    <a:pt x="1336" y="639"/>
                  </a:lnTo>
                  <a:lnTo>
                    <a:pt x="1345" y="641"/>
                  </a:lnTo>
                  <a:lnTo>
                    <a:pt x="1357" y="643"/>
                  </a:lnTo>
                  <a:lnTo>
                    <a:pt x="1368" y="645"/>
                  </a:lnTo>
                  <a:lnTo>
                    <a:pt x="1379" y="647"/>
                  </a:lnTo>
                  <a:lnTo>
                    <a:pt x="1391" y="650"/>
                  </a:lnTo>
                  <a:lnTo>
                    <a:pt x="1402" y="652"/>
                  </a:lnTo>
                  <a:lnTo>
                    <a:pt x="1416" y="654"/>
                  </a:lnTo>
                  <a:lnTo>
                    <a:pt x="1427" y="654"/>
                  </a:lnTo>
                  <a:lnTo>
                    <a:pt x="1438" y="656"/>
                  </a:lnTo>
                  <a:lnTo>
                    <a:pt x="1452" y="658"/>
                  </a:lnTo>
                  <a:lnTo>
                    <a:pt x="1465" y="660"/>
                  </a:lnTo>
                  <a:lnTo>
                    <a:pt x="1476" y="662"/>
                  </a:lnTo>
                  <a:lnTo>
                    <a:pt x="1488" y="662"/>
                  </a:lnTo>
                  <a:lnTo>
                    <a:pt x="1501" y="664"/>
                  </a:lnTo>
                  <a:lnTo>
                    <a:pt x="1514" y="664"/>
                  </a:lnTo>
                  <a:lnTo>
                    <a:pt x="1526" y="664"/>
                  </a:lnTo>
                  <a:lnTo>
                    <a:pt x="1537" y="664"/>
                  </a:lnTo>
                  <a:lnTo>
                    <a:pt x="1549" y="662"/>
                  </a:lnTo>
                  <a:lnTo>
                    <a:pt x="1560" y="662"/>
                  </a:lnTo>
                  <a:lnTo>
                    <a:pt x="1571" y="660"/>
                  </a:lnTo>
                  <a:lnTo>
                    <a:pt x="1583" y="658"/>
                  </a:lnTo>
                  <a:lnTo>
                    <a:pt x="1592" y="656"/>
                  </a:lnTo>
                  <a:lnTo>
                    <a:pt x="1604" y="654"/>
                  </a:lnTo>
                  <a:lnTo>
                    <a:pt x="1613" y="652"/>
                  </a:lnTo>
                  <a:lnTo>
                    <a:pt x="1623" y="648"/>
                  </a:lnTo>
                  <a:lnTo>
                    <a:pt x="1634" y="645"/>
                  </a:lnTo>
                  <a:lnTo>
                    <a:pt x="1644" y="643"/>
                  </a:lnTo>
                  <a:lnTo>
                    <a:pt x="1651" y="639"/>
                  </a:lnTo>
                  <a:lnTo>
                    <a:pt x="1659" y="633"/>
                  </a:lnTo>
                  <a:lnTo>
                    <a:pt x="1666" y="628"/>
                  </a:lnTo>
                  <a:lnTo>
                    <a:pt x="1674" y="624"/>
                  </a:lnTo>
                  <a:lnTo>
                    <a:pt x="1680" y="616"/>
                  </a:lnTo>
                  <a:lnTo>
                    <a:pt x="1685" y="610"/>
                  </a:lnTo>
                  <a:lnTo>
                    <a:pt x="1689" y="601"/>
                  </a:lnTo>
                  <a:lnTo>
                    <a:pt x="1695" y="593"/>
                  </a:lnTo>
                  <a:lnTo>
                    <a:pt x="1697" y="586"/>
                  </a:lnTo>
                  <a:lnTo>
                    <a:pt x="1701" y="576"/>
                  </a:lnTo>
                  <a:lnTo>
                    <a:pt x="1703" y="565"/>
                  </a:lnTo>
                  <a:lnTo>
                    <a:pt x="1704" y="555"/>
                  </a:lnTo>
                  <a:lnTo>
                    <a:pt x="1703" y="544"/>
                  </a:lnTo>
                  <a:lnTo>
                    <a:pt x="1703" y="532"/>
                  </a:lnTo>
                  <a:lnTo>
                    <a:pt x="1703" y="519"/>
                  </a:lnTo>
                  <a:lnTo>
                    <a:pt x="1701" y="508"/>
                  </a:lnTo>
                  <a:lnTo>
                    <a:pt x="1697" y="493"/>
                  </a:lnTo>
                  <a:lnTo>
                    <a:pt x="1693" y="477"/>
                  </a:lnTo>
                  <a:lnTo>
                    <a:pt x="1687" y="462"/>
                  </a:lnTo>
                  <a:lnTo>
                    <a:pt x="1682" y="447"/>
                  </a:lnTo>
                  <a:lnTo>
                    <a:pt x="1674" y="430"/>
                  </a:lnTo>
                  <a:lnTo>
                    <a:pt x="1665" y="413"/>
                  </a:lnTo>
                  <a:lnTo>
                    <a:pt x="1655" y="396"/>
                  </a:lnTo>
                  <a:lnTo>
                    <a:pt x="1646" y="380"/>
                  </a:lnTo>
                  <a:lnTo>
                    <a:pt x="1634" y="365"/>
                  </a:lnTo>
                  <a:lnTo>
                    <a:pt x="1623" y="350"/>
                  </a:lnTo>
                  <a:lnTo>
                    <a:pt x="1609" y="335"/>
                  </a:lnTo>
                  <a:lnTo>
                    <a:pt x="1596" y="320"/>
                  </a:lnTo>
                  <a:lnTo>
                    <a:pt x="1581" y="304"/>
                  </a:lnTo>
                  <a:lnTo>
                    <a:pt x="1566" y="291"/>
                  </a:lnTo>
                  <a:lnTo>
                    <a:pt x="1549" y="278"/>
                  </a:lnTo>
                  <a:lnTo>
                    <a:pt x="1533" y="264"/>
                  </a:lnTo>
                  <a:lnTo>
                    <a:pt x="1516" y="251"/>
                  </a:lnTo>
                  <a:lnTo>
                    <a:pt x="1499" y="238"/>
                  </a:lnTo>
                  <a:lnTo>
                    <a:pt x="1480" y="226"/>
                  </a:lnTo>
                  <a:lnTo>
                    <a:pt x="1461" y="215"/>
                  </a:lnTo>
                  <a:lnTo>
                    <a:pt x="1442" y="202"/>
                  </a:lnTo>
                  <a:lnTo>
                    <a:pt x="1421" y="190"/>
                  </a:lnTo>
                  <a:lnTo>
                    <a:pt x="1400" y="179"/>
                  </a:lnTo>
                  <a:lnTo>
                    <a:pt x="1379" y="169"/>
                  </a:lnTo>
                  <a:lnTo>
                    <a:pt x="1359" y="156"/>
                  </a:lnTo>
                  <a:lnTo>
                    <a:pt x="1338" y="147"/>
                  </a:lnTo>
                  <a:lnTo>
                    <a:pt x="1315" y="137"/>
                  </a:lnTo>
                  <a:lnTo>
                    <a:pt x="1294" y="128"/>
                  </a:lnTo>
                  <a:lnTo>
                    <a:pt x="1271" y="118"/>
                  </a:lnTo>
                  <a:lnTo>
                    <a:pt x="1248" y="109"/>
                  </a:lnTo>
                  <a:lnTo>
                    <a:pt x="1225" y="101"/>
                  </a:lnTo>
                  <a:lnTo>
                    <a:pt x="1203" y="93"/>
                  </a:lnTo>
                  <a:lnTo>
                    <a:pt x="1180" y="86"/>
                  </a:lnTo>
                  <a:lnTo>
                    <a:pt x="1157" y="76"/>
                  </a:lnTo>
                  <a:lnTo>
                    <a:pt x="1134" y="71"/>
                  </a:lnTo>
                  <a:lnTo>
                    <a:pt x="1111" y="63"/>
                  </a:lnTo>
                  <a:lnTo>
                    <a:pt x="1089" y="55"/>
                  </a:lnTo>
                  <a:lnTo>
                    <a:pt x="1066" y="50"/>
                  </a:lnTo>
                  <a:lnTo>
                    <a:pt x="1043" y="44"/>
                  </a:lnTo>
                  <a:lnTo>
                    <a:pt x="1018" y="38"/>
                  </a:lnTo>
                  <a:lnTo>
                    <a:pt x="995" y="34"/>
                  </a:lnTo>
                  <a:lnTo>
                    <a:pt x="973" y="29"/>
                  </a:lnTo>
                  <a:lnTo>
                    <a:pt x="950" y="23"/>
                  </a:lnTo>
                  <a:lnTo>
                    <a:pt x="929" y="21"/>
                  </a:lnTo>
                  <a:lnTo>
                    <a:pt x="906" y="15"/>
                  </a:lnTo>
                  <a:lnTo>
                    <a:pt x="885" y="12"/>
                  </a:lnTo>
                  <a:lnTo>
                    <a:pt x="864" y="10"/>
                  </a:lnTo>
                  <a:lnTo>
                    <a:pt x="843" y="8"/>
                  </a:lnTo>
                  <a:lnTo>
                    <a:pt x="823" y="4"/>
                  </a:lnTo>
                  <a:lnTo>
                    <a:pt x="802" y="4"/>
                  </a:lnTo>
                  <a:lnTo>
                    <a:pt x="785" y="2"/>
                  </a:lnTo>
                  <a:lnTo>
                    <a:pt x="766" y="2"/>
                  </a:lnTo>
                  <a:lnTo>
                    <a:pt x="747" y="0"/>
                  </a:lnTo>
                  <a:lnTo>
                    <a:pt x="727" y="0"/>
                  </a:lnTo>
                  <a:lnTo>
                    <a:pt x="708" y="0"/>
                  </a:lnTo>
                  <a:lnTo>
                    <a:pt x="693" y="0"/>
                  </a:lnTo>
                  <a:lnTo>
                    <a:pt x="676" y="0"/>
                  </a:lnTo>
                  <a:lnTo>
                    <a:pt x="661" y="2"/>
                  </a:lnTo>
                  <a:lnTo>
                    <a:pt x="646" y="4"/>
                  </a:lnTo>
                  <a:lnTo>
                    <a:pt x="632" y="6"/>
                  </a:lnTo>
                  <a:lnTo>
                    <a:pt x="619" y="8"/>
                  </a:lnTo>
                  <a:lnTo>
                    <a:pt x="606" y="12"/>
                  </a:lnTo>
                  <a:lnTo>
                    <a:pt x="594" y="13"/>
                  </a:lnTo>
                  <a:lnTo>
                    <a:pt x="585" y="17"/>
                  </a:lnTo>
                  <a:lnTo>
                    <a:pt x="575" y="21"/>
                  </a:lnTo>
                  <a:lnTo>
                    <a:pt x="568" y="25"/>
                  </a:lnTo>
                  <a:lnTo>
                    <a:pt x="558" y="31"/>
                  </a:lnTo>
                  <a:lnTo>
                    <a:pt x="555" y="36"/>
                  </a:lnTo>
                  <a:lnTo>
                    <a:pt x="547" y="42"/>
                  </a:lnTo>
                  <a:lnTo>
                    <a:pt x="541" y="48"/>
                  </a:lnTo>
                  <a:lnTo>
                    <a:pt x="536" y="53"/>
                  </a:lnTo>
                  <a:lnTo>
                    <a:pt x="530" y="59"/>
                  </a:lnTo>
                  <a:lnTo>
                    <a:pt x="524" y="63"/>
                  </a:lnTo>
                  <a:lnTo>
                    <a:pt x="520" y="69"/>
                  </a:lnTo>
                  <a:lnTo>
                    <a:pt x="515" y="74"/>
                  </a:lnTo>
                  <a:lnTo>
                    <a:pt x="513" y="80"/>
                  </a:lnTo>
                  <a:lnTo>
                    <a:pt x="507" y="86"/>
                  </a:lnTo>
                  <a:lnTo>
                    <a:pt x="503" y="91"/>
                  </a:lnTo>
                  <a:lnTo>
                    <a:pt x="501" y="97"/>
                  </a:lnTo>
                  <a:lnTo>
                    <a:pt x="498" y="101"/>
                  </a:lnTo>
                  <a:lnTo>
                    <a:pt x="496" y="107"/>
                  </a:lnTo>
                  <a:lnTo>
                    <a:pt x="492" y="114"/>
                  </a:lnTo>
                  <a:lnTo>
                    <a:pt x="490" y="118"/>
                  </a:lnTo>
                  <a:lnTo>
                    <a:pt x="490" y="126"/>
                  </a:lnTo>
                  <a:lnTo>
                    <a:pt x="486" y="129"/>
                  </a:lnTo>
                  <a:lnTo>
                    <a:pt x="484" y="135"/>
                  </a:lnTo>
                  <a:lnTo>
                    <a:pt x="482" y="141"/>
                  </a:lnTo>
                  <a:lnTo>
                    <a:pt x="480" y="147"/>
                  </a:lnTo>
                  <a:lnTo>
                    <a:pt x="479" y="152"/>
                  </a:lnTo>
                  <a:lnTo>
                    <a:pt x="479" y="156"/>
                  </a:lnTo>
                  <a:lnTo>
                    <a:pt x="477" y="162"/>
                  </a:lnTo>
                  <a:lnTo>
                    <a:pt x="477" y="169"/>
                  </a:lnTo>
                  <a:lnTo>
                    <a:pt x="477" y="173"/>
                  </a:lnTo>
                  <a:lnTo>
                    <a:pt x="477" y="179"/>
                  </a:lnTo>
                  <a:lnTo>
                    <a:pt x="477" y="183"/>
                  </a:lnTo>
                  <a:lnTo>
                    <a:pt x="477" y="188"/>
                  </a:lnTo>
                  <a:lnTo>
                    <a:pt x="477" y="192"/>
                  </a:lnTo>
                  <a:lnTo>
                    <a:pt x="477" y="198"/>
                  </a:lnTo>
                  <a:lnTo>
                    <a:pt x="477" y="204"/>
                  </a:lnTo>
                  <a:lnTo>
                    <a:pt x="477" y="207"/>
                  </a:lnTo>
                  <a:lnTo>
                    <a:pt x="477" y="217"/>
                  </a:lnTo>
                  <a:lnTo>
                    <a:pt x="479" y="225"/>
                  </a:lnTo>
                  <a:lnTo>
                    <a:pt x="480" y="234"/>
                  </a:lnTo>
                  <a:lnTo>
                    <a:pt x="482" y="242"/>
                  </a:lnTo>
                  <a:lnTo>
                    <a:pt x="484" y="247"/>
                  </a:lnTo>
                  <a:lnTo>
                    <a:pt x="486" y="255"/>
                  </a:lnTo>
                  <a:lnTo>
                    <a:pt x="488" y="261"/>
                  </a:lnTo>
                  <a:lnTo>
                    <a:pt x="490" y="268"/>
                  </a:lnTo>
                  <a:lnTo>
                    <a:pt x="492" y="274"/>
                  </a:lnTo>
                  <a:lnTo>
                    <a:pt x="494" y="278"/>
                  </a:lnTo>
                  <a:lnTo>
                    <a:pt x="496" y="282"/>
                  </a:lnTo>
                  <a:lnTo>
                    <a:pt x="499" y="285"/>
                  </a:lnTo>
                  <a:lnTo>
                    <a:pt x="501" y="289"/>
                  </a:lnTo>
                  <a:lnTo>
                    <a:pt x="503" y="293"/>
                  </a:lnTo>
                  <a:lnTo>
                    <a:pt x="0" y="601"/>
                  </a:lnTo>
                  <a:lnTo>
                    <a:pt x="0" y="601"/>
                  </a:lnTo>
                  <a:close/>
                </a:path>
              </a:pathLst>
            </a:custGeom>
            <a:solidFill>
              <a:srgbClr val="FFCC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53" name="Freeform 9"/>
            <p:cNvSpPr>
              <a:spLocks/>
            </p:cNvSpPr>
            <p:nvPr/>
          </p:nvSpPr>
          <p:spPr bwMode="auto">
            <a:xfrm>
              <a:off x="2508" y="1997"/>
              <a:ext cx="312" cy="2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192"/>
                </a:cxn>
                <a:cxn ang="0">
                  <a:pos x="606" y="466"/>
                </a:cxn>
                <a:cxn ang="0">
                  <a:pos x="623" y="40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23" h="466">
                  <a:moveTo>
                    <a:pt x="0" y="0"/>
                  </a:moveTo>
                  <a:lnTo>
                    <a:pt x="13" y="192"/>
                  </a:lnTo>
                  <a:lnTo>
                    <a:pt x="606" y="466"/>
                  </a:lnTo>
                  <a:lnTo>
                    <a:pt x="623" y="40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7A1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54" name="Freeform 10"/>
            <p:cNvSpPr>
              <a:spLocks/>
            </p:cNvSpPr>
            <p:nvPr/>
          </p:nvSpPr>
          <p:spPr bwMode="auto">
            <a:xfrm>
              <a:off x="2829" y="2001"/>
              <a:ext cx="513" cy="227"/>
            </a:xfrm>
            <a:custGeom>
              <a:avLst/>
              <a:gdLst/>
              <a:ahLst/>
              <a:cxnLst>
                <a:cxn ang="0">
                  <a:pos x="601" y="0"/>
                </a:cxn>
                <a:cxn ang="0">
                  <a:pos x="616" y="7"/>
                </a:cxn>
                <a:cxn ang="0">
                  <a:pos x="631" y="13"/>
                </a:cxn>
                <a:cxn ang="0">
                  <a:pos x="649" y="20"/>
                </a:cxn>
                <a:cxn ang="0">
                  <a:pos x="668" y="26"/>
                </a:cxn>
                <a:cxn ang="0">
                  <a:pos x="687" y="32"/>
                </a:cxn>
                <a:cxn ang="0">
                  <a:pos x="707" y="36"/>
                </a:cxn>
                <a:cxn ang="0">
                  <a:pos x="728" y="39"/>
                </a:cxn>
                <a:cxn ang="0">
                  <a:pos x="749" y="43"/>
                </a:cxn>
                <a:cxn ang="0">
                  <a:pos x="772" y="47"/>
                </a:cxn>
                <a:cxn ang="0">
                  <a:pos x="793" y="49"/>
                </a:cxn>
                <a:cxn ang="0">
                  <a:pos x="816" y="51"/>
                </a:cxn>
                <a:cxn ang="0">
                  <a:pos x="837" y="51"/>
                </a:cxn>
                <a:cxn ang="0">
                  <a:pos x="859" y="53"/>
                </a:cxn>
                <a:cxn ang="0">
                  <a:pos x="880" y="51"/>
                </a:cxn>
                <a:cxn ang="0">
                  <a:pos x="903" y="51"/>
                </a:cxn>
                <a:cxn ang="0">
                  <a:pos x="924" y="51"/>
                </a:cxn>
                <a:cxn ang="0">
                  <a:pos x="947" y="47"/>
                </a:cxn>
                <a:cxn ang="0">
                  <a:pos x="968" y="45"/>
                </a:cxn>
                <a:cxn ang="0">
                  <a:pos x="989" y="41"/>
                </a:cxn>
                <a:cxn ang="0">
                  <a:pos x="1008" y="38"/>
                </a:cxn>
                <a:cxn ang="0">
                  <a:pos x="1027" y="34"/>
                </a:cxn>
                <a:cxn ang="0">
                  <a:pos x="1019" y="85"/>
                </a:cxn>
                <a:cxn ang="0">
                  <a:pos x="1006" y="83"/>
                </a:cxn>
                <a:cxn ang="0">
                  <a:pos x="981" y="83"/>
                </a:cxn>
                <a:cxn ang="0">
                  <a:pos x="966" y="83"/>
                </a:cxn>
                <a:cxn ang="0">
                  <a:pos x="947" y="81"/>
                </a:cxn>
                <a:cxn ang="0">
                  <a:pos x="928" y="81"/>
                </a:cxn>
                <a:cxn ang="0">
                  <a:pos x="907" y="81"/>
                </a:cxn>
                <a:cxn ang="0">
                  <a:pos x="884" y="81"/>
                </a:cxn>
                <a:cxn ang="0">
                  <a:pos x="859" y="81"/>
                </a:cxn>
                <a:cxn ang="0">
                  <a:pos x="837" y="81"/>
                </a:cxn>
                <a:cxn ang="0">
                  <a:pos x="810" y="83"/>
                </a:cxn>
                <a:cxn ang="0">
                  <a:pos x="783" y="83"/>
                </a:cxn>
                <a:cxn ang="0">
                  <a:pos x="757" y="85"/>
                </a:cxn>
                <a:cxn ang="0">
                  <a:pos x="730" y="87"/>
                </a:cxn>
                <a:cxn ang="0">
                  <a:pos x="704" y="89"/>
                </a:cxn>
                <a:cxn ang="0">
                  <a:pos x="677" y="91"/>
                </a:cxn>
                <a:cxn ang="0">
                  <a:pos x="650" y="95"/>
                </a:cxn>
                <a:cxn ang="0">
                  <a:pos x="624" y="98"/>
                </a:cxn>
                <a:cxn ang="0">
                  <a:pos x="599" y="104"/>
                </a:cxn>
                <a:cxn ang="0">
                  <a:pos x="571" y="108"/>
                </a:cxn>
                <a:cxn ang="0">
                  <a:pos x="542" y="117"/>
                </a:cxn>
                <a:cxn ang="0">
                  <a:pos x="510" y="131"/>
                </a:cxn>
                <a:cxn ang="0">
                  <a:pos x="476" y="146"/>
                </a:cxn>
                <a:cxn ang="0">
                  <a:pos x="441" y="163"/>
                </a:cxn>
                <a:cxn ang="0">
                  <a:pos x="403" y="184"/>
                </a:cxn>
                <a:cxn ang="0">
                  <a:pos x="367" y="203"/>
                </a:cxn>
                <a:cxn ang="0">
                  <a:pos x="331" y="226"/>
                </a:cxn>
                <a:cxn ang="0">
                  <a:pos x="293" y="250"/>
                </a:cxn>
                <a:cxn ang="0">
                  <a:pos x="257" y="273"/>
                </a:cxn>
                <a:cxn ang="0">
                  <a:pos x="219" y="296"/>
                </a:cxn>
                <a:cxn ang="0">
                  <a:pos x="185" y="319"/>
                </a:cxn>
                <a:cxn ang="0">
                  <a:pos x="151" y="342"/>
                </a:cxn>
                <a:cxn ang="0">
                  <a:pos x="120" y="363"/>
                </a:cxn>
                <a:cxn ang="0">
                  <a:pos x="92" y="384"/>
                </a:cxn>
                <a:cxn ang="0">
                  <a:pos x="69" y="403"/>
                </a:cxn>
                <a:cxn ang="0">
                  <a:pos x="46" y="418"/>
                </a:cxn>
                <a:cxn ang="0">
                  <a:pos x="27" y="431"/>
                </a:cxn>
                <a:cxn ang="0">
                  <a:pos x="10" y="444"/>
                </a:cxn>
                <a:cxn ang="0">
                  <a:pos x="0" y="454"/>
                </a:cxn>
              </a:cxnLst>
              <a:rect l="0" t="0" r="r" b="b"/>
              <a:pathLst>
                <a:path w="1027" h="454">
                  <a:moveTo>
                    <a:pt x="16" y="387"/>
                  </a:moveTo>
                  <a:lnTo>
                    <a:pt x="595" y="0"/>
                  </a:lnTo>
                  <a:lnTo>
                    <a:pt x="601" y="0"/>
                  </a:lnTo>
                  <a:lnTo>
                    <a:pt x="605" y="3"/>
                  </a:lnTo>
                  <a:lnTo>
                    <a:pt x="610" y="5"/>
                  </a:lnTo>
                  <a:lnTo>
                    <a:pt x="616" y="7"/>
                  </a:lnTo>
                  <a:lnTo>
                    <a:pt x="620" y="9"/>
                  </a:lnTo>
                  <a:lnTo>
                    <a:pt x="626" y="13"/>
                  </a:lnTo>
                  <a:lnTo>
                    <a:pt x="631" y="13"/>
                  </a:lnTo>
                  <a:lnTo>
                    <a:pt x="637" y="17"/>
                  </a:lnTo>
                  <a:lnTo>
                    <a:pt x="643" y="19"/>
                  </a:lnTo>
                  <a:lnTo>
                    <a:pt x="649" y="20"/>
                  </a:lnTo>
                  <a:lnTo>
                    <a:pt x="654" y="22"/>
                  </a:lnTo>
                  <a:lnTo>
                    <a:pt x="660" y="24"/>
                  </a:lnTo>
                  <a:lnTo>
                    <a:pt x="668" y="26"/>
                  </a:lnTo>
                  <a:lnTo>
                    <a:pt x="673" y="28"/>
                  </a:lnTo>
                  <a:lnTo>
                    <a:pt x="681" y="30"/>
                  </a:lnTo>
                  <a:lnTo>
                    <a:pt x="687" y="32"/>
                  </a:lnTo>
                  <a:lnTo>
                    <a:pt x="692" y="34"/>
                  </a:lnTo>
                  <a:lnTo>
                    <a:pt x="700" y="34"/>
                  </a:lnTo>
                  <a:lnTo>
                    <a:pt x="707" y="36"/>
                  </a:lnTo>
                  <a:lnTo>
                    <a:pt x="713" y="38"/>
                  </a:lnTo>
                  <a:lnTo>
                    <a:pt x="719" y="38"/>
                  </a:lnTo>
                  <a:lnTo>
                    <a:pt x="728" y="39"/>
                  </a:lnTo>
                  <a:lnTo>
                    <a:pt x="734" y="39"/>
                  </a:lnTo>
                  <a:lnTo>
                    <a:pt x="742" y="41"/>
                  </a:lnTo>
                  <a:lnTo>
                    <a:pt x="749" y="43"/>
                  </a:lnTo>
                  <a:lnTo>
                    <a:pt x="757" y="43"/>
                  </a:lnTo>
                  <a:lnTo>
                    <a:pt x="763" y="45"/>
                  </a:lnTo>
                  <a:lnTo>
                    <a:pt x="772" y="47"/>
                  </a:lnTo>
                  <a:lnTo>
                    <a:pt x="778" y="47"/>
                  </a:lnTo>
                  <a:lnTo>
                    <a:pt x="785" y="49"/>
                  </a:lnTo>
                  <a:lnTo>
                    <a:pt x="793" y="49"/>
                  </a:lnTo>
                  <a:lnTo>
                    <a:pt x="801" y="51"/>
                  </a:lnTo>
                  <a:lnTo>
                    <a:pt x="808" y="51"/>
                  </a:lnTo>
                  <a:lnTo>
                    <a:pt x="816" y="51"/>
                  </a:lnTo>
                  <a:lnTo>
                    <a:pt x="821" y="51"/>
                  </a:lnTo>
                  <a:lnTo>
                    <a:pt x="831" y="51"/>
                  </a:lnTo>
                  <a:lnTo>
                    <a:pt x="837" y="51"/>
                  </a:lnTo>
                  <a:lnTo>
                    <a:pt x="844" y="51"/>
                  </a:lnTo>
                  <a:lnTo>
                    <a:pt x="852" y="51"/>
                  </a:lnTo>
                  <a:lnTo>
                    <a:pt x="859" y="53"/>
                  </a:lnTo>
                  <a:lnTo>
                    <a:pt x="867" y="51"/>
                  </a:lnTo>
                  <a:lnTo>
                    <a:pt x="875" y="51"/>
                  </a:lnTo>
                  <a:lnTo>
                    <a:pt x="880" y="51"/>
                  </a:lnTo>
                  <a:lnTo>
                    <a:pt x="888" y="51"/>
                  </a:lnTo>
                  <a:lnTo>
                    <a:pt x="896" y="51"/>
                  </a:lnTo>
                  <a:lnTo>
                    <a:pt x="903" y="51"/>
                  </a:lnTo>
                  <a:lnTo>
                    <a:pt x="911" y="51"/>
                  </a:lnTo>
                  <a:lnTo>
                    <a:pt x="918" y="51"/>
                  </a:lnTo>
                  <a:lnTo>
                    <a:pt x="924" y="51"/>
                  </a:lnTo>
                  <a:lnTo>
                    <a:pt x="934" y="49"/>
                  </a:lnTo>
                  <a:lnTo>
                    <a:pt x="939" y="49"/>
                  </a:lnTo>
                  <a:lnTo>
                    <a:pt x="947" y="47"/>
                  </a:lnTo>
                  <a:lnTo>
                    <a:pt x="953" y="47"/>
                  </a:lnTo>
                  <a:lnTo>
                    <a:pt x="962" y="45"/>
                  </a:lnTo>
                  <a:lnTo>
                    <a:pt x="968" y="45"/>
                  </a:lnTo>
                  <a:lnTo>
                    <a:pt x="975" y="43"/>
                  </a:lnTo>
                  <a:lnTo>
                    <a:pt x="981" y="41"/>
                  </a:lnTo>
                  <a:lnTo>
                    <a:pt x="989" y="41"/>
                  </a:lnTo>
                  <a:lnTo>
                    <a:pt x="994" y="39"/>
                  </a:lnTo>
                  <a:lnTo>
                    <a:pt x="1002" y="39"/>
                  </a:lnTo>
                  <a:lnTo>
                    <a:pt x="1008" y="38"/>
                  </a:lnTo>
                  <a:lnTo>
                    <a:pt x="1013" y="36"/>
                  </a:lnTo>
                  <a:lnTo>
                    <a:pt x="1019" y="34"/>
                  </a:lnTo>
                  <a:lnTo>
                    <a:pt x="1027" y="34"/>
                  </a:lnTo>
                  <a:lnTo>
                    <a:pt x="1023" y="85"/>
                  </a:lnTo>
                  <a:lnTo>
                    <a:pt x="1021" y="85"/>
                  </a:lnTo>
                  <a:lnTo>
                    <a:pt x="1019" y="85"/>
                  </a:lnTo>
                  <a:lnTo>
                    <a:pt x="1015" y="85"/>
                  </a:lnTo>
                  <a:lnTo>
                    <a:pt x="1012" y="85"/>
                  </a:lnTo>
                  <a:lnTo>
                    <a:pt x="1006" y="83"/>
                  </a:lnTo>
                  <a:lnTo>
                    <a:pt x="998" y="83"/>
                  </a:lnTo>
                  <a:lnTo>
                    <a:pt x="989" y="83"/>
                  </a:lnTo>
                  <a:lnTo>
                    <a:pt x="981" y="83"/>
                  </a:lnTo>
                  <a:lnTo>
                    <a:pt x="975" y="83"/>
                  </a:lnTo>
                  <a:lnTo>
                    <a:pt x="970" y="83"/>
                  </a:lnTo>
                  <a:lnTo>
                    <a:pt x="966" y="83"/>
                  </a:lnTo>
                  <a:lnTo>
                    <a:pt x="960" y="83"/>
                  </a:lnTo>
                  <a:lnTo>
                    <a:pt x="953" y="81"/>
                  </a:lnTo>
                  <a:lnTo>
                    <a:pt x="947" y="81"/>
                  </a:lnTo>
                  <a:lnTo>
                    <a:pt x="941" y="81"/>
                  </a:lnTo>
                  <a:lnTo>
                    <a:pt x="936" y="81"/>
                  </a:lnTo>
                  <a:lnTo>
                    <a:pt x="928" y="81"/>
                  </a:lnTo>
                  <a:lnTo>
                    <a:pt x="920" y="81"/>
                  </a:lnTo>
                  <a:lnTo>
                    <a:pt x="913" y="81"/>
                  </a:lnTo>
                  <a:lnTo>
                    <a:pt x="907" y="81"/>
                  </a:lnTo>
                  <a:lnTo>
                    <a:pt x="899" y="81"/>
                  </a:lnTo>
                  <a:lnTo>
                    <a:pt x="892" y="81"/>
                  </a:lnTo>
                  <a:lnTo>
                    <a:pt x="884" y="81"/>
                  </a:lnTo>
                  <a:lnTo>
                    <a:pt x="877" y="81"/>
                  </a:lnTo>
                  <a:lnTo>
                    <a:pt x="869" y="81"/>
                  </a:lnTo>
                  <a:lnTo>
                    <a:pt x="859" y="81"/>
                  </a:lnTo>
                  <a:lnTo>
                    <a:pt x="852" y="81"/>
                  </a:lnTo>
                  <a:lnTo>
                    <a:pt x="844" y="81"/>
                  </a:lnTo>
                  <a:lnTo>
                    <a:pt x="837" y="81"/>
                  </a:lnTo>
                  <a:lnTo>
                    <a:pt x="827" y="81"/>
                  </a:lnTo>
                  <a:lnTo>
                    <a:pt x="820" y="81"/>
                  </a:lnTo>
                  <a:lnTo>
                    <a:pt x="810" y="83"/>
                  </a:lnTo>
                  <a:lnTo>
                    <a:pt x="801" y="83"/>
                  </a:lnTo>
                  <a:lnTo>
                    <a:pt x="793" y="83"/>
                  </a:lnTo>
                  <a:lnTo>
                    <a:pt x="783" y="83"/>
                  </a:lnTo>
                  <a:lnTo>
                    <a:pt x="776" y="83"/>
                  </a:lnTo>
                  <a:lnTo>
                    <a:pt x="766" y="83"/>
                  </a:lnTo>
                  <a:lnTo>
                    <a:pt x="757" y="85"/>
                  </a:lnTo>
                  <a:lnTo>
                    <a:pt x="747" y="85"/>
                  </a:lnTo>
                  <a:lnTo>
                    <a:pt x="740" y="87"/>
                  </a:lnTo>
                  <a:lnTo>
                    <a:pt x="730" y="87"/>
                  </a:lnTo>
                  <a:lnTo>
                    <a:pt x="721" y="87"/>
                  </a:lnTo>
                  <a:lnTo>
                    <a:pt x="711" y="89"/>
                  </a:lnTo>
                  <a:lnTo>
                    <a:pt x="704" y="89"/>
                  </a:lnTo>
                  <a:lnTo>
                    <a:pt x="694" y="89"/>
                  </a:lnTo>
                  <a:lnTo>
                    <a:pt x="685" y="91"/>
                  </a:lnTo>
                  <a:lnTo>
                    <a:pt x="677" y="91"/>
                  </a:lnTo>
                  <a:lnTo>
                    <a:pt x="668" y="93"/>
                  </a:lnTo>
                  <a:lnTo>
                    <a:pt x="658" y="93"/>
                  </a:lnTo>
                  <a:lnTo>
                    <a:pt x="650" y="95"/>
                  </a:lnTo>
                  <a:lnTo>
                    <a:pt x="641" y="95"/>
                  </a:lnTo>
                  <a:lnTo>
                    <a:pt x="633" y="96"/>
                  </a:lnTo>
                  <a:lnTo>
                    <a:pt x="624" y="98"/>
                  </a:lnTo>
                  <a:lnTo>
                    <a:pt x="616" y="100"/>
                  </a:lnTo>
                  <a:lnTo>
                    <a:pt x="607" y="100"/>
                  </a:lnTo>
                  <a:lnTo>
                    <a:pt x="599" y="104"/>
                  </a:lnTo>
                  <a:lnTo>
                    <a:pt x="590" y="104"/>
                  </a:lnTo>
                  <a:lnTo>
                    <a:pt x="580" y="106"/>
                  </a:lnTo>
                  <a:lnTo>
                    <a:pt x="571" y="108"/>
                  </a:lnTo>
                  <a:lnTo>
                    <a:pt x="563" y="112"/>
                  </a:lnTo>
                  <a:lnTo>
                    <a:pt x="552" y="114"/>
                  </a:lnTo>
                  <a:lnTo>
                    <a:pt x="542" y="117"/>
                  </a:lnTo>
                  <a:lnTo>
                    <a:pt x="531" y="121"/>
                  </a:lnTo>
                  <a:lnTo>
                    <a:pt x="521" y="127"/>
                  </a:lnTo>
                  <a:lnTo>
                    <a:pt x="510" y="131"/>
                  </a:lnTo>
                  <a:lnTo>
                    <a:pt x="498" y="135"/>
                  </a:lnTo>
                  <a:lnTo>
                    <a:pt x="487" y="140"/>
                  </a:lnTo>
                  <a:lnTo>
                    <a:pt x="476" y="146"/>
                  </a:lnTo>
                  <a:lnTo>
                    <a:pt x="464" y="152"/>
                  </a:lnTo>
                  <a:lnTo>
                    <a:pt x="453" y="157"/>
                  </a:lnTo>
                  <a:lnTo>
                    <a:pt x="441" y="163"/>
                  </a:lnTo>
                  <a:lnTo>
                    <a:pt x="430" y="171"/>
                  </a:lnTo>
                  <a:lnTo>
                    <a:pt x="417" y="176"/>
                  </a:lnTo>
                  <a:lnTo>
                    <a:pt x="403" y="184"/>
                  </a:lnTo>
                  <a:lnTo>
                    <a:pt x="392" y="190"/>
                  </a:lnTo>
                  <a:lnTo>
                    <a:pt x="381" y="197"/>
                  </a:lnTo>
                  <a:lnTo>
                    <a:pt x="367" y="203"/>
                  </a:lnTo>
                  <a:lnTo>
                    <a:pt x="354" y="211"/>
                  </a:lnTo>
                  <a:lnTo>
                    <a:pt x="342" y="218"/>
                  </a:lnTo>
                  <a:lnTo>
                    <a:pt x="331" y="226"/>
                  </a:lnTo>
                  <a:lnTo>
                    <a:pt x="318" y="233"/>
                  </a:lnTo>
                  <a:lnTo>
                    <a:pt x="304" y="241"/>
                  </a:lnTo>
                  <a:lnTo>
                    <a:pt x="293" y="250"/>
                  </a:lnTo>
                  <a:lnTo>
                    <a:pt x="280" y="258"/>
                  </a:lnTo>
                  <a:lnTo>
                    <a:pt x="268" y="266"/>
                  </a:lnTo>
                  <a:lnTo>
                    <a:pt x="257" y="273"/>
                  </a:lnTo>
                  <a:lnTo>
                    <a:pt x="244" y="281"/>
                  </a:lnTo>
                  <a:lnTo>
                    <a:pt x="232" y="288"/>
                  </a:lnTo>
                  <a:lnTo>
                    <a:pt x="219" y="296"/>
                  </a:lnTo>
                  <a:lnTo>
                    <a:pt x="208" y="304"/>
                  </a:lnTo>
                  <a:lnTo>
                    <a:pt x="196" y="311"/>
                  </a:lnTo>
                  <a:lnTo>
                    <a:pt x="185" y="319"/>
                  </a:lnTo>
                  <a:lnTo>
                    <a:pt x="173" y="327"/>
                  </a:lnTo>
                  <a:lnTo>
                    <a:pt x="162" y="334"/>
                  </a:lnTo>
                  <a:lnTo>
                    <a:pt x="151" y="342"/>
                  </a:lnTo>
                  <a:lnTo>
                    <a:pt x="141" y="349"/>
                  </a:lnTo>
                  <a:lnTo>
                    <a:pt x="132" y="355"/>
                  </a:lnTo>
                  <a:lnTo>
                    <a:pt x="120" y="363"/>
                  </a:lnTo>
                  <a:lnTo>
                    <a:pt x="111" y="370"/>
                  </a:lnTo>
                  <a:lnTo>
                    <a:pt x="101" y="378"/>
                  </a:lnTo>
                  <a:lnTo>
                    <a:pt x="92" y="384"/>
                  </a:lnTo>
                  <a:lnTo>
                    <a:pt x="84" y="389"/>
                  </a:lnTo>
                  <a:lnTo>
                    <a:pt x="74" y="395"/>
                  </a:lnTo>
                  <a:lnTo>
                    <a:pt x="69" y="403"/>
                  </a:lnTo>
                  <a:lnTo>
                    <a:pt x="61" y="406"/>
                  </a:lnTo>
                  <a:lnTo>
                    <a:pt x="52" y="412"/>
                  </a:lnTo>
                  <a:lnTo>
                    <a:pt x="46" y="418"/>
                  </a:lnTo>
                  <a:lnTo>
                    <a:pt x="38" y="423"/>
                  </a:lnTo>
                  <a:lnTo>
                    <a:pt x="33" y="427"/>
                  </a:lnTo>
                  <a:lnTo>
                    <a:pt x="27" y="431"/>
                  </a:lnTo>
                  <a:lnTo>
                    <a:pt x="21" y="435"/>
                  </a:lnTo>
                  <a:lnTo>
                    <a:pt x="17" y="439"/>
                  </a:lnTo>
                  <a:lnTo>
                    <a:pt x="10" y="444"/>
                  </a:lnTo>
                  <a:lnTo>
                    <a:pt x="4" y="448"/>
                  </a:lnTo>
                  <a:lnTo>
                    <a:pt x="0" y="452"/>
                  </a:lnTo>
                  <a:lnTo>
                    <a:pt x="0" y="454"/>
                  </a:lnTo>
                  <a:lnTo>
                    <a:pt x="16" y="387"/>
                  </a:lnTo>
                  <a:lnTo>
                    <a:pt x="16" y="387"/>
                  </a:lnTo>
                  <a:close/>
                </a:path>
              </a:pathLst>
            </a:custGeom>
            <a:solidFill>
              <a:srgbClr val="E680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55" name="Freeform 11"/>
            <p:cNvSpPr>
              <a:spLocks/>
            </p:cNvSpPr>
            <p:nvPr/>
          </p:nvSpPr>
          <p:spPr bwMode="auto">
            <a:xfrm>
              <a:off x="2355" y="2027"/>
              <a:ext cx="247" cy="143"/>
            </a:xfrm>
            <a:custGeom>
              <a:avLst/>
              <a:gdLst/>
              <a:ahLst/>
              <a:cxnLst>
                <a:cxn ang="0">
                  <a:pos x="234" y="0"/>
                </a:cxn>
                <a:cxn ang="0">
                  <a:pos x="226" y="0"/>
                </a:cxn>
                <a:cxn ang="0">
                  <a:pos x="215" y="2"/>
                </a:cxn>
                <a:cxn ang="0">
                  <a:pos x="199" y="4"/>
                </a:cxn>
                <a:cxn ang="0">
                  <a:pos x="186" y="6"/>
                </a:cxn>
                <a:cxn ang="0">
                  <a:pos x="175" y="7"/>
                </a:cxn>
                <a:cxn ang="0">
                  <a:pos x="163" y="9"/>
                </a:cxn>
                <a:cxn ang="0">
                  <a:pos x="154" y="11"/>
                </a:cxn>
                <a:cxn ang="0">
                  <a:pos x="142" y="15"/>
                </a:cxn>
                <a:cxn ang="0">
                  <a:pos x="129" y="17"/>
                </a:cxn>
                <a:cxn ang="0">
                  <a:pos x="118" y="21"/>
                </a:cxn>
                <a:cxn ang="0">
                  <a:pos x="106" y="26"/>
                </a:cxn>
                <a:cxn ang="0">
                  <a:pos x="95" y="30"/>
                </a:cxn>
                <a:cxn ang="0">
                  <a:pos x="82" y="34"/>
                </a:cxn>
                <a:cxn ang="0">
                  <a:pos x="70" y="40"/>
                </a:cxn>
                <a:cxn ang="0">
                  <a:pos x="61" y="45"/>
                </a:cxn>
                <a:cxn ang="0">
                  <a:pos x="49" y="53"/>
                </a:cxn>
                <a:cxn ang="0">
                  <a:pos x="40" y="59"/>
                </a:cxn>
                <a:cxn ang="0">
                  <a:pos x="26" y="70"/>
                </a:cxn>
                <a:cxn ang="0">
                  <a:pos x="15" y="84"/>
                </a:cxn>
                <a:cxn ang="0">
                  <a:pos x="9" y="93"/>
                </a:cxn>
                <a:cxn ang="0">
                  <a:pos x="4" y="104"/>
                </a:cxn>
                <a:cxn ang="0">
                  <a:pos x="2" y="116"/>
                </a:cxn>
                <a:cxn ang="0">
                  <a:pos x="0" y="127"/>
                </a:cxn>
                <a:cxn ang="0">
                  <a:pos x="0" y="139"/>
                </a:cxn>
                <a:cxn ang="0">
                  <a:pos x="0" y="152"/>
                </a:cxn>
                <a:cxn ang="0">
                  <a:pos x="4" y="167"/>
                </a:cxn>
                <a:cxn ang="0">
                  <a:pos x="9" y="180"/>
                </a:cxn>
                <a:cxn ang="0">
                  <a:pos x="15" y="194"/>
                </a:cxn>
                <a:cxn ang="0">
                  <a:pos x="25" y="207"/>
                </a:cxn>
                <a:cxn ang="0">
                  <a:pos x="34" y="217"/>
                </a:cxn>
                <a:cxn ang="0">
                  <a:pos x="45" y="228"/>
                </a:cxn>
                <a:cxn ang="0">
                  <a:pos x="59" y="237"/>
                </a:cxn>
                <a:cxn ang="0">
                  <a:pos x="72" y="245"/>
                </a:cxn>
                <a:cxn ang="0">
                  <a:pos x="89" y="253"/>
                </a:cxn>
                <a:cxn ang="0">
                  <a:pos x="106" y="260"/>
                </a:cxn>
                <a:cxn ang="0">
                  <a:pos x="121" y="264"/>
                </a:cxn>
                <a:cxn ang="0">
                  <a:pos x="140" y="270"/>
                </a:cxn>
                <a:cxn ang="0">
                  <a:pos x="159" y="274"/>
                </a:cxn>
                <a:cxn ang="0">
                  <a:pos x="180" y="277"/>
                </a:cxn>
                <a:cxn ang="0">
                  <a:pos x="199" y="279"/>
                </a:cxn>
                <a:cxn ang="0">
                  <a:pos x="220" y="281"/>
                </a:cxn>
                <a:cxn ang="0">
                  <a:pos x="241" y="283"/>
                </a:cxn>
                <a:cxn ang="0">
                  <a:pos x="262" y="285"/>
                </a:cxn>
                <a:cxn ang="0">
                  <a:pos x="281" y="285"/>
                </a:cxn>
                <a:cxn ang="0">
                  <a:pos x="300" y="283"/>
                </a:cxn>
                <a:cxn ang="0">
                  <a:pos x="321" y="283"/>
                </a:cxn>
                <a:cxn ang="0">
                  <a:pos x="340" y="283"/>
                </a:cxn>
                <a:cxn ang="0">
                  <a:pos x="359" y="281"/>
                </a:cxn>
                <a:cxn ang="0">
                  <a:pos x="376" y="279"/>
                </a:cxn>
                <a:cxn ang="0">
                  <a:pos x="395" y="277"/>
                </a:cxn>
                <a:cxn ang="0">
                  <a:pos x="410" y="276"/>
                </a:cxn>
                <a:cxn ang="0">
                  <a:pos x="427" y="274"/>
                </a:cxn>
                <a:cxn ang="0">
                  <a:pos x="441" y="270"/>
                </a:cxn>
                <a:cxn ang="0">
                  <a:pos x="454" y="268"/>
                </a:cxn>
                <a:cxn ang="0">
                  <a:pos x="465" y="266"/>
                </a:cxn>
                <a:cxn ang="0">
                  <a:pos x="475" y="264"/>
                </a:cxn>
                <a:cxn ang="0">
                  <a:pos x="488" y="260"/>
                </a:cxn>
                <a:cxn ang="0">
                  <a:pos x="247" y="125"/>
                </a:cxn>
                <a:cxn ang="0">
                  <a:pos x="235" y="0"/>
                </a:cxn>
              </a:cxnLst>
              <a:rect l="0" t="0" r="r" b="b"/>
              <a:pathLst>
                <a:path w="494" h="285">
                  <a:moveTo>
                    <a:pt x="235" y="0"/>
                  </a:moveTo>
                  <a:lnTo>
                    <a:pt x="234" y="0"/>
                  </a:lnTo>
                  <a:lnTo>
                    <a:pt x="232" y="0"/>
                  </a:lnTo>
                  <a:lnTo>
                    <a:pt x="226" y="0"/>
                  </a:lnTo>
                  <a:lnTo>
                    <a:pt x="222" y="2"/>
                  </a:lnTo>
                  <a:lnTo>
                    <a:pt x="215" y="2"/>
                  </a:lnTo>
                  <a:lnTo>
                    <a:pt x="209" y="2"/>
                  </a:lnTo>
                  <a:lnTo>
                    <a:pt x="199" y="4"/>
                  </a:lnTo>
                  <a:lnTo>
                    <a:pt x="192" y="6"/>
                  </a:lnTo>
                  <a:lnTo>
                    <a:pt x="186" y="6"/>
                  </a:lnTo>
                  <a:lnTo>
                    <a:pt x="180" y="6"/>
                  </a:lnTo>
                  <a:lnTo>
                    <a:pt x="175" y="7"/>
                  </a:lnTo>
                  <a:lnTo>
                    <a:pt x="171" y="7"/>
                  </a:lnTo>
                  <a:lnTo>
                    <a:pt x="163" y="9"/>
                  </a:lnTo>
                  <a:lnTo>
                    <a:pt x="158" y="11"/>
                  </a:lnTo>
                  <a:lnTo>
                    <a:pt x="154" y="11"/>
                  </a:lnTo>
                  <a:lnTo>
                    <a:pt x="148" y="13"/>
                  </a:lnTo>
                  <a:lnTo>
                    <a:pt x="142" y="15"/>
                  </a:lnTo>
                  <a:lnTo>
                    <a:pt x="135" y="15"/>
                  </a:lnTo>
                  <a:lnTo>
                    <a:pt x="129" y="17"/>
                  </a:lnTo>
                  <a:lnTo>
                    <a:pt x="123" y="19"/>
                  </a:lnTo>
                  <a:lnTo>
                    <a:pt x="118" y="21"/>
                  </a:lnTo>
                  <a:lnTo>
                    <a:pt x="112" y="23"/>
                  </a:lnTo>
                  <a:lnTo>
                    <a:pt x="106" y="26"/>
                  </a:lnTo>
                  <a:lnTo>
                    <a:pt x="101" y="28"/>
                  </a:lnTo>
                  <a:lnTo>
                    <a:pt x="95" y="30"/>
                  </a:lnTo>
                  <a:lnTo>
                    <a:pt x="89" y="32"/>
                  </a:lnTo>
                  <a:lnTo>
                    <a:pt x="82" y="34"/>
                  </a:lnTo>
                  <a:lnTo>
                    <a:pt x="78" y="38"/>
                  </a:lnTo>
                  <a:lnTo>
                    <a:pt x="70" y="40"/>
                  </a:lnTo>
                  <a:lnTo>
                    <a:pt x="66" y="42"/>
                  </a:lnTo>
                  <a:lnTo>
                    <a:pt x="61" y="45"/>
                  </a:lnTo>
                  <a:lnTo>
                    <a:pt x="55" y="49"/>
                  </a:lnTo>
                  <a:lnTo>
                    <a:pt x="49" y="53"/>
                  </a:lnTo>
                  <a:lnTo>
                    <a:pt x="44" y="55"/>
                  </a:lnTo>
                  <a:lnTo>
                    <a:pt x="40" y="59"/>
                  </a:lnTo>
                  <a:lnTo>
                    <a:pt x="36" y="64"/>
                  </a:lnTo>
                  <a:lnTo>
                    <a:pt x="26" y="70"/>
                  </a:lnTo>
                  <a:lnTo>
                    <a:pt x="19" y="80"/>
                  </a:lnTo>
                  <a:lnTo>
                    <a:pt x="15" y="84"/>
                  </a:lnTo>
                  <a:lnTo>
                    <a:pt x="13" y="89"/>
                  </a:lnTo>
                  <a:lnTo>
                    <a:pt x="9" y="93"/>
                  </a:lnTo>
                  <a:lnTo>
                    <a:pt x="7" y="99"/>
                  </a:lnTo>
                  <a:lnTo>
                    <a:pt x="4" y="104"/>
                  </a:lnTo>
                  <a:lnTo>
                    <a:pt x="4" y="108"/>
                  </a:lnTo>
                  <a:lnTo>
                    <a:pt x="2" y="116"/>
                  </a:lnTo>
                  <a:lnTo>
                    <a:pt x="2" y="122"/>
                  </a:lnTo>
                  <a:lnTo>
                    <a:pt x="0" y="127"/>
                  </a:lnTo>
                  <a:lnTo>
                    <a:pt x="0" y="133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0" y="152"/>
                  </a:lnTo>
                  <a:lnTo>
                    <a:pt x="2" y="158"/>
                  </a:lnTo>
                  <a:lnTo>
                    <a:pt x="4" y="167"/>
                  </a:lnTo>
                  <a:lnTo>
                    <a:pt x="7" y="175"/>
                  </a:lnTo>
                  <a:lnTo>
                    <a:pt x="9" y="180"/>
                  </a:lnTo>
                  <a:lnTo>
                    <a:pt x="11" y="188"/>
                  </a:lnTo>
                  <a:lnTo>
                    <a:pt x="15" y="194"/>
                  </a:lnTo>
                  <a:lnTo>
                    <a:pt x="19" y="201"/>
                  </a:lnTo>
                  <a:lnTo>
                    <a:pt x="25" y="207"/>
                  </a:lnTo>
                  <a:lnTo>
                    <a:pt x="28" y="211"/>
                  </a:lnTo>
                  <a:lnTo>
                    <a:pt x="34" y="217"/>
                  </a:lnTo>
                  <a:lnTo>
                    <a:pt x="40" y="224"/>
                  </a:lnTo>
                  <a:lnTo>
                    <a:pt x="45" y="228"/>
                  </a:lnTo>
                  <a:lnTo>
                    <a:pt x="53" y="232"/>
                  </a:lnTo>
                  <a:lnTo>
                    <a:pt x="59" y="237"/>
                  </a:lnTo>
                  <a:lnTo>
                    <a:pt x="66" y="241"/>
                  </a:lnTo>
                  <a:lnTo>
                    <a:pt x="72" y="245"/>
                  </a:lnTo>
                  <a:lnTo>
                    <a:pt x="80" y="249"/>
                  </a:lnTo>
                  <a:lnTo>
                    <a:pt x="89" y="253"/>
                  </a:lnTo>
                  <a:lnTo>
                    <a:pt x="97" y="256"/>
                  </a:lnTo>
                  <a:lnTo>
                    <a:pt x="106" y="260"/>
                  </a:lnTo>
                  <a:lnTo>
                    <a:pt x="114" y="262"/>
                  </a:lnTo>
                  <a:lnTo>
                    <a:pt x="121" y="264"/>
                  </a:lnTo>
                  <a:lnTo>
                    <a:pt x="133" y="268"/>
                  </a:lnTo>
                  <a:lnTo>
                    <a:pt x="140" y="270"/>
                  </a:lnTo>
                  <a:lnTo>
                    <a:pt x="150" y="272"/>
                  </a:lnTo>
                  <a:lnTo>
                    <a:pt x="159" y="274"/>
                  </a:lnTo>
                  <a:lnTo>
                    <a:pt x="171" y="276"/>
                  </a:lnTo>
                  <a:lnTo>
                    <a:pt x="180" y="277"/>
                  </a:lnTo>
                  <a:lnTo>
                    <a:pt x="190" y="277"/>
                  </a:lnTo>
                  <a:lnTo>
                    <a:pt x="199" y="279"/>
                  </a:lnTo>
                  <a:lnTo>
                    <a:pt x="209" y="281"/>
                  </a:lnTo>
                  <a:lnTo>
                    <a:pt x="220" y="281"/>
                  </a:lnTo>
                  <a:lnTo>
                    <a:pt x="230" y="283"/>
                  </a:lnTo>
                  <a:lnTo>
                    <a:pt x="241" y="283"/>
                  </a:lnTo>
                  <a:lnTo>
                    <a:pt x="251" y="285"/>
                  </a:lnTo>
                  <a:lnTo>
                    <a:pt x="262" y="285"/>
                  </a:lnTo>
                  <a:lnTo>
                    <a:pt x="272" y="285"/>
                  </a:lnTo>
                  <a:lnTo>
                    <a:pt x="281" y="285"/>
                  </a:lnTo>
                  <a:lnTo>
                    <a:pt x="291" y="285"/>
                  </a:lnTo>
                  <a:lnTo>
                    <a:pt x="300" y="283"/>
                  </a:lnTo>
                  <a:lnTo>
                    <a:pt x="312" y="283"/>
                  </a:lnTo>
                  <a:lnTo>
                    <a:pt x="321" y="283"/>
                  </a:lnTo>
                  <a:lnTo>
                    <a:pt x="331" y="283"/>
                  </a:lnTo>
                  <a:lnTo>
                    <a:pt x="340" y="283"/>
                  </a:lnTo>
                  <a:lnTo>
                    <a:pt x="350" y="281"/>
                  </a:lnTo>
                  <a:lnTo>
                    <a:pt x="359" y="281"/>
                  </a:lnTo>
                  <a:lnTo>
                    <a:pt x="369" y="279"/>
                  </a:lnTo>
                  <a:lnTo>
                    <a:pt x="376" y="279"/>
                  </a:lnTo>
                  <a:lnTo>
                    <a:pt x="386" y="277"/>
                  </a:lnTo>
                  <a:lnTo>
                    <a:pt x="395" y="277"/>
                  </a:lnTo>
                  <a:lnTo>
                    <a:pt x="403" y="277"/>
                  </a:lnTo>
                  <a:lnTo>
                    <a:pt x="410" y="276"/>
                  </a:lnTo>
                  <a:lnTo>
                    <a:pt x="418" y="276"/>
                  </a:lnTo>
                  <a:lnTo>
                    <a:pt x="427" y="274"/>
                  </a:lnTo>
                  <a:lnTo>
                    <a:pt x="435" y="272"/>
                  </a:lnTo>
                  <a:lnTo>
                    <a:pt x="441" y="270"/>
                  </a:lnTo>
                  <a:lnTo>
                    <a:pt x="446" y="270"/>
                  </a:lnTo>
                  <a:lnTo>
                    <a:pt x="454" y="268"/>
                  </a:lnTo>
                  <a:lnTo>
                    <a:pt x="460" y="268"/>
                  </a:lnTo>
                  <a:lnTo>
                    <a:pt x="465" y="266"/>
                  </a:lnTo>
                  <a:lnTo>
                    <a:pt x="471" y="264"/>
                  </a:lnTo>
                  <a:lnTo>
                    <a:pt x="475" y="264"/>
                  </a:lnTo>
                  <a:lnTo>
                    <a:pt x="481" y="262"/>
                  </a:lnTo>
                  <a:lnTo>
                    <a:pt x="488" y="260"/>
                  </a:lnTo>
                  <a:lnTo>
                    <a:pt x="494" y="258"/>
                  </a:lnTo>
                  <a:lnTo>
                    <a:pt x="247" y="125"/>
                  </a:lnTo>
                  <a:lnTo>
                    <a:pt x="235" y="0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DEAD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56" name="Freeform 12"/>
            <p:cNvSpPr>
              <a:spLocks/>
            </p:cNvSpPr>
            <p:nvPr/>
          </p:nvSpPr>
          <p:spPr bwMode="auto">
            <a:xfrm>
              <a:off x="2602" y="2110"/>
              <a:ext cx="479" cy="209"/>
            </a:xfrm>
            <a:custGeom>
              <a:avLst/>
              <a:gdLst/>
              <a:ahLst/>
              <a:cxnLst>
                <a:cxn ang="0">
                  <a:pos x="473" y="417"/>
                </a:cxn>
                <a:cxn ang="0">
                  <a:pos x="424" y="413"/>
                </a:cxn>
                <a:cxn ang="0">
                  <a:pos x="376" y="405"/>
                </a:cxn>
                <a:cxn ang="0">
                  <a:pos x="331" y="396"/>
                </a:cxn>
                <a:cxn ang="0">
                  <a:pos x="285" y="382"/>
                </a:cxn>
                <a:cxn ang="0">
                  <a:pos x="243" y="367"/>
                </a:cxn>
                <a:cxn ang="0">
                  <a:pos x="201" y="348"/>
                </a:cxn>
                <a:cxn ang="0">
                  <a:pos x="165" y="329"/>
                </a:cxn>
                <a:cxn ang="0">
                  <a:pos x="129" y="308"/>
                </a:cxn>
                <a:cxn ang="0">
                  <a:pos x="99" y="283"/>
                </a:cxn>
                <a:cxn ang="0">
                  <a:pos x="70" y="259"/>
                </a:cxn>
                <a:cxn ang="0">
                  <a:pos x="48" y="232"/>
                </a:cxn>
                <a:cxn ang="0">
                  <a:pos x="27" y="206"/>
                </a:cxn>
                <a:cxn ang="0">
                  <a:pos x="13" y="177"/>
                </a:cxn>
                <a:cxn ang="0">
                  <a:pos x="4" y="149"/>
                </a:cxn>
                <a:cxn ang="0">
                  <a:pos x="0" y="120"/>
                </a:cxn>
                <a:cxn ang="0">
                  <a:pos x="2" y="103"/>
                </a:cxn>
                <a:cxn ang="0">
                  <a:pos x="17" y="111"/>
                </a:cxn>
                <a:cxn ang="0">
                  <a:pos x="38" y="120"/>
                </a:cxn>
                <a:cxn ang="0">
                  <a:pos x="68" y="133"/>
                </a:cxn>
                <a:cxn ang="0">
                  <a:pos x="103" y="149"/>
                </a:cxn>
                <a:cxn ang="0">
                  <a:pos x="139" y="166"/>
                </a:cxn>
                <a:cxn ang="0">
                  <a:pos x="179" y="185"/>
                </a:cxn>
                <a:cxn ang="0">
                  <a:pos x="222" y="204"/>
                </a:cxn>
                <a:cxn ang="0">
                  <a:pos x="262" y="223"/>
                </a:cxn>
                <a:cxn ang="0">
                  <a:pos x="302" y="240"/>
                </a:cxn>
                <a:cxn ang="0">
                  <a:pos x="340" y="257"/>
                </a:cxn>
                <a:cxn ang="0">
                  <a:pos x="374" y="274"/>
                </a:cxn>
                <a:cxn ang="0">
                  <a:pos x="405" y="287"/>
                </a:cxn>
                <a:cxn ang="0">
                  <a:pos x="428" y="297"/>
                </a:cxn>
                <a:cxn ang="0">
                  <a:pos x="450" y="308"/>
                </a:cxn>
                <a:cxn ang="0">
                  <a:pos x="926" y="14"/>
                </a:cxn>
                <a:cxn ang="0">
                  <a:pos x="943" y="40"/>
                </a:cxn>
                <a:cxn ang="0">
                  <a:pos x="952" y="67"/>
                </a:cxn>
                <a:cxn ang="0">
                  <a:pos x="956" y="95"/>
                </a:cxn>
                <a:cxn ang="0">
                  <a:pos x="956" y="128"/>
                </a:cxn>
                <a:cxn ang="0">
                  <a:pos x="950" y="156"/>
                </a:cxn>
                <a:cxn ang="0">
                  <a:pos x="943" y="185"/>
                </a:cxn>
                <a:cxn ang="0">
                  <a:pos x="929" y="213"/>
                </a:cxn>
                <a:cxn ang="0">
                  <a:pos x="914" y="240"/>
                </a:cxn>
                <a:cxn ang="0">
                  <a:pos x="893" y="264"/>
                </a:cxn>
                <a:cxn ang="0">
                  <a:pos x="872" y="289"/>
                </a:cxn>
                <a:cxn ang="0">
                  <a:pos x="846" y="314"/>
                </a:cxn>
                <a:cxn ang="0">
                  <a:pos x="815" y="335"/>
                </a:cxn>
                <a:cxn ang="0">
                  <a:pos x="783" y="354"/>
                </a:cxn>
                <a:cxn ang="0">
                  <a:pos x="747" y="371"/>
                </a:cxn>
                <a:cxn ang="0">
                  <a:pos x="711" y="386"/>
                </a:cxn>
                <a:cxn ang="0">
                  <a:pos x="669" y="399"/>
                </a:cxn>
                <a:cxn ang="0">
                  <a:pos x="627" y="407"/>
                </a:cxn>
                <a:cxn ang="0">
                  <a:pos x="582" y="413"/>
                </a:cxn>
                <a:cxn ang="0">
                  <a:pos x="534" y="418"/>
                </a:cxn>
              </a:cxnLst>
              <a:rect l="0" t="0" r="r" b="b"/>
              <a:pathLst>
                <a:path w="956" h="418">
                  <a:moveTo>
                    <a:pt x="511" y="418"/>
                  </a:moveTo>
                  <a:lnTo>
                    <a:pt x="498" y="418"/>
                  </a:lnTo>
                  <a:lnTo>
                    <a:pt x="485" y="418"/>
                  </a:lnTo>
                  <a:lnTo>
                    <a:pt x="473" y="417"/>
                  </a:lnTo>
                  <a:lnTo>
                    <a:pt x="460" y="417"/>
                  </a:lnTo>
                  <a:lnTo>
                    <a:pt x="449" y="415"/>
                  </a:lnTo>
                  <a:lnTo>
                    <a:pt x="435" y="413"/>
                  </a:lnTo>
                  <a:lnTo>
                    <a:pt x="424" y="413"/>
                  </a:lnTo>
                  <a:lnTo>
                    <a:pt x="412" y="413"/>
                  </a:lnTo>
                  <a:lnTo>
                    <a:pt x="399" y="409"/>
                  </a:lnTo>
                  <a:lnTo>
                    <a:pt x="388" y="407"/>
                  </a:lnTo>
                  <a:lnTo>
                    <a:pt x="376" y="405"/>
                  </a:lnTo>
                  <a:lnTo>
                    <a:pt x="365" y="403"/>
                  </a:lnTo>
                  <a:lnTo>
                    <a:pt x="354" y="401"/>
                  </a:lnTo>
                  <a:lnTo>
                    <a:pt x="342" y="399"/>
                  </a:lnTo>
                  <a:lnTo>
                    <a:pt x="331" y="396"/>
                  </a:lnTo>
                  <a:lnTo>
                    <a:pt x="319" y="394"/>
                  </a:lnTo>
                  <a:lnTo>
                    <a:pt x="308" y="388"/>
                  </a:lnTo>
                  <a:lnTo>
                    <a:pt x="297" y="386"/>
                  </a:lnTo>
                  <a:lnTo>
                    <a:pt x="285" y="382"/>
                  </a:lnTo>
                  <a:lnTo>
                    <a:pt x="274" y="379"/>
                  </a:lnTo>
                  <a:lnTo>
                    <a:pt x="264" y="375"/>
                  </a:lnTo>
                  <a:lnTo>
                    <a:pt x="253" y="371"/>
                  </a:lnTo>
                  <a:lnTo>
                    <a:pt x="243" y="367"/>
                  </a:lnTo>
                  <a:lnTo>
                    <a:pt x="232" y="363"/>
                  </a:lnTo>
                  <a:lnTo>
                    <a:pt x="222" y="358"/>
                  </a:lnTo>
                  <a:lnTo>
                    <a:pt x="211" y="354"/>
                  </a:lnTo>
                  <a:lnTo>
                    <a:pt x="201" y="348"/>
                  </a:lnTo>
                  <a:lnTo>
                    <a:pt x="192" y="344"/>
                  </a:lnTo>
                  <a:lnTo>
                    <a:pt x="182" y="339"/>
                  </a:lnTo>
                  <a:lnTo>
                    <a:pt x="173" y="335"/>
                  </a:lnTo>
                  <a:lnTo>
                    <a:pt x="165" y="329"/>
                  </a:lnTo>
                  <a:lnTo>
                    <a:pt x="156" y="325"/>
                  </a:lnTo>
                  <a:lnTo>
                    <a:pt x="146" y="320"/>
                  </a:lnTo>
                  <a:lnTo>
                    <a:pt x="139" y="314"/>
                  </a:lnTo>
                  <a:lnTo>
                    <a:pt x="129" y="308"/>
                  </a:lnTo>
                  <a:lnTo>
                    <a:pt x="122" y="303"/>
                  </a:lnTo>
                  <a:lnTo>
                    <a:pt x="114" y="297"/>
                  </a:lnTo>
                  <a:lnTo>
                    <a:pt x="105" y="289"/>
                  </a:lnTo>
                  <a:lnTo>
                    <a:pt x="99" y="283"/>
                  </a:lnTo>
                  <a:lnTo>
                    <a:pt x="91" y="278"/>
                  </a:lnTo>
                  <a:lnTo>
                    <a:pt x="84" y="270"/>
                  </a:lnTo>
                  <a:lnTo>
                    <a:pt x="76" y="264"/>
                  </a:lnTo>
                  <a:lnTo>
                    <a:pt x="70" y="259"/>
                  </a:lnTo>
                  <a:lnTo>
                    <a:pt x="65" y="253"/>
                  </a:lnTo>
                  <a:lnTo>
                    <a:pt x="59" y="245"/>
                  </a:lnTo>
                  <a:lnTo>
                    <a:pt x="51" y="240"/>
                  </a:lnTo>
                  <a:lnTo>
                    <a:pt x="48" y="232"/>
                  </a:lnTo>
                  <a:lnTo>
                    <a:pt x="42" y="226"/>
                  </a:lnTo>
                  <a:lnTo>
                    <a:pt x="38" y="219"/>
                  </a:lnTo>
                  <a:lnTo>
                    <a:pt x="32" y="213"/>
                  </a:lnTo>
                  <a:lnTo>
                    <a:pt x="27" y="206"/>
                  </a:lnTo>
                  <a:lnTo>
                    <a:pt x="25" y="200"/>
                  </a:lnTo>
                  <a:lnTo>
                    <a:pt x="19" y="190"/>
                  </a:lnTo>
                  <a:lnTo>
                    <a:pt x="15" y="185"/>
                  </a:lnTo>
                  <a:lnTo>
                    <a:pt x="13" y="177"/>
                  </a:lnTo>
                  <a:lnTo>
                    <a:pt x="11" y="171"/>
                  </a:lnTo>
                  <a:lnTo>
                    <a:pt x="8" y="164"/>
                  </a:lnTo>
                  <a:lnTo>
                    <a:pt x="6" y="156"/>
                  </a:lnTo>
                  <a:lnTo>
                    <a:pt x="4" y="149"/>
                  </a:lnTo>
                  <a:lnTo>
                    <a:pt x="2" y="141"/>
                  </a:lnTo>
                  <a:lnTo>
                    <a:pt x="0" y="135"/>
                  </a:lnTo>
                  <a:lnTo>
                    <a:pt x="0" y="128"/>
                  </a:lnTo>
                  <a:lnTo>
                    <a:pt x="0" y="120"/>
                  </a:lnTo>
                  <a:lnTo>
                    <a:pt x="0" y="112"/>
                  </a:lnTo>
                  <a:lnTo>
                    <a:pt x="0" y="109"/>
                  </a:lnTo>
                  <a:lnTo>
                    <a:pt x="0" y="103"/>
                  </a:lnTo>
                  <a:lnTo>
                    <a:pt x="2" y="103"/>
                  </a:lnTo>
                  <a:lnTo>
                    <a:pt x="8" y="105"/>
                  </a:lnTo>
                  <a:lnTo>
                    <a:pt x="9" y="107"/>
                  </a:lnTo>
                  <a:lnTo>
                    <a:pt x="13" y="109"/>
                  </a:lnTo>
                  <a:lnTo>
                    <a:pt x="17" y="111"/>
                  </a:lnTo>
                  <a:lnTo>
                    <a:pt x="23" y="112"/>
                  </a:lnTo>
                  <a:lnTo>
                    <a:pt x="27" y="114"/>
                  </a:lnTo>
                  <a:lnTo>
                    <a:pt x="32" y="118"/>
                  </a:lnTo>
                  <a:lnTo>
                    <a:pt x="38" y="120"/>
                  </a:lnTo>
                  <a:lnTo>
                    <a:pt x="46" y="124"/>
                  </a:lnTo>
                  <a:lnTo>
                    <a:pt x="53" y="126"/>
                  </a:lnTo>
                  <a:lnTo>
                    <a:pt x="61" y="130"/>
                  </a:lnTo>
                  <a:lnTo>
                    <a:pt x="68" y="133"/>
                  </a:lnTo>
                  <a:lnTo>
                    <a:pt x="76" y="139"/>
                  </a:lnTo>
                  <a:lnTo>
                    <a:pt x="86" y="141"/>
                  </a:lnTo>
                  <a:lnTo>
                    <a:pt x="93" y="145"/>
                  </a:lnTo>
                  <a:lnTo>
                    <a:pt x="103" y="149"/>
                  </a:lnTo>
                  <a:lnTo>
                    <a:pt x="110" y="152"/>
                  </a:lnTo>
                  <a:lnTo>
                    <a:pt x="120" y="156"/>
                  </a:lnTo>
                  <a:lnTo>
                    <a:pt x="129" y="162"/>
                  </a:lnTo>
                  <a:lnTo>
                    <a:pt x="139" y="166"/>
                  </a:lnTo>
                  <a:lnTo>
                    <a:pt x="150" y="171"/>
                  </a:lnTo>
                  <a:lnTo>
                    <a:pt x="160" y="175"/>
                  </a:lnTo>
                  <a:lnTo>
                    <a:pt x="169" y="179"/>
                  </a:lnTo>
                  <a:lnTo>
                    <a:pt x="179" y="185"/>
                  </a:lnTo>
                  <a:lnTo>
                    <a:pt x="190" y="190"/>
                  </a:lnTo>
                  <a:lnTo>
                    <a:pt x="201" y="194"/>
                  </a:lnTo>
                  <a:lnTo>
                    <a:pt x="211" y="198"/>
                  </a:lnTo>
                  <a:lnTo>
                    <a:pt x="222" y="204"/>
                  </a:lnTo>
                  <a:lnTo>
                    <a:pt x="232" y="209"/>
                  </a:lnTo>
                  <a:lnTo>
                    <a:pt x="243" y="213"/>
                  </a:lnTo>
                  <a:lnTo>
                    <a:pt x="253" y="217"/>
                  </a:lnTo>
                  <a:lnTo>
                    <a:pt x="262" y="223"/>
                  </a:lnTo>
                  <a:lnTo>
                    <a:pt x="274" y="226"/>
                  </a:lnTo>
                  <a:lnTo>
                    <a:pt x="283" y="230"/>
                  </a:lnTo>
                  <a:lnTo>
                    <a:pt x="293" y="236"/>
                  </a:lnTo>
                  <a:lnTo>
                    <a:pt x="302" y="240"/>
                  </a:lnTo>
                  <a:lnTo>
                    <a:pt x="314" y="245"/>
                  </a:lnTo>
                  <a:lnTo>
                    <a:pt x="321" y="249"/>
                  </a:lnTo>
                  <a:lnTo>
                    <a:pt x="331" y="253"/>
                  </a:lnTo>
                  <a:lnTo>
                    <a:pt x="340" y="257"/>
                  </a:lnTo>
                  <a:lnTo>
                    <a:pt x="350" y="263"/>
                  </a:lnTo>
                  <a:lnTo>
                    <a:pt x="359" y="266"/>
                  </a:lnTo>
                  <a:lnTo>
                    <a:pt x="367" y="270"/>
                  </a:lnTo>
                  <a:lnTo>
                    <a:pt x="374" y="274"/>
                  </a:lnTo>
                  <a:lnTo>
                    <a:pt x="384" y="278"/>
                  </a:lnTo>
                  <a:lnTo>
                    <a:pt x="392" y="282"/>
                  </a:lnTo>
                  <a:lnTo>
                    <a:pt x="397" y="283"/>
                  </a:lnTo>
                  <a:lnTo>
                    <a:pt x="405" y="287"/>
                  </a:lnTo>
                  <a:lnTo>
                    <a:pt x="411" y="291"/>
                  </a:lnTo>
                  <a:lnTo>
                    <a:pt x="416" y="293"/>
                  </a:lnTo>
                  <a:lnTo>
                    <a:pt x="424" y="295"/>
                  </a:lnTo>
                  <a:lnTo>
                    <a:pt x="428" y="297"/>
                  </a:lnTo>
                  <a:lnTo>
                    <a:pt x="433" y="301"/>
                  </a:lnTo>
                  <a:lnTo>
                    <a:pt x="441" y="304"/>
                  </a:lnTo>
                  <a:lnTo>
                    <a:pt x="449" y="308"/>
                  </a:lnTo>
                  <a:lnTo>
                    <a:pt x="450" y="308"/>
                  </a:lnTo>
                  <a:lnTo>
                    <a:pt x="452" y="310"/>
                  </a:lnTo>
                  <a:lnTo>
                    <a:pt x="914" y="0"/>
                  </a:lnTo>
                  <a:lnTo>
                    <a:pt x="920" y="6"/>
                  </a:lnTo>
                  <a:lnTo>
                    <a:pt x="926" y="14"/>
                  </a:lnTo>
                  <a:lnTo>
                    <a:pt x="931" y="19"/>
                  </a:lnTo>
                  <a:lnTo>
                    <a:pt x="935" y="27"/>
                  </a:lnTo>
                  <a:lnTo>
                    <a:pt x="939" y="34"/>
                  </a:lnTo>
                  <a:lnTo>
                    <a:pt x="943" y="40"/>
                  </a:lnTo>
                  <a:lnTo>
                    <a:pt x="945" y="46"/>
                  </a:lnTo>
                  <a:lnTo>
                    <a:pt x="948" y="53"/>
                  </a:lnTo>
                  <a:lnTo>
                    <a:pt x="950" y="59"/>
                  </a:lnTo>
                  <a:lnTo>
                    <a:pt x="952" y="67"/>
                  </a:lnTo>
                  <a:lnTo>
                    <a:pt x="952" y="72"/>
                  </a:lnTo>
                  <a:lnTo>
                    <a:pt x="954" y="80"/>
                  </a:lnTo>
                  <a:lnTo>
                    <a:pt x="954" y="88"/>
                  </a:lnTo>
                  <a:lnTo>
                    <a:pt x="956" y="95"/>
                  </a:lnTo>
                  <a:lnTo>
                    <a:pt x="956" y="103"/>
                  </a:lnTo>
                  <a:lnTo>
                    <a:pt x="956" y="112"/>
                  </a:lnTo>
                  <a:lnTo>
                    <a:pt x="956" y="120"/>
                  </a:lnTo>
                  <a:lnTo>
                    <a:pt x="956" y="128"/>
                  </a:lnTo>
                  <a:lnTo>
                    <a:pt x="954" y="135"/>
                  </a:lnTo>
                  <a:lnTo>
                    <a:pt x="954" y="141"/>
                  </a:lnTo>
                  <a:lnTo>
                    <a:pt x="952" y="149"/>
                  </a:lnTo>
                  <a:lnTo>
                    <a:pt x="950" y="156"/>
                  </a:lnTo>
                  <a:lnTo>
                    <a:pt x="948" y="164"/>
                  </a:lnTo>
                  <a:lnTo>
                    <a:pt x="948" y="171"/>
                  </a:lnTo>
                  <a:lnTo>
                    <a:pt x="945" y="177"/>
                  </a:lnTo>
                  <a:lnTo>
                    <a:pt x="943" y="185"/>
                  </a:lnTo>
                  <a:lnTo>
                    <a:pt x="939" y="190"/>
                  </a:lnTo>
                  <a:lnTo>
                    <a:pt x="937" y="200"/>
                  </a:lnTo>
                  <a:lnTo>
                    <a:pt x="933" y="206"/>
                  </a:lnTo>
                  <a:lnTo>
                    <a:pt x="929" y="213"/>
                  </a:lnTo>
                  <a:lnTo>
                    <a:pt x="926" y="219"/>
                  </a:lnTo>
                  <a:lnTo>
                    <a:pt x="924" y="226"/>
                  </a:lnTo>
                  <a:lnTo>
                    <a:pt x="918" y="232"/>
                  </a:lnTo>
                  <a:lnTo>
                    <a:pt x="914" y="240"/>
                  </a:lnTo>
                  <a:lnTo>
                    <a:pt x="909" y="245"/>
                  </a:lnTo>
                  <a:lnTo>
                    <a:pt x="905" y="253"/>
                  </a:lnTo>
                  <a:lnTo>
                    <a:pt x="899" y="259"/>
                  </a:lnTo>
                  <a:lnTo>
                    <a:pt x="893" y="264"/>
                  </a:lnTo>
                  <a:lnTo>
                    <a:pt x="888" y="270"/>
                  </a:lnTo>
                  <a:lnTo>
                    <a:pt x="884" y="278"/>
                  </a:lnTo>
                  <a:lnTo>
                    <a:pt x="876" y="283"/>
                  </a:lnTo>
                  <a:lnTo>
                    <a:pt x="872" y="289"/>
                  </a:lnTo>
                  <a:lnTo>
                    <a:pt x="865" y="297"/>
                  </a:lnTo>
                  <a:lnTo>
                    <a:pt x="859" y="303"/>
                  </a:lnTo>
                  <a:lnTo>
                    <a:pt x="852" y="308"/>
                  </a:lnTo>
                  <a:lnTo>
                    <a:pt x="846" y="314"/>
                  </a:lnTo>
                  <a:lnTo>
                    <a:pt x="838" y="320"/>
                  </a:lnTo>
                  <a:lnTo>
                    <a:pt x="833" y="325"/>
                  </a:lnTo>
                  <a:lnTo>
                    <a:pt x="823" y="329"/>
                  </a:lnTo>
                  <a:lnTo>
                    <a:pt x="815" y="335"/>
                  </a:lnTo>
                  <a:lnTo>
                    <a:pt x="808" y="339"/>
                  </a:lnTo>
                  <a:lnTo>
                    <a:pt x="800" y="344"/>
                  </a:lnTo>
                  <a:lnTo>
                    <a:pt x="791" y="348"/>
                  </a:lnTo>
                  <a:lnTo>
                    <a:pt x="783" y="354"/>
                  </a:lnTo>
                  <a:lnTo>
                    <a:pt x="774" y="358"/>
                  </a:lnTo>
                  <a:lnTo>
                    <a:pt x="766" y="363"/>
                  </a:lnTo>
                  <a:lnTo>
                    <a:pt x="756" y="367"/>
                  </a:lnTo>
                  <a:lnTo>
                    <a:pt x="747" y="371"/>
                  </a:lnTo>
                  <a:lnTo>
                    <a:pt x="739" y="375"/>
                  </a:lnTo>
                  <a:lnTo>
                    <a:pt x="730" y="379"/>
                  </a:lnTo>
                  <a:lnTo>
                    <a:pt x="720" y="382"/>
                  </a:lnTo>
                  <a:lnTo>
                    <a:pt x="711" y="386"/>
                  </a:lnTo>
                  <a:lnTo>
                    <a:pt x="699" y="388"/>
                  </a:lnTo>
                  <a:lnTo>
                    <a:pt x="692" y="394"/>
                  </a:lnTo>
                  <a:lnTo>
                    <a:pt x="680" y="396"/>
                  </a:lnTo>
                  <a:lnTo>
                    <a:pt x="669" y="399"/>
                  </a:lnTo>
                  <a:lnTo>
                    <a:pt x="660" y="401"/>
                  </a:lnTo>
                  <a:lnTo>
                    <a:pt x="648" y="403"/>
                  </a:lnTo>
                  <a:lnTo>
                    <a:pt x="637" y="405"/>
                  </a:lnTo>
                  <a:lnTo>
                    <a:pt x="627" y="407"/>
                  </a:lnTo>
                  <a:lnTo>
                    <a:pt x="616" y="409"/>
                  </a:lnTo>
                  <a:lnTo>
                    <a:pt x="604" y="413"/>
                  </a:lnTo>
                  <a:lnTo>
                    <a:pt x="591" y="413"/>
                  </a:lnTo>
                  <a:lnTo>
                    <a:pt x="582" y="413"/>
                  </a:lnTo>
                  <a:lnTo>
                    <a:pt x="568" y="415"/>
                  </a:lnTo>
                  <a:lnTo>
                    <a:pt x="559" y="417"/>
                  </a:lnTo>
                  <a:lnTo>
                    <a:pt x="545" y="417"/>
                  </a:lnTo>
                  <a:lnTo>
                    <a:pt x="534" y="418"/>
                  </a:lnTo>
                  <a:lnTo>
                    <a:pt x="523" y="418"/>
                  </a:lnTo>
                  <a:lnTo>
                    <a:pt x="511" y="418"/>
                  </a:lnTo>
                  <a:lnTo>
                    <a:pt x="511" y="418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57" name="Freeform 13"/>
            <p:cNvSpPr>
              <a:spLocks/>
            </p:cNvSpPr>
            <p:nvPr/>
          </p:nvSpPr>
          <p:spPr bwMode="auto">
            <a:xfrm>
              <a:off x="3103" y="2015"/>
              <a:ext cx="280" cy="93"/>
            </a:xfrm>
            <a:custGeom>
              <a:avLst/>
              <a:gdLst/>
              <a:ahLst/>
              <a:cxnLst>
                <a:cxn ang="0">
                  <a:pos x="9" y="143"/>
                </a:cxn>
                <a:cxn ang="0">
                  <a:pos x="28" y="147"/>
                </a:cxn>
                <a:cxn ang="0">
                  <a:pos x="47" y="152"/>
                </a:cxn>
                <a:cxn ang="0">
                  <a:pos x="64" y="156"/>
                </a:cxn>
                <a:cxn ang="0">
                  <a:pos x="81" y="160"/>
                </a:cxn>
                <a:cxn ang="0">
                  <a:pos x="102" y="164"/>
                </a:cxn>
                <a:cxn ang="0">
                  <a:pos x="123" y="167"/>
                </a:cxn>
                <a:cxn ang="0">
                  <a:pos x="146" y="171"/>
                </a:cxn>
                <a:cxn ang="0">
                  <a:pos x="171" y="175"/>
                </a:cxn>
                <a:cxn ang="0">
                  <a:pos x="195" y="179"/>
                </a:cxn>
                <a:cxn ang="0">
                  <a:pos x="222" y="183"/>
                </a:cxn>
                <a:cxn ang="0">
                  <a:pos x="249" y="183"/>
                </a:cxn>
                <a:cxn ang="0">
                  <a:pos x="277" y="186"/>
                </a:cxn>
                <a:cxn ang="0">
                  <a:pos x="304" y="186"/>
                </a:cxn>
                <a:cxn ang="0">
                  <a:pos x="332" y="186"/>
                </a:cxn>
                <a:cxn ang="0">
                  <a:pos x="361" y="186"/>
                </a:cxn>
                <a:cxn ang="0">
                  <a:pos x="389" y="185"/>
                </a:cxn>
                <a:cxn ang="0">
                  <a:pos x="416" y="183"/>
                </a:cxn>
                <a:cxn ang="0">
                  <a:pos x="443" y="177"/>
                </a:cxn>
                <a:cxn ang="0">
                  <a:pos x="465" y="171"/>
                </a:cxn>
                <a:cxn ang="0">
                  <a:pos x="486" y="164"/>
                </a:cxn>
                <a:cxn ang="0">
                  <a:pos x="503" y="154"/>
                </a:cxn>
                <a:cxn ang="0">
                  <a:pos x="517" y="145"/>
                </a:cxn>
                <a:cxn ang="0">
                  <a:pos x="532" y="131"/>
                </a:cxn>
                <a:cxn ang="0">
                  <a:pos x="549" y="109"/>
                </a:cxn>
                <a:cxn ang="0">
                  <a:pos x="557" y="86"/>
                </a:cxn>
                <a:cxn ang="0">
                  <a:pos x="558" y="63"/>
                </a:cxn>
                <a:cxn ang="0">
                  <a:pos x="557" y="40"/>
                </a:cxn>
                <a:cxn ang="0">
                  <a:pos x="553" y="25"/>
                </a:cxn>
                <a:cxn ang="0">
                  <a:pos x="547" y="10"/>
                </a:cxn>
                <a:cxn ang="0">
                  <a:pos x="545" y="0"/>
                </a:cxn>
                <a:cxn ang="0">
                  <a:pos x="501" y="91"/>
                </a:cxn>
                <a:cxn ang="0">
                  <a:pos x="492" y="91"/>
                </a:cxn>
                <a:cxn ang="0">
                  <a:pos x="469" y="91"/>
                </a:cxn>
                <a:cxn ang="0">
                  <a:pos x="452" y="91"/>
                </a:cxn>
                <a:cxn ang="0">
                  <a:pos x="435" y="91"/>
                </a:cxn>
                <a:cxn ang="0">
                  <a:pos x="418" y="91"/>
                </a:cxn>
                <a:cxn ang="0">
                  <a:pos x="399" y="91"/>
                </a:cxn>
                <a:cxn ang="0">
                  <a:pos x="378" y="91"/>
                </a:cxn>
                <a:cxn ang="0">
                  <a:pos x="357" y="93"/>
                </a:cxn>
                <a:cxn ang="0">
                  <a:pos x="336" y="93"/>
                </a:cxn>
                <a:cxn ang="0">
                  <a:pos x="315" y="93"/>
                </a:cxn>
                <a:cxn ang="0">
                  <a:pos x="292" y="93"/>
                </a:cxn>
                <a:cxn ang="0">
                  <a:pos x="271" y="93"/>
                </a:cxn>
                <a:cxn ang="0">
                  <a:pos x="251" y="95"/>
                </a:cxn>
                <a:cxn ang="0">
                  <a:pos x="230" y="95"/>
                </a:cxn>
                <a:cxn ang="0">
                  <a:pos x="211" y="97"/>
                </a:cxn>
                <a:cxn ang="0">
                  <a:pos x="194" y="99"/>
                </a:cxn>
                <a:cxn ang="0">
                  <a:pos x="178" y="101"/>
                </a:cxn>
                <a:cxn ang="0">
                  <a:pos x="163" y="103"/>
                </a:cxn>
                <a:cxn ang="0">
                  <a:pos x="140" y="105"/>
                </a:cxn>
                <a:cxn ang="0">
                  <a:pos x="116" y="109"/>
                </a:cxn>
                <a:cxn ang="0">
                  <a:pos x="93" y="114"/>
                </a:cxn>
                <a:cxn ang="0">
                  <a:pos x="72" y="118"/>
                </a:cxn>
                <a:cxn ang="0">
                  <a:pos x="53" y="122"/>
                </a:cxn>
                <a:cxn ang="0">
                  <a:pos x="38" y="126"/>
                </a:cxn>
                <a:cxn ang="0">
                  <a:pos x="24" y="129"/>
                </a:cxn>
                <a:cxn ang="0">
                  <a:pos x="5" y="135"/>
                </a:cxn>
                <a:cxn ang="0">
                  <a:pos x="0" y="139"/>
                </a:cxn>
              </a:cxnLst>
              <a:rect l="0" t="0" r="r" b="b"/>
              <a:pathLst>
                <a:path w="558" h="186">
                  <a:moveTo>
                    <a:pt x="0" y="139"/>
                  </a:moveTo>
                  <a:lnTo>
                    <a:pt x="2" y="139"/>
                  </a:lnTo>
                  <a:lnTo>
                    <a:pt x="9" y="143"/>
                  </a:lnTo>
                  <a:lnTo>
                    <a:pt x="15" y="143"/>
                  </a:lnTo>
                  <a:lnTo>
                    <a:pt x="22" y="145"/>
                  </a:lnTo>
                  <a:lnTo>
                    <a:pt x="28" y="147"/>
                  </a:lnTo>
                  <a:lnTo>
                    <a:pt x="40" y="150"/>
                  </a:lnTo>
                  <a:lnTo>
                    <a:pt x="43" y="150"/>
                  </a:lnTo>
                  <a:lnTo>
                    <a:pt x="47" y="152"/>
                  </a:lnTo>
                  <a:lnTo>
                    <a:pt x="53" y="152"/>
                  </a:lnTo>
                  <a:lnTo>
                    <a:pt x="59" y="154"/>
                  </a:lnTo>
                  <a:lnTo>
                    <a:pt x="64" y="156"/>
                  </a:lnTo>
                  <a:lnTo>
                    <a:pt x="68" y="158"/>
                  </a:lnTo>
                  <a:lnTo>
                    <a:pt x="76" y="158"/>
                  </a:lnTo>
                  <a:lnTo>
                    <a:pt x="81" y="160"/>
                  </a:lnTo>
                  <a:lnTo>
                    <a:pt x="89" y="160"/>
                  </a:lnTo>
                  <a:lnTo>
                    <a:pt x="95" y="162"/>
                  </a:lnTo>
                  <a:lnTo>
                    <a:pt x="102" y="164"/>
                  </a:lnTo>
                  <a:lnTo>
                    <a:pt x="110" y="166"/>
                  </a:lnTo>
                  <a:lnTo>
                    <a:pt x="116" y="166"/>
                  </a:lnTo>
                  <a:lnTo>
                    <a:pt x="123" y="167"/>
                  </a:lnTo>
                  <a:lnTo>
                    <a:pt x="131" y="169"/>
                  </a:lnTo>
                  <a:lnTo>
                    <a:pt x="140" y="171"/>
                  </a:lnTo>
                  <a:lnTo>
                    <a:pt x="146" y="171"/>
                  </a:lnTo>
                  <a:lnTo>
                    <a:pt x="156" y="173"/>
                  </a:lnTo>
                  <a:lnTo>
                    <a:pt x="163" y="173"/>
                  </a:lnTo>
                  <a:lnTo>
                    <a:pt x="171" y="175"/>
                  </a:lnTo>
                  <a:lnTo>
                    <a:pt x="178" y="177"/>
                  </a:lnTo>
                  <a:lnTo>
                    <a:pt x="186" y="177"/>
                  </a:lnTo>
                  <a:lnTo>
                    <a:pt x="195" y="179"/>
                  </a:lnTo>
                  <a:lnTo>
                    <a:pt x="205" y="181"/>
                  </a:lnTo>
                  <a:lnTo>
                    <a:pt x="213" y="181"/>
                  </a:lnTo>
                  <a:lnTo>
                    <a:pt x="222" y="183"/>
                  </a:lnTo>
                  <a:lnTo>
                    <a:pt x="230" y="183"/>
                  </a:lnTo>
                  <a:lnTo>
                    <a:pt x="239" y="183"/>
                  </a:lnTo>
                  <a:lnTo>
                    <a:pt x="249" y="183"/>
                  </a:lnTo>
                  <a:lnTo>
                    <a:pt x="258" y="185"/>
                  </a:lnTo>
                  <a:lnTo>
                    <a:pt x="268" y="185"/>
                  </a:lnTo>
                  <a:lnTo>
                    <a:pt x="277" y="186"/>
                  </a:lnTo>
                  <a:lnTo>
                    <a:pt x="285" y="186"/>
                  </a:lnTo>
                  <a:lnTo>
                    <a:pt x="294" y="186"/>
                  </a:lnTo>
                  <a:lnTo>
                    <a:pt x="304" y="186"/>
                  </a:lnTo>
                  <a:lnTo>
                    <a:pt x="313" y="186"/>
                  </a:lnTo>
                  <a:lnTo>
                    <a:pt x="323" y="186"/>
                  </a:lnTo>
                  <a:lnTo>
                    <a:pt x="332" y="186"/>
                  </a:lnTo>
                  <a:lnTo>
                    <a:pt x="340" y="186"/>
                  </a:lnTo>
                  <a:lnTo>
                    <a:pt x="351" y="186"/>
                  </a:lnTo>
                  <a:lnTo>
                    <a:pt x="361" y="186"/>
                  </a:lnTo>
                  <a:lnTo>
                    <a:pt x="370" y="185"/>
                  </a:lnTo>
                  <a:lnTo>
                    <a:pt x="378" y="185"/>
                  </a:lnTo>
                  <a:lnTo>
                    <a:pt x="389" y="185"/>
                  </a:lnTo>
                  <a:lnTo>
                    <a:pt x="397" y="183"/>
                  </a:lnTo>
                  <a:lnTo>
                    <a:pt x="406" y="183"/>
                  </a:lnTo>
                  <a:lnTo>
                    <a:pt x="416" y="183"/>
                  </a:lnTo>
                  <a:lnTo>
                    <a:pt x="425" y="181"/>
                  </a:lnTo>
                  <a:lnTo>
                    <a:pt x="433" y="179"/>
                  </a:lnTo>
                  <a:lnTo>
                    <a:pt x="443" y="177"/>
                  </a:lnTo>
                  <a:lnTo>
                    <a:pt x="450" y="175"/>
                  </a:lnTo>
                  <a:lnTo>
                    <a:pt x="458" y="173"/>
                  </a:lnTo>
                  <a:lnTo>
                    <a:pt x="465" y="171"/>
                  </a:lnTo>
                  <a:lnTo>
                    <a:pt x="473" y="167"/>
                  </a:lnTo>
                  <a:lnTo>
                    <a:pt x="479" y="166"/>
                  </a:lnTo>
                  <a:lnTo>
                    <a:pt x="486" y="164"/>
                  </a:lnTo>
                  <a:lnTo>
                    <a:pt x="492" y="160"/>
                  </a:lnTo>
                  <a:lnTo>
                    <a:pt x="498" y="158"/>
                  </a:lnTo>
                  <a:lnTo>
                    <a:pt x="503" y="154"/>
                  </a:lnTo>
                  <a:lnTo>
                    <a:pt x="507" y="150"/>
                  </a:lnTo>
                  <a:lnTo>
                    <a:pt x="513" y="147"/>
                  </a:lnTo>
                  <a:lnTo>
                    <a:pt x="517" y="145"/>
                  </a:lnTo>
                  <a:lnTo>
                    <a:pt x="522" y="141"/>
                  </a:lnTo>
                  <a:lnTo>
                    <a:pt x="526" y="139"/>
                  </a:lnTo>
                  <a:lnTo>
                    <a:pt x="532" y="131"/>
                  </a:lnTo>
                  <a:lnTo>
                    <a:pt x="539" y="124"/>
                  </a:lnTo>
                  <a:lnTo>
                    <a:pt x="543" y="116"/>
                  </a:lnTo>
                  <a:lnTo>
                    <a:pt x="549" y="109"/>
                  </a:lnTo>
                  <a:lnTo>
                    <a:pt x="551" y="101"/>
                  </a:lnTo>
                  <a:lnTo>
                    <a:pt x="555" y="93"/>
                  </a:lnTo>
                  <a:lnTo>
                    <a:pt x="557" y="86"/>
                  </a:lnTo>
                  <a:lnTo>
                    <a:pt x="558" y="78"/>
                  </a:lnTo>
                  <a:lnTo>
                    <a:pt x="558" y="70"/>
                  </a:lnTo>
                  <a:lnTo>
                    <a:pt x="558" y="63"/>
                  </a:lnTo>
                  <a:lnTo>
                    <a:pt x="558" y="55"/>
                  </a:lnTo>
                  <a:lnTo>
                    <a:pt x="558" y="48"/>
                  </a:lnTo>
                  <a:lnTo>
                    <a:pt x="557" y="40"/>
                  </a:lnTo>
                  <a:lnTo>
                    <a:pt x="557" y="34"/>
                  </a:lnTo>
                  <a:lnTo>
                    <a:pt x="555" y="29"/>
                  </a:lnTo>
                  <a:lnTo>
                    <a:pt x="553" y="25"/>
                  </a:lnTo>
                  <a:lnTo>
                    <a:pt x="551" y="19"/>
                  </a:lnTo>
                  <a:lnTo>
                    <a:pt x="549" y="13"/>
                  </a:lnTo>
                  <a:lnTo>
                    <a:pt x="547" y="10"/>
                  </a:lnTo>
                  <a:lnTo>
                    <a:pt x="547" y="8"/>
                  </a:lnTo>
                  <a:lnTo>
                    <a:pt x="545" y="2"/>
                  </a:lnTo>
                  <a:lnTo>
                    <a:pt x="545" y="0"/>
                  </a:lnTo>
                  <a:lnTo>
                    <a:pt x="500" y="0"/>
                  </a:lnTo>
                  <a:lnTo>
                    <a:pt x="503" y="91"/>
                  </a:lnTo>
                  <a:lnTo>
                    <a:pt x="501" y="91"/>
                  </a:lnTo>
                  <a:lnTo>
                    <a:pt x="500" y="91"/>
                  </a:lnTo>
                  <a:lnTo>
                    <a:pt x="496" y="91"/>
                  </a:lnTo>
                  <a:lnTo>
                    <a:pt x="492" y="91"/>
                  </a:lnTo>
                  <a:lnTo>
                    <a:pt x="486" y="91"/>
                  </a:lnTo>
                  <a:lnTo>
                    <a:pt x="479" y="91"/>
                  </a:lnTo>
                  <a:lnTo>
                    <a:pt x="469" y="91"/>
                  </a:lnTo>
                  <a:lnTo>
                    <a:pt x="462" y="91"/>
                  </a:lnTo>
                  <a:lnTo>
                    <a:pt x="456" y="91"/>
                  </a:lnTo>
                  <a:lnTo>
                    <a:pt x="452" y="91"/>
                  </a:lnTo>
                  <a:lnTo>
                    <a:pt x="446" y="91"/>
                  </a:lnTo>
                  <a:lnTo>
                    <a:pt x="441" y="91"/>
                  </a:lnTo>
                  <a:lnTo>
                    <a:pt x="435" y="91"/>
                  </a:lnTo>
                  <a:lnTo>
                    <a:pt x="429" y="91"/>
                  </a:lnTo>
                  <a:lnTo>
                    <a:pt x="424" y="91"/>
                  </a:lnTo>
                  <a:lnTo>
                    <a:pt x="418" y="91"/>
                  </a:lnTo>
                  <a:lnTo>
                    <a:pt x="410" y="91"/>
                  </a:lnTo>
                  <a:lnTo>
                    <a:pt x="405" y="91"/>
                  </a:lnTo>
                  <a:lnTo>
                    <a:pt x="399" y="91"/>
                  </a:lnTo>
                  <a:lnTo>
                    <a:pt x="391" y="91"/>
                  </a:lnTo>
                  <a:lnTo>
                    <a:pt x="386" y="91"/>
                  </a:lnTo>
                  <a:lnTo>
                    <a:pt x="378" y="91"/>
                  </a:lnTo>
                  <a:lnTo>
                    <a:pt x="372" y="91"/>
                  </a:lnTo>
                  <a:lnTo>
                    <a:pt x="365" y="93"/>
                  </a:lnTo>
                  <a:lnTo>
                    <a:pt x="357" y="93"/>
                  </a:lnTo>
                  <a:lnTo>
                    <a:pt x="351" y="93"/>
                  </a:lnTo>
                  <a:lnTo>
                    <a:pt x="344" y="93"/>
                  </a:lnTo>
                  <a:lnTo>
                    <a:pt x="336" y="93"/>
                  </a:lnTo>
                  <a:lnTo>
                    <a:pt x="328" y="93"/>
                  </a:lnTo>
                  <a:lnTo>
                    <a:pt x="323" y="93"/>
                  </a:lnTo>
                  <a:lnTo>
                    <a:pt x="315" y="93"/>
                  </a:lnTo>
                  <a:lnTo>
                    <a:pt x="308" y="93"/>
                  </a:lnTo>
                  <a:lnTo>
                    <a:pt x="300" y="93"/>
                  </a:lnTo>
                  <a:lnTo>
                    <a:pt x="292" y="93"/>
                  </a:lnTo>
                  <a:lnTo>
                    <a:pt x="287" y="93"/>
                  </a:lnTo>
                  <a:lnTo>
                    <a:pt x="279" y="93"/>
                  </a:lnTo>
                  <a:lnTo>
                    <a:pt x="271" y="93"/>
                  </a:lnTo>
                  <a:lnTo>
                    <a:pt x="264" y="95"/>
                  </a:lnTo>
                  <a:lnTo>
                    <a:pt x="258" y="95"/>
                  </a:lnTo>
                  <a:lnTo>
                    <a:pt x="251" y="95"/>
                  </a:lnTo>
                  <a:lnTo>
                    <a:pt x="243" y="95"/>
                  </a:lnTo>
                  <a:lnTo>
                    <a:pt x="237" y="95"/>
                  </a:lnTo>
                  <a:lnTo>
                    <a:pt x="230" y="95"/>
                  </a:lnTo>
                  <a:lnTo>
                    <a:pt x="224" y="97"/>
                  </a:lnTo>
                  <a:lnTo>
                    <a:pt x="218" y="97"/>
                  </a:lnTo>
                  <a:lnTo>
                    <a:pt x="211" y="97"/>
                  </a:lnTo>
                  <a:lnTo>
                    <a:pt x="205" y="97"/>
                  </a:lnTo>
                  <a:lnTo>
                    <a:pt x="199" y="99"/>
                  </a:lnTo>
                  <a:lnTo>
                    <a:pt x="194" y="99"/>
                  </a:lnTo>
                  <a:lnTo>
                    <a:pt x="188" y="99"/>
                  </a:lnTo>
                  <a:lnTo>
                    <a:pt x="182" y="99"/>
                  </a:lnTo>
                  <a:lnTo>
                    <a:pt x="178" y="101"/>
                  </a:lnTo>
                  <a:lnTo>
                    <a:pt x="173" y="101"/>
                  </a:lnTo>
                  <a:lnTo>
                    <a:pt x="167" y="101"/>
                  </a:lnTo>
                  <a:lnTo>
                    <a:pt x="163" y="103"/>
                  </a:lnTo>
                  <a:lnTo>
                    <a:pt x="159" y="103"/>
                  </a:lnTo>
                  <a:lnTo>
                    <a:pt x="150" y="103"/>
                  </a:lnTo>
                  <a:lnTo>
                    <a:pt x="140" y="105"/>
                  </a:lnTo>
                  <a:lnTo>
                    <a:pt x="133" y="105"/>
                  </a:lnTo>
                  <a:lnTo>
                    <a:pt x="125" y="107"/>
                  </a:lnTo>
                  <a:lnTo>
                    <a:pt x="116" y="109"/>
                  </a:lnTo>
                  <a:lnTo>
                    <a:pt x="108" y="110"/>
                  </a:lnTo>
                  <a:lnTo>
                    <a:pt x="100" y="110"/>
                  </a:lnTo>
                  <a:lnTo>
                    <a:pt x="93" y="114"/>
                  </a:lnTo>
                  <a:lnTo>
                    <a:pt x="85" y="114"/>
                  </a:lnTo>
                  <a:lnTo>
                    <a:pt x="78" y="116"/>
                  </a:lnTo>
                  <a:lnTo>
                    <a:pt x="72" y="118"/>
                  </a:lnTo>
                  <a:lnTo>
                    <a:pt x="66" y="118"/>
                  </a:lnTo>
                  <a:lnTo>
                    <a:pt x="59" y="120"/>
                  </a:lnTo>
                  <a:lnTo>
                    <a:pt x="53" y="122"/>
                  </a:lnTo>
                  <a:lnTo>
                    <a:pt x="49" y="124"/>
                  </a:lnTo>
                  <a:lnTo>
                    <a:pt x="43" y="126"/>
                  </a:lnTo>
                  <a:lnTo>
                    <a:pt x="38" y="126"/>
                  </a:lnTo>
                  <a:lnTo>
                    <a:pt x="32" y="128"/>
                  </a:lnTo>
                  <a:lnTo>
                    <a:pt x="28" y="128"/>
                  </a:lnTo>
                  <a:lnTo>
                    <a:pt x="24" y="129"/>
                  </a:lnTo>
                  <a:lnTo>
                    <a:pt x="15" y="131"/>
                  </a:lnTo>
                  <a:lnTo>
                    <a:pt x="11" y="135"/>
                  </a:lnTo>
                  <a:lnTo>
                    <a:pt x="5" y="135"/>
                  </a:lnTo>
                  <a:lnTo>
                    <a:pt x="2" y="137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DEAD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58" name="Freeform 14"/>
            <p:cNvSpPr>
              <a:spLocks/>
            </p:cNvSpPr>
            <p:nvPr/>
          </p:nvSpPr>
          <p:spPr bwMode="auto">
            <a:xfrm>
              <a:off x="2418" y="2098"/>
              <a:ext cx="980" cy="313"/>
            </a:xfrm>
            <a:custGeom>
              <a:avLst/>
              <a:gdLst/>
              <a:ahLst/>
              <a:cxnLst>
                <a:cxn ang="0">
                  <a:pos x="46" y="213"/>
                </a:cxn>
                <a:cxn ang="0">
                  <a:pos x="110" y="232"/>
                </a:cxn>
                <a:cxn ang="0">
                  <a:pos x="187" y="261"/>
                </a:cxn>
                <a:cxn ang="0">
                  <a:pos x="261" y="299"/>
                </a:cxn>
                <a:cxn ang="0">
                  <a:pos x="327" y="348"/>
                </a:cxn>
                <a:cxn ang="0">
                  <a:pos x="373" y="405"/>
                </a:cxn>
                <a:cxn ang="0">
                  <a:pos x="396" y="464"/>
                </a:cxn>
                <a:cxn ang="0">
                  <a:pos x="445" y="497"/>
                </a:cxn>
                <a:cxn ang="0">
                  <a:pos x="510" y="502"/>
                </a:cxn>
                <a:cxn ang="0">
                  <a:pos x="578" y="498"/>
                </a:cxn>
                <a:cxn ang="0">
                  <a:pos x="639" y="489"/>
                </a:cxn>
                <a:cxn ang="0">
                  <a:pos x="683" y="491"/>
                </a:cxn>
                <a:cxn ang="0">
                  <a:pos x="664" y="535"/>
                </a:cxn>
                <a:cxn ang="0">
                  <a:pos x="683" y="578"/>
                </a:cxn>
                <a:cxn ang="0">
                  <a:pos x="780" y="609"/>
                </a:cxn>
                <a:cxn ang="0">
                  <a:pos x="924" y="624"/>
                </a:cxn>
                <a:cxn ang="0">
                  <a:pos x="1084" y="620"/>
                </a:cxn>
                <a:cxn ang="0">
                  <a:pos x="1232" y="594"/>
                </a:cxn>
                <a:cxn ang="0">
                  <a:pos x="1333" y="542"/>
                </a:cxn>
                <a:cxn ang="0">
                  <a:pos x="1359" y="460"/>
                </a:cxn>
                <a:cxn ang="0">
                  <a:pos x="1348" y="371"/>
                </a:cxn>
                <a:cxn ang="0">
                  <a:pos x="1357" y="305"/>
                </a:cxn>
                <a:cxn ang="0">
                  <a:pos x="1390" y="248"/>
                </a:cxn>
                <a:cxn ang="0">
                  <a:pos x="1456" y="229"/>
                </a:cxn>
                <a:cxn ang="0">
                  <a:pos x="1496" y="274"/>
                </a:cxn>
                <a:cxn ang="0">
                  <a:pos x="1538" y="295"/>
                </a:cxn>
                <a:cxn ang="0">
                  <a:pos x="1610" y="230"/>
                </a:cxn>
                <a:cxn ang="0">
                  <a:pos x="1671" y="183"/>
                </a:cxn>
                <a:cxn ang="0">
                  <a:pos x="1665" y="225"/>
                </a:cxn>
                <a:cxn ang="0">
                  <a:pos x="1701" y="238"/>
                </a:cxn>
                <a:cxn ang="0">
                  <a:pos x="1755" y="208"/>
                </a:cxn>
                <a:cxn ang="0">
                  <a:pos x="1821" y="164"/>
                </a:cxn>
                <a:cxn ang="0">
                  <a:pos x="1886" y="114"/>
                </a:cxn>
                <a:cxn ang="0">
                  <a:pos x="1939" y="73"/>
                </a:cxn>
                <a:cxn ang="0">
                  <a:pos x="1918" y="69"/>
                </a:cxn>
                <a:cxn ang="0">
                  <a:pos x="1855" y="105"/>
                </a:cxn>
                <a:cxn ang="0">
                  <a:pos x="1800" y="120"/>
                </a:cxn>
                <a:cxn ang="0">
                  <a:pos x="1734" y="128"/>
                </a:cxn>
                <a:cxn ang="0">
                  <a:pos x="1650" y="122"/>
                </a:cxn>
                <a:cxn ang="0">
                  <a:pos x="1563" y="103"/>
                </a:cxn>
                <a:cxn ang="0">
                  <a:pos x="1490" y="80"/>
                </a:cxn>
                <a:cxn ang="0">
                  <a:pos x="1437" y="57"/>
                </a:cxn>
                <a:cxn ang="0">
                  <a:pos x="1378" y="27"/>
                </a:cxn>
                <a:cxn ang="0">
                  <a:pos x="1344" y="0"/>
                </a:cxn>
                <a:cxn ang="0">
                  <a:pos x="1348" y="52"/>
                </a:cxn>
                <a:cxn ang="0">
                  <a:pos x="1348" y="126"/>
                </a:cxn>
                <a:cxn ang="0">
                  <a:pos x="1340" y="221"/>
                </a:cxn>
                <a:cxn ang="0">
                  <a:pos x="1308" y="316"/>
                </a:cxn>
                <a:cxn ang="0">
                  <a:pos x="1253" y="403"/>
                </a:cxn>
                <a:cxn ang="0">
                  <a:pos x="1162" y="470"/>
                </a:cxn>
                <a:cxn ang="0">
                  <a:pos x="1036" y="504"/>
                </a:cxn>
                <a:cxn ang="0">
                  <a:pos x="932" y="514"/>
                </a:cxn>
                <a:cxn ang="0">
                  <a:pos x="854" y="506"/>
                </a:cxn>
                <a:cxn ang="0">
                  <a:pos x="791" y="487"/>
                </a:cxn>
                <a:cxn ang="0">
                  <a:pos x="736" y="462"/>
                </a:cxn>
                <a:cxn ang="0">
                  <a:pos x="681" y="438"/>
                </a:cxn>
                <a:cxn ang="0">
                  <a:pos x="614" y="421"/>
                </a:cxn>
                <a:cxn ang="0">
                  <a:pos x="0" y="202"/>
                </a:cxn>
              </a:cxnLst>
              <a:rect l="0" t="0" r="r" b="b"/>
              <a:pathLst>
                <a:path w="1960" h="626">
                  <a:moveTo>
                    <a:pt x="0" y="202"/>
                  </a:moveTo>
                  <a:lnTo>
                    <a:pt x="4" y="202"/>
                  </a:lnTo>
                  <a:lnTo>
                    <a:pt x="8" y="202"/>
                  </a:lnTo>
                  <a:lnTo>
                    <a:pt x="14" y="204"/>
                  </a:lnTo>
                  <a:lnTo>
                    <a:pt x="21" y="206"/>
                  </a:lnTo>
                  <a:lnTo>
                    <a:pt x="31" y="210"/>
                  </a:lnTo>
                  <a:lnTo>
                    <a:pt x="36" y="210"/>
                  </a:lnTo>
                  <a:lnTo>
                    <a:pt x="42" y="211"/>
                  </a:lnTo>
                  <a:lnTo>
                    <a:pt x="46" y="213"/>
                  </a:lnTo>
                  <a:lnTo>
                    <a:pt x="53" y="215"/>
                  </a:lnTo>
                  <a:lnTo>
                    <a:pt x="59" y="215"/>
                  </a:lnTo>
                  <a:lnTo>
                    <a:pt x="67" y="217"/>
                  </a:lnTo>
                  <a:lnTo>
                    <a:pt x="72" y="219"/>
                  </a:lnTo>
                  <a:lnTo>
                    <a:pt x="80" y="223"/>
                  </a:lnTo>
                  <a:lnTo>
                    <a:pt x="88" y="225"/>
                  </a:lnTo>
                  <a:lnTo>
                    <a:pt x="95" y="227"/>
                  </a:lnTo>
                  <a:lnTo>
                    <a:pt x="103" y="230"/>
                  </a:lnTo>
                  <a:lnTo>
                    <a:pt x="110" y="232"/>
                  </a:lnTo>
                  <a:lnTo>
                    <a:pt x="118" y="236"/>
                  </a:lnTo>
                  <a:lnTo>
                    <a:pt x="126" y="238"/>
                  </a:lnTo>
                  <a:lnTo>
                    <a:pt x="135" y="240"/>
                  </a:lnTo>
                  <a:lnTo>
                    <a:pt x="143" y="244"/>
                  </a:lnTo>
                  <a:lnTo>
                    <a:pt x="150" y="248"/>
                  </a:lnTo>
                  <a:lnTo>
                    <a:pt x="160" y="251"/>
                  </a:lnTo>
                  <a:lnTo>
                    <a:pt x="169" y="253"/>
                  </a:lnTo>
                  <a:lnTo>
                    <a:pt x="177" y="259"/>
                  </a:lnTo>
                  <a:lnTo>
                    <a:pt x="187" y="261"/>
                  </a:lnTo>
                  <a:lnTo>
                    <a:pt x="194" y="267"/>
                  </a:lnTo>
                  <a:lnTo>
                    <a:pt x="202" y="268"/>
                  </a:lnTo>
                  <a:lnTo>
                    <a:pt x="211" y="274"/>
                  </a:lnTo>
                  <a:lnTo>
                    <a:pt x="219" y="278"/>
                  </a:lnTo>
                  <a:lnTo>
                    <a:pt x="226" y="282"/>
                  </a:lnTo>
                  <a:lnTo>
                    <a:pt x="236" y="286"/>
                  </a:lnTo>
                  <a:lnTo>
                    <a:pt x="245" y="291"/>
                  </a:lnTo>
                  <a:lnTo>
                    <a:pt x="253" y="295"/>
                  </a:lnTo>
                  <a:lnTo>
                    <a:pt x="261" y="299"/>
                  </a:lnTo>
                  <a:lnTo>
                    <a:pt x="268" y="305"/>
                  </a:lnTo>
                  <a:lnTo>
                    <a:pt x="278" y="308"/>
                  </a:lnTo>
                  <a:lnTo>
                    <a:pt x="283" y="314"/>
                  </a:lnTo>
                  <a:lnTo>
                    <a:pt x="291" y="320"/>
                  </a:lnTo>
                  <a:lnTo>
                    <a:pt x="301" y="326"/>
                  </a:lnTo>
                  <a:lnTo>
                    <a:pt x="308" y="331"/>
                  </a:lnTo>
                  <a:lnTo>
                    <a:pt x="314" y="337"/>
                  </a:lnTo>
                  <a:lnTo>
                    <a:pt x="320" y="343"/>
                  </a:lnTo>
                  <a:lnTo>
                    <a:pt x="327" y="348"/>
                  </a:lnTo>
                  <a:lnTo>
                    <a:pt x="333" y="354"/>
                  </a:lnTo>
                  <a:lnTo>
                    <a:pt x="339" y="360"/>
                  </a:lnTo>
                  <a:lnTo>
                    <a:pt x="344" y="365"/>
                  </a:lnTo>
                  <a:lnTo>
                    <a:pt x="350" y="371"/>
                  </a:lnTo>
                  <a:lnTo>
                    <a:pt x="356" y="379"/>
                  </a:lnTo>
                  <a:lnTo>
                    <a:pt x="359" y="384"/>
                  </a:lnTo>
                  <a:lnTo>
                    <a:pt x="365" y="392"/>
                  </a:lnTo>
                  <a:lnTo>
                    <a:pt x="369" y="398"/>
                  </a:lnTo>
                  <a:lnTo>
                    <a:pt x="373" y="405"/>
                  </a:lnTo>
                  <a:lnTo>
                    <a:pt x="375" y="413"/>
                  </a:lnTo>
                  <a:lnTo>
                    <a:pt x="378" y="421"/>
                  </a:lnTo>
                  <a:lnTo>
                    <a:pt x="380" y="428"/>
                  </a:lnTo>
                  <a:lnTo>
                    <a:pt x="384" y="436"/>
                  </a:lnTo>
                  <a:lnTo>
                    <a:pt x="384" y="441"/>
                  </a:lnTo>
                  <a:lnTo>
                    <a:pt x="388" y="449"/>
                  </a:lnTo>
                  <a:lnTo>
                    <a:pt x="390" y="455"/>
                  </a:lnTo>
                  <a:lnTo>
                    <a:pt x="394" y="460"/>
                  </a:lnTo>
                  <a:lnTo>
                    <a:pt x="396" y="464"/>
                  </a:lnTo>
                  <a:lnTo>
                    <a:pt x="401" y="470"/>
                  </a:lnTo>
                  <a:lnTo>
                    <a:pt x="405" y="474"/>
                  </a:lnTo>
                  <a:lnTo>
                    <a:pt x="411" y="479"/>
                  </a:lnTo>
                  <a:lnTo>
                    <a:pt x="415" y="481"/>
                  </a:lnTo>
                  <a:lnTo>
                    <a:pt x="420" y="485"/>
                  </a:lnTo>
                  <a:lnTo>
                    <a:pt x="426" y="489"/>
                  </a:lnTo>
                  <a:lnTo>
                    <a:pt x="432" y="491"/>
                  </a:lnTo>
                  <a:lnTo>
                    <a:pt x="437" y="493"/>
                  </a:lnTo>
                  <a:lnTo>
                    <a:pt x="445" y="497"/>
                  </a:lnTo>
                  <a:lnTo>
                    <a:pt x="451" y="498"/>
                  </a:lnTo>
                  <a:lnTo>
                    <a:pt x="458" y="500"/>
                  </a:lnTo>
                  <a:lnTo>
                    <a:pt x="464" y="500"/>
                  </a:lnTo>
                  <a:lnTo>
                    <a:pt x="472" y="502"/>
                  </a:lnTo>
                  <a:lnTo>
                    <a:pt x="479" y="502"/>
                  </a:lnTo>
                  <a:lnTo>
                    <a:pt x="487" y="502"/>
                  </a:lnTo>
                  <a:lnTo>
                    <a:pt x="494" y="502"/>
                  </a:lnTo>
                  <a:lnTo>
                    <a:pt x="500" y="502"/>
                  </a:lnTo>
                  <a:lnTo>
                    <a:pt x="510" y="502"/>
                  </a:lnTo>
                  <a:lnTo>
                    <a:pt x="517" y="502"/>
                  </a:lnTo>
                  <a:lnTo>
                    <a:pt x="523" y="502"/>
                  </a:lnTo>
                  <a:lnTo>
                    <a:pt x="532" y="502"/>
                  </a:lnTo>
                  <a:lnTo>
                    <a:pt x="540" y="500"/>
                  </a:lnTo>
                  <a:lnTo>
                    <a:pt x="548" y="500"/>
                  </a:lnTo>
                  <a:lnTo>
                    <a:pt x="555" y="500"/>
                  </a:lnTo>
                  <a:lnTo>
                    <a:pt x="563" y="498"/>
                  </a:lnTo>
                  <a:lnTo>
                    <a:pt x="570" y="498"/>
                  </a:lnTo>
                  <a:lnTo>
                    <a:pt x="578" y="498"/>
                  </a:lnTo>
                  <a:lnTo>
                    <a:pt x="586" y="497"/>
                  </a:lnTo>
                  <a:lnTo>
                    <a:pt x="593" y="495"/>
                  </a:lnTo>
                  <a:lnTo>
                    <a:pt x="599" y="493"/>
                  </a:lnTo>
                  <a:lnTo>
                    <a:pt x="607" y="493"/>
                  </a:lnTo>
                  <a:lnTo>
                    <a:pt x="612" y="491"/>
                  </a:lnTo>
                  <a:lnTo>
                    <a:pt x="620" y="491"/>
                  </a:lnTo>
                  <a:lnTo>
                    <a:pt x="626" y="489"/>
                  </a:lnTo>
                  <a:lnTo>
                    <a:pt x="633" y="489"/>
                  </a:lnTo>
                  <a:lnTo>
                    <a:pt x="639" y="489"/>
                  </a:lnTo>
                  <a:lnTo>
                    <a:pt x="643" y="487"/>
                  </a:lnTo>
                  <a:lnTo>
                    <a:pt x="648" y="487"/>
                  </a:lnTo>
                  <a:lnTo>
                    <a:pt x="654" y="487"/>
                  </a:lnTo>
                  <a:lnTo>
                    <a:pt x="658" y="487"/>
                  </a:lnTo>
                  <a:lnTo>
                    <a:pt x="664" y="487"/>
                  </a:lnTo>
                  <a:lnTo>
                    <a:pt x="667" y="487"/>
                  </a:lnTo>
                  <a:lnTo>
                    <a:pt x="671" y="489"/>
                  </a:lnTo>
                  <a:lnTo>
                    <a:pt x="677" y="489"/>
                  </a:lnTo>
                  <a:lnTo>
                    <a:pt x="683" y="491"/>
                  </a:lnTo>
                  <a:lnTo>
                    <a:pt x="685" y="493"/>
                  </a:lnTo>
                  <a:lnTo>
                    <a:pt x="686" y="498"/>
                  </a:lnTo>
                  <a:lnTo>
                    <a:pt x="685" y="504"/>
                  </a:lnTo>
                  <a:lnTo>
                    <a:pt x="683" y="512"/>
                  </a:lnTo>
                  <a:lnTo>
                    <a:pt x="679" y="516"/>
                  </a:lnTo>
                  <a:lnTo>
                    <a:pt x="677" y="519"/>
                  </a:lnTo>
                  <a:lnTo>
                    <a:pt x="673" y="525"/>
                  </a:lnTo>
                  <a:lnTo>
                    <a:pt x="669" y="531"/>
                  </a:lnTo>
                  <a:lnTo>
                    <a:pt x="664" y="535"/>
                  </a:lnTo>
                  <a:lnTo>
                    <a:pt x="662" y="540"/>
                  </a:lnTo>
                  <a:lnTo>
                    <a:pt x="660" y="546"/>
                  </a:lnTo>
                  <a:lnTo>
                    <a:pt x="660" y="552"/>
                  </a:lnTo>
                  <a:lnTo>
                    <a:pt x="660" y="556"/>
                  </a:lnTo>
                  <a:lnTo>
                    <a:pt x="662" y="559"/>
                  </a:lnTo>
                  <a:lnTo>
                    <a:pt x="666" y="565"/>
                  </a:lnTo>
                  <a:lnTo>
                    <a:pt x="671" y="569"/>
                  </a:lnTo>
                  <a:lnTo>
                    <a:pt x="675" y="573"/>
                  </a:lnTo>
                  <a:lnTo>
                    <a:pt x="683" y="578"/>
                  </a:lnTo>
                  <a:lnTo>
                    <a:pt x="690" y="582"/>
                  </a:lnTo>
                  <a:lnTo>
                    <a:pt x="698" y="586"/>
                  </a:lnTo>
                  <a:lnTo>
                    <a:pt x="707" y="590"/>
                  </a:lnTo>
                  <a:lnTo>
                    <a:pt x="717" y="594"/>
                  </a:lnTo>
                  <a:lnTo>
                    <a:pt x="728" y="595"/>
                  </a:lnTo>
                  <a:lnTo>
                    <a:pt x="742" y="601"/>
                  </a:lnTo>
                  <a:lnTo>
                    <a:pt x="753" y="603"/>
                  </a:lnTo>
                  <a:lnTo>
                    <a:pt x="766" y="607"/>
                  </a:lnTo>
                  <a:lnTo>
                    <a:pt x="780" y="609"/>
                  </a:lnTo>
                  <a:lnTo>
                    <a:pt x="793" y="611"/>
                  </a:lnTo>
                  <a:lnTo>
                    <a:pt x="808" y="613"/>
                  </a:lnTo>
                  <a:lnTo>
                    <a:pt x="823" y="616"/>
                  </a:lnTo>
                  <a:lnTo>
                    <a:pt x="840" y="618"/>
                  </a:lnTo>
                  <a:lnTo>
                    <a:pt x="857" y="620"/>
                  </a:lnTo>
                  <a:lnTo>
                    <a:pt x="873" y="620"/>
                  </a:lnTo>
                  <a:lnTo>
                    <a:pt x="890" y="620"/>
                  </a:lnTo>
                  <a:lnTo>
                    <a:pt x="907" y="622"/>
                  </a:lnTo>
                  <a:lnTo>
                    <a:pt x="924" y="624"/>
                  </a:lnTo>
                  <a:lnTo>
                    <a:pt x="941" y="624"/>
                  </a:lnTo>
                  <a:lnTo>
                    <a:pt x="960" y="624"/>
                  </a:lnTo>
                  <a:lnTo>
                    <a:pt x="977" y="624"/>
                  </a:lnTo>
                  <a:lnTo>
                    <a:pt x="996" y="626"/>
                  </a:lnTo>
                  <a:lnTo>
                    <a:pt x="1013" y="624"/>
                  </a:lnTo>
                  <a:lnTo>
                    <a:pt x="1032" y="624"/>
                  </a:lnTo>
                  <a:lnTo>
                    <a:pt x="1049" y="622"/>
                  </a:lnTo>
                  <a:lnTo>
                    <a:pt x="1067" y="622"/>
                  </a:lnTo>
                  <a:lnTo>
                    <a:pt x="1084" y="620"/>
                  </a:lnTo>
                  <a:lnTo>
                    <a:pt x="1101" y="618"/>
                  </a:lnTo>
                  <a:lnTo>
                    <a:pt x="1120" y="616"/>
                  </a:lnTo>
                  <a:lnTo>
                    <a:pt x="1137" y="614"/>
                  </a:lnTo>
                  <a:lnTo>
                    <a:pt x="1154" y="611"/>
                  </a:lnTo>
                  <a:lnTo>
                    <a:pt x="1169" y="609"/>
                  </a:lnTo>
                  <a:lnTo>
                    <a:pt x="1186" y="605"/>
                  </a:lnTo>
                  <a:lnTo>
                    <a:pt x="1202" y="601"/>
                  </a:lnTo>
                  <a:lnTo>
                    <a:pt x="1217" y="597"/>
                  </a:lnTo>
                  <a:lnTo>
                    <a:pt x="1232" y="594"/>
                  </a:lnTo>
                  <a:lnTo>
                    <a:pt x="1245" y="590"/>
                  </a:lnTo>
                  <a:lnTo>
                    <a:pt x="1260" y="586"/>
                  </a:lnTo>
                  <a:lnTo>
                    <a:pt x="1272" y="580"/>
                  </a:lnTo>
                  <a:lnTo>
                    <a:pt x="1283" y="575"/>
                  </a:lnTo>
                  <a:lnTo>
                    <a:pt x="1295" y="567"/>
                  </a:lnTo>
                  <a:lnTo>
                    <a:pt x="1306" y="563"/>
                  </a:lnTo>
                  <a:lnTo>
                    <a:pt x="1316" y="556"/>
                  </a:lnTo>
                  <a:lnTo>
                    <a:pt x="1325" y="548"/>
                  </a:lnTo>
                  <a:lnTo>
                    <a:pt x="1333" y="542"/>
                  </a:lnTo>
                  <a:lnTo>
                    <a:pt x="1340" y="535"/>
                  </a:lnTo>
                  <a:lnTo>
                    <a:pt x="1346" y="525"/>
                  </a:lnTo>
                  <a:lnTo>
                    <a:pt x="1352" y="518"/>
                  </a:lnTo>
                  <a:lnTo>
                    <a:pt x="1355" y="508"/>
                  </a:lnTo>
                  <a:lnTo>
                    <a:pt x="1359" y="500"/>
                  </a:lnTo>
                  <a:lnTo>
                    <a:pt x="1361" y="489"/>
                  </a:lnTo>
                  <a:lnTo>
                    <a:pt x="1361" y="481"/>
                  </a:lnTo>
                  <a:lnTo>
                    <a:pt x="1361" y="470"/>
                  </a:lnTo>
                  <a:lnTo>
                    <a:pt x="1359" y="460"/>
                  </a:lnTo>
                  <a:lnTo>
                    <a:pt x="1357" y="449"/>
                  </a:lnTo>
                  <a:lnTo>
                    <a:pt x="1355" y="438"/>
                  </a:lnTo>
                  <a:lnTo>
                    <a:pt x="1354" y="428"/>
                  </a:lnTo>
                  <a:lnTo>
                    <a:pt x="1352" y="419"/>
                  </a:lnTo>
                  <a:lnTo>
                    <a:pt x="1350" y="407"/>
                  </a:lnTo>
                  <a:lnTo>
                    <a:pt x="1348" y="398"/>
                  </a:lnTo>
                  <a:lnTo>
                    <a:pt x="1348" y="388"/>
                  </a:lnTo>
                  <a:lnTo>
                    <a:pt x="1348" y="381"/>
                  </a:lnTo>
                  <a:lnTo>
                    <a:pt x="1348" y="371"/>
                  </a:lnTo>
                  <a:lnTo>
                    <a:pt x="1348" y="362"/>
                  </a:lnTo>
                  <a:lnTo>
                    <a:pt x="1348" y="354"/>
                  </a:lnTo>
                  <a:lnTo>
                    <a:pt x="1348" y="346"/>
                  </a:lnTo>
                  <a:lnTo>
                    <a:pt x="1348" y="339"/>
                  </a:lnTo>
                  <a:lnTo>
                    <a:pt x="1350" y="331"/>
                  </a:lnTo>
                  <a:lnTo>
                    <a:pt x="1352" y="324"/>
                  </a:lnTo>
                  <a:lnTo>
                    <a:pt x="1354" y="318"/>
                  </a:lnTo>
                  <a:lnTo>
                    <a:pt x="1355" y="310"/>
                  </a:lnTo>
                  <a:lnTo>
                    <a:pt x="1357" y="305"/>
                  </a:lnTo>
                  <a:lnTo>
                    <a:pt x="1359" y="297"/>
                  </a:lnTo>
                  <a:lnTo>
                    <a:pt x="1361" y="293"/>
                  </a:lnTo>
                  <a:lnTo>
                    <a:pt x="1363" y="286"/>
                  </a:lnTo>
                  <a:lnTo>
                    <a:pt x="1367" y="280"/>
                  </a:lnTo>
                  <a:lnTo>
                    <a:pt x="1369" y="276"/>
                  </a:lnTo>
                  <a:lnTo>
                    <a:pt x="1373" y="270"/>
                  </a:lnTo>
                  <a:lnTo>
                    <a:pt x="1376" y="261"/>
                  </a:lnTo>
                  <a:lnTo>
                    <a:pt x="1384" y="253"/>
                  </a:lnTo>
                  <a:lnTo>
                    <a:pt x="1390" y="248"/>
                  </a:lnTo>
                  <a:lnTo>
                    <a:pt x="1399" y="242"/>
                  </a:lnTo>
                  <a:lnTo>
                    <a:pt x="1405" y="236"/>
                  </a:lnTo>
                  <a:lnTo>
                    <a:pt x="1412" y="232"/>
                  </a:lnTo>
                  <a:lnTo>
                    <a:pt x="1420" y="229"/>
                  </a:lnTo>
                  <a:lnTo>
                    <a:pt x="1428" y="227"/>
                  </a:lnTo>
                  <a:lnTo>
                    <a:pt x="1435" y="225"/>
                  </a:lnTo>
                  <a:lnTo>
                    <a:pt x="1441" y="225"/>
                  </a:lnTo>
                  <a:lnTo>
                    <a:pt x="1449" y="227"/>
                  </a:lnTo>
                  <a:lnTo>
                    <a:pt x="1456" y="229"/>
                  </a:lnTo>
                  <a:lnTo>
                    <a:pt x="1464" y="230"/>
                  </a:lnTo>
                  <a:lnTo>
                    <a:pt x="1470" y="234"/>
                  </a:lnTo>
                  <a:lnTo>
                    <a:pt x="1475" y="240"/>
                  </a:lnTo>
                  <a:lnTo>
                    <a:pt x="1481" y="246"/>
                  </a:lnTo>
                  <a:lnTo>
                    <a:pt x="1487" y="251"/>
                  </a:lnTo>
                  <a:lnTo>
                    <a:pt x="1490" y="259"/>
                  </a:lnTo>
                  <a:lnTo>
                    <a:pt x="1492" y="265"/>
                  </a:lnTo>
                  <a:lnTo>
                    <a:pt x="1494" y="268"/>
                  </a:lnTo>
                  <a:lnTo>
                    <a:pt x="1496" y="274"/>
                  </a:lnTo>
                  <a:lnTo>
                    <a:pt x="1498" y="278"/>
                  </a:lnTo>
                  <a:lnTo>
                    <a:pt x="1500" y="287"/>
                  </a:lnTo>
                  <a:lnTo>
                    <a:pt x="1502" y="293"/>
                  </a:lnTo>
                  <a:lnTo>
                    <a:pt x="1508" y="299"/>
                  </a:lnTo>
                  <a:lnTo>
                    <a:pt x="1513" y="301"/>
                  </a:lnTo>
                  <a:lnTo>
                    <a:pt x="1517" y="301"/>
                  </a:lnTo>
                  <a:lnTo>
                    <a:pt x="1525" y="301"/>
                  </a:lnTo>
                  <a:lnTo>
                    <a:pt x="1530" y="299"/>
                  </a:lnTo>
                  <a:lnTo>
                    <a:pt x="1538" y="295"/>
                  </a:lnTo>
                  <a:lnTo>
                    <a:pt x="1546" y="291"/>
                  </a:lnTo>
                  <a:lnTo>
                    <a:pt x="1553" y="286"/>
                  </a:lnTo>
                  <a:lnTo>
                    <a:pt x="1561" y="278"/>
                  </a:lnTo>
                  <a:lnTo>
                    <a:pt x="1568" y="272"/>
                  </a:lnTo>
                  <a:lnTo>
                    <a:pt x="1578" y="265"/>
                  </a:lnTo>
                  <a:lnTo>
                    <a:pt x="1585" y="255"/>
                  </a:lnTo>
                  <a:lnTo>
                    <a:pt x="1595" y="248"/>
                  </a:lnTo>
                  <a:lnTo>
                    <a:pt x="1604" y="240"/>
                  </a:lnTo>
                  <a:lnTo>
                    <a:pt x="1610" y="230"/>
                  </a:lnTo>
                  <a:lnTo>
                    <a:pt x="1618" y="221"/>
                  </a:lnTo>
                  <a:lnTo>
                    <a:pt x="1627" y="213"/>
                  </a:lnTo>
                  <a:lnTo>
                    <a:pt x="1635" y="206"/>
                  </a:lnTo>
                  <a:lnTo>
                    <a:pt x="1641" y="198"/>
                  </a:lnTo>
                  <a:lnTo>
                    <a:pt x="1646" y="192"/>
                  </a:lnTo>
                  <a:lnTo>
                    <a:pt x="1652" y="189"/>
                  </a:lnTo>
                  <a:lnTo>
                    <a:pt x="1658" y="185"/>
                  </a:lnTo>
                  <a:lnTo>
                    <a:pt x="1665" y="179"/>
                  </a:lnTo>
                  <a:lnTo>
                    <a:pt x="1671" y="183"/>
                  </a:lnTo>
                  <a:lnTo>
                    <a:pt x="1671" y="185"/>
                  </a:lnTo>
                  <a:lnTo>
                    <a:pt x="1671" y="191"/>
                  </a:lnTo>
                  <a:lnTo>
                    <a:pt x="1669" y="194"/>
                  </a:lnTo>
                  <a:lnTo>
                    <a:pt x="1669" y="200"/>
                  </a:lnTo>
                  <a:lnTo>
                    <a:pt x="1669" y="204"/>
                  </a:lnTo>
                  <a:lnTo>
                    <a:pt x="1669" y="211"/>
                  </a:lnTo>
                  <a:lnTo>
                    <a:pt x="1665" y="215"/>
                  </a:lnTo>
                  <a:lnTo>
                    <a:pt x="1665" y="221"/>
                  </a:lnTo>
                  <a:lnTo>
                    <a:pt x="1665" y="225"/>
                  </a:lnTo>
                  <a:lnTo>
                    <a:pt x="1665" y="229"/>
                  </a:lnTo>
                  <a:lnTo>
                    <a:pt x="1667" y="234"/>
                  </a:lnTo>
                  <a:lnTo>
                    <a:pt x="1671" y="240"/>
                  </a:lnTo>
                  <a:lnTo>
                    <a:pt x="1675" y="240"/>
                  </a:lnTo>
                  <a:lnTo>
                    <a:pt x="1682" y="240"/>
                  </a:lnTo>
                  <a:lnTo>
                    <a:pt x="1686" y="240"/>
                  </a:lnTo>
                  <a:lnTo>
                    <a:pt x="1690" y="240"/>
                  </a:lnTo>
                  <a:lnTo>
                    <a:pt x="1696" y="238"/>
                  </a:lnTo>
                  <a:lnTo>
                    <a:pt x="1701" y="238"/>
                  </a:lnTo>
                  <a:lnTo>
                    <a:pt x="1705" y="234"/>
                  </a:lnTo>
                  <a:lnTo>
                    <a:pt x="1711" y="232"/>
                  </a:lnTo>
                  <a:lnTo>
                    <a:pt x="1717" y="229"/>
                  </a:lnTo>
                  <a:lnTo>
                    <a:pt x="1722" y="227"/>
                  </a:lnTo>
                  <a:lnTo>
                    <a:pt x="1728" y="223"/>
                  </a:lnTo>
                  <a:lnTo>
                    <a:pt x="1734" y="219"/>
                  </a:lnTo>
                  <a:lnTo>
                    <a:pt x="1741" y="215"/>
                  </a:lnTo>
                  <a:lnTo>
                    <a:pt x="1747" y="213"/>
                  </a:lnTo>
                  <a:lnTo>
                    <a:pt x="1755" y="208"/>
                  </a:lnTo>
                  <a:lnTo>
                    <a:pt x="1760" y="204"/>
                  </a:lnTo>
                  <a:lnTo>
                    <a:pt x="1768" y="200"/>
                  </a:lnTo>
                  <a:lnTo>
                    <a:pt x="1776" y="194"/>
                  </a:lnTo>
                  <a:lnTo>
                    <a:pt x="1783" y="189"/>
                  </a:lnTo>
                  <a:lnTo>
                    <a:pt x="1791" y="185"/>
                  </a:lnTo>
                  <a:lnTo>
                    <a:pt x="1798" y="179"/>
                  </a:lnTo>
                  <a:lnTo>
                    <a:pt x="1806" y="175"/>
                  </a:lnTo>
                  <a:lnTo>
                    <a:pt x="1814" y="170"/>
                  </a:lnTo>
                  <a:lnTo>
                    <a:pt x="1821" y="164"/>
                  </a:lnTo>
                  <a:lnTo>
                    <a:pt x="1827" y="158"/>
                  </a:lnTo>
                  <a:lnTo>
                    <a:pt x="1836" y="153"/>
                  </a:lnTo>
                  <a:lnTo>
                    <a:pt x="1842" y="147"/>
                  </a:lnTo>
                  <a:lnTo>
                    <a:pt x="1850" y="141"/>
                  </a:lnTo>
                  <a:lnTo>
                    <a:pt x="1857" y="135"/>
                  </a:lnTo>
                  <a:lnTo>
                    <a:pt x="1865" y="132"/>
                  </a:lnTo>
                  <a:lnTo>
                    <a:pt x="1871" y="126"/>
                  </a:lnTo>
                  <a:lnTo>
                    <a:pt x="1878" y="120"/>
                  </a:lnTo>
                  <a:lnTo>
                    <a:pt x="1886" y="114"/>
                  </a:lnTo>
                  <a:lnTo>
                    <a:pt x="1891" y="109"/>
                  </a:lnTo>
                  <a:lnTo>
                    <a:pt x="1899" y="105"/>
                  </a:lnTo>
                  <a:lnTo>
                    <a:pt x="1905" y="99"/>
                  </a:lnTo>
                  <a:lnTo>
                    <a:pt x="1910" y="95"/>
                  </a:lnTo>
                  <a:lnTo>
                    <a:pt x="1918" y="90"/>
                  </a:lnTo>
                  <a:lnTo>
                    <a:pt x="1922" y="84"/>
                  </a:lnTo>
                  <a:lnTo>
                    <a:pt x="1928" y="80"/>
                  </a:lnTo>
                  <a:lnTo>
                    <a:pt x="1933" y="76"/>
                  </a:lnTo>
                  <a:lnTo>
                    <a:pt x="1939" y="73"/>
                  </a:lnTo>
                  <a:lnTo>
                    <a:pt x="1947" y="65"/>
                  </a:lnTo>
                  <a:lnTo>
                    <a:pt x="1954" y="59"/>
                  </a:lnTo>
                  <a:lnTo>
                    <a:pt x="1960" y="54"/>
                  </a:lnTo>
                  <a:lnTo>
                    <a:pt x="1945" y="50"/>
                  </a:lnTo>
                  <a:lnTo>
                    <a:pt x="1943" y="50"/>
                  </a:lnTo>
                  <a:lnTo>
                    <a:pt x="1939" y="54"/>
                  </a:lnTo>
                  <a:lnTo>
                    <a:pt x="1933" y="57"/>
                  </a:lnTo>
                  <a:lnTo>
                    <a:pt x="1926" y="67"/>
                  </a:lnTo>
                  <a:lnTo>
                    <a:pt x="1918" y="69"/>
                  </a:lnTo>
                  <a:lnTo>
                    <a:pt x="1912" y="73"/>
                  </a:lnTo>
                  <a:lnTo>
                    <a:pt x="1907" y="78"/>
                  </a:lnTo>
                  <a:lnTo>
                    <a:pt x="1901" y="82"/>
                  </a:lnTo>
                  <a:lnTo>
                    <a:pt x="1891" y="86"/>
                  </a:lnTo>
                  <a:lnTo>
                    <a:pt x="1884" y="92"/>
                  </a:lnTo>
                  <a:lnTo>
                    <a:pt x="1874" y="95"/>
                  </a:lnTo>
                  <a:lnTo>
                    <a:pt x="1865" y="101"/>
                  </a:lnTo>
                  <a:lnTo>
                    <a:pt x="1861" y="103"/>
                  </a:lnTo>
                  <a:lnTo>
                    <a:pt x="1855" y="105"/>
                  </a:lnTo>
                  <a:lnTo>
                    <a:pt x="1850" y="107"/>
                  </a:lnTo>
                  <a:lnTo>
                    <a:pt x="1844" y="109"/>
                  </a:lnTo>
                  <a:lnTo>
                    <a:pt x="1838" y="109"/>
                  </a:lnTo>
                  <a:lnTo>
                    <a:pt x="1833" y="111"/>
                  </a:lnTo>
                  <a:lnTo>
                    <a:pt x="1825" y="113"/>
                  </a:lnTo>
                  <a:lnTo>
                    <a:pt x="1821" y="116"/>
                  </a:lnTo>
                  <a:lnTo>
                    <a:pt x="1814" y="116"/>
                  </a:lnTo>
                  <a:lnTo>
                    <a:pt x="1808" y="118"/>
                  </a:lnTo>
                  <a:lnTo>
                    <a:pt x="1800" y="120"/>
                  </a:lnTo>
                  <a:lnTo>
                    <a:pt x="1795" y="122"/>
                  </a:lnTo>
                  <a:lnTo>
                    <a:pt x="1787" y="122"/>
                  </a:lnTo>
                  <a:lnTo>
                    <a:pt x="1779" y="124"/>
                  </a:lnTo>
                  <a:lnTo>
                    <a:pt x="1772" y="124"/>
                  </a:lnTo>
                  <a:lnTo>
                    <a:pt x="1764" y="126"/>
                  </a:lnTo>
                  <a:lnTo>
                    <a:pt x="1757" y="126"/>
                  </a:lnTo>
                  <a:lnTo>
                    <a:pt x="1749" y="126"/>
                  </a:lnTo>
                  <a:lnTo>
                    <a:pt x="1741" y="126"/>
                  </a:lnTo>
                  <a:lnTo>
                    <a:pt x="1734" y="128"/>
                  </a:lnTo>
                  <a:lnTo>
                    <a:pt x="1724" y="128"/>
                  </a:lnTo>
                  <a:lnTo>
                    <a:pt x="1715" y="128"/>
                  </a:lnTo>
                  <a:lnTo>
                    <a:pt x="1707" y="128"/>
                  </a:lnTo>
                  <a:lnTo>
                    <a:pt x="1698" y="128"/>
                  </a:lnTo>
                  <a:lnTo>
                    <a:pt x="1688" y="126"/>
                  </a:lnTo>
                  <a:lnTo>
                    <a:pt x="1680" y="126"/>
                  </a:lnTo>
                  <a:lnTo>
                    <a:pt x="1669" y="124"/>
                  </a:lnTo>
                  <a:lnTo>
                    <a:pt x="1661" y="124"/>
                  </a:lnTo>
                  <a:lnTo>
                    <a:pt x="1650" y="122"/>
                  </a:lnTo>
                  <a:lnTo>
                    <a:pt x="1641" y="120"/>
                  </a:lnTo>
                  <a:lnTo>
                    <a:pt x="1631" y="118"/>
                  </a:lnTo>
                  <a:lnTo>
                    <a:pt x="1622" y="118"/>
                  </a:lnTo>
                  <a:lnTo>
                    <a:pt x="1610" y="114"/>
                  </a:lnTo>
                  <a:lnTo>
                    <a:pt x="1601" y="113"/>
                  </a:lnTo>
                  <a:lnTo>
                    <a:pt x="1591" y="109"/>
                  </a:lnTo>
                  <a:lnTo>
                    <a:pt x="1582" y="109"/>
                  </a:lnTo>
                  <a:lnTo>
                    <a:pt x="1572" y="105"/>
                  </a:lnTo>
                  <a:lnTo>
                    <a:pt x="1563" y="103"/>
                  </a:lnTo>
                  <a:lnTo>
                    <a:pt x="1553" y="99"/>
                  </a:lnTo>
                  <a:lnTo>
                    <a:pt x="1546" y="97"/>
                  </a:lnTo>
                  <a:lnTo>
                    <a:pt x="1538" y="95"/>
                  </a:lnTo>
                  <a:lnTo>
                    <a:pt x="1528" y="94"/>
                  </a:lnTo>
                  <a:lnTo>
                    <a:pt x="1521" y="90"/>
                  </a:lnTo>
                  <a:lnTo>
                    <a:pt x="1513" y="88"/>
                  </a:lnTo>
                  <a:lnTo>
                    <a:pt x="1506" y="86"/>
                  </a:lnTo>
                  <a:lnTo>
                    <a:pt x="1498" y="82"/>
                  </a:lnTo>
                  <a:lnTo>
                    <a:pt x="1490" y="80"/>
                  </a:lnTo>
                  <a:lnTo>
                    <a:pt x="1485" y="78"/>
                  </a:lnTo>
                  <a:lnTo>
                    <a:pt x="1477" y="76"/>
                  </a:lnTo>
                  <a:lnTo>
                    <a:pt x="1471" y="73"/>
                  </a:lnTo>
                  <a:lnTo>
                    <a:pt x="1464" y="71"/>
                  </a:lnTo>
                  <a:lnTo>
                    <a:pt x="1458" y="69"/>
                  </a:lnTo>
                  <a:lnTo>
                    <a:pt x="1452" y="65"/>
                  </a:lnTo>
                  <a:lnTo>
                    <a:pt x="1447" y="63"/>
                  </a:lnTo>
                  <a:lnTo>
                    <a:pt x="1441" y="59"/>
                  </a:lnTo>
                  <a:lnTo>
                    <a:pt x="1437" y="57"/>
                  </a:lnTo>
                  <a:lnTo>
                    <a:pt x="1431" y="56"/>
                  </a:lnTo>
                  <a:lnTo>
                    <a:pt x="1426" y="54"/>
                  </a:lnTo>
                  <a:lnTo>
                    <a:pt x="1420" y="50"/>
                  </a:lnTo>
                  <a:lnTo>
                    <a:pt x="1416" y="48"/>
                  </a:lnTo>
                  <a:lnTo>
                    <a:pt x="1407" y="44"/>
                  </a:lnTo>
                  <a:lnTo>
                    <a:pt x="1399" y="40"/>
                  </a:lnTo>
                  <a:lnTo>
                    <a:pt x="1392" y="35"/>
                  </a:lnTo>
                  <a:lnTo>
                    <a:pt x="1386" y="31"/>
                  </a:lnTo>
                  <a:lnTo>
                    <a:pt x="1378" y="27"/>
                  </a:lnTo>
                  <a:lnTo>
                    <a:pt x="1373" y="23"/>
                  </a:lnTo>
                  <a:lnTo>
                    <a:pt x="1367" y="19"/>
                  </a:lnTo>
                  <a:lnTo>
                    <a:pt x="1363" y="16"/>
                  </a:lnTo>
                  <a:lnTo>
                    <a:pt x="1359" y="14"/>
                  </a:lnTo>
                  <a:lnTo>
                    <a:pt x="1355" y="10"/>
                  </a:lnTo>
                  <a:lnTo>
                    <a:pt x="1350" y="4"/>
                  </a:lnTo>
                  <a:lnTo>
                    <a:pt x="1346" y="2"/>
                  </a:lnTo>
                  <a:lnTo>
                    <a:pt x="1344" y="0"/>
                  </a:lnTo>
                  <a:lnTo>
                    <a:pt x="1344" y="0"/>
                  </a:lnTo>
                  <a:lnTo>
                    <a:pt x="1344" y="4"/>
                  </a:lnTo>
                  <a:lnTo>
                    <a:pt x="1346" y="10"/>
                  </a:lnTo>
                  <a:lnTo>
                    <a:pt x="1346" y="18"/>
                  </a:lnTo>
                  <a:lnTo>
                    <a:pt x="1346" y="21"/>
                  </a:lnTo>
                  <a:lnTo>
                    <a:pt x="1346" y="27"/>
                  </a:lnTo>
                  <a:lnTo>
                    <a:pt x="1346" y="31"/>
                  </a:lnTo>
                  <a:lnTo>
                    <a:pt x="1348" y="38"/>
                  </a:lnTo>
                  <a:lnTo>
                    <a:pt x="1348" y="44"/>
                  </a:lnTo>
                  <a:lnTo>
                    <a:pt x="1348" y="52"/>
                  </a:lnTo>
                  <a:lnTo>
                    <a:pt x="1348" y="57"/>
                  </a:lnTo>
                  <a:lnTo>
                    <a:pt x="1350" y="67"/>
                  </a:lnTo>
                  <a:lnTo>
                    <a:pt x="1350" y="73"/>
                  </a:lnTo>
                  <a:lnTo>
                    <a:pt x="1350" y="82"/>
                  </a:lnTo>
                  <a:lnTo>
                    <a:pt x="1350" y="90"/>
                  </a:lnTo>
                  <a:lnTo>
                    <a:pt x="1350" y="99"/>
                  </a:lnTo>
                  <a:lnTo>
                    <a:pt x="1348" y="107"/>
                  </a:lnTo>
                  <a:lnTo>
                    <a:pt x="1348" y="116"/>
                  </a:lnTo>
                  <a:lnTo>
                    <a:pt x="1348" y="126"/>
                  </a:lnTo>
                  <a:lnTo>
                    <a:pt x="1348" y="135"/>
                  </a:lnTo>
                  <a:lnTo>
                    <a:pt x="1348" y="147"/>
                  </a:lnTo>
                  <a:lnTo>
                    <a:pt x="1346" y="156"/>
                  </a:lnTo>
                  <a:lnTo>
                    <a:pt x="1346" y="166"/>
                  </a:lnTo>
                  <a:lnTo>
                    <a:pt x="1346" y="177"/>
                  </a:lnTo>
                  <a:lnTo>
                    <a:pt x="1344" y="189"/>
                  </a:lnTo>
                  <a:lnTo>
                    <a:pt x="1342" y="198"/>
                  </a:lnTo>
                  <a:lnTo>
                    <a:pt x="1340" y="210"/>
                  </a:lnTo>
                  <a:lnTo>
                    <a:pt x="1340" y="221"/>
                  </a:lnTo>
                  <a:lnTo>
                    <a:pt x="1336" y="230"/>
                  </a:lnTo>
                  <a:lnTo>
                    <a:pt x="1335" y="242"/>
                  </a:lnTo>
                  <a:lnTo>
                    <a:pt x="1331" y="253"/>
                  </a:lnTo>
                  <a:lnTo>
                    <a:pt x="1329" y="263"/>
                  </a:lnTo>
                  <a:lnTo>
                    <a:pt x="1325" y="274"/>
                  </a:lnTo>
                  <a:lnTo>
                    <a:pt x="1321" y="284"/>
                  </a:lnTo>
                  <a:lnTo>
                    <a:pt x="1317" y="295"/>
                  </a:lnTo>
                  <a:lnTo>
                    <a:pt x="1314" y="305"/>
                  </a:lnTo>
                  <a:lnTo>
                    <a:pt x="1308" y="316"/>
                  </a:lnTo>
                  <a:lnTo>
                    <a:pt x="1304" y="326"/>
                  </a:lnTo>
                  <a:lnTo>
                    <a:pt x="1298" y="337"/>
                  </a:lnTo>
                  <a:lnTo>
                    <a:pt x="1295" y="346"/>
                  </a:lnTo>
                  <a:lnTo>
                    <a:pt x="1287" y="358"/>
                  </a:lnTo>
                  <a:lnTo>
                    <a:pt x="1281" y="367"/>
                  </a:lnTo>
                  <a:lnTo>
                    <a:pt x="1276" y="377"/>
                  </a:lnTo>
                  <a:lnTo>
                    <a:pt x="1270" y="386"/>
                  </a:lnTo>
                  <a:lnTo>
                    <a:pt x="1260" y="396"/>
                  </a:lnTo>
                  <a:lnTo>
                    <a:pt x="1253" y="403"/>
                  </a:lnTo>
                  <a:lnTo>
                    <a:pt x="1243" y="413"/>
                  </a:lnTo>
                  <a:lnTo>
                    <a:pt x="1236" y="422"/>
                  </a:lnTo>
                  <a:lnTo>
                    <a:pt x="1226" y="428"/>
                  </a:lnTo>
                  <a:lnTo>
                    <a:pt x="1219" y="436"/>
                  </a:lnTo>
                  <a:lnTo>
                    <a:pt x="1207" y="443"/>
                  </a:lnTo>
                  <a:lnTo>
                    <a:pt x="1198" y="451"/>
                  </a:lnTo>
                  <a:lnTo>
                    <a:pt x="1186" y="459"/>
                  </a:lnTo>
                  <a:lnTo>
                    <a:pt x="1175" y="464"/>
                  </a:lnTo>
                  <a:lnTo>
                    <a:pt x="1162" y="470"/>
                  </a:lnTo>
                  <a:lnTo>
                    <a:pt x="1150" y="478"/>
                  </a:lnTo>
                  <a:lnTo>
                    <a:pt x="1137" y="481"/>
                  </a:lnTo>
                  <a:lnTo>
                    <a:pt x="1124" y="487"/>
                  </a:lnTo>
                  <a:lnTo>
                    <a:pt x="1108" y="489"/>
                  </a:lnTo>
                  <a:lnTo>
                    <a:pt x="1095" y="495"/>
                  </a:lnTo>
                  <a:lnTo>
                    <a:pt x="1078" y="497"/>
                  </a:lnTo>
                  <a:lnTo>
                    <a:pt x="1065" y="500"/>
                  </a:lnTo>
                  <a:lnTo>
                    <a:pt x="1051" y="502"/>
                  </a:lnTo>
                  <a:lnTo>
                    <a:pt x="1036" y="504"/>
                  </a:lnTo>
                  <a:lnTo>
                    <a:pt x="1025" y="506"/>
                  </a:lnTo>
                  <a:lnTo>
                    <a:pt x="1011" y="508"/>
                  </a:lnTo>
                  <a:lnTo>
                    <a:pt x="998" y="510"/>
                  </a:lnTo>
                  <a:lnTo>
                    <a:pt x="987" y="512"/>
                  </a:lnTo>
                  <a:lnTo>
                    <a:pt x="975" y="512"/>
                  </a:lnTo>
                  <a:lnTo>
                    <a:pt x="964" y="514"/>
                  </a:lnTo>
                  <a:lnTo>
                    <a:pt x="953" y="514"/>
                  </a:lnTo>
                  <a:lnTo>
                    <a:pt x="943" y="514"/>
                  </a:lnTo>
                  <a:lnTo>
                    <a:pt x="932" y="514"/>
                  </a:lnTo>
                  <a:lnTo>
                    <a:pt x="922" y="514"/>
                  </a:lnTo>
                  <a:lnTo>
                    <a:pt x="913" y="514"/>
                  </a:lnTo>
                  <a:lnTo>
                    <a:pt x="905" y="514"/>
                  </a:lnTo>
                  <a:lnTo>
                    <a:pt x="895" y="512"/>
                  </a:lnTo>
                  <a:lnTo>
                    <a:pt x="886" y="512"/>
                  </a:lnTo>
                  <a:lnTo>
                    <a:pt x="876" y="510"/>
                  </a:lnTo>
                  <a:lnTo>
                    <a:pt x="869" y="510"/>
                  </a:lnTo>
                  <a:lnTo>
                    <a:pt x="861" y="508"/>
                  </a:lnTo>
                  <a:lnTo>
                    <a:pt x="854" y="506"/>
                  </a:lnTo>
                  <a:lnTo>
                    <a:pt x="846" y="504"/>
                  </a:lnTo>
                  <a:lnTo>
                    <a:pt x="838" y="502"/>
                  </a:lnTo>
                  <a:lnTo>
                    <a:pt x="831" y="500"/>
                  </a:lnTo>
                  <a:lnTo>
                    <a:pt x="823" y="498"/>
                  </a:lnTo>
                  <a:lnTo>
                    <a:pt x="818" y="497"/>
                  </a:lnTo>
                  <a:lnTo>
                    <a:pt x="810" y="495"/>
                  </a:lnTo>
                  <a:lnTo>
                    <a:pt x="804" y="493"/>
                  </a:lnTo>
                  <a:lnTo>
                    <a:pt x="799" y="489"/>
                  </a:lnTo>
                  <a:lnTo>
                    <a:pt x="791" y="487"/>
                  </a:lnTo>
                  <a:lnTo>
                    <a:pt x="785" y="485"/>
                  </a:lnTo>
                  <a:lnTo>
                    <a:pt x="780" y="481"/>
                  </a:lnTo>
                  <a:lnTo>
                    <a:pt x="772" y="479"/>
                  </a:lnTo>
                  <a:lnTo>
                    <a:pt x="766" y="478"/>
                  </a:lnTo>
                  <a:lnTo>
                    <a:pt x="761" y="474"/>
                  </a:lnTo>
                  <a:lnTo>
                    <a:pt x="755" y="472"/>
                  </a:lnTo>
                  <a:lnTo>
                    <a:pt x="747" y="468"/>
                  </a:lnTo>
                  <a:lnTo>
                    <a:pt x="742" y="466"/>
                  </a:lnTo>
                  <a:lnTo>
                    <a:pt x="736" y="462"/>
                  </a:lnTo>
                  <a:lnTo>
                    <a:pt x="730" y="460"/>
                  </a:lnTo>
                  <a:lnTo>
                    <a:pt x="724" y="457"/>
                  </a:lnTo>
                  <a:lnTo>
                    <a:pt x="717" y="455"/>
                  </a:lnTo>
                  <a:lnTo>
                    <a:pt x="711" y="451"/>
                  </a:lnTo>
                  <a:lnTo>
                    <a:pt x="705" y="449"/>
                  </a:lnTo>
                  <a:lnTo>
                    <a:pt x="700" y="447"/>
                  </a:lnTo>
                  <a:lnTo>
                    <a:pt x="692" y="443"/>
                  </a:lnTo>
                  <a:lnTo>
                    <a:pt x="688" y="441"/>
                  </a:lnTo>
                  <a:lnTo>
                    <a:pt x="681" y="438"/>
                  </a:lnTo>
                  <a:lnTo>
                    <a:pt x="673" y="436"/>
                  </a:lnTo>
                  <a:lnTo>
                    <a:pt x="666" y="434"/>
                  </a:lnTo>
                  <a:lnTo>
                    <a:pt x="660" y="430"/>
                  </a:lnTo>
                  <a:lnTo>
                    <a:pt x="652" y="428"/>
                  </a:lnTo>
                  <a:lnTo>
                    <a:pt x="645" y="426"/>
                  </a:lnTo>
                  <a:lnTo>
                    <a:pt x="639" y="424"/>
                  </a:lnTo>
                  <a:lnTo>
                    <a:pt x="631" y="424"/>
                  </a:lnTo>
                  <a:lnTo>
                    <a:pt x="622" y="421"/>
                  </a:lnTo>
                  <a:lnTo>
                    <a:pt x="614" y="421"/>
                  </a:lnTo>
                  <a:lnTo>
                    <a:pt x="605" y="419"/>
                  </a:lnTo>
                  <a:lnTo>
                    <a:pt x="597" y="419"/>
                  </a:lnTo>
                  <a:lnTo>
                    <a:pt x="588" y="417"/>
                  </a:lnTo>
                  <a:lnTo>
                    <a:pt x="578" y="415"/>
                  </a:lnTo>
                  <a:lnTo>
                    <a:pt x="570" y="415"/>
                  </a:lnTo>
                  <a:lnTo>
                    <a:pt x="561" y="415"/>
                  </a:lnTo>
                  <a:lnTo>
                    <a:pt x="331" y="204"/>
                  </a:lnTo>
                  <a:lnTo>
                    <a:pt x="97" y="196"/>
                  </a:lnTo>
                  <a:lnTo>
                    <a:pt x="0" y="202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599E2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59" name="Freeform 15"/>
            <p:cNvSpPr>
              <a:spLocks/>
            </p:cNvSpPr>
            <p:nvPr/>
          </p:nvSpPr>
          <p:spPr bwMode="auto">
            <a:xfrm>
              <a:off x="2358" y="2124"/>
              <a:ext cx="237" cy="65"/>
            </a:xfrm>
            <a:custGeom>
              <a:avLst/>
              <a:gdLst/>
              <a:ahLst/>
              <a:cxnLst>
                <a:cxn ang="0">
                  <a:pos x="13" y="108"/>
                </a:cxn>
                <a:cxn ang="0">
                  <a:pos x="28" y="110"/>
                </a:cxn>
                <a:cxn ang="0">
                  <a:pos x="49" y="112"/>
                </a:cxn>
                <a:cxn ang="0">
                  <a:pos x="68" y="116"/>
                </a:cxn>
                <a:cxn ang="0">
                  <a:pos x="83" y="118"/>
                </a:cxn>
                <a:cxn ang="0">
                  <a:pos x="102" y="120"/>
                </a:cxn>
                <a:cxn ang="0">
                  <a:pos x="121" y="121"/>
                </a:cxn>
                <a:cxn ang="0">
                  <a:pos x="142" y="123"/>
                </a:cxn>
                <a:cxn ang="0">
                  <a:pos x="165" y="125"/>
                </a:cxn>
                <a:cxn ang="0">
                  <a:pos x="191" y="127"/>
                </a:cxn>
                <a:cxn ang="0">
                  <a:pos x="214" y="127"/>
                </a:cxn>
                <a:cxn ang="0">
                  <a:pos x="243" y="129"/>
                </a:cxn>
                <a:cxn ang="0">
                  <a:pos x="271" y="131"/>
                </a:cxn>
                <a:cxn ang="0">
                  <a:pos x="304" y="131"/>
                </a:cxn>
                <a:cxn ang="0">
                  <a:pos x="334" y="131"/>
                </a:cxn>
                <a:cxn ang="0">
                  <a:pos x="368" y="129"/>
                </a:cxn>
                <a:cxn ang="0">
                  <a:pos x="402" y="129"/>
                </a:cxn>
                <a:cxn ang="0">
                  <a:pos x="439" y="127"/>
                </a:cxn>
                <a:cxn ang="0">
                  <a:pos x="471" y="87"/>
                </a:cxn>
                <a:cxn ang="0">
                  <a:pos x="452" y="93"/>
                </a:cxn>
                <a:cxn ang="0">
                  <a:pos x="435" y="97"/>
                </a:cxn>
                <a:cxn ang="0">
                  <a:pos x="414" y="101"/>
                </a:cxn>
                <a:cxn ang="0">
                  <a:pos x="393" y="104"/>
                </a:cxn>
                <a:cxn ang="0">
                  <a:pos x="380" y="106"/>
                </a:cxn>
                <a:cxn ang="0">
                  <a:pos x="363" y="108"/>
                </a:cxn>
                <a:cxn ang="0">
                  <a:pos x="345" y="110"/>
                </a:cxn>
                <a:cxn ang="0">
                  <a:pos x="328" y="110"/>
                </a:cxn>
                <a:cxn ang="0">
                  <a:pos x="311" y="110"/>
                </a:cxn>
                <a:cxn ang="0">
                  <a:pos x="290" y="110"/>
                </a:cxn>
                <a:cxn ang="0">
                  <a:pos x="269" y="110"/>
                </a:cxn>
                <a:cxn ang="0">
                  <a:pos x="247" y="110"/>
                </a:cxn>
                <a:cxn ang="0">
                  <a:pos x="226" y="108"/>
                </a:cxn>
                <a:cxn ang="0">
                  <a:pos x="201" y="104"/>
                </a:cxn>
                <a:cxn ang="0">
                  <a:pos x="176" y="101"/>
                </a:cxn>
                <a:cxn ang="0">
                  <a:pos x="153" y="97"/>
                </a:cxn>
                <a:cxn ang="0">
                  <a:pos x="134" y="93"/>
                </a:cxn>
                <a:cxn ang="0">
                  <a:pos x="114" y="85"/>
                </a:cxn>
                <a:cxn ang="0">
                  <a:pos x="98" y="82"/>
                </a:cxn>
                <a:cxn ang="0">
                  <a:pos x="83" y="76"/>
                </a:cxn>
                <a:cxn ang="0">
                  <a:pos x="70" y="68"/>
                </a:cxn>
                <a:cxn ang="0">
                  <a:pos x="45" y="55"/>
                </a:cxn>
                <a:cxn ang="0">
                  <a:pos x="30" y="43"/>
                </a:cxn>
                <a:cxn ang="0">
                  <a:pos x="17" y="30"/>
                </a:cxn>
                <a:cxn ang="0">
                  <a:pos x="5" y="11"/>
                </a:cxn>
                <a:cxn ang="0">
                  <a:pos x="0" y="0"/>
                </a:cxn>
              </a:cxnLst>
              <a:rect l="0" t="0" r="r" b="b"/>
              <a:pathLst>
                <a:path w="473" h="131">
                  <a:moveTo>
                    <a:pt x="0" y="0"/>
                  </a:moveTo>
                  <a:lnTo>
                    <a:pt x="11" y="108"/>
                  </a:lnTo>
                  <a:lnTo>
                    <a:pt x="13" y="108"/>
                  </a:lnTo>
                  <a:lnTo>
                    <a:pt x="19" y="108"/>
                  </a:lnTo>
                  <a:lnTo>
                    <a:pt x="22" y="108"/>
                  </a:lnTo>
                  <a:lnTo>
                    <a:pt x="28" y="110"/>
                  </a:lnTo>
                  <a:lnTo>
                    <a:pt x="34" y="110"/>
                  </a:lnTo>
                  <a:lnTo>
                    <a:pt x="41" y="112"/>
                  </a:lnTo>
                  <a:lnTo>
                    <a:pt x="49" y="112"/>
                  </a:lnTo>
                  <a:lnTo>
                    <a:pt x="58" y="114"/>
                  </a:lnTo>
                  <a:lnTo>
                    <a:pt x="62" y="114"/>
                  </a:lnTo>
                  <a:lnTo>
                    <a:pt x="68" y="116"/>
                  </a:lnTo>
                  <a:lnTo>
                    <a:pt x="74" y="116"/>
                  </a:lnTo>
                  <a:lnTo>
                    <a:pt x="77" y="118"/>
                  </a:lnTo>
                  <a:lnTo>
                    <a:pt x="83" y="118"/>
                  </a:lnTo>
                  <a:lnTo>
                    <a:pt x="89" y="118"/>
                  </a:lnTo>
                  <a:lnTo>
                    <a:pt x="95" y="120"/>
                  </a:lnTo>
                  <a:lnTo>
                    <a:pt x="102" y="120"/>
                  </a:lnTo>
                  <a:lnTo>
                    <a:pt x="108" y="120"/>
                  </a:lnTo>
                  <a:lnTo>
                    <a:pt x="114" y="121"/>
                  </a:lnTo>
                  <a:lnTo>
                    <a:pt x="121" y="121"/>
                  </a:lnTo>
                  <a:lnTo>
                    <a:pt x="129" y="123"/>
                  </a:lnTo>
                  <a:lnTo>
                    <a:pt x="134" y="123"/>
                  </a:lnTo>
                  <a:lnTo>
                    <a:pt x="142" y="123"/>
                  </a:lnTo>
                  <a:lnTo>
                    <a:pt x="150" y="123"/>
                  </a:lnTo>
                  <a:lnTo>
                    <a:pt x="157" y="125"/>
                  </a:lnTo>
                  <a:lnTo>
                    <a:pt x="165" y="125"/>
                  </a:lnTo>
                  <a:lnTo>
                    <a:pt x="172" y="125"/>
                  </a:lnTo>
                  <a:lnTo>
                    <a:pt x="182" y="127"/>
                  </a:lnTo>
                  <a:lnTo>
                    <a:pt x="191" y="127"/>
                  </a:lnTo>
                  <a:lnTo>
                    <a:pt x="199" y="127"/>
                  </a:lnTo>
                  <a:lnTo>
                    <a:pt x="207" y="127"/>
                  </a:lnTo>
                  <a:lnTo>
                    <a:pt x="214" y="127"/>
                  </a:lnTo>
                  <a:lnTo>
                    <a:pt x="226" y="129"/>
                  </a:lnTo>
                  <a:lnTo>
                    <a:pt x="233" y="129"/>
                  </a:lnTo>
                  <a:lnTo>
                    <a:pt x="243" y="129"/>
                  </a:lnTo>
                  <a:lnTo>
                    <a:pt x="252" y="129"/>
                  </a:lnTo>
                  <a:lnTo>
                    <a:pt x="264" y="131"/>
                  </a:lnTo>
                  <a:lnTo>
                    <a:pt x="271" y="131"/>
                  </a:lnTo>
                  <a:lnTo>
                    <a:pt x="281" y="131"/>
                  </a:lnTo>
                  <a:lnTo>
                    <a:pt x="292" y="131"/>
                  </a:lnTo>
                  <a:lnTo>
                    <a:pt x="304" y="131"/>
                  </a:lnTo>
                  <a:lnTo>
                    <a:pt x="313" y="131"/>
                  </a:lnTo>
                  <a:lnTo>
                    <a:pt x="325" y="131"/>
                  </a:lnTo>
                  <a:lnTo>
                    <a:pt x="334" y="131"/>
                  </a:lnTo>
                  <a:lnTo>
                    <a:pt x="345" y="131"/>
                  </a:lnTo>
                  <a:lnTo>
                    <a:pt x="357" y="129"/>
                  </a:lnTo>
                  <a:lnTo>
                    <a:pt x="368" y="129"/>
                  </a:lnTo>
                  <a:lnTo>
                    <a:pt x="380" y="129"/>
                  </a:lnTo>
                  <a:lnTo>
                    <a:pt x="391" y="129"/>
                  </a:lnTo>
                  <a:lnTo>
                    <a:pt x="402" y="129"/>
                  </a:lnTo>
                  <a:lnTo>
                    <a:pt x="414" y="129"/>
                  </a:lnTo>
                  <a:lnTo>
                    <a:pt x="425" y="127"/>
                  </a:lnTo>
                  <a:lnTo>
                    <a:pt x="439" y="127"/>
                  </a:lnTo>
                  <a:lnTo>
                    <a:pt x="471" y="123"/>
                  </a:lnTo>
                  <a:lnTo>
                    <a:pt x="473" y="87"/>
                  </a:lnTo>
                  <a:lnTo>
                    <a:pt x="471" y="87"/>
                  </a:lnTo>
                  <a:lnTo>
                    <a:pt x="467" y="89"/>
                  </a:lnTo>
                  <a:lnTo>
                    <a:pt x="461" y="91"/>
                  </a:lnTo>
                  <a:lnTo>
                    <a:pt x="452" y="93"/>
                  </a:lnTo>
                  <a:lnTo>
                    <a:pt x="448" y="95"/>
                  </a:lnTo>
                  <a:lnTo>
                    <a:pt x="442" y="95"/>
                  </a:lnTo>
                  <a:lnTo>
                    <a:pt x="435" y="97"/>
                  </a:lnTo>
                  <a:lnTo>
                    <a:pt x="429" y="99"/>
                  </a:lnTo>
                  <a:lnTo>
                    <a:pt x="421" y="99"/>
                  </a:lnTo>
                  <a:lnTo>
                    <a:pt x="414" y="101"/>
                  </a:lnTo>
                  <a:lnTo>
                    <a:pt x="406" y="102"/>
                  </a:lnTo>
                  <a:lnTo>
                    <a:pt x="399" y="104"/>
                  </a:lnTo>
                  <a:lnTo>
                    <a:pt x="393" y="104"/>
                  </a:lnTo>
                  <a:lnTo>
                    <a:pt x="389" y="106"/>
                  </a:lnTo>
                  <a:lnTo>
                    <a:pt x="383" y="106"/>
                  </a:lnTo>
                  <a:lnTo>
                    <a:pt x="380" y="106"/>
                  </a:lnTo>
                  <a:lnTo>
                    <a:pt x="374" y="106"/>
                  </a:lnTo>
                  <a:lnTo>
                    <a:pt x="368" y="108"/>
                  </a:lnTo>
                  <a:lnTo>
                    <a:pt x="363" y="108"/>
                  </a:lnTo>
                  <a:lnTo>
                    <a:pt x="359" y="110"/>
                  </a:lnTo>
                  <a:lnTo>
                    <a:pt x="353" y="110"/>
                  </a:lnTo>
                  <a:lnTo>
                    <a:pt x="345" y="110"/>
                  </a:lnTo>
                  <a:lnTo>
                    <a:pt x="340" y="110"/>
                  </a:lnTo>
                  <a:lnTo>
                    <a:pt x="334" y="110"/>
                  </a:lnTo>
                  <a:lnTo>
                    <a:pt x="328" y="110"/>
                  </a:lnTo>
                  <a:lnTo>
                    <a:pt x="323" y="110"/>
                  </a:lnTo>
                  <a:lnTo>
                    <a:pt x="317" y="110"/>
                  </a:lnTo>
                  <a:lnTo>
                    <a:pt x="311" y="110"/>
                  </a:lnTo>
                  <a:lnTo>
                    <a:pt x="304" y="110"/>
                  </a:lnTo>
                  <a:lnTo>
                    <a:pt x="296" y="110"/>
                  </a:lnTo>
                  <a:lnTo>
                    <a:pt x="290" y="110"/>
                  </a:lnTo>
                  <a:lnTo>
                    <a:pt x="283" y="110"/>
                  </a:lnTo>
                  <a:lnTo>
                    <a:pt x="275" y="110"/>
                  </a:lnTo>
                  <a:lnTo>
                    <a:pt x="269" y="110"/>
                  </a:lnTo>
                  <a:lnTo>
                    <a:pt x="262" y="110"/>
                  </a:lnTo>
                  <a:lnTo>
                    <a:pt x="256" y="110"/>
                  </a:lnTo>
                  <a:lnTo>
                    <a:pt x="247" y="110"/>
                  </a:lnTo>
                  <a:lnTo>
                    <a:pt x="241" y="108"/>
                  </a:lnTo>
                  <a:lnTo>
                    <a:pt x="231" y="108"/>
                  </a:lnTo>
                  <a:lnTo>
                    <a:pt x="226" y="108"/>
                  </a:lnTo>
                  <a:lnTo>
                    <a:pt x="216" y="106"/>
                  </a:lnTo>
                  <a:lnTo>
                    <a:pt x="209" y="106"/>
                  </a:lnTo>
                  <a:lnTo>
                    <a:pt x="201" y="104"/>
                  </a:lnTo>
                  <a:lnTo>
                    <a:pt x="193" y="104"/>
                  </a:lnTo>
                  <a:lnTo>
                    <a:pt x="184" y="102"/>
                  </a:lnTo>
                  <a:lnTo>
                    <a:pt x="176" y="101"/>
                  </a:lnTo>
                  <a:lnTo>
                    <a:pt x="169" y="99"/>
                  </a:lnTo>
                  <a:lnTo>
                    <a:pt x="161" y="99"/>
                  </a:lnTo>
                  <a:lnTo>
                    <a:pt x="153" y="97"/>
                  </a:lnTo>
                  <a:lnTo>
                    <a:pt x="146" y="95"/>
                  </a:lnTo>
                  <a:lnTo>
                    <a:pt x="138" y="93"/>
                  </a:lnTo>
                  <a:lnTo>
                    <a:pt x="134" y="93"/>
                  </a:lnTo>
                  <a:lnTo>
                    <a:pt x="127" y="89"/>
                  </a:lnTo>
                  <a:lnTo>
                    <a:pt x="121" y="89"/>
                  </a:lnTo>
                  <a:lnTo>
                    <a:pt x="114" y="85"/>
                  </a:lnTo>
                  <a:lnTo>
                    <a:pt x="110" y="85"/>
                  </a:lnTo>
                  <a:lnTo>
                    <a:pt x="102" y="83"/>
                  </a:lnTo>
                  <a:lnTo>
                    <a:pt x="98" y="82"/>
                  </a:lnTo>
                  <a:lnTo>
                    <a:pt x="93" y="80"/>
                  </a:lnTo>
                  <a:lnTo>
                    <a:pt x="87" y="78"/>
                  </a:lnTo>
                  <a:lnTo>
                    <a:pt x="83" y="76"/>
                  </a:lnTo>
                  <a:lnTo>
                    <a:pt x="77" y="72"/>
                  </a:lnTo>
                  <a:lnTo>
                    <a:pt x="74" y="70"/>
                  </a:lnTo>
                  <a:lnTo>
                    <a:pt x="70" y="68"/>
                  </a:lnTo>
                  <a:lnTo>
                    <a:pt x="60" y="64"/>
                  </a:lnTo>
                  <a:lnTo>
                    <a:pt x="53" y="61"/>
                  </a:lnTo>
                  <a:lnTo>
                    <a:pt x="45" y="55"/>
                  </a:lnTo>
                  <a:lnTo>
                    <a:pt x="39" y="51"/>
                  </a:lnTo>
                  <a:lnTo>
                    <a:pt x="34" y="45"/>
                  </a:lnTo>
                  <a:lnTo>
                    <a:pt x="30" y="43"/>
                  </a:lnTo>
                  <a:lnTo>
                    <a:pt x="24" y="38"/>
                  </a:lnTo>
                  <a:lnTo>
                    <a:pt x="20" y="34"/>
                  </a:lnTo>
                  <a:lnTo>
                    <a:pt x="17" y="30"/>
                  </a:lnTo>
                  <a:lnTo>
                    <a:pt x="13" y="26"/>
                  </a:lnTo>
                  <a:lnTo>
                    <a:pt x="7" y="17"/>
                  </a:lnTo>
                  <a:lnTo>
                    <a:pt x="5" y="11"/>
                  </a:lnTo>
                  <a:lnTo>
                    <a:pt x="1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4D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60" name="Freeform 16"/>
            <p:cNvSpPr>
              <a:spLocks/>
            </p:cNvSpPr>
            <p:nvPr/>
          </p:nvSpPr>
          <p:spPr bwMode="auto">
            <a:xfrm>
              <a:off x="2888" y="1830"/>
              <a:ext cx="50" cy="27"/>
            </a:xfrm>
            <a:custGeom>
              <a:avLst/>
              <a:gdLst/>
              <a:ahLst/>
              <a:cxnLst>
                <a:cxn ang="0">
                  <a:pos x="50" y="54"/>
                </a:cxn>
                <a:cxn ang="0">
                  <a:pos x="55" y="54"/>
                </a:cxn>
                <a:cxn ang="0">
                  <a:pos x="59" y="54"/>
                </a:cxn>
                <a:cxn ang="0">
                  <a:pos x="65" y="52"/>
                </a:cxn>
                <a:cxn ang="0">
                  <a:pos x="71" y="52"/>
                </a:cxn>
                <a:cxn ang="0">
                  <a:pos x="78" y="48"/>
                </a:cxn>
                <a:cxn ang="0">
                  <a:pos x="86" y="46"/>
                </a:cxn>
                <a:cxn ang="0">
                  <a:pos x="91" y="42"/>
                </a:cxn>
                <a:cxn ang="0">
                  <a:pos x="97" y="36"/>
                </a:cxn>
                <a:cxn ang="0">
                  <a:pos x="99" y="31"/>
                </a:cxn>
                <a:cxn ang="0">
                  <a:pos x="101" y="27"/>
                </a:cxn>
                <a:cxn ang="0">
                  <a:pos x="99" y="21"/>
                </a:cxn>
                <a:cxn ang="0">
                  <a:pos x="97" y="16"/>
                </a:cxn>
                <a:cxn ang="0">
                  <a:pos x="91" y="10"/>
                </a:cxn>
                <a:cxn ang="0">
                  <a:pos x="86" y="8"/>
                </a:cxn>
                <a:cxn ang="0">
                  <a:pos x="78" y="2"/>
                </a:cxn>
                <a:cxn ang="0">
                  <a:pos x="71" y="0"/>
                </a:cxn>
                <a:cxn ang="0">
                  <a:pos x="65" y="0"/>
                </a:cxn>
                <a:cxn ang="0">
                  <a:pos x="59" y="0"/>
                </a:cxn>
                <a:cxn ang="0">
                  <a:pos x="55" y="0"/>
                </a:cxn>
                <a:cxn ang="0">
                  <a:pos x="50" y="0"/>
                </a:cxn>
                <a:cxn ang="0">
                  <a:pos x="46" y="0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31" y="0"/>
                </a:cxn>
                <a:cxn ang="0">
                  <a:pos x="21" y="2"/>
                </a:cxn>
                <a:cxn ang="0">
                  <a:pos x="14" y="8"/>
                </a:cxn>
                <a:cxn ang="0">
                  <a:pos x="8" y="10"/>
                </a:cxn>
                <a:cxn ang="0">
                  <a:pos x="4" y="16"/>
                </a:cxn>
                <a:cxn ang="0">
                  <a:pos x="0" y="21"/>
                </a:cxn>
                <a:cxn ang="0">
                  <a:pos x="0" y="27"/>
                </a:cxn>
                <a:cxn ang="0">
                  <a:pos x="0" y="31"/>
                </a:cxn>
                <a:cxn ang="0">
                  <a:pos x="4" y="36"/>
                </a:cxn>
                <a:cxn ang="0">
                  <a:pos x="8" y="42"/>
                </a:cxn>
                <a:cxn ang="0">
                  <a:pos x="14" y="46"/>
                </a:cxn>
                <a:cxn ang="0">
                  <a:pos x="21" y="48"/>
                </a:cxn>
                <a:cxn ang="0">
                  <a:pos x="31" y="52"/>
                </a:cxn>
                <a:cxn ang="0">
                  <a:pos x="34" y="52"/>
                </a:cxn>
                <a:cxn ang="0">
                  <a:pos x="40" y="54"/>
                </a:cxn>
                <a:cxn ang="0">
                  <a:pos x="46" y="54"/>
                </a:cxn>
                <a:cxn ang="0">
                  <a:pos x="50" y="54"/>
                </a:cxn>
                <a:cxn ang="0">
                  <a:pos x="50" y="54"/>
                </a:cxn>
              </a:cxnLst>
              <a:rect l="0" t="0" r="r" b="b"/>
              <a:pathLst>
                <a:path w="101" h="54">
                  <a:moveTo>
                    <a:pt x="50" y="54"/>
                  </a:moveTo>
                  <a:lnTo>
                    <a:pt x="55" y="54"/>
                  </a:lnTo>
                  <a:lnTo>
                    <a:pt x="59" y="54"/>
                  </a:lnTo>
                  <a:lnTo>
                    <a:pt x="65" y="52"/>
                  </a:lnTo>
                  <a:lnTo>
                    <a:pt x="71" y="52"/>
                  </a:lnTo>
                  <a:lnTo>
                    <a:pt x="78" y="48"/>
                  </a:lnTo>
                  <a:lnTo>
                    <a:pt x="86" y="46"/>
                  </a:lnTo>
                  <a:lnTo>
                    <a:pt x="91" y="42"/>
                  </a:lnTo>
                  <a:lnTo>
                    <a:pt x="97" y="36"/>
                  </a:lnTo>
                  <a:lnTo>
                    <a:pt x="99" y="31"/>
                  </a:lnTo>
                  <a:lnTo>
                    <a:pt x="101" y="27"/>
                  </a:lnTo>
                  <a:lnTo>
                    <a:pt x="99" y="21"/>
                  </a:lnTo>
                  <a:lnTo>
                    <a:pt x="97" y="16"/>
                  </a:lnTo>
                  <a:lnTo>
                    <a:pt x="91" y="10"/>
                  </a:lnTo>
                  <a:lnTo>
                    <a:pt x="86" y="8"/>
                  </a:lnTo>
                  <a:lnTo>
                    <a:pt x="78" y="2"/>
                  </a:lnTo>
                  <a:lnTo>
                    <a:pt x="71" y="0"/>
                  </a:lnTo>
                  <a:lnTo>
                    <a:pt x="65" y="0"/>
                  </a:lnTo>
                  <a:lnTo>
                    <a:pt x="59" y="0"/>
                  </a:lnTo>
                  <a:lnTo>
                    <a:pt x="55" y="0"/>
                  </a:lnTo>
                  <a:lnTo>
                    <a:pt x="50" y="0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21" y="2"/>
                  </a:lnTo>
                  <a:lnTo>
                    <a:pt x="14" y="8"/>
                  </a:lnTo>
                  <a:lnTo>
                    <a:pt x="8" y="10"/>
                  </a:lnTo>
                  <a:lnTo>
                    <a:pt x="4" y="16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1"/>
                  </a:lnTo>
                  <a:lnTo>
                    <a:pt x="4" y="36"/>
                  </a:lnTo>
                  <a:lnTo>
                    <a:pt x="8" y="42"/>
                  </a:lnTo>
                  <a:lnTo>
                    <a:pt x="14" y="46"/>
                  </a:lnTo>
                  <a:lnTo>
                    <a:pt x="21" y="48"/>
                  </a:lnTo>
                  <a:lnTo>
                    <a:pt x="31" y="52"/>
                  </a:lnTo>
                  <a:lnTo>
                    <a:pt x="34" y="52"/>
                  </a:lnTo>
                  <a:lnTo>
                    <a:pt x="40" y="54"/>
                  </a:lnTo>
                  <a:lnTo>
                    <a:pt x="46" y="54"/>
                  </a:lnTo>
                  <a:lnTo>
                    <a:pt x="50" y="54"/>
                  </a:lnTo>
                  <a:lnTo>
                    <a:pt x="50" y="54"/>
                  </a:lnTo>
                  <a:close/>
                </a:path>
              </a:pathLst>
            </a:custGeom>
            <a:solidFill>
              <a:srgbClr val="CC80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61" name="Freeform 17"/>
            <p:cNvSpPr>
              <a:spLocks/>
            </p:cNvSpPr>
            <p:nvPr/>
          </p:nvSpPr>
          <p:spPr bwMode="auto">
            <a:xfrm>
              <a:off x="3109" y="1792"/>
              <a:ext cx="51" cy="27"/>
            </a:xfrm>
            <a:custGeom>
              <a:avLst/>
              <a:gdLst/>
              <a:ahLst/>
              <a:cxnLst>
                <a:cxn ang="0">
                  <a:pos x="51" y="54"/>
                </a:cxn>
                <a:cxn ang="0">
                  <a:pos x="55" y="54"/>
                </a:cxn>
                <a:cxn ang="0">
                  <a:pos x="61" y="54"/>
                </a:cxn>
                <a:cxn ang="0">
                  <a:pos x="65" y="52"/>
                </a:cxn>
                <a:cxn ang="0">
                  <a:pos x="70" y="52"/>
                </a:cxn>
                <a:cxn ang="0">
                  <a:pos x="80" y="48"/>
                </a:cxn>
                <a:cxn ang="0">
                  <a:pos x="88" y="44"/>
                </a:cxn>
                <a:cxn ang="0">
                  <a:pos x="93" y="40"/>
                </a:cxn>
                <a:cxn ang="0">
                  <a:pos x="97" y="36"/>
                </a:cxn>
                <a:cxn ang="0">
                  <a:pos x="101" y="31"/>
                </a:cxn>
                <a:cxn ang="0">
                  <a:pos x="103" y="27"/>
                </a:cxn>
                <a:cxn ang="0">
                  <a:pos x="101" y="21"/>
                </a:cxn>
                <a:cxn ang="0">
                  <a:pos x="97" y="16"/>
                </a:cxn>
                <a:cxn ang="0">
                  <a:pos x="93" y="10"/>
                </a:cxn>
                <a:cxn ang="0">
                  <a:pos x="88" y="8"/>
                </a:cxn>
                <a:cxn ang="0">
                  <a:pos x="80" y="2"/>
                </a:cxn>
                <a:cxn ang="0">
                  <a:pos x="70" y="0"/>
                </a:cxn>
                <a:cxn ang="0">
                  <a:pos x="65" y="0"/>
                </a:cxn>
                <a:cxn ang="0">
                  <a:pos x="61" y="0"/>
                </a:cxn>
                <a:cxn ang="0">
                  <a:pos x="55" y="0"/>
                </a:cxn>
                <a:cxn ang="0">
                  <a:pos x="51" y="0"/>
                </a:cxn>
                <a:cxn ang="0">
                  <a:pos x="46" y="0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30" y="0"/>
                </a:cxn>
                <a:cxn ang="0">
                  <a:pos x="21" y="2"/>
                </a:cxn>
                <a:cxn ang="0">
                  <a:pos x="15" y="8"/>
                </a:cxn>
                <a:cxn ang="0">
                  <a:pos x="8" y="10"/>
                </a:cxn>
                <a:cxn ang="0">
                  <a:pos x="4" y="16"/>
                </a:cxn>
                <a:cxn ang="0">
                  <a:pos x="0" y="21"/>
                </a:cxn>
                <a:cxn ang="0">
                  <a:pos x="0" y="27"/>
                </a:cxn>
                <a:cxn ang="0">
                  <a:pos x="0" y="31"/>
                </a:cxn>
                <a:cxn ang="0">
                  <a:pos x="4" y="36"/>
                </a:cxn>
                <a:cxn ang="0">
                  <a:pos x="8" y="40"/>
                </a:cxn>
                <a:cxn ang="0">
                  <a:pos x="15" y="44"/>
                </a:cxn>
                <a:cxn ang="0">
                  <a:pos x="21" y="48"/>
                </a:cxn>
                <a:cxn ang="0">
                  <a:pos x="30" y="52"/>
                </a:cxn>
                <a:cxn ang="0">
                  <a:pos x="34" y="52"/>
                </a:cxn>
                <a:cxn ang="0">
                  <a:pos x="40" y="54"/>
                </a:cxn>
                <a:cxn ang="0">
                  <a:pos x="46" y="54"/>
                </a:cxn>
                <a:cxn ang="0">
                  <a:pos x="51" y="54"/>
                </a:cxn>
                <a:cxn ang="0">
                  <a:pos x="51" y="54"/>
                </a:cxn>
              </a:cxnLst>
              <a:rect l="0" t="0" r="r" b="b"/>
              <a:pathLst>
                <a:path w="103" h="54">
                  <a:moveTo>
                    <a:pt x="51" y="54"/>
                  </a:moveTo>
                  <a:lnTo>
                    <a:pt x="55" y="54"/>
                  </a:lnTo>
                  <a:lnTo>
                    <a:pt x="61" y="54"/>
                  </a:lnTo>
                  <a:lnTo>
                    <a:pt x="65" y="52"/>
                  </a:lnTo>
                  <a:lnTo>
                    <a:pt x="70" y="52"/>
                  </a:lnTo>
                  <a:lnTo>
                    <a:pt x="80" y="48"/>
                  </a:lnTo>
                  <a:lnTo>
                    <a:pt x="88" y="44"/>
                  </a:lnTo>
                  <a:lnTo>
                    <a:pt x="93" y="40"/>
                  </a:lnTo>
                  <a:lnTo>
                    <a:pt x="97" y="36"/>
                  </a:lnTo>
                  <a:lnTo>
                    <a:pt x="101" y="31"/>
                  </a:lnTo>
                  <a:lnTo>
                    <a:pt x="103" y="27"/>
                  </a:lnTo>
                  <a:lnTo>
                    <a:pt x="101" y="21"/>
                  </a:lnTo>
                  <a:lnTo>
                    <a:pt x="97" y="16"/>
                  </a:lnTo>
                  <a:lnTo>
                    <a:pt x="93" y="10"/>
                  </a:lnTo>
                  <a:lnTo>
                    <a:pt x="88" y="8"/>
                  </a:lnTo>
                  <a:lnTo>
                    <a:pt x="80" y="2"/>
                  </a:lnTo>
                  <a:lnTo>
                    <a:pt x="70" y="0"/>
                  </a:lnTo>
                  <a:lnTo>
                    <a:pt x="65" y="0"/>
                  </a:lnTo>
                  <a:lnTo>
                    <a:pt x="61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1" y="2"/>
                  </a:lnTo>
                  <a:lnTo>
                    <a:pt x="15" y="8"/>
                  </a:lnTo>
                  <a:lnTo>
                    <a:pt x="8" y="10"/>
                  </a:lnTo>
                  <a:lnTo>
                    <a:pt x="4" y="16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1"/>
                  </a:lnTo>
                  <a:lnTo>
                    <a:pt x="4" y="36"/>
                  </a:lnTo>
                  <a:lnTo>
                    <a:pt x="8" y="40"/>
                  </a:lnTo>
                  <a:lnTo>
                    <a:pt x="15" y="44"/>
                  </a:lnTo>
                  <a:lnTo>
                    <a:pt x="21" y="48"/>
                  </a:lnTo>
                  <a:lnTo>
                    <a:pt x="30" y="52"/>
                  </a:lnTo>
                  <a:lnTo>
                    <a:pt x="34" y="52"/>
                  </a:lnTo>
                  <a:lnTo>
                    <a:pt x="40" y="54"/>
                  </a:lnTo>
                  <a:lnTo>
                    <a:pt x="46" y="54"/>
                  </a:lnTo>
                  <a:lnTo>
                    <a:pt x="51" y="54"/>
                  </a:lnTo>
                  <a:lnTo>
                    <a:pt x="51" y="54"/>
                  </a:lnTo>
                  <a:close/>
                </a:path>
              </a:pathLst>
            </a:custGeom>
            <a:solidFill>
              <a:srgbClr val="CC80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62" name="Freeform 18"/>
            <p:cNvSpPr>
              <a:spLocks/>
            </p:cNvSpPr>
            <p:nvPr/>
          </p:nvSpPr>
          <p:spPr bwMode="auto">
            <a:xfrm>
              <a:off x="2733" y="1997"/>
              <a:ext cx="93" cy="38"/>
            </a:xfrm>
            <a:custGeom>
              <a:avLst/>
              <a:gdLst/>
              <a:ahLst/>
              <a:cxnLst>
                <a:cxn ang="0">
                  <a:pos x="94" y="76"/>
                </a:cxn>
                <a:cxn ang="0">
                  <a:pos x="101" y="76"/>
                </a:cxn>
                <a:cxn ang="0">
                  <a:pos x="111" y="74"/>
                </a:cxn>
                <a:cxn ang="0">
                  <a:pos x="118" y="74"/>
                </a:cxn>
                <a:cxn ang="0">
                  <a:pos x="128" y="74"/>
                </a:cxn>
                <a:cxn ang="0">
                  <a:pos x="135" y="72"/>
                </a:cxn>
                <a:cxn ang="0">
                  <a:pos x="143" y="70"/>
                </a:cxn>
                <a:cxn ang="0">
                  <a:pos x="151" y="66"/>
                </a:cxn>
                <a:cxn ang="0">
                  <a:pos x="158" y="65"/>
                </a:cxn>
                <a:cxn ang="0">
                  <a:pos x="164" y="61"/>
                </a:cxn>
                <a:cxn ang="0">
                  <a:pos x="170" y="59"/>
                </a:cxn>
                <a:cxn ang="0">
                  <a:pos x="173" y="55"/>
                </a:cxn>
                <a:cxn ang="0">
                  <a:pos x="177" y="53"/>
                </a:cxn>
                <a:cxn ang="0">
                  <a:pos x="183" y="46"/>
                </a:cxn>
                <a:cxn ang="0">
                  <a:pos x="187" y="38"/>
                </a:cxn>
                <a:cxn ang="0">
                  <a:pos x="183" y="30"/>
                </a:cxn>
                <a:cxn ang="0">
                  <a:pos x="177" y="23"/>
                </a:cxn>
                <a:cxn ang="0">
                  <a:pos x="173" y="19"/>
                </a:cxn>
                <a:cxn ang="0">
                  <a:pos x="170" y="17"/>
                </a:cxn>
                <a:cxn ang="0">
                  <a:pos x="164" y="13"/>
                </a:cxn>
                <a:cxn ang="0">
                  <a:pos x="158" y="11"/>
                </a:cxn>
                <a:cxn ang="0">
                  <a:pos x="151" y="8"/>
                </a:cxn>
                <a:cxn ang="0">
                  <a:pos x="143" y="6"/>
                </a:cxn>
                <a:cxn ang="0">
                  <a:pos x="135" y="4"/>
                </a:cxn>
                <a:cxn ang="0">
                  <a:pos x="128" y="4"/>
                </a:cxn>
                <a:cxn ang="0">
                  <a:pos x="118" y="2"/>
                </a:cxn>
                <a:cxn ang="0">
                  <a:pos x="111" y="0"/>
                </a:cxn>
                <a:cxn ang="0">
                  <a:pos x="101" y="0"/>
                </a:cxn>
                <a:cxn ang="0">
                  <a:pos x="94" y="0"/>
                </a:cxn>
                <a:cxn ang="0">
                  <a:pos x="88" y="0"/>
                </a:cxn>
                <a:cxn ang="0">
                  <a:pos x="82" y="0"/>
                </a:cxn>
                <a:cxn ang="0">
                  <a:pos x="78" y="0"/>
                </a:cxn>
                <a:cxn ang="0">
                  <a:pos x="73" y="0"/>
                </a:cxn>
                <a:cxn ang="0">
                  <a:pos x="65" y="2"/>
                </a:cxn>
                <a:cxn ang="0">
                  <a:pos x="57" y="4"/>
                </a:cxn>
                <a:cxn ang="0">
                  <a:pos x="48" y="4"/>
                </a:cxn>
                <a:cxn ang="0">
                  <a:pos x="40" y="6"/>
                </a:cxn>
                <a:cxn ang="0">
                  <a:pos x="33" y="8"/>
                </a:cxn>
                <a:cxn ang="0">
                  <a:pos x="27" y="11"/>
                </a:cxn>
                <a:cxn ang="0">
                  <a:pos x="21" y="13"/>
                </a:cxn>
                <a:cxn ang="0">
                  <a:pos x="16" y="17"/>
                </a:cxn>
                <a:cxn ang="0">
                  <a:pos x="10" y="19"/>
                </a:cxn>
                <a:cxn ang="0">
                  <a:pos x="8" y="23"/>
                </a:cxn>
                <a:cxn ang="0">
                  <a:pos x="2" y="30"/>
                </a:cxn>
                <a:cxn ang="0">
                  <a:pos x="0" y="38"/>
                </a:cxn>
                <a:cxn ang="0">
                  <a:pos x="2" y="46"/>
                </a:cxn>
                <a:cxn ang="0">
                  <a:pos x="8" y="53"/>
                </a:cxn>
                <a:cxn ang="0">
                  <a:pos x="10" y="55"/>
                </a:cxn>
                <a:cxn ang="0">
                  <a:pos x="16" y="59"/>
                </a:cxn>
                <a:cxn ang="0">
                  <a:pos x="21" y="61"/>
                </a:cxn>
                <a:cxn ang="0">
                  <a:pos x="27" y="65"/>
                </a:cxn>
                <a:cxn ang="0">
                  <a:pos x="33" y="66"/>
                </a:cxn>
                <a:cxn ang="0">
                  <a:pos x="40" y="70"/>
                </a:cxn>
                <a:cxn ang="0">
                  <a:pos x="48" y="72"/>
                </a:cxn>
                <a:cxn ang="0">
                  <a:pos x="57" y="74"/>
                </a:cxn>
                <a:cxn ang="0">
                  <a:pos x="65" y="74"/>
                </a:cxn>
                <a:cxn ang="0">
                  <a:pos x="73" y="74"/>
                </a:cxn>
                <a:cxn ang="0">
                  <a:pos x="78" y="74"/>
                </a:cxn>
                <a:cxn ang="0">
                  <a:pos x="82" y="76"/>
                </a:cxn>
                <a:cxn ang="0">
                  <a:pos x="88" y="76"/>
                </a:cxn>
                <a:cxn ang="0">
                  <a:pos x="94" y="76"/>
                </a:cxn>
                <a:cxn ang="0">
                  <a:pos x="94" y="76"/>
                </a:cxn>
              </a:cxnLst>
              <a:rect l="0" t="0" r="r" b="b"/>
              <a:pathLst>
                <a:path w="187" h="76">
                  <a:moveTo>
                    <a:pt x="94" y="76"/>
                  </a:moveTo>
                  <a:lnTo>
                    <a:pt x="101" y="76"/>
                  </a:lnTo>
                  <a:lnTo>
                    <a:pt x="111" y="74"/>
                  </a:lnTo>
                  <a:lnTo>
                    <a:pt x="118" y="74"/>
                  </a:lnTo>
                  <a:lnTo>
                    <a:pt x="128" y="74"/>
                  </a:lnTo>
                  <a:lnTo>
                    <a:pt x="135" y="72"/>
                  </a:lnTo>
                  <a:lnTo>
                    <a:pt x="143" y="70"/>
                  </a:lnTo>
                  <a:lnTo>
                    <a:pt x="151" y="66"/>
                  </a:lnTo>
                  <a:lnTo>
                    <a:pt x="158" y="65"/>
                  </a:lnTo>
                  <a:lnTo>
                    <a:pt x="164" y="61"/>
                  </a:lnTo>
                  <a:lnTo>
                    <a:pt x="170" y="59"/>
                  </a:lnTo>
                  <a:lnTo>
                    <a:pt x="173" y="55"/>
                  </a:lnTo>
                  <a:lnTo>
                    <a:pt x="177" y="53"/>
                  </a:lnTo>
                  <a:lnTo>
                    <a:pt x="183" y="46"/>
                  </a:lnTo>
                  <a:lnTo>
                    <a:pt x="187" y="38"/>
                  </a:lnTo>
                  <a:lnTo>
                    <a:pt x="183" y="30"/>
                  </a:lnTo>
                  <a:lnTo>
                    <a:pt x="177" y="23"/>
                  </a:lnTo>
                  <a:lnTo>
                    <a:pt x="173" y="19"/>
                  </a:lnTo>
                  <a:lnTo>
                    <a:pt x="170" y="17"/>
                  </a:lnTo>
                  <a:lnTo>
                    <a:pt x="164" y="13"/>
                  </a:lnTo>
                  <a:lnTo>
                    <a:pt x="158" y="11"/>
                  </a:lnTo>
                  <a:lnTo>
                    <a:pt x="151" y="8"/>
                  </a:lnTo>
                  <a:lnTo>
                    <a:pt x="143" y="6"/>
                  </a:lnTo>
                  <a:lnTo>
                    <a:pt x="135" y="4"/>
                  </a:lnTo>
                  <a:lnTo>
                    <a:pt x="128" y="4"/>
                  </a:lnTo>
                  <a:lnTo>
                    <a:pt x="118" y="2"/>
                  </a:lnTo>
                  <a:lnTo>
                    <a:pt x="111" y="0"/>
                  </a:lnTo>
                  <a:lnTo>
                    <a:pt x="101" y="0"/>
                  </a:lnTo>
                  <a:lnTo>
                    <a:pt x="94" y="0"/>
                  </a:lnTo>
                  <a:lnTo>
                    <a:pt x="88" y="0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73" y="0"/>
                  </a:lnTo>
                  <a:lnTo>
                    <a:pt x="65" y="2"/>
                  </a:lnTo>
                  <a:lnTo>
                    <a:pt x="57" y="4"/>
                  </a:lnTo>
                  <a:lnTo>
                    <a:pt x="48" y="4"/>
                  </a:lnTo>
                  <a:lnTo>
                    <a:pt x="40" y="6"/>
                  </a:lnTo>
                  <a:lnTo>
                    <a:pt x="33" y="8"/>
                  </a:lnTo>
                  <a:lnTo>
                    <a:pt x="27" y="11"/>
                  </a:lnTo>
                  <a:lnTo>
                    <a:pt x="21" y="13"/>
                  </a:lnTo>
                  <a:lnTo>
                    <a:pt x="16" y="17"/>
                  </a:lnTo>
                  <a:lnTo>
                    <a:pt x="10" y="19"/>
                  </a:lnTo>
                  <a:lnTo>
                    <a:pt x="8" y="23"/>
                  </a:lnTo>
                  <a:lnTo>
                    <a:pt x="2" y="30"/>
                  </a:lnTo>
                  <a:lnTo>
                    <a:pt x="0" y="38"/>
                  </a:lnTo>
                  <a:lnTo>
                    <a:pt x="2" y="46"/>
                  </a:lnTo>
                  <a:lnTo>
                    <a:pt x="8" y="53"/>
                  </a:lnTo>
                  <a:lnTo>
                    <a:pt x="10" y="55"/>
                  </a:lnTo>
                  <a:lnTo>
                    <a:pt x="16" y="59"/>
                  </a:lnTo>
                  <a:lnTo>
                    <a:pt x="21" y="61"/>
                  </a:lnTo>
                  <a:lnTo>
                    <a:pt x="27" y="65"/>
                  </a:lnTo>
                  <a:lnTo>
                    <a:pt x="33" y="66"/>
                  </a:lnTo>
                  <a:lnTo>
                    <a:pt x="40" y="70"/>
                  </a:lnTo>
                  <a:lnTo>
                    <a:pt x="48" y="72"/>
                  </a:lnTo>
                  <a:lnTo>
                    <a:pt x="57" y="74"/>
                  </a:lnTo>
                  <a:lnTo>
                    <a:pt x="65" y="74"/>
                  </a:lnTo>
                  <a:lnTo>
                    <a:pt x="73" y="74"/>
                  </a:lnTo>
                  <a:lnTo>
                    <a:pt x="78" y="74"/>
                  </a:lnTo>
                  <a:lnTo>
                    <a:pt x="82" y="76"/>
                  </a:lnTo>
                  <a:lnTo>
                    <a:pt x="88" y="76"/>
                  </a:lnTo>
                  <a:lnTo>
                    <a:pt x="94" y="76"/>
                  </a:lnTo>
                  <a:lnTo>
                    <a:pt x="94" y="76"/>
                  </a:lnTo>
                  <a:close/>
                </a:path>
              </a:pathLst>
            </a:custGeom>
            <a:solidFill>
              <a:srgbClr val="CC80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63" name="Freeform 19"/>
            <p:cNvSpPr>
              <a:spLocks/>
            </p:cNvSpPr>
            <p:nvPr/>
          </p:nvSpPr>
          <p:spPr bwMode="auto">
            <a:xfrm>
              <a:off x="2809" y="2108"/>
              <a:ext cx="57" cy="24"/>
            </a:xfrm>
            <a:custGeom>
              <a:avLst/>
              <a:gdLst/>
              <a:ahLst/>
              <a:cxnLst>
                <a:cxn ang="0">
                  <a:pos x="59" y="50"/>
                </a:cxn>
                <a:cxn ang="0">
                  <a:pos x="63" y="48"/>
                </a:cxn>
                <a:cxn ang="0">
                  <a:pos x="69" y="48"/>
                </a:cxn>
                <a:cxn ang="0">
                  <a:pos x="75" y="48"/>
                </a:cxn>
                <a:cxn ang="0">
                  <a:pos x="80" y="46"/>
                </a:cxn>
                <a:cxn ang="0">
                  <a:pos x="84" y="44"/>
                </a:cxn>
                <a:cxn ang="0">
                  <a:pos x="90" y="44"/>
                </a:cxn>
                <a:cxn ang="0">
                  <a:pos x="94" y="42"/>
                </a:cxn>
                <a:cxn ang="0">
                  <a:pos x="99" y="42"/>
                </a:cxn>
                <a:cxn ang="0">
                  <a:pos x="105" y="38"/>
                </a:cxn>
                <a:cxn ang="0">
                  <a:pos x="111" y="35"/>
                </a:cxn>
                <a:cxn ang="0">
                  <a:pos x="114" y="29"/>
                </a:cxn>
                <a:cxn ang="0">
                  <a:pos x="114" y="23"/>
                </a:cxn>
                <a:cxn ang="0">
                  <a:pos x="114" y="19"/>
                </a:cxn>
                <a:cxn ang="0">
                  <a:pos x="111" y="14"/>
                </a:cxn>
                <a:cxn ang="0">
                  <a:pos x="105" y="10"/>
                </a:cxn>
                <a:cxn ang="0">
                  <a:pos x="99" y="8"/>
                </a:cxn>
                <a:cxn ang="0">
                  <a:pos x="94" y="6"/>
                </a:cxn>
                <a:cxn ang="0">
                  <a:pos x="90" y="4"/>
                </a:cxn>
                <a:cxn ang="0">
                  <a:pos x="84" y="2"/>
                </a:cxn>
                <a:cxn ang="0">
                  <a:pos x="80" y="2"/>
                </a:cxn>
                <a:cxn ang="0">
                  <a:pos x="75" y="0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9" y="0"/>
                </a:cxn>
                <a:cxn ang="0">
                  <a:pos x="52" y="0"/>
                </a:cxn>
                <a:cxn ang="0">
                  <a:pos x="46" y="0"/>
                </a:cxn>
                <a:cxn ang="0">
                  <a:pos x="40" y="0"/>
                </a:cxn>
                <a:cxn ang="0">
                  <a:pos x="37" y="2"/>
                </a:cxn>
                <a:cxn ang="0">
                  <a:pos x="25" y="4"/>
                </a:cxn>
                <a:cxn ang="0">
                  <a:pos x="18" y="8"/>
                </a:cxn>
                <a:cxn ang="0">
                  <a:pos x="10" y="10"/>
                </a:cxn>
                <a:cxn ang="0">
                  <a:pos x="6" y="14"/>
                </a:cxn>
                <a:cxn ang="0">
                  <a:pos x="2" y="19"/>
                </a:cxn>
                <a:cxn ang="0">
                  <a:pos x="0" y="23"/>
                </a:cxn>
                <a:cxn ang="0">
                  <a:pos x="2" y="29"/>
                </a:cxn>
                <a:cxn ang="0">
                  <a:pos x="6" y="35"/>
                </a:cxn>
                <a:cxn ang="0">
                  <a:pos x="10" y="38"/>
                </a:cxn>
                <a:cxn ang="0">
                  <a:pos x="18" y="42"/>
                </a:cxn>
                <a:cxn ang="0">
                  <a:pos x="25" y="44"/>
                </a:cxn>
                <a:cxn ang="0">
                  <a:pos x="37" y="46"/>
                </a:cxn>
                <a:cxn ang="0">
                  <a:pos x="40" y="48"/>
                </a:cxn>
                <a:cxn ang="0">
                  <a:pos x="46" y="48"/>
                </a:cxn>
                <a:cxn ang="0">
                  <a:pos x="52" y="48"/>
                </a:cxn>
                <a:cxn ang="0">
                  <a:pos x="59" y="50"/>
                </a:cxn>
                <a:cxn ang="0">
                  <a:pos x="59" y="50"/>
                </a:cxn>
              </a:cxnLst>
              <a:rect l="0" t="0" r="r" b="b"/>
              <a:pathLst>
                <a:path w="114" h="50">
                  <a:moveTo>
                    <a:pt x="59" y="50"/>
                  </a:moveTo>
                  <a:lnTo>
                    <a:pt x="63" y="48"/>
                  </a:lnTo>
                  <a:lnTo>
                    <a:pt x="69" y="48"/>
                  </a:lnTo>
                  <a:lnTo>
                    <a:pt x="75" y="48"/>
                  </a:lnTo>
                  <a:lnTo>
                    <a:pt x="80" y="46"/>
                  </a:lnTo>
                  <a:lnTo>
                    <a:pt x="84" y="44"/>
                  </a:lnTo>
                  <a:lnTo>
                    <a:pt x="90" y="44"/>
                  </a:lnTo>
                  <a:lnTo>
                    <a:pt x="94" y="42"/>
                  </a:lnTo>
                  <a:lnTo>
                    <a:pt x="99" y="42"/>
                  </a:lnTo>
                  <a:lnTo>
                    <a:pt x="105" y="38"/>
                  </a:lnTo>
                  <a:lnTo>
                    <a:pt x="111" y="35"/>
                  </a:lnTo>
                  <a:lnTo>
                    <a:pt x="114" y="29"/>
                  </a:lnTo>
                  <a:lnTo>
                    <a:pt x="114" y="23"/>
                  </a:lnTo>
                  <a:lnTo>
                    <a:pt x="114" y="19"/>
                  </a:lnTo>
                  <a:lnTo>
                    <a:pt x="111" y="14"/>
                  </a:lnTo>
                  <a:lnTo>
                    <a:pt x="105" y="10"/>
                  </a:lnTo>
                  <a:lnTo>
                    <a:pt x="99" y="8"/>
                  </a:lnTo>
                  <a:lnTo>
                    <a:pt x="94" y="6"/>
                  </a:lnTo>
                  <a:lnTo>
                    <a:pt x="90" y="4"/>
                  </a:lnTo>
                  <a:lnTo>
                    <a:pt x="84" y="2"/>
                  </a:lnTo>
                  <a:lnTo>
                    <a:pt x="80" y="2"/>
                  </a:lnTo>
                  <a:lnTo>
                    <a:pt x="75" y="0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2" y="0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7" y="2"/>
                  </a:lnTo>
                  <a:lnTo>
                    <a:pt x="25" y="4"/>
                  </a:lnTo>
                  <a:lnTo>
                    <a:pt x="18" y="8"/>
                  </a:lnTo>
                  <a:lnTo>
                    <a:pt x="10" y="10"/>
                  </a:lnTo>
                  <a:lnTo>
                    <a:pt x="6" y="14"/>
                  </a:lnTo>
                  <a:lnTo>
                    <a:pt x="2" y="19"/>
                  </a:lnTo>
                  <a:lnTo>
                    <a:pt x="0" y="23"/>
                  </a:lnTo>
                  <a:lnTo>
                    <a:pt x="2" y="29"/>
                  </a:lnTo>
                  <a:lnTo>
                    <a:pt x="6" y="35"/>
                  </a:lnTo>
                  <a:lnTo>
                    <a:pt x="10" y="38"/>
                  </a:lnTo>
                  <a:lnTo>
                    <a:pt x="18" y="42"/>
                  </a:lnTo>
                  <a:lnTo>
                    <a:pt x="25" y="44"/>
                  </a:lnTo>
                  <a:lnTo>
                    <a:pt x="37" y="46"/>
                  </a:lnTo>
                  <a:lnTo>
                    <a:pt x="40" y="48"/>
                  </a:lnTo>
                  <a:lnTo>
                    <a:pt x="46" y="48"/>
                  </a:lnTo>
                  <a:lnTo>
                    <a:pt x="52" y="48"/>
                  </a:lnTo>
                  <a:lnTo>
                    <a:pt x="59" y="50"/>
                  </a:lnTo>
                  <a:lnTo>
                    <a:pt x="59" y="50"/>
                  </a:lnTo>
                  <a:close/>
                </a:path>
              </a:pathLst>
            </a:custGeom>
            <a:solidFill>
              <a:srgbClr val="CC80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64" name="Freeform 20"/>
            <p:cNvSpPr>
              <a:spLocks/>
            </p:cNvSpPr>
            <p:nvPr/>
          </p:nvSpPr>
          <p:spPr bwMode="auto">
            <a:xfrm>
              <a:off x="2493" y="2375"/>
              <a:ext cx="224" cy="135"/>
            </a:xfrm>
            <a:custGeom>
              <a:avLst/>
              <a:gdLst/>
              <a:ahLst/>
              <a:cxnLst>
                <a:cxn ang="0">
                  <a:pos x="2" y="116"/>
                </a:cxn>
                <a:cxn ang="0">
                  <a:pos x="447" y="268"/>
                </a:cxn>
                <a:cxn ang="0">
                  <a:pos x="441" y="262"/>
                </a:cxn>
                <a:cxn ang="0">
                  <a:pos x="432" y="251"/>
                </a:cxn>
                <a:cxn ang="0">
                  <a:pos x="415" y="235"/>
                </a:cxn>
                <a:cxn ang="0">
                  <a:pos x="400" y="222"/>
                </a:cxn>
                <a:cxn ang="0">
                  <a:pos x="388" y="211"/>
                </a:cxn>
                <a:cxn ang="0">
                  <a:pos x="375" y="199"/>
                </a:cxn>
                <a:cxn ang="0">
                  <a:pos x="362" y="188"/>
                </a:cxn>
                <a:cxn ang="0">
                  <a:pos x="346" y="176"/>
                </a:cxn>
                <a:cxn ang="0">
                  <a:pos x="329" y="165"/>
                </a:cxn>
                <a:cxn ang="0">
                  <a:pos x="312" y="152"/>
                </a:cxn>
                <a:cxn ang="0">
                  <a:pos x="297" y="144"/>
                </a:cxn>
                <a:cxn ang="0">
                  <a:pos x="287" y="136"/>
                </a:cxn>
                <a:cxn ang="0">
                  <a:pos x="278" y="131"/>
                </a:cxn>
                <a:cxn ang="0">
                  <a:pos x="267" y="123"/>
                </a:cxn>
                <a:cxn ang="0">
                  <a:pos x="255" y="117"/>
                </a:cxn>
                <a:cxn ang="0">
                  <a:pos x="244" y="110"/>
                </a:cxn>
                <a:cxn ang="0">
                  <a:pos x="232" y="104"/>
                </a:cxn>
                <a:cxn ang="0">
                  <a:pos x="219" y="98"/>
                </a:cxn>
                <a:cxn ang="0">
                  <a:pos x="208" y="93"/>
                </a:cxn>
                <a:cxn ang="0">
                  <a:pos x="196" y="87"/>
                </a:cxn>
                <a:cxn ang="0">
                  <a:pos x="185" y="79"/>
                </a:cxn>
                <a:cxn ang="0">
                  <a:pos x="173" y="74"/>
                </a:cxn>
                <a:cxn ang="0">
                  <a:pos x="162" y="68"/>
                </a:cxn>
                <a:cxn ang="0">
                  <a:pos x="149" y="64"/>
                </a:cxn>
                <a:cxn ang="0">
                  <a:pos x="137" y="59"/>
                </a:cxn>
                <a:cxn ang="0">
                  <a:pos x="126" y="53"/>
                </a:cxn>
                <a:cxn ang="0">
                  <a:pos x="116" y="47"/>
                </a:cxn>
                <a:cxn ang="0">
                  <a:pos x="105" y="43"/>
                </a:cxn>
                <a:cxn ang="0">
                  <a:pos x="94" y="40"/>
                </a:cxn>
                <a:cxn ang="0">
                  <a:pos x="84" y="34"/>
                </a:cxn>
                <a:cxn ang="0">
                  <a:pos x="69" y="26"/>
                </a:cxn>
                <a:cxn ang="0">
                  <a:pos x="52" y="19"/>
                </a:cxn>
                <a:cxn ang="0">
                  <a:pos x="35" y="13"/>
                </a:cxn>
                <a:cxn ang="0">
                  <a:pos x="21" y="7"/>
                </a:cxn>
                <a:cxn ang="0">
                  <a:pos x="10" y="3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449" h="270">
                  <a:moveTo>
                    <a:pt x="0" y="0"/>
                  </a:moveTo>
                  <a:lnTo>
                    <a:pt x="2" y="116"/>
                  </a:lnTo>
                  <a:lnTo>
                    <a:pt x="449" y="270"/>
                  </a:lnTo>
                  <a:lnTo>
                    <a:pt x="447" y="268"/>
                  </a:lnTo>
                  <a:lnTo>
                    <a:pt x="445" y="266"/>
                  </a:lnTo>
                  <a:lnTo>
                    <a:pt x="441" y="262"/>
                  </a:lnTo>
                  <a:lnTo>
                    <a:pt x="438" y="256"/>
                  </a:lnTo>
                  <a:lnTo>
                    <a:pt x="432" y="251"/>
                  </a:lnTo>
                  <a:lnTo>
                    <a:pt x="424" y="243"/>
                  </a:lnTo>
                  <a:lnTo>
                    <a:pt x="415" y="235"/>
                  </a:lnTo>
                  <a:lnTo>
                    <a:pt x="407" y="226"/>
                  </a:lnTo>
                  <a:lnTo>
                    <a:pt x="400" y="222"/>
                  </a:lnTo>
                  <a:lnTo>
                    <a:pt x="396" y="216"/>
                  </a:lnTo>
                  <a:lnTo>
                    <a:pt x="388" y="211"/>
                  </a:lnTo>
                  <a:lnTo>
                    <a:pt x="382" y="207"/>
                  </a:lnTo>
                  <a:lnTo>
                    <a:pt x="375" y="199"/>
                  </a:lnTo>
                  <a:lnTo>
                    <a:pt x="369" y="195"/>
                  </a:lnTo>
                  <a:lnTo>
                    <a:pt x="362" y="188"/>
                  </a:lnTo>
                  <a:lnTo>
                    <a:pt x="356" y="184"/>
                  </a:lnTo>
                  <a:lnTo>
                    <a:pt x="346" y="176"/>
                  </a:lnTo>
                  <a:lnTo>
                    <a:pt x="339" y="171"/>
                  </a:lnTo>
                  <a:lnTo>
                    <a:pt x="329" y="165"/>
                  </a:lnTo>
                  <a:lnTo>
                    <a:pt x="322" y="159"/>
                  </a:lnTo>
                  <a:lnTo>
                    <a:pt x="312" y="152"/>
                  </a:lnTo>
                  <a:lnTo>
                    <a:pt x="303" y="146"/>
                  </a:lnTo>
                  <a:lnTo>
                    <a:pt x="297" y="144"/>
                  </a:lnTo>
                  <a:lnTo>
                    <a:pt x="293" y="140"/>
                  </a:lnTo>
                  <a:lnTo>
                    <a:pt x="287" y="136"/>
                  </a:lnTo>
                  <a:lnTo>
                    <a:pt x="284" y="135"/>
                  </a:lnTo>
                  <a:lnTo>
                    <a:pt x="278" y="131"/>
                  </a:lnTo>
                  <a:lnTo>
                    <a:pt x="272" y="127"/>
                  </a:lnTo>
                  <a:lnTo>
                    <a:pt x="267" y="123"/>
                  </a:lnTo>
                  <a:lnTo>
                    <a:pt x="261" y="121"/>
                  </a:lnTo>
                  <a:lnTo>
                    <a:pt x="255" y="117"/>
                  </a:lnTo>
                  <a:lnTo>
                    <a:pt x="249" y="114"/>
                  </a:lnTo>
                  <a:lnTo>
                    <a:pt x="244" y="110"/>
                  </a:lnTo>
                  <a:lnTo>
                    <a:pt x="238" y="108"/>
                  </a:lnTo>
                  <a:lnTo>
                    <a:pt x="232" y="104"/>
                  </a:lnTo>
                  <a:lnTo>
                    <a:pt x="227" y="102"/>
                  </a:lnTo>
                  <a:lnTo>
                    <a:pt x="219" y="98"/>
                  </a:lnTo>
                  <a:lnTo>
                    <a:pt x="215" y="95"/>
                  </a:lnTo>
                  <a:lnTo>
                    <a:pt x="208" y="93"/>
                  </a:lnTo>
                  <a:lnTo>
                    <a:pt x="204" y="89"/>
                  </a:lnTo>
                  <a:lnTo>
                    <a:pt x="196" y="87"/>
                  </a:lnTo>
                  <a:lnTo>
                    <a:pt x="192" y="83"/>
                  </a:lnTo>
                  <a:lnTo>
                    <a:pt x="185" y="79"/>
                  </a:lnTo>
                  <a:lnTo>
                    <a:pt x="179" y="78"/>
                  </a:lnTo>
                  <a:lnTo>
                    <a:pt x="173" y="74"/>
                  </a:lnTo>
                  <a:lnTo>
                    <a:pt x="168" y="72"/>
                  </a:lnTo>
                  <a:lnTo>
                    <a:pt x="162" y="68"/>
                  </a:lnTo>
                  <a:lnTo>
                    <a:pt x="154" y="66"/>
                  </a:lnTo>
                  <a:lnTo>
                    <a:pt x="149" y="64"/>
                  </a:lnTo>
                  <a:lnTo>
                    <a:pt x="143" y="60"/>
                  </a:lnTo>
                  <a:lnTo>
                    <a:pt x="137" y="59"/>
                  </a:lnTo>
                  <a:lnTo>
                    <a:pt x="132" y="55"/>
                  </a:lnTo>
                  <a:lnTo>
                    <a:pt x="126" y="53"/>
                  </a:lnTo>
                  <a:lnTo>
                    <a:pt x="120" y="51"/>
                  </a:lnTo>
                  <a:lnTo>
                    <a:pt x="116" y="47"/>
                  </a:lnTo>
                  <a:lnTo>
                    <a:pt x="111" y="45"/>
                  </a:lnTo>
                  <a:lnTo>
                    <a:pt x="105" y="43"/>
                  </a:lnTo>
                  <a:lnTo>
                    <a:pt x="99" y="41"/>
                  </a:lnTo>
                  <a:lnTo>
                    <a:pt x="94" y="40"/>
                  </a:lnTo>
                  <a:lnTo>
                    <a:pt x="90" y="36"/>
                  </a:lnTo>
                  <a:lnTo>
                    <a:pt x="84" y="34"/>
                  </a:lnTo>
                  <a:lnTo>
                    <a:pt x="78" y="30"/>
                  </a:lnTo>
                  <a:lnTo>
                    <a:pt x="69" y="26"/>
                  </a:lnTo>
                  <a:lnTo>
                    <a:pt x="59" y="22"/>
                  </a:lnTo>
                  <a:lnTo>
                    <a:pt x="52" y="19"/>
                  </a:lnTo>
                  <a:lnTo>
                    <a:pt x="42" y="15"/>
                  </a:lnTo>
                  <a:lnTo>
                    <a:pt x="35" y="13"/>
                  </a:lnTo>
                  <a:lnTo>
                    <a:pt x="29" y="11"/>
                  </a:lnTo>
                  <a:lnTo>
                    <a:pt x="21" y="7"/>
                  </a:lnTo>
                  <a:lnTo>
                    <a:pt x="16" y="5"/>
                  </a:lnTo>
                  <a:lnTo>
                    <a:pt x="10" y="3"/>
                  </a:lnTo>
                  <a:lnTo>
                    <a:pt x="8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66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65" name="Freeform 21"/>
            <p:cNvSpPr>
              <a:spLocks/>
            </p:cNvSpPr>
            <p:nvPr/>
          </p:nvSpPr>
          <p:spPr bwMode="auto">
            <a:xfrm>
              <a:off x="2863" y="2210"/>
              <a:ext cx="99" cy="64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5" y="125"/>
                </a:cxn>
                <a:cxn ang="0">
                  <a:pos x="11" y="125"/>
                </a:cxn>
                <a:cxn ang="0">
                  <a:pos x="17" y="125"/>
                </a:cxn>
                <a:cxn ang="0">
                  <a:pos x="24" y="127"/>
                </a:cxn>
                <a:cxn ang="0">
                  <a:pos x="30" y="125"/>
                </a:cxn>
                <a:cxn ang="0">
                  <a:pos x="38" y="125"/>
                </a:cxn>
                <a:cxn ang="0">
                  <a:pos x="45" y="125"/>
                </a:cxn>
                <a:cxn ang="0">
                  <a:pos x="53" y="125"/>
                </a:cxn>
                <a:cxn ang="0">
                  <a:pos x="61" y="123"/>
                </a:cxn>
                <a:cxn ang="0">
                  <a:pos x="70" y="123"/>
                </a:cxn>
                <a:cxn ang="0">
                  <a:pos x="78" y="121"/>
                </a:cxn>
                <a:cxn ang="0">
                  <a:pos x="85" y="121"/>
                </a:cxn>
                <a:cxn ang="0">
                  <a:pos x="95" y="120"/>
                </a:cxn>
                <a:cxn ang="0">
                  <a:pos x="102" y="120"/>
                </a:cxn>
                <a:cxn ang="0">
                  <a:pos x="110" y="118"/>
                </a:cxn>
                <a:cxn ang="0">
                  <a:pos x="120" y="118"/>
                </a:cxn>
                <a:cxn ang="0">
                  <a:pos x="125" y="114"/>
                </a:cxn>
                <a:cxn ang="0">
                  <a:pos x="135" y="112"/>
                </a:cxn>
                <a:cxn ang="0">
                  <a:pos x="140" y="110"/>
                </a:cxn>
                <a:cxn ang="0">
                  <a:pos x="148" y="108"/>
                </a:cxn>
                <a:cxn ang="0">
                  <a:pos x="156" y="106"/>
                </a:cxn>
                <a:cxn ang="0">
                  <a:pos x="161" y="104"/>
                </a:cxn>
                <a:cxn ang="0">
                  <a:pos x="167" y="101"/>
                </a:cxn>
                <a:cxn ang="0">
                  <a:pos x="173" y="99"/>
                </a:cxn>
                <a:cxn ang="0">
                  <a:pos x="178" y="95"/>
                </a:cxn>
                <a:cxn ang="0">
                  <a:pos x="182" y="91"/>
                </a:cxn>
                <a:cxn ang="0">
                  <a:pos x="186" y="87"/>
                </a:cxn>
                <a:cxn ang="0">
                  <a:pos x="190" y="85"/>
                </a:cxn>
                <a:cxn ang="0">
                  <a:pos x="196" y="78"/>
                </a:cxn>
                <a:cxn ang="0">
                  <a:pos x="197" y="70"/>
                </a:cxn>
                <a:cxn ang="0">
                  <a:pos x="196" y="62"/>
                </a:cxn>
                <a:cxn ang="0">
                  <a:pos x="192" y="53"/>
                </a:cxn>
                <a:cxn ang="0">
                  <a:pos x="188" y="47"/>
                </a:cxn>
                <a:cxn ang="0">
                  <a:pos x="180" y="42"/>
                </a:cxn>
                <a:cxn ang="0">
                  <a:pos x="173" y="34"/>
                </a:cxn>
                <a:cxn ang="0">
                  <a:pos x="165" y="28"/>
                </a:cxn>
                <a:cxn ang="0">
                  <a:pos x="156" y="23"/>
                </a:cxn>
                <a:cxn ang="0">
                  <a:pos x="146" y="19"/>
                </a:cxn>
                <a:cxn ang="0">
                  <a:pos x="140" y="15"/>
                </a:cxn>
                <a:cxn ang="0">
                  <a:pos x="135" y="13"/>
                </a:cxn>
                <a:cxn ang="0">
                  <a:pos x="131" y="11"/>
                </a:cxn>
                <a:cxn ang="0">
                  <a:pos x="127" y="9"/>
                </a:cxn>
                <a:cxn ang="0">
                  <a:pos x="118" y="5"/>
                </a:cxn>
                <a:cxn ang="0">
                  <a:pos x="110" y="4"/>
                </a:cxn>
                <a:cxn ang="0">
                  <a:pos x="104" y="2"/>
                </a:cxn>
                <a:cxn ang="0">
                  <a:pos x="99" y="2"/>
                </a:cxn>
                <a:cxn ang="0">
                  <a:pos x="95" y="0"/>
                </a:cxn>
                <a:cxn ang="0">
                  <a:pos x="5" y="55"/>
                </a:cxn>
                <a:cxn ang="0">
                  <a:pos x="0" y="125"/>
                </a:cxn>
                <a:cxn ang="0">
                  <a:pos x="0" y="125"/>
                </a:cxn>
              </a:cxnLst>
              <a:rect l="0" t="0" r="r" b="b"/>
              <a:pathLst>
                <a:path w="197" h="127">
                  <a:moveTo>
                    <a:pt x="0" y="125"/>
                  </a:moveTo>
                  <a:lnTo>
                    <a:pt x="5" y="125"/>
                  </a:lnTo>
                  <a:lnTo>
                    <a:pt x="11" y="125"/>
                  </a:lnTo>
                  <a:lnTo>
                    <a:pt x="17" y="125"/>
                  </a:lnTo>
                  <a:lnTo>
                    <a:pt x="24" y="127"/>
                  </a:lnTo>
                  <a:lnTo>
                    <a:pt x="30" y="125"/>
                  </a:lnTo>
                  <a:lnTo>
                    <a:pt x="38" y="125"/>
                  </a:lnTo>
                  <a:lnTo>
                    <a:pt x="45" y="125"/>
                  </a:lnTo>
                  <a:lnTo>
                    <a:pt x="53" y="125"/>
                  </a:lnTo>
                  <a:lnTo>
                    <a:pt x="61" y="123"/>
                  </a:lnTo>
                  <a:lnTo>
                    <a:pt x="70" y="123"/>
                  </a:lnTo>
                  <a:lnTo>
                    <a:pt x="78" y="121"/>
                  </a:lnTo>
                  <a:lnTo>
                    <a:pt x="85" y="121"/>
                  </a:lnTo>
                  <a:lnTo>
                    <a:pt x="95" y="120"/>
                  </a:lnTo>
                  <a:lnTo>
                    <a:pt x="102" y="120"/>
                  </a:lnTo>
                  <a:lnTo>
                    <a:pt x="110" y="118"/>
                  </a:lnTo>
                  <a:lnTo>
                    <a:pt x="120" y="118"/>
                  </a:lnTo>
                  <a:lnTo>
                    <a:pt x="125" y="114"/>
                  </a:lnTo>
                  <a:lnTo>
                    <a:pt x="135" y="112"/>
                  </a:lnTo>
                  <a:lnTo>
                    <a:pt x="140" y="110"/>
                  </a:lnTo>
                  <a:lnTo>
                    <a:pt x="148" y="108"/>
                  </a:lnTo>
                  <a:lnTo>
                    <a:pt x="156" y="106"/>
                  </a:lnTo>
                  <a:lnTo>
                    <a:pt x="161" y="104"/>
                  </a:lnTo>
                  <a:lnTo>
                    <a:pt x="167" y="101"/>
                  </a:lnTo>
                  <a:lnTo>
                    <a:pt x="173" y="99"/>
                  </a:lnTo>
                  <a:lnTo>
                    <a:pt x="178" y="95"/>
                  </a:lnTo>
                  <a:lnTo>
                    <a:pt x="182" y="91"/>
                  </a:lnTo>
                  <a:lnTo>
                    <a:pt x="186" y="87"/>
                  </a:lnTo>
                  <a:lnTo>
                    <a:pt x="190" y="85"/>
                  </a:lnTo>
                  <a:lnTo>
                    <a:pt x="196" y="78"/>
                  </a:lnTo>
                  <a:lnTo>
                    <a:pt x="197" y="70"/>
                  </a:lnTo>
                  <a:lnTo>
                    <a:pt x="196" y="62"/>
                  </a:lnTo>
                  <a:lnTo>
                    <a:pt x="192" y="53"/>
                  </a:lnTo>
                  <a:lnTo>
                    <a:pt x="188" y="47"/>
                  </a:lnTo>
                  <a:lnTo>
                    <a:pt x="180" y="42"/>
                  </a:lnTo>
                  <a:lnTo>
                    <a:pt x="173" y="34"/>
                  </a:lnTo>
                  <a:lnTo>
                    <a:pt x="165" y="28"/>
                  </a:lnTo>
                  <a:lnTo>
                    <a:pt x="156" y="23"/>
                  </a:lnTo>
                  <a:lnTo>
                    <a:pt x="146" y="19"/>
                  </a:lnTo>
                  <a:lnTo>
                    <a:pt x="140" y="15"/>
                  </a:lnTo>
                  <a:lnTo>
                    <a:pt x="135" y="13"/>
                  </a:lnTo>
                  <a:lnTo>
                    <a:pt x="131" y="11"/>
                  </a:lnTo>
                  <a:lnTo>
                    <a:pt x="127" y="9"/>
                  </a:lnTo>
                  <a:lnTo>
                    <a:pt x="118" y="5"/>
                  </a:lnTo>
                  <a:lnTo>
                    <a:pt x="110" y="4"/>
                  </a:lnTo>
                  <a:lnTo>
                    <a:pt x="104" y="2"/>
                  </a:lnTo>
                  <a:lnTo>
                    <a:pt x="99" y="2"/>
                  </a:lnTo>
                  <a:lnTo>
                    <a:pt x="95" y="0"/>
                  </a:lnTo>
                  <a:lnTo>
                    <a:pt x="5" y="55"/>
                  </a:lnTo>
                  <a:lnTo>
                    <a:pt x="0" y="125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AD33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66" name="Freeform 22"/>
            <p:cNvSpPr>
              <a:spLocks/>
            </p:cNvSpPr>
            <p:nvPr/>
          </p:nvSpPr>
          <p:spPr bwMode="auto">
            <a:xfrm>
              <a:off x="2937" y="2119"/>
              <a:ext cx="113" cy="100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0" y="147"/>
                </a:cxn>
                <a:cxn ang="0">
                  <a:pos x="4" y="150"/>
                </a:cxn>
                <a:cxn ang="0">
                  <a:pos x="10" y="152"/>
                </a:cxn>
                <a:cxn ang="0">
                  <a:pos x="17" y="158"/>
                </a:cxn>
                <a:cxn ang="0">
                  <a:pos x="21" y="160"/>
                </a:cxn>
                <a:cxn ang="0">
                  <a:pos x="25" y="164"/>
                </a:cxn>
                <a:cxn ang="0">
                  <a:pos x="30" y="166"/>
                </a:cxn>
                <a:cxn ang="0">
                  <a:pos x="36" y="169"/>
                </a:cxn>
                <a:cxn ang="0">
                  <a:pos x="42" y="171"/>
                </a:cxn>
                <a:cxn ang="0">
                  <a:pos x="48" y="175"/>
                </a:cxn>
                <a:cxn ang="0">
                  <a:pos x="53" y="179"/>
                </a:cxn>
                <a:cxn ang="0">
                  <a:pos x="61" y="183"/>
                </a:cxn>
                <a:cxn ang="0">
                  <a:pos x="67" y="185"/>
                </a:cxn>
                <a:cxn ang="0">
                  <a:pos x="74" y="187"/>
                </a:cxn>
                <a:cxn ang="0">
                  <a:pos x="80" y="188"/>
                </a:cxn>
                <a:cxn ang="0">
                  <a:pos x="87" y="192"/>
                </a:cxn>
                <a:cxn ang="0">
                  <a:pos x="93" y="194"/>
                </a:cxn>
                <a:cxn ang="0">
                  <a:pos x="101" y="196"/>
                </a:cxn>
                <a:cxn ang="0">
                  <a:pos x="106" y="198"/>
                </a:cxn>
                <a:cxn ang="0">
                  <a:pos x="114" y="198"/>
                </a:cxn>
                <a:cxn ang="0">
                  <a:pos x="118" y="198"/>
                </a:cxn>
                <a:cxn ang="0">
                  <a:pos x="125" y="200"/>
                </a:cxn>
                <a:cxn ang="0">
                  <a:pos x="131" y="200"/>
                </a:cxn>
                <a:cxn ang="0">
                  <a:pos x="137" y="200"/>
                </a:cxn>
                <a:cxn ang="0">
                  <a:pos x="143" y="198"/>
                </a:cxn>
                <a:cxn ang="0">
                  <a:pos x="148" y="198"/>
                </a:cxn>
                <a:cxn ang="0">
                  <a:pos x="154" y="196"/>
                </a:cxn>
                <a:cxn ang="0">
                  <a:pos x="160" y="194"/>
                </a:cxn>
                <a:cxn ang="0">
                  <a:pos x="164" y="188"/>
                </a:cxn>
                <a:cxn ang="0">
                  <a:pos x="167" y="185"/>
                </a:cxn>
                <a:cxn ang="0">
                  <a:pos x="171" y="181"/>
                </a:cxn>
                <a:cxn ang="0">
                  <a:pos x="177" y="175"/>
                </a:cxn>
                <a:cxn ang="0">
                  <a:pos x="181" y="171"/>
                </a:cxn>
                <a:cxn ang="0">
                  <a:pos x="184" y="166"/>
                </a:cxn>
                <a:cxn ang="0">
                  <a:pos x="188" y="158"/>
                </a:cxn>
                <a:cxn ang="0">
                  <a:pos x="192" y="154"/>
                </a:cxn>
                <a:cxn ang="0">
                  <a:pos x="194" y="147"/>
                </a:cxn>
                <a:cxn ang="0">
                  <a:pos x="198" y="139"/>
                </a:cxn>
                <a:cxn ang="0">
                  <a:pos x="202" y="131"/>
                </a:cxn>
                <a:cxn ang="0">
                  <a:pos x="205" y="126"/>
                </a:cxn>
                <a:cxn ang="0">
                  <a:pos x="207" y="120"/>
                </a:cxn>
                <a:cxn ang="0">
                  <a:pos x="211" y="112"/>
                </a:cxn>
                <a:cxn ang="0">
                  <a:pos x="213" y="105"/>
                </a:cxn>
                <a:cxn ang="0">
                  <a:pos x="217" y="97"/>
                </a:cxn>
                <a:cxn ang="0">
                  <a:pos x="217" y="90"/>
                </a:cxn>
                <a:cxn ang="0">
                  <a:pos x="219" y="82"/>
                </a:cxn>
                <a:cxn ang="0">
                  <a:pos x="221" y="74"/>
                </a:cxn>
                <a:cxn ang="0">
                  <a:pos x="222" y="67"/>
                </a:cxn>
                <a:cxn ang="0">
                  <a:pos x="222" y="59"/>
                </a:cxn>
                <a:cxn ang="0">
                  <a:pos x="224" y="53"/>
                </a:cxn>
                <a:cxn ang="0">
                  <a:pos x="224" y="46"/>
                </a:cxn>
                <a:cxn ang="0">
                  <a:pos x="226" y="40"/>
                </a:cxn>
                <a:cxn ang="0">
                  <a:pos x="224" y="33"/>
                </a:cxn>
                <a:cxn ang="0">
                  <a:pos x="224" y="27"/>
                </a:cxn>
                <a:cxn ang="0">
                  <a:pos x="224" y="21"/>
                </a:cxn>
                <a:cxn ang="0">
                  <a:pos x="224" y="15"/>
                </a:cxn>
                <a:cxn ang="0">
                  <a:pos x="222" y="12"/>
                </a:cxn>
                <a:cxn ang="0">
                  <a:pos x="222" y="6"/>
                </a:cxn>
                <a:cxn ang="0">
                  <a:pos x="221" y="2"/>
                </a:cxn>
                <a:cxn ang="0">
                  <a:pos x="219" y="0"/>
                </a:cxn>
                <a:cxn ang="0">
                  <a:pos x="0" y="147"/>
                </a:cxn>
                <a:cxn ang="0">
                  <a:pos x="0" y="147"/>
                </a:cxn>
              </a:cxnLst>
              <a:rect l="0" t="0" r="r" b="b"/>
              <a:pathLst>
                <a:path w="226" h="200">
                  <a:moveTo>
                    <a:pt x="0" y="147"/>
                  </a:moveTo>
                  <a:lnTo>
                    <a:pt x="0" y="147"/>
                  </a:lnTo>
                  <a:lnTo>
                    <a:pt x="4" y="150"/>
                  </a:lnTo>
                  <a:lnTo>
                    <a:pt x="10" y="152"/>
                  </a:lnTo>
                  <a:lnTo>
                    <a:pt x="17" y="158"/>
                  </a:lnTo>
                  <a:lnTo>
                    <a:pt x="21" y="160"/>
                  </a:lnTo>
                  <a:lnTo>
                    <a:pt x="25" y="164"/>
                  </a:lnTo>
                  <a:lnTo>
                    <a:pt x="30" y="166"/>
                  </a:lnTo>
                  <a:lnTo>
                    <a:pt x="36" y="169"/>
                  </a:lnTo>
                  <a:lnTo>
                    <a:pt x="42" y="171"/>
                  </a:lnTo>
                  <a:lnTo>
                    <a:pt x="48" y="175"/>
                  </a:lnTo>
                  <a:lnTo>
                    <a:pt x="53" y="179"/>
                  </a:lnTo>
                  <a:lnTo>
                    <a:pt x="61" y="183"/>
                  </a:lnTo>
                  <a:lnTo>
                    <a:pt x="67" y="185"/>
                  </a:lnTo>
                  <a:lnTo>
                    <a:pt x="74" y="187"/>
                  </a:lnTo>
                  <a:lnTo>
                    <a:pt x="80" y="188"/>
                  </a:lnTo>
                  <a:lnTo>
                    <a:pt x="87" y="192"/>
                  </a:lnTo>
                  <a:lnTo>
                    <a:pt x="93" y="194"/>
                  </a:lnTo>
                  <a:lnTo>
                    <a:pt x="101" y="196"/>
                  </a:lnTo>
                  <a:lnTo>
                    <a:pt x="106" y="198"/>
                  </a:lnTo>
                  <a:lnTo>
                    <a:pt x="114" y="198"/>
                  </a:lnTo>
                  <a:lnTo>
                    <a:pt x="118" y="198"/>
                  </a:lnTo>
                  <a:lnTo>
                    <a:pt x="125" y="200"/>
                  </a:lnTo>
                  <a:lnTo>
                    <a:pt x="131" y="200"/>
                  </a:lnTo>
                  <a:lnTo>
                    <a:pt x="137" y="200"/>
                  </a:lnTo>
                  <a:lnTo>
                    <a:pt x="143" y="198"/>
                  </a:lnTo>
                  <a:lnTo>
                    <a:pt x="148" y="198"/>
                  </a:lnTo>
                  <a:lnTo>
                    <a:pt x="154" y="196"/>
                  </a:lnTo>
                  <a:lnTo>
                    <a:pt x="160" y="194"/>
                  </a:lnTo>
                  <a:lnTo>
                    <a:pt x="164" y="188"/>
                  </a:lnTo>
                  <a:lnTo>
                    <a:pt x="167" y="185"/>
                  </a:lnTo>
                  <a:lnTo>
                    <a:pt x="171" y="181"/>
                  </a:lnTo>
                  <a:lnTo>
                    <a:pt x="177" y="175"/>
                  </a:lnTo>
                  <a:lnTo>
                    <a:pt x="181" y="171"/>
                  </a:lnTo>
                  <a:lnTo>
                    <a:pt x="184" y="166"/>
                  </a:lnTo>
                  <a:lnTo>
                    <a:pt x="188" y="158"/>
                  </a:lnTo>
                  <a:lnTo>
                    <a:pt x="192" y="154"/>
                  </a:lnTo>
                  <a:lnTo>
                    <a:pt x="194" y="147"/>
                  </a:lnTo>
                  <a:lnTo>
                    <a:pt x="198" y="139"/>
                  </a:lnTo>
                  <a:lnTo>
                    <a:pt x="202" y="131"/>
                  </a:lnTo>
                  <a:lnTo>
                    <a:pt x="205" y="126"/>
                  </a:lnTo>
                  <a:lnTo>
                    <a:pt x="207" y="120"/>
                  </a:lnTo>
                  <a:lnTo>
                    <a:pt x="211" y="112"/>
                  </a:lnTo>
                  <a:lnTo>
                    <a:pt x="213" y="105"/>
                  </a:lnTo>
                  <a:lnTo>
                    <a:pt x="217" y="97"/>
                  </a:lnTo>
                  <a:lnTo>
                    <a:pt x="217" y="90"/>
                  </a:lnTo>
                  <a:lnTo>
                    <a:pt x="219" y="82"/>
                  </a:lnTo>
                  <a:lnTo>
                    <a:pt x="221" y="74"/>
                  </a:lnTo>
                  <a:lnTo>
                    <a:pt x="222" y="67"/>
                  </a:lnTo>
                  <a:lnTo>
                    <a:pt x="222" y="59"/>
                  </a:lnTo>
                  <a:lnTo>
                    <a:pt x="224" y="53"/>
                  </a:lnTo>
                  <a:lnTo>
                    <a:pt x="224" y="46"/>
                  </a:lnTo>
                  <a:lnTo>
                    <a:pt x="226" y="40"/>
                  </a:lnTo>
                  <a:lnTo>
                    <a:pt x="224" y="33"/>
                  </a:lnTo>
                  <a:lnTo>
                    <a:pt x="224" y="27"/>
                  </a:lnTo>
                  <a:lnTo>
                    <a:pt x="224" y="21"/>
                  </a:lnTo>
                  <a:lnTo>
                    <a:pt x="224" y="15"/>
                  </a:lnTo>
                  <a:lnTo>
                    <a:pt x="222" y="12"/>
                  </a:lnTo>
                  <a:lnTo>
                    <a:pt x="222" y="6"/>
                  </a:lnTo>
                  <a:lnTo>
                    <a:pt x="221" y="2"/>
                  </a:lnTo>
                  <a:lnTo>
                    <a:pt x="219" y="0"/>
                  </a:lnTo>
                  <a:lnTo>
                    <a:pt x="0" y="147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AD33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67" name="Freeform 23"/>
            <p:cNvSpPr>
              <a:spLocks/>
            </p:cNvSpPr>
            <p:nvPr/>
          </p:nvSpPr>
          <p:spPr bwMode="auto">
            <a:xfrm>
              <a:off x="2631" y="2174"/>
              <a:ext cx="88" cy="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2" y="15"/>
                </a:cxn>
                <a:cxn ang="0">
                  <a:pos x="4" y="20"/>
                </a:cxn>
                <a:cxn ang="0">
                  <a:pos x="8" y="28"/>
                </a:cxn>
                <a:cxn ang="0">
                  <a:pos x="11" y="36"/>
                </a:cxn>
                <a:cxn ang="0">
                  <a:pos x="15" y="43"/>
                </a:cxn>
                <a:cxn ang="0">
                  <a:pos x="21" y="51"/>
                </a:cxn>
                <a:cxn ang="0">
                  <a:pos x="29" y="60"/>
                </a:cxn>
                <a:cxn ang="0">
                  <a:pos x="36" y="68"/>
                </a:cxn>
                <a:cxn ang="0">
                  <a:pos x="40" y="70"/>
                </a:cxn>
                <a:cxn ang="0">
                  <a:pos x="46" y="74"/>
                </a:cxn>
                <a:cxn ang="0">
                  <a:pos x="51" y="77"/>
                </a:cxn>
                <a:cxn ang="0">
                  <a:pos x="57" y="81"/>
                </a:cxn>
                <a:cxn ang="0">
                  <a:pos x="63" y="83"/>
                </a:cxn>
                <a:cxn ang="0">
                  <a:pos x="70" y="87"/>
                </a:cxn>
                <a:cxn ang="0">
                  <a:pos x="78" y="89"/>
                </a:cxn>
                <a:cxn ang="0">
                  <a:pos x="86" y="93"/>
                </a:cxn>
                <a:cxn ang="0">
                  <a:pos x="93" y="95"/>
                </a:cxn>
                <a:cxn ang="0">
                  <a:pos x="99" y="96"/>
                </a:cxn>
                <a:cxn ang="0">
                  <a:pos x="106" y="98"/>
                </a:cxn>
                <a:cxn ang="0">
                  <a:pos x="112" y="100"/>
                </a:cxn>
                <a:cxn ang="0">
                  <a:pos x="118" y="100"/>
                </a:cxn>
                <a:cxn ang="0">
                  <a:pos x="124" y="100"/>
                </a:cxn>
                <a:cxn ang="0">
                  <a:pos x="129" y="100"/>
                </a:cxn>
                <a:cxn ang="0">
                  <a:pos x="135" y="102"/>
                </a:cxn>
                <a:cxn ang="0">
                  <a:pos x="143" y="100"/>
                </a:cxn>
                <a:cxn ang="0">
                  <a:pos x="150" y="100"/>
                </a:cxn>
                <a:cxn ang="0">
                  <a:pos x="156" y="98"/>
                </a:cxn>
                <a:cxn ang="0">
                  <a:pos x="162" y="96"/>
                </a:cxn>
                <a:cxn ang="0">
                  <a:pos x="169" y="91"/>
                </a:cxn>
                <a:cxn ang="0">
                  <a:pos x="173" y="87"/>
                </a:cxn>
                <a:cxn ang="0">
                  <a:pos x="175" y="81"/>
                </a:cxn>
                <a:cxn ang="0">
                  <a:pos x="177" y="8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7" h="102">
                  <a:moveTo>
                    <a:pt x="0" y="0"/>
                  </a:moveTo>
                  <a:lnTo>
                    <a:pt x="0" y="1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15"/>
                  </a:lnTo>
                  <a:lnTo>
                    <a:pt x="4" y="20"/>
                  </a:lnTo>
                  <a:lnTo>
                    <a:pt x="8" y="28"/>
                  </a:lnTo>
                  <a:lnTo>
                    <a:pt x="11" y="36"/>
                  </a:lnTo>
                  <a:lnTo>
                    <a:pt x="15" y="43"/>
                  </a:lnTo>
                  <a:lnTo>
                    <a:pt x="21" y="51"/>
                  </a:lnTo>
                  <a:lnTo>
                    <a:pt x="29" y="60"/>
                  </a:lnTo>
                  <a:lnTo>
                    <a:pt x="36" y="68"/>
                  </a:lnTo>
                  <a:lnTo>
                    <a:pt x="40" y="70"/>
                  </a:lnTo>
                  <a:lnTo>
                    <a:pt x="46" y="74"/>
                  </a:lnTo>
                  <a:lnTo>
                    <a:pt x="51" y="77"/>
                  </a:lnTo>
                  <a:lnTo>
                    <a:pt x="57" y="81"/>
                  </a:lnTo>
                  <a:lnTo>
                    <a:pt x="63" y="83"/>
                  </a:lnTo>
                  <a:lnTo>
                    <a:pt x="70" y="87"/>
                  </a:lnTo>
                  <a:lnTo>
                    <a:pt x="78" y="89"/>
                  </a:lnTo>
                  <a:lnTo>
                    <a:pt x="86" y="93"/>
                  </a:lnTo>
                  <a:lnTo>
                    <a:pt x="93" y="95"/>
                  </a:lnTo>
                  <a:lnTo>
                    <a:pt x="99" y="96"/>
                  </a:lnTo>
                  <a:lnTo>
                    <a:pt x="106" y="98"/>
                  </a:lnTo>
                  <a:lnTo>
                    <a:pt x="112" y="100"/>
                  </a:lnTo>
                  <a:lnTo>
                    <a:pt x="118" y="100"/>
                  </a:lnTo>
                  <a:lnTo>
                    <a:pt x="124" y="100"/>
                  </a:lnTo>
                  <a:lnTo>
                    <a:pt x="129" y="100"/>
                  </a:lnTo>
                  <a:lnTo>
                    <a:pt x="135" y="102"/>
                  </a:lnTo>
                  <a:lnTo>
                    <a:pt x="143" y="100"/>
                  </a:lnTo>
                  <a:lnTo>
                    <a:pt x="150" y="100"/>
                  </a:lnTo>
                  <a:lnTo>
                    <a:pt x="156" y="98"/>
                  </a:lnTo>
                  <a:lnTo>
                    <a:pt x="162" y="96"/>
                  </a:lnTo>
                  <a:lnTo>
                    <a:pt x="169" y="91"/>
                  </a:lnTo>
                  <a:lnTo>
                    <a:pt x="173" y="87"/>
                  </a:lnTo>
                  <a:lnTo>
                    <a:pt x="175" y="81"/>
                  </a:lnTo>
                  <a:lnTo>
                    <a:pt x="177" y="8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33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68" name="Freeform 24"/>
            <p:cNvSpPr>
              <a:spLocks/>
            </p:cNvSpPr>
            <p:nvPr/>
          </p:nvSpPr>
          <p:spPr bwMode="auto">
            <a:xfrm>
              <a:off x="2724" y="2226"/>
              <a:ext cx="106" cy="49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42" y="0"/>
                </a:cxn>
                <a:cxn ang="0">
                  <a:pos x="40" y="2"/>
                </a:cxn>
                <a:cxn ang="0">
                  <a:pos x="36" y="4"/>
                </a:cxn>
                <a:cxn ang="0">
                  <a:pos x="31" y="8"/>
                </a:cxn>
                <a:cxn ang="0">
                  <a:pos x="25" y="10"/>
                </a:cxn>
                <a:cxn ang="0">
                  <a:pos x="19" y="13"/>
                </a:cxn>
                <a:cxn ang="0">
                  <a:pos x="14" y="19"/>
                </a:cxn>
                <a:cxn ang="0">
                  <a:pos x="10" y="25"/>
                </a:cxn>
                <a:cxn ang="0">
                  <a:pos x="4" y="31"/>
                </a:cxn>
                <a:cxn ang="0">
                  <a:pos x="2" y="36"/>
                </a:cxn>
                <a:cxn ang="0">
                  <a:pos x="0" y="42"/>
                </a:cxn>
                <a:cxn ang="0">
                  <a:pos x="2" y="50"/>
                </a:cxn>
                <a:cxn ang="0">
                  <a:pos x="6" y="57"/>
                </a:cxn>
                <a:cxn ang="0">
                  <a:pos x="14" y="65"/>
                </a:cxn>
                <a:cxn ang="0">
                  <a:pos x="17" y="69"/>
                </a:cxn>
                <a:cxn ang="0">
                  <a:pos x="23" y="72"/>
                </a:cxn>
                <a:cxn ang="0">
                  <a:pos x="29" y="76"/>
                </a:cxn>
                <a:cxn ang="0">
                  <a:pos x="36" y="82"/>
                </a:cxn>
                <a:cxn ang="0">
                  <a:pos x="44" y="84"/>
                </a:cxn>
                <a:cxn ang="0">
                  <a:pos x="52" y="88"/>
                </a:cxn>
                <a:cxn ang="0">
                  <a:pos x="59" y="90"/>
                </a:cxn>
                <a:cxn ang="0">
                  <a:pos x="67" y="93"/>
                </a:cxn>
                <a:cxn ang="0">
                  <a:pos x="74" y="93"/>
                </a:cxn>
                <a:cxn ang="0">
                  <a:pos x="82" y="95"/>
                </a:cxn>
                <a:cxn ang="0">
                  <a:pos x="90" y="97"/>
                </a:cxn>
                <a:cxn ang="0">
                  <a:pos x="97" y="99"/>
                </a:cxn>
                <a:cxn ang="0">
                  <a:pos x="105" y="99"/>
                </a:cxn>
                <a:cxn ang="0">
                  <a:pos x="112" y="99"/>
                </a:cxn>
                <a:cxn ang="0">
                  <a:pos x="118" y="99"/>
                </a:cxn>
                <a:cxn ang="0">
                  <a:pos x="128" y="99"/>
                </a:cxn>
                <a:cxn ang="0">
                  <a:pos x="133" y="97"/>
                </a:cxn>
                <a:cxn ang="0">
                  <a:pos x="141" y="97"/>
                </a:cxn>
                <a:cxn ang="0">
                  <a:pos x="147" y="95"/>
                </a:cxn>
                <a:cxn ang="0">
                  <a:pos x="154" y="95"/>
                </a:cxn>
                <a:cxn ang="0">
                  <a:pos x="160" y="93"/>
                </a:cxn>
                <a:cxn ang="0">
                  <a:pos x="166" y="91"/>
                </a:cxn>
                <a:cxn ang="0">
                  <a:pos x="171" y="90"/>
                </a:cxn>
                <a:cxn ang="0">
                  <a:pos x="177" y="90"/>
                </a:cxn>
                <a:cxn ang="0">
                  <a:pos x="187" y="88"/>
                </a:cxn>
                <a:cxn ang="0">
                  <a:pos x="194" y="84"/>
                </a:cxn>
                <a:cxn ang="0">
                  <a:pos x="202" y="82"/>
                </a:cxn>
                <a:cxn ang="0">
                  <a:pos x="207" y="80"/>
                </a:cxn>
                <a:cxn ang="0">
                  <a:pos x="209" y="78"/>
                </a:cxn>
                <a:cxn ang="0">
                  <a:pos x="211" y="78"/>
                </a:cxn>
                <a:cxn ang="0">
                  <a:pos x="44" y="0"/>
                </a:cxn>
                <a:cxn ang="0">
                  <a:pos x="44" y="0"/>
                </a:cxn>
              </a:cxnLst>
              <a:rect l="0" t="0" r="r" b="b"/>
              <a:pathLst>
                <a:path w="211" h="99">
                  <a:moveTo>
                    <a:pt x="44" y="0"/>
                  </a:moveTo>
                  <a:lnTo>
                    <a:pt x="42" y="0"/>
                  </a:lnTo>
                  <a:lnTo>
                    <a:pt x="40" y="2"/>
                  </a:lnTo>
                  <a:lnTo>
                    <a:pt x="36" y="4"/>
                  </a:lnTo>
                  <a:lnTo>
                    <a:pt x="31" y="8"/>
                  </a:lnTo>
                  <a:lnTo>
                    <a:pt x="25" y="10"/>
                  </a:lnTo>
                  <a:lnTo>
                    <a:pt x="19" y="13"/>
                  </a:lnTo>
                  <a:lnTo>
                    <a:pt x="14" y="19"/>
                  </a:lnTo>
                  <a:lnTo>
                    <a:pt x="10" y="25"/>
                  </a:lnTo>
                  <a:lnTo>
                    <a:pt x="4" y="31"/>
                  </a:lnTo>
                  <a:lnTo>
                    <a:pt x="2" y="36"/>
                  </a:lnTo>
                  <a:lnTo>
                    <a:pt x="0" y="42"/>
                  </a:lnTo>
                  <a:lnTo>
                    <a:pt x="2" y="50"/>
                  </a:lnTo>
                  <a:lnTo>
                    <a:pt x="6" y="57"/>
                  </a:lnTo>
                  <a:lnTo>
                    <a:pt x="14" y="65"/>
                  </a:lnTo>
                  <a:lnTo>
                    <a:pt x="17" y="69"/>
                  </a:lnTo>
                  <a:lnTo>
                    <a:pt x="23" y="72"/>
                  </a:lnTo>
                  <a:lnTo>
                    <a:pt x="29" y="76"/>
                  </a:lnTo>
                  <a:lnTo>
                    <a:pt x="36" y="82"/>
                  </a:lnTo>
                  <a:lnTo>
                    <a:pt x="44" y="84"/>
                  </a:lnTo>
                  <a:lnTo>
                    <a:pt x="52" y="88"/>
                  </a:lnTo>
                  <a:lnTo>
                    <a:pt x="59" y="90"/>
                  </a:lnTo>
                  <a:lnTo>
                    <a:pt x="67" y="93"/>
                  </a:lnTo>
                  <a:lnTo>
                    <a:pt x="74" y="93"/>
                  </a:lnTo>
                  <a:lnTo>
                    <a:pt x="82" y="95"/>
                  </a:lnTo>
                  <a:lnTo>
                    <a:pt x="90" y="97"/>
                  </a:lnTo>
                  <a:lnTo>
                    <a:pt x="97" y="99"/>
                  </a:lnTo>
                  <a:lnTo>
                    <a:pt x="105" y="99"/>
                  </a:lnTo>
                  <a:lnTo>
                    <a:pt x="112" y="99"/>
                  </a:lnTo>
                  <a:lnTo>
                    <a:pt x="118" y="99"/>
                  </a:lnTo>
                  <a:lnTo>
                    <a:pt x="128" y="99"/>
                  </a:lnTo>
                  <a:lnTo>
                    <a:pt x="133" y="97"/>
                  </a:lnTo>
                  <a:lnTo>
                    <a:pt x="141" y="97"/>
                  </a:lnTo>
                  <a:lnTo>
                    <a:pt x="147" y="95"/>
                  </a:lnTo>
                  <a:lnTo>
                    <a:pt x="154" y="95"/>
                  </a:lnTo>
                  <a:lnTo>
                    <a:pt x="160" y="93"/>
                  </a:lnTo>
                  <a:lnTo>
                    <a:pt x="166" y="91"/>
                  </a:lnTo>
                  <a:lnTo>
                    <a:pt x="171" y="90"/>
                  </a:lnTo>
                  <a:lnTo>
                    <a:pt x="177" y="90"/>
                  </a:lnTo>
                  <a:lnTo>
                    <a:pt x="187" y="88"/>
                  </a:lnTo>
                  <a:lnTo>
                    <a:pt x="194" y="84"/>
                  </a:lnTo>
                  <a:lnTo>
                    <a:pt x="202" y="82"/>
                  </a:lnTo>
                  <a:lnTo>
                    <a:pt x="207" y="80"/>
                  </a:lnTo>
                  <a:lnTo>
                    <a:pt x="209" y="78"/>
                  </a:lnTo>
                  <a:lnTo>
                    <a:pt x="211" y="78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AD33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69" name="Freeform 25"/>
            <p:cNvSpPr>
              <a:spLocks/>
            </p:cNvSpPr>
            <p:nvPr/>
          </p:nvSpPr>
          <p:spPr bwMode="auto">
            <a:xfrm>
              <a:off x="3104" y="2083"/>
              <a:ext cx="298" cy="56"/>
            </a:xfrm>
            <a:custGeom>
              <a:avLst/>
              <a:gdLst/>
              <a:ahLst/>
              <a:cxnLst>
                <a:cxn ang="0">
                  <a:pos x="7" y="21"/>
                </a:cxn>
                <a:cxn ang="0">
                  <a:pos x="28" y="29"/>
                </a:cxn>
                <a:cxn ang="0">
                  <a:pos x="45" y="32"/>
                </a:cxn>
                <a:cxn ang="0">
                  <a:pos x="62" y="38"/>
                </a:cxn>
                <a:cxn ang="0">
                  <a:pos x="83" y="44"/>
                </a:cxn>
                <a:cxn ang="0">
                  <a:pos x="106" y="51"/>
                </a:cxn>
                <a:cxn ang="0">
                  <a:pos x="131" y="57"/>
                </a:cxn>
                <a:cxn ang="0">
                  <a:pos x="157" y="63"/>
                </a:cxn>
                <a:cxn ang="0">
                  <a:pos x="186" y="68"/>
                </a:cxn>
                <a:cxn ang="0">
                  <a:pos x="214" y="74"/>
                </a:cxn>
                <a:cxn ang="0">
                  <a:pos x="245" y="78"/>
                </a:cxn>
                <a:cxn ang="0">
                  <a:pos x="275" y="82"/>
                </a:cxn>
                <a:cxn ang="0">
                  <a:pos x="307" y="84"/>
                </a:cxn>
                <a:cxn ang="0">
                  <a:pos x="338" y="86"/>
                </a:cxn>
                <a:cxn ang="0">
                  <a:pos x="368" y="84"/>
                </a:cxn>
                <a:cxn ang="0">
                  <a:pos x="399" y="82"/>
                </a:cxn>
                <a:cxn ang="0">
                  <a:pos x="429" y="78"/>
                </a:cxn>
                <a:cxn ang="0">
                  <a:pos x="460" y="72"/>
                </a:cxn>
                <a:cxn ang="0">
                  <a:pos x="486" y="65"/>
                </a:cxn>
                <a:cxn ang="0">
                  <a:pos x="505" y="57"/>
                </a:cxn>
                <a:cxn ang="0">
                  <a:pos x="520" y="49"/>
                </a:cxn>
                <a:cxn ang="0">
                  <a:pos x="536" y="42"/>
                </a:cxn>
                <a:cxn ang="0">
                  <a:pos x="556" y="27"/>
                </a:cxn>
                <a:cxn ang="0">
                  <a:pos x="574" y="13"/>
                </a:cxn>
                <a:cxn ang="0">
                  <a:pos x="587" y="2"/>
                </a:cxn>
                <a:cxn ang="0">
                  <a:pos x="593" y="46"/>
                </a:cxn>
                <a:cxn ang="0">
                  <a:pos x="579" y="57"/>
                </a:cxn>
                <a:cxn ang="0">
                  <a:pos x="562" y="68"/>
                </a:cxn>
                <a:cxn ang="0">
                  <a:pos x="549" y="76"/>
                </a:cxn>
                <a:cxn ang="0">
                  <a:pos x="534" y="84"/>
                </a:cxn>
                <a:cxn ang="0">
                  <a:pos x="515" y="91"/>
                </a:cxn>
                <a:cxn ang="0">
                  <a:pos x="494" y="97"/>
                </a:cxn>
                <a:cxn ang="0">
                  <a:pos x="471" y="105"/>
                </a:cxn>
                <a:cxn ang="0">
                  <a:pos x="442" y="108"/>
                </a:cxn>
                <a:cxn ang="0">
                  <a:pos x="414" y="112"/>
                </a:cxn>
                <a:cxn ang="0">
                  <a:pos x="380" y="112"/>
                </a:cxn>
                <a:cxn ang="0">
                  <a:pos x="344" y="112"/>
                </a:cxn>
                <a:cxn ang="0">
                  <a:pos x="302" y="110"/>
                </a:cxn>
                <a:cxn ang="0">
                  <a:pos x="258" y="105"/>
                </a:cxn>
                <a:cxn ang="0">
                  <a:pos x="211" y="95"/>
                </a:cxn>
                <a:cxn ang="0">
                  <a:pos x="159" y="84"/>
                </a:cxn>
                <a:cxn ang="0">
                  <a:pos x="102" y="67"/>
                </a:cxn>
                <a:cxn ang="0">
                  <a:pos x="41" y="48"/>
                </a:cxn>
                <a:cxn ang="0">
                  <a:pos x="0" y="19"/>
                </a:cxn>
              </a:cxnLst>
              <a:rect l="0" t="0" r="r" b="b"/>
              <a:pathLst>
                <a:path w="594" h="112">
                  <a:moveTo>
                    <a:pt x="0" y="19"/>
                  </a:moveTo>
                  <a:lnTo>
                    <a:pt x="3" y="21"/>
                  </a:lnTo>
                  <a:lnTo>
                    <a:pt x="7" y="21"/>
                  </a:lnTo>
                  <a:lnTo>
                    <a:pt x="13" y="23"/>
                  </a:lnTo>
                  <a:lnTo>
                    <a:pt x="20" y="25"/>
                  </a:lnTo>
                  <a:lnTo>
                    <a:pt x="28" y="29"/>
                  </a:lnTo>
                  <a:lnTo>
                    <a:pt x="34" y="29"/>
                  </a:lnTo>
                  <a:lnTo>
                    <a:pt x="38" y="32"/>
                  </a:lnTo>
                  <a:lnTo>
                    <a:pt x="45" y="32"/>
                  </a:lnTo>
                  <a:lnTo>
                    <a:pt x="51" y="34"/>
                  </a:lnTo>
                  <a:lnTo>
                    <a:pt x="57" y="36"/>
                  </a:lnTo>
                  <a:lnTo>
                    <a:pt x="62" y="38"/>
                  </a:lnTo>
                  <a:lnTo>
                    <a:pt x="68" y="40"/>
                  </a:lnTo>
                  <a:lnTo>
                    <a:pt x="76" y="42"/>
                  </a:lnTo>
                  <a:lnTo>
                    <a:pt x="83" y="44"/>
                  </a:lnTo>
                  <a:lnTo>
                    <a:pt x="91" y="46"/>
                  </a:lnTo>
                  <a:lnTo>
                    <a:pt x="98" y="48"/>
                  </a:lnTo>
                  <a:lnTo>
                    <a:pt x="106" y="51"/>
                  </a:lnTo>
                  <a:lnTo>
                    <a:pt x="116" y="53"/>
                  </a:lnTo>
                  <a:lnTo>
                    <a:pt x="123" y="55"/>
                  </a:lnTo>
                  <a:lnTo>
                    <a:pt x="131" y="57"/>
                  </a:lnTo>
                  <a:lnTo>
                    <a:pt x="140" y="59"/>
                  </a:lnTo>
                  <a:lnTo>
                    <a:pt x="148" y="61"/>
                  </a:lnTo>
                  <a:lnTo>
                    <a:pt x="157" y="63"/>
                  </a:lnTo>
                  <a:lnTo>
                    <a:pt x="167" y="65"/>
                  </a:lnTo>
                  <a:lnTo>
                    <a:pt x="178" y="68"/>
                  </a:lnTo>
                  <a:lnTo>
                    <a:pt x="186" y="68"/>
                  </a:lnTo>
                  <a:lnTo>
                    <a:pt x="195" y="70"/>
                  </a:lnTo>
                  <a:lnTo>
                    <a:pt x="205" y="72"/>
                  </a:lnTo>
                  <a:lnTo>
                    <a:pt x="214" y="74"/>
                  </a:lnTo>
                  <a:lnTo>
                    <a:pt x="224" y="74"/>
                  </a:lnTo>
                  <a:lnTo>
                    <a:pt x="233" y="76"/>
                  </a:lnTo>
                  <a:lnTo>
                    <a:pt x="245" y="78"/>
                  </a:lnTo>
                  <a:lnTo>
                    <a:pt x="256" y="80"/>
                  </a:lnTo>
                  <a:lnTo>
                    <a:pt x="266" y="80"/>
                  </a:lnTo>
                  <a:lnTo>
                    <a:pt x="275" y="82"/>
                  </a:lnTo>
                  <a:lnTo>
                    <a:pt x="285" y="82"/>
                  </a:lnTo>
                  <a:lnTo>
                    <a:pt x="296" y="84"/>
                  </a:lnTo>
                  <a:lnTo>
                    <a:pt x="307" y="84"/>
                  </a:lnTo>
                  <a:lnTo>
                    <a:pt x="317" y="84"/>
                  </a:lnTo>
                  <a:lnTo>
                    <a:pt x="328" y="86"/>
                  </a:lnTo>
                  <a:lnTo>
                    <a:pt x="338" y="86"/>
                  </a:lnTo>
                  <a:lnTo>
                    <a:pt x="349" y="86"/>
                  </a:lnTo>
                  <a:lnTo>
                    <a:pt x="359" y="86"/>
                  </a:lnTo>
                  <a:lnTo>
                    <a:pt x="368" y="84"/>
                  </a:lnTo>
                  <a:lnTo>
                    <a:pt x="380" y="84"/>
                  </a:lnTo>
                  <a:lnTo>
                    <a:pt x="389" y="84"/>
                  </a:lnTo>
                  <a:lnTo>
                    <a:pt x="399" y="82"/>
                  </a:lnTo>
                  <a:lnTo>
                    <a:pt x="410" y="82"/>
                  </a:lnTo>
                  <a:lnTo>
                    <a:pt x="420" y="80"/>
                  </a:lnTo>
                  <a:lnTo>
                    <a:pt x="429" y="78"/>
                  </a:lnTo>
                  <a:lnTo>
                    <a:pt x="439" y="76"/>
                  </a:lnTo>
                  <a:lnTo>
                    <a:pt x="448" y="74"/>
                  </a:lnTo>
                  <a:lnTo>
                    <a:pt x="460" y="72"/>
                  </a:lnTo>
                  <a:lnTo>
                    <a:pt x="467" y="70"/>
                  </a:lnTo>
                  <a:lnTo>
                    <a:pt x="477" y="68"/>
                  </a:lnTo>
                  <a:lnTo>
                    <a:pt x="486" y="65"/>
                  </a:lnTo>
                  <a:lnTo>
                    <a:pt x="496" y="63"/>
                  </a:lnTo>
                  <a:lnTo>
                    <a:pt x="501" y="61"/>
                  </a:lnTo>
                  <a:lnTo>
                    <a:pt x="505" y="57"/>
                  </a:lnTo>
                  <a:lnTo>
                    <a:pt x="511" y="55"/>
                  </a:lnTo>
                  <a:lnTo>
                    <a:pt x="517" y="51"/>
                  </a:lnTo>
                  <a:lnTo>
                    <a:pt x="520" y="49"/>
                  </a:lnTo>
                  <a:lnTo>
                    <a:pt x="526" y="46"/>
                  </a:lnTo>
                  <a:lnTo>
                    <a:pt x="530" y="44"/>
                  </a:lnTo>
                  <a:lnTo>
                    <a:pt x="536" y="42"/>
                  </a:lnTo>
                  <a:lnTo>
                    <a:pt x="543" y="36"/>
                  </a:lnTo>
                  <a:lnTo>
                    <a:pt x="551" y="32"/>
                  </a:lnTo>
                  <a:lnTo>
                    <a:pt x="556" y="27"/>
                  </a:lnTo>
                  <a:lnTo>
                    <a:pt x="564" y="23"/>
                  </a:lnTo>
                  <a:lnTo>
                    <a:pt x="568" y="17"/>
                  </a:lnTo>
                  <a:lnTo>
                    <a:pt x="574" y="13"/>
                  </a:lnTo>
                  <a:lnTo>
                    <a:pt x="577" y="10"/>
                  </a:lnTo>
                  <a:lnTo>
                    <a:pt x="581" y="8"/>
                  </a:lnTo>
                  <a:lnTo>
                    <a:pt x="587" y="2"/>
                  </a:lnTo>
                  <a:lnTo>
                    <a:pt x="589" y="0"/>
                  </a:lnTo>
                  <a:lnTo>
                    <a:pt x="594" y="44"/>
                  </a:lnTo>
                  <a:lnTo>
                    <a:pt x="593" y="46"/>
                  </a:lnTo>
                  <a:lnTo>
                    <a:pt x="589" y="49"/>
                  </a:lnTo>
                  <a:lnTo>
                    <a:pt x="583" y="53"/>
                  </a:lnTo>
                  <a:lnTo>
                    <a:pt x="579" y="57"/>
                  </a:lnTo>
                  <a:lnTo>
                    <a:pt x="574" y="61"/>
                  </a:lnTo>
                  <a:lnTo>
                    <a:pt x="566" y="67"/>
                  </a:lnTo>
                  <a:lnTo>
                    <a:pt x="562" y="68"/>
                  </a:lnTo>
                  <a:lnTo>
                    <a:pt x="558" y="70"/>
                  </a:lnTo>
                  <a:lnTo>
                    <a:pt x="555" y="72"/>
                  </a:lnTo>
                  <a:lnTo>
                    <a:pt x="549" y="76"/>
                  </a:lnTo>
                  <a:lnTo>
                    <a:pt x="543" y="78"/>
                  </a:lnTo>
                  <a:lnTo>
                    <a:pt x="539" y="82"/>
                  </a:lnTo>
                  <a:lnTo>
                    <a:pt x="534" y="84"/>
                  </a:lnTo>
                  <a:lnTo>
                    <a:pt x="528" y="87"/>
                  </a:lnTo>
                  <a:lnTo>
                    <a:pt x="520" y="87"/>
                  </a:lnTo>
                  <a:lnTo>
                    <a:pt x="515" y="91"/>
                  </a:lnTo>
                  <a:lnTo>
                    <a:pt x="509" y="93"/>
                  </a:lnTo>
                  <a:lnTo>
                    <a:pt x="501" y="95"/>
                  </a:lnTo>
                  <a:lnTo>
                    <a:pt x="494" y="97"/>
                  </a:lnTo>
                  <a:lnTo>
                    <a:pt x="486" y="99"/>
                  </a:lnTo>
                  <a:lnTo>
                    <a:pt x="479" y="101"/>
                  </a:lnTo>
                  <a:lnTo>
                    <a:pt x="471" y="105"/>
                  </a:lnTo>
                  <a:lnTo>
                    <a:pt x="461" y="105"/>
                  </a:lnTo>
                  <a:lnTo>
                    <a:pt x="452" y="106"/>
                  </a:lnTo>
                  <a:lnTo>
                    <a:pt x="442" y="108"/>
                  </a:lnTo>
                  <a:lnTo>
                    <a:pt x="435" y="110"/>
                  </a:lnTo>
                  <a:lnTo>
                    <a:pt x="423" y="110"/>
                  </a:lnTo>
                  <a:lnTo>
                    <a:pt x="414" y="112"/>
                  </a:lnTo>
                  <a:lnTo>
                    <a:pt x="403" y="112"/>
                  </a:lnTo>
                  <a:lnTo>
                    <a:pt x="391" y="112"/>
                  </a:lnTo>
                  <a:lnTo>
                    <a:pt x="380" y="112"/>
                  </a:lnTo>
                  <a:lnTo>
                    <a:pt x="368" y="112"/>
                  </a:lnTo>
                  <a:lnTo>
                    <a:pt x="355" y="112"/>
                  </a:lnTo>
                  <a:lnTo>
                    <a:pt x="344" y="112"/>
                  </a:lnTo>
                  <a:lnTo>
                    <a:pt x="330" y="112"/>
                  </a:lnTo>
                  <a:lnTo>
                    <a:pt x="317" y="110"/>
                  </a:lnTo>
                  <a:lnTo>
                    <a:pt x="302" y="110"/>
                  </a:lnTo>
                  <a:lnTo>
                    <a:pt x="288" y="108"/>
                  </a:lnTo>
                  <a:lnTo>
                    <a:pt x="273" y="106"/>
                  </a:lnTo>
                  <a:lnTo>
                    <a:pt x="258" y="105"/>
                  </a:lnTo>
                  <a:lnTo>
                    <a:pt x="243" y="101"/>
                  </a:lnTo>
                  <a:lnTo>
                    <a:pt x="228" y="99"/>
                  </a:lnTo>
                  <a:lnTo>
                    <a:pt x="211" y="95"/>
                  </a:lnTo>
                  <a:lnTo>
                    <a:pt x="193" y="91"/>
                  </a:lnTo>
                  <a:lnTo>
                    <a:pt x="176" y="87"/>
                  </a:lnTo>
                  <a:lnTo>
                    <a:pt x="159" y="84"/>
                  </a:lnTo>
                  <a:lnTo>
                    <a:pt x="140" y="78"/>
                  </a:lnTo>
                  <a:lnTo>
                    <a:pt x="121" y="72"/>
                  </a:lnTo>
                  <a:lnTo>
                    <a:pt x="102" y="67"/>
                  </a:lnTo>
                  <a:lnTo>
                    <a:pt x="83" y="61"/>
                  </a:lnTo>
                  <a:lnTo>
                    <a:pt x="62" y="55"/>
                  </a:lnTo>
                  <a:lnTo>
                    <a:pt x="41" y="48"/>
                  </a:lnTo>
                  <a:lnTo>
                    <a:pt x="20" y="40"/>
                  </a:lnTo>
                  <a:lnTo>
                    <a:pt x="0" y="34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B34D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70" name="Freeform 26"/>
            <p:cNvSpPr>
              <a:spLocks/>
            </p:cNvSpPr>
            <p:nvPr/>
          </p:nvSpPr>
          <p:spPr bwMode="auto">
            <a:xfrm>
              <a:off x="3130" y="2265"/>
              <a:ext cx="52" cy="41"/>
            </a:xfrm>
            <a:custGeom>
              <a:avLst/>
              <a:gdLst/>
              <a:ahLst/>
              <a:cxnLst>
                <a:cxn ang="0">
                  <a:pos x="36" y="70"/>
                </a:cxn>
                <a:cxn ang="0">
                  <a:pos x="44" y="74"/>
                </a:cxn>
                <a:cxn ang="0">
                  <a:pos x="53" y="78"/>
                </a:cxn>
                <a:cxn ang="0">
                  <a:pos x="59" y="80"/>
                </a:cxn>
                <a:cxn ang="0">
                  <a:pos x="65" y="82"/>
                </a:cxn>
                <a:cxn ang="0">
                  <a:pos x="68" y="82"/>
                </a:cxn>
                <a:cxn ang="0">
                  <a:pos x="74" y="84"/>
                </a:cxn>
                <a:cxn ang="0">
                  <a:pos x="82" y="82"/>
                </a:cxn>
                <a:cxn ang="0">
                  <a:pos x="89" y="80"/>
                </a:cxn>
                <a:cxn ang="0">
                  <a:pos x="97" y="78"/>
                </a:cxn>
                <a:cxn ang="0">
                  <a:pos x="103" y="74"/>
                </a:cxn>
                <a:cxn ang="0">
                  <a:pos x="104" y="67"/>
                </a:cxn>
                <a:cxn ang="0">
                  <a:pos x="104" y="59"/>
                </a:cxn>
                <a:cxn ang="0">
                  <a:pos x="103" y="51"/>
                </a:cxn>
                <a:cxn ang="0">
                  <a:pos x="101" y="44"/>
                </a:cxn>
                <a:cxn ang="0">
                  <a:pos x="95" y="36"/>
                </a:cxn>
                <a:cxn ang="0">
                  <a:pos x="89" y="27"/>
                </a:cxn>
                <a:cxn ang="0">
                  <a:pos x="80" y="19"/>
                </a:cxn>
                <a:cxn ang="0">
                  <a:pos x="72" y="13"/>
                </a:cxn>
                <a:cxn ang="0">
                  <a:pos x="66" y="12"/>
                </a:cxn>
                <a:cxn ang="0">
                  <a:pos x="63" y="8"/>
                </a:cxn>
                <a:cxn ang="0">
                  <a:pos x="57" y="6"/>
                </a:cxn>
                <a:cxn ang="0">
                  <a:pos x="51" y="4"/>
                </a:cxn>
                <a:cxn ang="0">
                  <a:pos x="46" y="2"/>
                </a:cxn>
                <a:cxn ang="0">
                  <a:pos x="40" y="0"/>
                </a:cxn>
                <a:cxn ang="0">
                  <a:pos x="36" y="0"/>
                </a:cxn>
                <a:cxn ang="0">
                  <a:pos x="32" y="0"/>
                </a:cxn>
                <a:cxn ang="0">
                  <a:pos x="23" y="0"/>
                </a:cxn>
                <a:cxn ang="0">
                  <a:pos x="15" y="2"/>
                </a:cxn>
                <a:cxn ang="0">
                  <a:pos x="9" y="6"/>
                </a:cxn>
                <a:cxn ang="0">
                  <a:pos x="6" y="12"/>
                </a:cxn>
                <a:cxn ang="0">
                  <a:pos x="2" y="17"/>
                </a:cxn>
                <a:cxn ang="0">
                  <a:pos x="0" y="25"/>
                </a:cxn>
                <a:cxn ang="0">
                  <a:pos x="2" y="31"/>
                </a:cxn>
                <a:cxn ang="0">
                  <a:pos x="6" y="38"/>
                </a:cxn>
                <a:cxn ang="0">
                  <a:pos x="9" y="46"/>
                </a:cxn>
                <a:cxn ang="0">
                  <a:pos x="17" y="53"/>
                </a:cxn>
                <a:cxn ang="0">
                  <a:pos x="21" y="57"/>
                </a:cxn>
                <a:cxn ang="0">
                  <a:pos x="25" y="63"/>
                </a:cxn>
                <a:cxn ang="0">
                  <a:pos x="30" y="65"/>
                </a:cxn>
                <a:cxn ang="0">
                  <a:pos x="36" y="70"/>
                </a:cxn>
                <a:cxn ang="0">
                  <a:pos x="36" y="70"/>
                </a:cxn>
              </a:cxnLst>
              <a:rect l="0" t="0" r="r" b="b"/>
              <a:pathLst>
                <a:path w="104" h="84">
                  <a:moveTo>
                    <a:pt x="36" y="70"/>
                  </a:moveTo>
                  <a:lnTo>
                    <a:pt x="44" y="74"/>
                  </a:lnTo>
                  <a:lnTo>
                    <a:pt x="53" y="78"/>
                  </a:lnTo>
                  <a:lnTo>
                    <a:pt x="59" y="80"/>
                  </a:lnTo>
                  <a:lnTo>
                    <a:pt x="65" y="82"/>
                  </a:lnTo>
                  <a:lnTo>
                    <a:pt x="68" y="82"/>
                  </a:lnTo>
                  <a:lnTo>
                    <a:pt x="74" y="84"/>
                  </a:lnTo>
                  <a:lnTo>
                    <a:pt x="82" y="82"/>
                  </a:lnTo>
                  <a:lnTo>
                    <a:pt x="89" y="80"/>
                  </a:lnTo>
                  <a:lnTo>
                    <a:pt x="97" y="78"/>
                  </a:lnTo>
                  <a:lnTo>
                    <a:pt x="103" y="74"/>
                  </a:lnTo>
                  <a:lnTo>
                    <a:pt x="104" y="67"/>
                  </a:lnTo>
                  <a:lnTo>
                    <a:pt x="104" y="59"/>
                  </a:lnTo>
                  <a:lnTo>
                    <a:pt x="103" y="51"/>
                  </a:lnTo>
                  <a:lnTo>
                    <a:pt x="101" y="44"/>
                  </a:lnTo>
                  <a:lnTo>
                    <a:pt x="95" y="36"/>
                  </a:lnTo>
                  <a:lnTo>
                    <a:pt x="89" y="27"/>
                  </a:lnTo>
                  <a:lnTo>
                    <a:pt x="80" y="19"/>
                  </a:lnTo>
                  <a:lnTo>
                    <a:pt x="72" y="13"/>
                  </a:lnTo>
                  <a:lnTo>
                    <a:pt x="66" y="12"/>
                  </a:lnTo>
                  <a:lnTo>
                    <a:pt x="63" y="8"/>
                  </a:lnTo>
                  <a:lnTo>
                    <a:pt x="57" y="6"/>
                  </a:lnTo>
                  <a:lnTo>
                    <a:pt x="51" y="4"/>
                  </a:lnTo>
                  <a:lnTo>
                    <a:pt x="46" y="2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2" y="0"/>
                  </a:lnTo>
                  <a:lnTo>
                    <a:pt x="23" y="0"/>
                  </a:lnTo>
                  <a:lnTo>
                    <a:pt x="15" y="2"/>
                  </a:lnTo>
                  <a:lnTo>
                    <a:pt x="9" y="6"/>
                  </a:lnTo>
                  <a:lnTo>
                    <a:pt x="6" y="12"/>
                  </a:lnTo>
                  <a:lnTo>
                    <a:pt x="2" y="17"/>
                  </a:lnTo>
                  <a:lnTo>
                    <a:pt x="0" y="25"/>
                  </a:lnTo>
                  <a:lnTo>
                    <a:pt x="2" y="31"/>
                  </a:lnTo>
                  <a:lnTo>
                    <a:pt x="6" y="38"/>
                  </a:lnTo>
                  <a:lnTo>
                    <a:pt x="9" y="46"/>
                  </a:lnTo>
                  <a:lnTo>
                    <a:pt x="17" y="53"/>
                  </a:lnTo>
                  <a:lnTo>
                    <a:pt x="21" y="57"/>
                  </a:lnTo>
                  <a:lnTo>
                    <a:pt x="25" y="63"/>
                  </a:lnTo>
                  <a:lnTo>
                    <a:pt x="30" y="65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FFA6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71" name="Freeform 27"/>
            <p:cNvSpPr>
              <a:spLocks/>
            </p:cNvSpPr>
            <p:nvPr/>
          </p:nvSpPr>
          <p:spPr bwMode="auto">
            <a:xfrm>
              <a:off x="2405" y="2062"/>
              <a:ext cx="56" cy="25"/>
            </a:xfrm>
            <a:custGeom>
              <a:avLst/>
              <a:gdLst/>
              <a:ahLst/>
              <a:cxnLst>
                <a:cxn ang="0">
                  <a:pos x="57" y="50"/>
                </a:cxn>
                <a:cxn ang="0">
                  <a:pos x="62" y="48"/>
                </a:cxn>
                <a:cxn ang="0">
                  <a:pos x="68" y="48"/>
                </a:cxn>
                <a:cxn ang="0">
                  <a:pos x="72" y="48"/>
                </a:cxn>
                <a:cxn ang="0">
                  <a:pos x="78" y="46"/>
                </a:cxn>
                <a:cxn ang="0">
                  <a:pos x="87" y="44"/>
                </a:cxn>
                <a:cxn ang="0">
                  <a:pos x="97" y="42"/>
                </a:cxn>
                <a:cxn ang="0">
                  <a:pos x="102" y="36"/>
                </a:cxn>
                <a:cxn ang="0">
                  <a:pos x="108" y="34"/>
                </a:cxn>
                <a:cxn ang="0">
                  <a:pos x="110" y="29"/>
                </a:cxn>
                <a:cxn ang="0">
                  <a:pos x="112" y="25"/>
                </a:cxn>
                <a:cxn ang="0">
                  <a:pos x="110" y="21"/>
                </a:cxn>
                <a:cxn ang="0">
                  <a:pos x="108" y="15"/>
                </a:cxn>
                <a:cxn ang="0">
                  <a:pos x="102" y="10"/>
                </a:cxn>
                <a:cxn ang="0">
                  <a:pos x="97" y="8"/>
                </a:cxn>
                <a:cxn ang="0">
                  <a:pos x="87" y="4"/>
                </a:cxn>
                <a:cxn ang="0">
                  <a:pos x="78" y="2"/>
                </a:cxn>
                <a:cxn ang="0">
                  <a:pos x="72" y="0"/>
                </a:cxn>
                <a:cxn ang="0">
                  <a:pos x="68" y="0"/>
                </a:cxn>
                <a:cxn ang="0">
                  <a:pos x="62" y="0"/>
                </a:cxn>
                <a:cxn ang="0">
                  <a:pos x="57" y="0"/>
                </a:cxn>
                <a:cxn ang="0">
                  <a:pos x="49" y="0"/>
                </a:cxn>
                <a:cxn ang="0">
                  <a:pos x="43" y="0"/>
                </a:cxn>
                <a:cxn ang="0">
                  <a:pos x="38" y="0"/>
                </a:cxn>
                <a:cxn ang="0">
                  <a:pos x="34" y="2"/>
                </a:cxn>
                <a:cxn ang="0">
                  <a:pos x="22" y="4"/>
                </a:cxn>
                <a:cxn ang="0">
                  <a:pos x="15" y="8"/>
                </a:cxn>
                <a:cxn ang="0">
                  <a:pos x="7" y="10"/>
                </a:cxn>
                <a:cxn ang="0">
                  <a:pos x="3" y="15"/>
                </a:cxn>
                <a:cxn ang="0">
                  <a:pos x="0" y="21"/>
                </a:cxn>
                <a:cxn ang="0">
                  <a:pos x="0" y="25"/>
                </a:cxn>
                <a:cxn ang="0">
                  <a:pos x="0" y="29"/>
                </a:cxn>
                <a:cxn ang="0">
                  <a:pos x="3" y="34"/>
                </a:cxn>
                <a:cxn ang="0">
                  <a:pos x="7" y="36"/>
                </a:cxn>
                <a:cxn ang="0">
                  <a:pos x="15" y="42"/>
                </a:cxn>
                <a:cxn ang="0">
                  <a:pos x="22" y="44"/>
                </a:cxn>
                <a:cxn ang="0">
                  <a:pos x="34" y="46"/>
                </a:cxn>
                <a:cxn ang="0">
                  <a:pos x="38" y="48"/>
                </a:cxn>
                <a:cxn ang="0">
                  <a:pos x="43" y="48"/>
                </a:cxn>
                <a:cxn ang="0">
                  <a:pos x="49" y="48"/>
                </a:cxn>
                <a:cxn ang="0">
                  <a:pos x="57" y="50"/>
                </a:cxn>
                <a:cxn ang="0">
                  <a:pos x="57" y="50"/>
                </a:cxn>
              </a:cxnLst>
              <a:rect l="0" t="0" r="r" b="b"/>
              <a:pathLst>
                <a:path w="112" h="50">
                  <a:moveTo>
                    <a:pt x="57" y="50"/>
                  </a:moveTo>
                  <a:lnTo>
                    <a:pt x="62" y="48"/>
                  </a:lnTo>
                  <a:lnTo>
                    <a:pt x="68" y="48"/>
                  </a:lnTo>
                  <a:lnTo>
                    <a:pt x="72" y="48"/>
                  </a:lnTo>
                  <a:lnTo>
                    <a:pt x="78" y="46"/>
                  </a:lnTo>
                  <a:lnTo>
                    <a:pt x="87" y="44"/>
                  </a:lnTo>
                  <a:lnTo>
                    <a:pt x="97" y="42"/>
                  </a:lnTo>
                  <a:lnTo>
                    <a:pt x="102" y="36"/>
                  </a:lnTo>
                  <a:lnTo>
                    <a:pt x="108" y="34"/>
                  </a:lnTo>
                  <a:lnTo>
                    <a:pt x="110" y="29"/>
                  </a:lnTo>
                  <a:lnTo>
                    <a:pt x="112" y="25"/>
                  </a:lnTo>
                  <a:lnTo>
                    <a:pt x="110" y="21"/>
                  </a:lnTo>
                  <a:lnTo>
                    <a:pt x="108" y="15"/>
                  </a:lnTo>
                  <a:lnTo>
                    <a:pt x="102" y="10"/>
                  </a:lnTo>
                  <a:lnTo>
                    <a:pt x="97" y="8"/>
                  </a:lnTo>
                  <a:lnTo>
                    <a:pt x="87" y="4"/>
                  </a:lnTo>
                  <a:lnTo>
                    <a:pt x="78" y="2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62" y="0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34" y="2"/>
                  </a:lnTo>
                  <a:lnTo>
                    <a:pt x="22" y="4"/>
                  </a:lnTo>
                  <a:lnTo>
                    <a:pt x="15" y="8"/>
                  </a:lnTo>
                  <a:lnTo>
                    <a:pt x="7" y="10"/>
                  </a:lnTo>
                  <a:lnTo>
                    <a:pt x="3" y="15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3" y="34"/>
                  </a:lnTo>
                  <a:lnTo>
                    <a:pt x="7" y="36"/>
                  </a:lnTo>
                  <a:lnTo>
                    <a:pt x="15" y="42"/>
                  </a:lnTo>
                  <a:lnTo>
                    <a:pt x="22" y="44"/>
                  </a:lnTo>
                  <a:lnTo>
                    <a:pt x="34" y="46"/>
                  </a:lnTo>
                  <a:lnTo>
                    <a:pt x="38" y="48"/>
                  </a:lnTo>
                  <a:lnTo>
                    <a:pt x="43" y="48"/>
                  </a:lnTo>
                  <a:lnTo>
                    <a:pt x="49" y="48"/>
                  </a:lnTo>
                  <a:lnTo>
                    <a:pt x="57" y="50"/>
                  </a:lnTo>
                  <a:lnTo>
                    <a:pt x="57" y="50"/>
                  </a:lnTo>
                  <a:close/>
                </a:path>
              </a:pathLst>
            </a:custGeom>
            <a:solidFill>
              <a:srgbClr val="E0857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72" name="Freeform 28"/>
            <p:cNvSpPr>
              <a:spLocks/>
            </p:cNvSpPr>
            <p:nvPr/>
          </p:nvSpPr>
          <p:spPr bwMode="auto">
            <a:xfrm>
              <a:off x="2497" y="2121"/>
              <a:ext cx="69" cy="29"/>
            </a:xfrm>
            <a:custGeom>
              <a:avLst/>
              <a:gdLst/>
              <a:ahLst/>
              <a:cxnLst>
                <a:cxn ang="0">
                  <a:pos x="68" y="57"/>
                </a:cxn>
                <a:cxn ang="0">
                  <a:pos x="61" y="57"/>
                </a:cxn>
                <a:cxn ang="0">
                  <a:pos x="55" y="57"/>
                </a:cxn>
                <a:cxn ang="0">
                  <a:pos x="48" y="55"/>
                </a:cxn>
                <a:cxn ang="0">
                  <a:pos x="42" y="55"/>
                </a:cxn>
                <a:cxn ang="0">
                  <a:pos x="36" y="53"/>
                </a:cxn>
                <a:cxn ang="0">
                  <a:pos x="30" y="51"/>
                </a:cxn>
                <a:cxn ang="0">
                  <a:pos x="25" y="49"/>
                </a:cxn>
                <a:cxn ang="0">
                  <a:pos x="21" y="49"/>
                </a:cxn>
                <a:cxn ang="0">
                  <a:pos x="11" y="44"/>
                </a:cxn>
                <a:cxn ang="0">
                  <a:pos x="6" y="40"/>
                </a:cxn>
                <a:cxn ang="0">
                  <a:pos x="2" y="34"/>
                </a:cxn>
                <a:cxn ang="0">
                  <a:pos x="0" y="30"/>
                </a:cxn>
                <a:cxn ang="0">
                  <a:pos x="2" y="23"/>
                </a:cxn>
                <a:cxn ang="0">
                  <a:pos x="6" y="17"/>
                </a:cxn>
                <a:cxn ang="0">
                  <a:pos x="11" y="11"/>
                </a:cxn>
                <a:cxn ang="0">
                  <a:pos x="21" y="10"/>
                </a:cxn>
                <a:cxn ang="0">
                  <a:pos x="25" y="6"/>
                </a:cxn>
                <a:cxn ang="0">
                  <a:pos x="30" y="4"/>
                </a:cxn>
                <a:cxn ang="0">
                  <a:pos x="36" y="2"/>
                </a:cxn>
                <a:cxn ang="0">
                  <a:pos x="42" y="2"/>
                </a:cxn>
                <a:cxn ang="0">
                  <a:pos x="48" y="0"/>
                </a:cxn>
                <a:cxn ang="0">
                  <a:pos x="55" y="0"/>
                </a:cxn>
                <a:cxn ang="0">
                  <a:pos x="61" y="0"/>
                </a:cxn>
                <a:cxn ang="0">
                  <a:pos x="68" y="0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89" y="4"/>
                </a:cxn>
                <a:cxn ang="0">
                  <a:pos x="95" y="8"/>
                </a:cxn>
                <a:cxn ang="0">
                  <a:pos x="103" y="11"/>
                </a:cxn>
                <a:cxn ang="0">
                  <a:pos x="110" y="15"/>
                </a:cxn>
                <a:cxn ang="0">
                  <a:pos x="118" y="19"/>
                </a:cxn>
                <a:cxn ang="0">
                  <a:pos x="125" y="23"/>
                </a:cxn>
                <a:cxn ang="0">
                  <a:pos x="131" y="27"/>
                </a:cxn>
                <a:cxn ang="0">
                  <a:pos x="139" y="32"/>
                </a:cxn>
                <a:cxn ang="0">
                  <a:pos x="137" y="36"/>
                </a:cxn>
                <a:cxn ang="0">
                  <a:pos x="131" y="40"/>
                </a:cxn>
                <a:cxn ang="0">
                  <a:pos x="125" y="46"/>
                </a:cxn>
                <a:cxn ang="0">
                  <a:pos x="118" y="49"/>
                </a:cxn>
                <a:cxn ang="0">
                  <a:pos x="112" y="49"/>
                </a:cxn>
                <a:cxn ang="0">
                  <a:pos x="106" y="51"/>
                </a:cxn>
                <a:cxn ang="0">
                  <a:pos x="101" y="53"/>
                </a:cxn>
                <a:cxn ang="0">
                  <a:pos x="95" y="55"/>
                </a:cxn>
                <a:cxn ang="0">
                  <a:pos x="87" y="55"/>
                </a:cxn>
                <a:cxn ang="0">
                  <a:pos x="82" y="57"/>
                </a:cxn>
                <a:cxn ang="0">
                  <a:pos x="76" y="57"/>
                </a:cxn>
                <a:cxn ang="0">
                  <a:pos x="68" y="57"/>
                </a:cxn>
                <a:cxn ang="0">
                  <a:pos x="68" y="57"/>
                </a:cxn>
              </a:cxnLst>
              <a:rect l="0" t="0" r="r" b="b"/>
              <a:pathLst>
                <a:path w="139" h="57">
                  <a:moveTo>
                    <a:pt x="68" y="57"/>
                  </a:moveTo>
                  <a:lnTo>
                    <a:pt x="61" y="57"/>
                  </a:lnTo>
                  <a:lnTo>
                    <a:pt x="55" y="57"/>
                  </a:lnTo>
                  <a:lnTo>
                    <a:pt x="48" y="55"/>
                  </a:lnTo>
                  <a:lnTo>
                    <a:pt x="42" y="55"/>
                  </a:lnTo>
                  <a:lnTo>
                    <a:pt x="36" y="53"/>
                  </a:lnTo>
                  <a:lnTo>
                    <a:pt x="30" y="51"/>
                  </a:lnTo>
                  <a:lnTo>
                    <a:pt x="25" y="49"/>
                  </a:lnTo>
                  <a:lnTo>
                    <a:pt x="21" y="49"/>
                  </a:lnTo>
                  <a:lnTo>
                    <a:pt x="11" y="44"/>
                  </a:lnTo>
                  <a:lnTo>
                    <a:pt x="6" y="40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2" y="23"/>
                  </a:lnTo>
                  <a:lnTo>
                    <a:pt x="6" y="17"/>
                  </a:lnTo>
                  <a:lnTo>
                    <a:pt x="11" y="11"/>
                  </a:lnTo>
                  <a:lnTo>
                    <a:pt x="21" y="10"/>
                  </a:lnTo>
                  <a:lnTo>
                    <a:pt x="25" y="6"/>
                  </a:lnTo>
                  <a:lnTo>
                    <a:pt x="30" y="4"/>
                  </a:lnTo>
                  <a:lnTo>
                    <a:pt x="36" y="2"/>
                  </a:lnTo>
                  <a:lnTo>
                    <a:pt x="42" y="2"/>
                  </a:lnTo>
                  <a:lnTo>
                    <a:pt x="48" y="0"/>
                  </a:lnTo>
                  <a:lnTo>
                    <a:pt x="55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89" y="4"/>
                  </a:lnTo>
                  <a:lnTo>
                    <a:pt x="95" y="8"/>
                  </a:lnTo>
                  <a:lnTo>
                    <a:pt x="103" y="11"/>
                  </a:lnTo>
                  <a:lnTo>
                    <a:pt x="110" y="15"/>
                  </a:lnTo>
                  <a:lnTo>
                    <a:pt x="118" y="19"/>
                  </a:lnTo>
                  <a:lnTo>
                    <a:pt x="125" y="23"/>
                  </a:lnTo>
                  <a:lnTo>
                    <a:pt x="131" y="27"/>
                  </a:lnTo>
                  <a:lnTo>
                    <a:pt x="139" y="32"/>
                  </a:lnTo>
                  <a:lnTo>
                    <a:pt x="137" y="36"/>
                  </a:lnTo>
                  <a:lnTo>
                    <a:pt x="131" y="40"/>
                  </a:lnTo>
                  <a:lnTo>
                    <a:pt x="125" y="46"/>
                  </a:lnTo>
                  <a:lnTo>
                    <a:pt x="118" y="49"/>
                  </a:lnTo>
                  <a:lnTo>
                    <a:pt x="112" y="49"/>
                  </a:lnTo>
                  <a:lnTo>
                    <a:pt x="106" y="51"/>
                  </a:lnTo>
                  <a:lnTo>
                    <a:pt x="101" y="53"/>
                  </a:lnTo>
                  <a:lnTo>
                    <a:pt x="95" y="55"/>
                  </a:lnTo>
                  <a:lnTo>
                    <a:pt x="87" y="55"/>
                  </a:lnTo>
                  <a:lnTo>
                    <a:pt x="82" y="57"/>
                  </a:lnTo>
                  <a:lnTo>
                    <a:pt x="76" y="57"/>
                  </a:lnTo>
                  <a:lnTo>
                    <a:pt x="68" y="57"/>
                  </a:lnTo>
                  <a:lnTo>
                    <a:pt x="68" y="57"/>
                  </a:lnTo>
                  <a:close/>
                </a:path>
              </a:pathLst>
            </a:custGeom>
            <a:solidFill>
              <a:srgbClr val="E0857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73" name="Freeform 29"/>
            <p:cNvSpPr>
              <a:spLocks/>
            </p:cNvSpPr>
            <p:nvPr/>
          </p:nvSpPr>
          <p:spPr bwMode="auto">
            <a:xfrm>
              <a:off x="2408" y="2125"/>
              <a:ext cx="24" cy="11"/>
            </a:xfrm>
            <a:custGeom>
              <a:avLst/>
              <a:gdLst/>
              <a:ahLst/>
              <a:cxnLst>
                <a:cxn ang="0">
                  <a:pos x="25" y="22"/>
                </a:cxn>
                <a:cxn ang="0">
                  <a:pos x="29" y="21"/>
                </a:cxn>
                <a:cxn ang="0">
                  <a:pos x="35" y="21"/>
                </a:cxn>
                <a:cxn ang="0">
                  <a:pos x="38" y="19"/>
                </a:cxn>
                <a:cxn ang="0">
                  <a:pos x="42" y="19"/>
                </a:cxn>
                <a:cxn ang="0">
                  <a:pos x="48" y="15"/>
                </a:cxn>
                <a:cxn ang="0">
                  <a:pos x="50" y="11"/>
                </a:cxn>
                <a:cxn ang="0">
                  <a:pos x="48" y="5"/>
                </a:cxn>
                <a:cxn ang="0">
                  <a:pos x="42" y="3"/>
                </a:cxn>
                <a:cxn ang="0">
                  <a:pos x="38" y="2"/>
                </a:cxn>
                <a:cxn ang="0">
                  <a:pos x="35" y="0"/>
                </a:cxn>
                <a:cxn ang="0">
                  <a:pos x="29" y="0"/>
                </a:cxn>
                <a:cxn ang="0">
                  <a:pos x="25" y="0"/>
                </a:cxn>
                <a:cxn ang="0">
                  <a:pos x="19" y="0"/>
                </a:cxn>
                <a:cxn ang="0">
                  <a:pos x="14" y="0"/>
                </a:cxn>
                <a:cxn ang="0">
                  <a:pos x="10" y="2"/>
                </a:cxn>
                <a:cxn ang="0">
                  <a:pos x="6" y="3"/>
                </a:cxn>
                <a:cxn ang="0">
                  <a:pos x="2" y="5"/>
                </a:cxn>
                <a:cxn ang="0">
                  <a:pos x="0" y="11"/>
                </a:cxn>
                <a:cxn ang="0">
                  <a:pos x="2" y="15"/>
                </a:cxn>
                <a:cxn ang="0">
                  <a:pos x="6" y="19"/>
                </a:cxn>
                <a:cxn ang="0">
                  <a:pos x="10" y="19"/>
                </a:cxn>
                <a:cxn ang="0">
                  <a:pos x="14" y="21"/>
                </a:cxn>
                <a:cxn ang="0">
                  <a:pos x="19" y="21"/>
                </a:cxn>
                <a:cxn ang="0">
                  <a:pos x="25" y="22"/>
                </a:cxn>
                <a:cxn ang="0">
                  <a:pos x="25" y="22"/>
                </a:cxn>
              </a:cxnLst>
              <a:rect l="0" t="0" r="r" b="b"/>
              <a:pathLst>
                <a:path w="50" h="22">
                  <a:moveTo>
                    <a:pt x="25" y="22"/>
                  </a:moveTo>
                  <a:lnTo>
                    <a:pt x="29" y="21"/>
                  </a:lnTo>
                  <a:lnTo>
                    <a:pt x="35" y="21"/>
                  </a:lnTo>
                  <a:lnTo>
                    <a:pt x="38" y="19"/>
                  </a:lnTo>
                  <a:lnTo>
                    <a:pt x="42" y="19"/>
                  </a:lnTo>
                  <a:lnTo>
                    <a:pt x="48" y="15"/>
                  </a:lnTo>
                  <a:lnTo>
                    <a:pt x="50" y="11"/>
                  </a:lnTo>
                  <a:lnTo>
                    <a:pt x="48" y="5"/>
                  </a:lnTo>
                  <a:lnTo>
                    <a:pt x="42" y="3"/>
                  </a:lnTo>
                  <a:lnTo>
                    <a:pt x="38" y="2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6" y="3"/>
                  </a:lnTo>
                  <a:lnTo>
                    <a:pt x="2" y="5"/>
                  </a:lnTo>
                  <a:lnTo>
                    <a:pt x="0" y="11"/>
                  </a:lnTo>
                  <a:lnTo>
                    <a:pt x="2" y="15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4" y="21"/>
                  </a:lnTo>
                  <a:lnTo>
                    <a:pt x="19" y="21"/>
                  </a:lnTo>
                  <a:lnTo>
                    <a:pt x="25" y="22"/>
                  </a:lnTo>
                  <a:lnTo>
                    <a:pt x="25" y="22"/>
                  </a:lnTo>
                  <a:close/>
                </a:path>
              </a:pathLst>
            </a:custGeom>
            <a:solidFill>
              <a:srgbClr val="E0857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74" name="Freeform 30"/>
            <p:cNvSpPr>
              <a:spLocks/>
            </p:cNvSpPr>
            <p:nvPr/>
          </p:nvSpPr>
          <p:spPr bwMode="auto">
            <a:xfrm>
              <a:off x="3123" y="2131"/>
              <a:ext cx="116" cy="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1" y="110"/>
                </a:cxn>
                <a:cxn ang="0">
                  <a:pos x="230" y="110"/>
                </a:cxn>
                <a:cxn ang="0">
                  <a:pos x="230" y="114"/>
                </a:cxn>
                <a:cxn ang="0">
                  <a:pos x="226" y="118"/>
                </a:cxn>
                <a:cxn ang="0">
                  <a:pos x="224" y="122"/>
                </a:cxn>
                <a:cxn ang="0">
                  <a:pos x="220" y="127"/>
                </a:cxn>
                <a:cxn ang="0">
                  <a:pos x="218" y="133"/>
                </a:cxn>
                <a:cxn ang="0">
                  <a:pos x="212" y="141"/>
                </a:cxn>
                <a:cxn ang="0">
                  <a:pos x="207" y="146"/>
                </a:cxn>
                <a:cxn ang="0">
                  <a:pos x="201" y="152"/>
                </a:cxn>
                <a:cxn ang="0">
                  <a:pos x="195" y="158"/>
                </a:cxn>
                <a:cxn ang="0">
                  <a:pos x="188" y="162"/>
                </a:cxn>
                <a:cxn ang="0">
                  <a:pos x="182" y="165"/>
                </a:cxn>
                <a:cxn ang="0">
                  <a:pos x="173" y="165"/>
                </a:cxn>
                <a:cxn ang="0">
                  <a:pos x="165" y="165"/>
                </a:cxn>
                <a:cxn ang="0">
                  <a:pos x="155" y="162"/>
                </a:cxn>
                <a:cxn ang="0">
                  <a:pos x="146" y="158"/>
                </a:cxn>
                <a:cxn ang="0">
                  <a:pos x="140" y="154"/>
                </a:cxn>
                <a:cxn ang="0">
                  <a:pos x="135" y="148"/>
                </a:cxn>
                <a:cxn ang="0">
                  <a:pos x="129" y="144"/>
                </a:cxn>
                <a:cxn ang="0">
                  <a:pos x="123" y="141"/>
                </a:cxn>
                <a:cxn ang="0">
                  <a:pos x="117" y="133"/>
                </a:cxn>
                <a:cxn ang="0">
                  <a:pos x="112" y="129"/>
                </a:cxn>
                <a:cxn ang="0">
                  <a:pos x="104" y="122"/>
                </a:cxn>
                <a:cxn ang="0">
                  <a:pos x="100" y="118"/>
                </a:cxn>
                <a:cxn ang="0">
                  <a:pos x="93" y="110"/>
                </a:cxn>
                <a:cxn ang="0">
                  <a:pos x="87" y="105"/>
                </a:cxn>
                <a:cxn ang="0">
                  <a:pos x="79" y="97"/>
                </a:cxn>
                <a:cxn ang="0">
                  <a:pos x="76" y="91"/>
                </a:cxn>
                <a:cxn ang="0">
                  <a:pos x="68" y="84"/>
                </a:cxn>
                <a:cxn ang="0">
                  <a:pos x="62" y="78"/>
                </a:cxn>
                <a:cxn ang="0">
                  <a:pos x="57" y="70"/>
                </a:cxn>
                <a:cxn ang="0">
                  <a:pos x="53" y="65"/>
                </a:cxn>
                <a:cxn ang="0">
                  <a:pos x="45" y="57"/>
                </a:cxn>
                <a:cxn ang="0">
                  <a:pos x="39" y="51"/>
                </a:cxn>
                <a:cxn ang="0">
                  <a:pos x="36" y="44"/>
                </a:cxn>
                <a:cxn ang="0">
                  <a:pos x="30" y="38"/>
                </a:cxn>
                <a:cxn ang="0">
                  <a:pos x="26" y="32"/>
                </a:cxn>
                <a:cxn ang="0">
                  <a:pos x="20" y="28"/>
                </a:cxn>
                <a:cxn ang="0">
                  <a:pos x="17" y="23"/>
                </a:cxn>
                <a:cxn ang="0">
                  <a:pos x="13" y="17"/>
                </a:cxn>
                <a:cxn ang="0">
                  <a:pos x="7" y="9"/>
                </a:cxn>
                <a:cxn ang="0">
                  <a:pos x="1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31" h="165">
                  <a:moveTo>
                    <a:pt x="0" y="0"/>
                  </a:moveTo>
                  <a:lnTo>
                    <a:pt x="231" y="110"/>
                  </a:lnTo>
                  <a:lnTo>
                    <a:pt x="230" y="110"/>
                  </a:lnTo>
                  <a:lnTo>
                    <a:pt x="230" y="114"/>
                  </a:lnTo>
                  <a:lnTo>
                    <a:pt x="226" y="118"/>
                  </a:lnTo>
                  <a:lnTo>
                    <a:pt x="224" y="122"/>
                  </a:lnTo>
                  <a:lnTo>
                    <a:pt x="220" y="127"/>
                  </a:lnTo>
                  <a:lnTo>
                    <a:pt x="218" y="133"/>
                  </a:lnTo>
                  <a:lnTo>
                    <a:pt x="212" y="141"/>
                  </a:lnTo>
                  <a:lnTo>
                    <a:pt x="207" y="146"/>
                  </a:lnTo>
                  <a:lnTo>
                    <a:pt x="201" y="152"/>
                  </a:lnTo>
                  <a:lnTo>
                    <a:pt x="195" y="158"/>
                  </a:lnTo>
                  <a:lnTo>
                    <a:pt x="188" y="162"/>
                  </a:lnTo>
                  <a:lnTo>
                    <a:pt x="182" y="165"/>
                  </a:lnTo>
                  <a:lnTo>
                    <a:pt x="173" y="165"/>
                  </a:lnTo>
                  <a:lnTo>
                    <a:pt x="165" y="165"/>
                  </a:lnTo>
                  <a:lnTo>
                    <a:pt x="155" y="162"/>
                  </a:lnTo>
                  <a:lnTo>
                    <a:pt x="146" y="158"/>
                  </a:lnTo>
                  <a:lnTo>
                    <a:pt x="140" y="154"/>
                  </a:lnTo>
                  <a:lnTo>
                    <a:pt x="135" y="148"/>
                  </a:lnTo>
                  <a:lnTo>
                    <a:pt x="129" y="144"/>
                  </a:lnTo>
                  <a:lnTo>
                    <a:pt x="123" y="141"/>
                  </a:lnTo>
                  <a:lnTo>
                    <a:pt x="117" y="133"/>
                  </a:lnTo>
                  <a:lnTo>
                    <a:pt x="112" y="129"/>
                  </a:lnTo>
                  <a:lnTo>
                    <a:pt x="104" y="122"/>
                  </a:lnTo>
                  <a:lnTo>
                    <a:pt x="100" y="118"/>
                  </a:lnTo>
                  <a:lnTo>
                    <a:pt x="93" y="110"/>
                  </a:lnTo>
                  <a:lnTo>
                    <a:pt x="87" y="105"/>
                  </a:lnTo>
                  <a:lnTo>
                    <a:pt x="79" y="97"/>
                  </a:lnTo>
                  <a:lnTo>
                    <a:pt x="76" y="91"/>
                  </a:lnTo>
                  <a:lnTo>
                    <a:pt x="68" y="84"/>
                  </a:lnTo>
                  <a:lnTo>
                    <a:pt x="62" y="78"/>
                  </a:lnTo>
                  <a:lnTo>
                    <a:pt x="57" y="70"/>
                  </a:lnTo>
                  <a:lnTo>
                    <a:pt x="53" y="65"/>
                  </a:lnTo>
                  <a:lnTo>
                    <a:pt x="45" y="57"/>
                  </a:lnTo>
                  <a:lnTo>
                    <a:pt x="39" y="51"/>
                  </a:lnTo>
                  <a:lnTo>
                    <a:pt x="36" y="44"/>
                  </a:lnTo>
                  <a:lnTo>
                    <a:pt x="30" y="38"/>
                  </a:lnTo>
                  <a:lnTo>
                    <a:pt x="26" y="32"/>
                  </a:lnTo>
                  <a:lnTo>
                    <a:pt x="20" y="28"/>
                  </a:lnTo>
                  <a:lnTo>
                    <a:pt x="17" y="23"/>
                  </a:lnTo>
                  <a:lnTo>
                    <a:pt x="13" y="17"/>
                  </a:lnTo>
                  <a:lnTo>
                    <a:pt x="7" y="9"/>
                  </a:lnTo>
                  <a:lnTo>
                    <a:pt x="1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B8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75" name="Freeform 31"/>
            <p:cNvSpPr>
              <a:spLocks/>
            </p:cNvSpPr>
            <p:nvPr/>
          </p:nvSpPr>
          <p:spPr bwMode="auto">
            <a:xfrm>
              <a:off x="3098" y="2121"/>
              <a:ext cx="20" cy="8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40" y="167"/>
                </a:cxn>
                <a:cxn ang="0">
                  <a:pos x="38" y="167"/>
                </a:cxn>
                <a:cxn ang="0">
                  <a:pos x="33" y="167"/>
                </a:cxn>
                <a:cxn ang="0">
                  <a:pos x="27" y="167"/>
                </a:cxn>
                <a:cxn ang="0">
                  <a:pos x="21" y="167"/>
                </a:cxn>
                <a:cxn ang="0">
                  <a:pos x="14" y="165"/>
                </a:cxn>
                <a:cxn ang="0">
                  <a:pos x="8" y="162"/>
                </a:cxn>
                <a:cxn ang="0">
                  <a:pos x="4" y="156"/>
                </a:cxn>
                <a:cxn ang="0">
                  <a:pos x="2" y="148"/>
                </a:cxn>
                <a:cxn ang="0">
                  <a:pos x="0" y="141"/>
                </a:cxn>
                <a:cxn ang="0">
                  <a:pos x="0" y="133"/>
                </a:cxn>
                <a:cxn ang="0">
                  <a:pos x="0" y="127"/>
                </a:cxn>
                <a:cxn ang="0">
                  <a:pos x="0" y="124"/>
                </a:cxn>
                <a:cxn ang="0">
                  <a:pos x="0" y="118"/>
                </a:cxn>
                <a:cxn ang="0">
                  <a:pos x="0" y="114"/>
                </a:cxn>
                <a:cxn ang="0">
                  <a:pos x="0" y="107"/>
                </a:cxn>
                <a:cxn ang="0">
                  <a:pos x="0" y="101"/>
                </a:cxn>
                <a:cxn ang="0">
                  <a:pos x="0" y="95"/>
                </a:cxn>
                <a:cxn ang="0">
                  <a:pos x="2" y="89"/>
                </a:cxn>
                <a:cxn ang="0">
                  <a:pos x="2" y="82"/>
                </a:cxn>
                <a:cxn ang="0">
                  <a:pos x="2" y="76"/>
                </a:cxn>
                <a:cxn ang="0">
                  <a:pos x="2" y="68"/>
                </a:cxn>
                <a:cxn ang="0">
                  <a:pos x="2" y="63"/>
                </a:cxn>
                <a:cxn ang="0">
                  <a:pos x="2" y="57"/>
                </a:cxn>
                <a:cxn ang="0">
                  <a:pos x="2" y="49"/>
                </a:cxn>
                <a:cxn ang="0">
                  <a:pos x="2" y="44"/>
                </a:cxn>
                <a:cxn ang="0">
                  <a:pos x="2" y="38"/>
                </a:cxn>
                <a:cxn ang="0">
                  <a:pos x="2" y="34"/>
                </a:cxn>
                <a:cxn ang="0">
                  <a:pos x="2" y="29"/>
                </a:cxn>
                <a:cxn ang="0">
                  <a:pos x="2" y="23"/>
                </a:cxn>
                <a:cxn ang="0">
                  <a:pos x="4" y="19"/>
                </a:cxn>
                <a:cxn ang="0">
                  <a:pos x="4" y="11"/>
                </a:cxn>
                <a:cxn ang="0">
                  <a:pos x="4" y="6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40" h="167">
                  <a:moveTo>
                    <a:pt x="6" y="0"/>
                  </a:moveTo>
                  <a:lnTo>
                    <a:pt x="40" y="167"/>
                  </a:lnTo>
                  <a:lnTo>
                    <a:pt x="38" y="167"/>
                  </a:lnTo>
                  <a:lnTo>
                    <a:pt x="33" y="167"/>
                  </a:lnTo>
                  <a:lnTo>
                    <a:pt x="27" y="167"/>
                  </a:lnTo>
                  <a:lnTo>
                    <a:pt x="21" y="167"/>
                  </a:lnTo>
                  <a:lnTo>
                    <a:pt x="14" y="165"/>
                  </a:lnTo>
                  <a:lnTo>
                    <a:pt x="8" y="162"/>
                  </a:lnTo>
                  <a:lnTo>
                    <a:pt x="4" y="156"/>
                  </a:lnTo>
                  <a:lnTo>
                    <a:pt x="2" y="148"/>
                  </a:lnTo>
                  <a:lnTo>
                    <a:pt x="0" y="141"/>
                  </a:lnTo>
                  <a:lnTo>
                    <a:pt x="0" y="133"/>
                  </a:lnTo>
                  <a:lnTo>
                    <a:pt x="0" y="127"/>
                  </a:lnTo>
                  <a:lnTo>
                    <a:pt x="0" y="124"/>
                  </a:lnTo>
                  <a:lnTo>
                    <a:pt x="0" y="118"/>
                  </a:lnTo>
                  <a:lnTo>
                    <a:pt x="0" y="114"/>
                  </a:lnTo>
                  <a:lnTo>
                    <a:pt x="0" y="107"/>
                  </a:lnTo>
                  <a:lnTo>
                    <a:pt x="0" y="101"/>
                  </a:lnTo>
                  <a:lnTo>
                    <a:pt x="0" y="95"/>
                  </a:lnTo>
                  <a:lnTo>
                    <a:pt x="2" y="89"/>
                  </a:lnTo>
                  <a:lnTo>
                    <a:pt x="2" y="82"/>
                  </a:lnTo>
                  <a:lnTo>
                    <a:pt x="2" y="76"/>
                  </a:lnTo>
                  <a:lnTo>
                    <a:pt x="2" y="68"/>
                  </a:lnTo>
                  <a:lnTo>
                    <a:pt x="2" y="63"/>
                  </a:lnTo>
                  <a:lnTo>
                    <a:pt x="2" y="57"/>
                  </a:lnTo>
                  <a:lnTo>
                    <a:pt x="2" y="49"/>
                  </a:lnTo>
                  <a:lnTo>
                    <a:pt x="2" y="44"/>
                  </a:lnTo>
                  <a:lnTo>
                    <a:pt x="2" y="38"/>
                  </a:lnTo>
                  <a:lnTo>
                    <a:pt x="2" y="34"/>
                  </a:lnTo>
                  <a:lnTo>
                    <a:pt x="2" y="29"/>
                  </a:lnTo>
                  <a:lnTo>
                    <a:pt x="2" y="23"/>
                  </a:lnTo>
                  <a:lnTo>
                    <a:pt x="4" y="19"/>
                  </a:lnTo>
                  <a:lnTo>
                    <a:pt x="4" y="11"/>
                  </a:lnTo>
                  <a:lnTo>
                    <a:pt x="4" y="6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DB8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76" name="Freeform 32"/>
            <p:cNvSpPr>
              <a:spLocks/>
            </p:cNvSpPr>
            <p:nvPr/>
          </p:nvSpPr>
          <p:spPr bwMode="auto">
            <a:xfrm>
              <a:off x="2981" y="2266"/>
              <a:ext cx="110" cy="121"/>
            </a:xfrm>
            <a:custGeom>
              <a:avLst/>
              <a:gdLst/>
              <a:ahLst/>
              <a:cxnLst>
                <a:cxn ang="0">
                  <a:pos x="200" y="0"/>
                </a:cxn>
                <a:cxn ang="0">
                  <a:pos x="221" y="148"/>
                </a:cxn>
                <a:cxn ang="0">
                  <a:pos x="219" y="148"/>
                </a:cxn>
                <a:cxn ang="0">
                  <a:pos x="217" y="152"/>
                </a:cxn>
                <a:cxn ang="0">
                  <a:pos x="211" y="156"/>
                </a:cxn>
                <a:cxn ang="0">
                  <a:pos x="206" y="163"/>
                </a:cxn>
                <a:cxn ang="0">
                  <a:pos x="200" y="165"/>
                </a:cxn>
                <a:cxn ang="0">
                  <a:pos x="196" y="169"/>
                </a:cxn>
                <a:cxn ang="0">
                  <a:pos x="191" y="173"/>
                </a:cxn>
                <a:cxn ang="0">
                  <a:pos x="187" y="179"/>
                </a:cxn>
                <a:cxn ang="0">
                  <a:pos x="181" y="183"/>
                </a:cxn>
                <a:cxn ang="0">
                  <a:pos x="173" y="186"/>
                </a:cxn>
                <a:cxn ang="0">
                  <a:pos x="168" y="192"/>
                </a:cxn>
                <a:cxn ang="0">
                  <a:pos x="162" y="196"/>
                </a:cxn>
                <a:cxn ang="0">
                  <a:pos x="154" y="200"/>
                </a:cxn>
                <a:cxn ang="0">
                  <a:pos x="145" y="205"/>
                </a:cxn>
                <a:cxn ang="0">
                  <a:pos x="137" y="209"/>
                </a:cxn>
                <a:cxn ang="0">
                  <a:pos x="130" y="213"/>
                </a:cxn>
                <a:cxn ang="0">
                  <a:pos x="118" y="217"/>
                </a:cxn>
                <a:cxn ang="0">
                  <a:pos x="111" y="221"/>
                </a:cxn>
                <a:cxn ang="0">
                  <a:pos x="101" y="224"/>
                </a:cxn>
                <a:cxn ang="0">
                  <a:pos x="92" y="230"/>
                </a:cxn>
                <a:cxn ang="0">
                  <a:pos x="86" y="230"/>
                </a:cxn>
                <a:cxn ang="0">
                  <a:pos x="80" y="232"/>
                </a:cxn>
                <a:cxn ang="0">
                  <a:pos x="75" y="232"/>
                </a:cxn>
                <a:cxn ang="0">
                  <a:pos x="69" y="234"/>
                </a:cxn>
                <a:cxn ang="0">
                  <a:pos x="63" y="236"/>
                </a:cxn>
                <a:cxn ang="0">
                  <a:pos x="57" y="236"/>
                </a:cxn>
                <a:cxn ang="0">
                  <a:pos x="54" y="238"/>
                </a:cxn>
                <a:cxn ang="0">
                  <a:pos x="48" y="240"/>
                </a:cxn>
                <a:cxn ang="0">
                  <a:pos x="40" y="240"/>
                </a:cxn>
                <a:cxn ang="0">
                  <a:pos x="35" y="240"/>
                </a:cxn>
                <a:cxn ang="0">
                  <a:pos x="29" y="241"/>
                </a:cxn>
                <a:cxn ang="0">
                  <a:pos x="23" y="241"/>
                </a:cxn>
                <a:cxn ang="0">
                  <a:pos x="18" y="241"/>
                </a:cxn>
                <a:cxn ang="0">
                  <a:pos x="12" y="243"/>
                </a:cxn>
                <a:cxn ang="0">
                  <a:pos x="4" y="243"/>
                </a:cxn>
                <a:cxn ang="0">
                  <a:pos x="0" y="243"/>
                </a:cxn>
                <a:cxn ang="0">
                  <a:pos x="200" y="0"/>
                </a:cxn>
                <a:cxn ang="0">
                  <a:pos x="200" y="0"/>
                </a:cxn>
              </a:cxnLst>
              <a:rect l="0" t="0" r="r" b="b"/>
              <a:pathLst>
                <a:path w="221" h="243">
                  <a:moveTo>
                    <a:pt x="200" y="0"/>
                  </a:moveTo>
                  <a:lnTo>
                    <a:pt x="221" y="148"/>
                  </a:lnTo>
                  <a:lnTo>
                    <a:pt x="219" y="148"/>
                  </a:lnTo>
                  <a:lnTo>
                    <a:pt x="217" y="152"/>
                  </a:lnTo>
                  <a:lnTo>
                    <a:pt x="211" y="156"/>
                  </a:lnTo>
                  <a:lnTo>
                    <a:pt x="206" y="163"/>
                  </a:lnTo>
                  <a:lnTo>
                    <a:pt x="200" y="165"/>
                  </a:lnTo>
                  <a:lnTo>
                    <a:pt x="196" y="169"/>
                  </a:lnTo>
                  <a:lnTo>
                    <a:pt x="191" y="173"/>
                  </a:lnTo>
                  <a:lnTo>
                    <a:pt x="187" y="179"/>
                  </a:lnTo>
                  <a:lnTo>
                    <a:pt x="181" y="183"/>
                  </a:lnTo>
                  <a:lnTo>
                    <a:pt x="173" y="186"/>
                  </a:lnTo>
                  <a:lnTo>
                    <a:pt x="168" y="192"/>
                  </a:lnTo>
                  <a:lnTo>
                    <a:pt x="162" y="196"/>
                  </a:lnTo>
                  <a:lnTo>
                    <a:pt x="154" y="200"/>
                  </a:lnTo>
                  <a:lnTo>
                    <a:pt x="145" y="205"/>
                  </a:lnTo>
                  <a:lnTo>
                    <a:pt x="137" y="209"/>
                  </a:lnTo>
                  <a:lnTo>
                    <a:pt x="130" y="213"/>
                  </a:lnTo>
                  <a:lnTo>
                    <a:pt x="118" y="217"/>
                  </a:lnTo>
                  <a:lnTo>
                    <a:pt x="111" y="221"/>
                  </a:lnTo>
                  <a:lnTo>
                    <a:pt x="101" y="224"/>
                  </a:lnTo>
                  <a:lnTo>
                    <a:pt x="92" y="230"/>
                  </a:lnTo>
                  <a:lnTo>
                    <a:pt x="86" y="230"/>
                  </a:lnTo>
                  <a:lnTo>
                    <a:pt x="80" y="232"/>
                  </a:lnTo>
                  <a:lnTo>
                    <a:pt x="75" y="232"/>
                  </a:lnTo>
                  <a:lnTo>
                    <a:pt x="69" y="234"/>
                  </a:lnTo>
                  <a:lnTo>
                    <a:pt x="63" y="236"/>
                  </a:lnTo>
                  <a:lnTo>
                    <a:pt x="57" y="236"/>
                  </a:lnTo>
                  <a:lnTo>
                    <a:pt x="54" y="238"/>
                  </a:lnTo>
                  <a:lnTo>
                    <a:pt x="48" y="240"/>
                  </a:lnTo>
                  <a:lnTo>
                    <a:pt x="40" y="240"/>
                  </a:lnTo>
                  <a:lnTo>
                    <a:pt x="35" y="240"/>
                  </a:lnTo>
                  <a:lnTo>
                    <a:pt x="29" y="241"/>
                  </a:lnTo>
                  <a:lnTo>
                    <a:pt x="23" y="241"/>
                  </a:lnTo>
                  <a:lnTo>
                    <a:pt x="18" y="241"/>
                  </a:lnTo>
                  <a:lnTo>
                    <a:pt x="12" y="243"/>
                  </a:lnTo>
                  <a:lnTo>
                    <a:pt x="4" y="243"/>
                  </a:lnTo>
                  <a:lnTo>
                    <a:pt x="0" y="243"/>
                  </a:lnTo>
                  <a:lnTo>
                    <a:pt x="200" y="0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7DB8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77" name="Freeform 33"/>
            <p:cNvSpPr>
              <a:spLocks/>
            </p:cNvSpPr>
            <p:nvPr/>
          </p:nvSpPr>
          <p:spPr bwMode="auto">
            <a:xfrm>
              <a:off x="2666" y="2308"/>
              <a:ext cx="85" cy="35"/>
            </a:xfrm>
            <a:custGeom>
              <a:avLst/>
              <a:gdLst/>
              <a:ahLst/>
              <a:cxnLst>
                <a:cxn ang="0">
                  <a:pos x="0" y="68"/>
                </a:cxn>
                <a:cxn ang="0">
                  <a:pos x="4" y="68"/>
                </a:cxn>
                <a:cxn ang="0">
                  <a:pos x="10" y="68"/>
                </a:cxn>
                <a:cxn ang="0">
                  <a:pos x="16" y="70"/>
                </a:cxn>
                <a:cxn ang="0">
                  <a:pos x="23" y="70"/>
                </a:cxn>
                <a:cxn ang="0">
                  <a:pos x="31" y="70"/>
                </a:cxn>
                <a:cxn ang="0">
                  <a:pos x="35" y="70"/>
                </a:cxn>
                <a:cxn ang="0">
                  <a:pos x="40" y="70"/>
                </a:cxn>
                <a:cxn ang="0">
                  <a:pos x="46" y="70"/>
                </a:cxn>
                <a:cxn ang="0">
                  <a:pos x="52" y="70"/>
                </a:cxn>
                <a:cxn ang="0">
                  <a:pos x="57" y="70"/>
                </a:cxn>
                <a:cxn ang="0">
                  <a:pos x="63" y="70"/>
                </a:cxn>
                <a:cxn ang="0">
                  <a:pos x="69" y="70"/>
                </a:cxn>
                <a:cxn ang="0">
                  <a:pos x="74" y="70"/>
                </a:cxn>
                <a:cxn ang="0">
                  <a:pos x="80" y="68"/>
                </a:cxn>
                <a:cxn ang="0">
                  <a:pos x="88" y="68"/>
                </a:cxn>
                <a:cxn ang="0">
                  <a:pos x="93" y="68"/>
                </a:cxn>
                <a:cxn ang="0">
                  <a:pos x="101" y="68"/>
                </a:cxn>
                <a:cxn ang="0">
                  <a:pos x="107" y="66"/>
                </a:cxn>
                <a:cxn ang="0">
                  <a:pos x="114" y="64"/>
                </a:cxn>
                <a:cxn ang="0">
                  <a:pos x="120" y="64"/>
                </a:cxn>
                <a:cxn ang="0">
                  <a:pos x="128" y="62"/>
                </a:cxn>
                <a:cxn ang="0">
                  <a:pos x="133" y="60"/>
                </a:cxn>
                <a:cxn ang="0">
                  <a:pos x="141" y="58"/>
                </a:cxn>
                <a:cxn ang="0">
                  <a:pos x="147" y="57"/>
                </a:cxn>
                <a:cxn ang="0">
                  <a:pos x="154" y="57"/>
                </a:cxn>
                <a:cxn ang="0">
                  <a:pos x="158" y="53"/>
                </a:cxn>
                <a:cxn ang="0">
                  <a:pos x="164" y="53"/>
                </a:cxn>
                <a:cxn ang="0">
                  <a:pos x="168" y="49"/>
                </a:cxn>
                <a:cxn ang="0">
                  <a:pos x="170" y="47"/>
                </a:cxn>
                <a:cxn ang="0">
                  <a:pos x="170" y="41"/>
                </a:cxn>
                <a:cxn ang="0">
                  <a:pos x="170" y="38"/>
                </a:cxn>
                <a:cxn ang="0">
                  <a:pos x="164" y="32"/>
                </a:cxn>
                <a:cxn ang="0">
                  <a:pos x="156" y="28"/>
                </a:cxn>
                <a:cxn ang="0">
                  <a:pos x="150" y="26"/>
                </a:cxn>
                <a:cxn ang="0">
                  <a:pos x="147" y="24"/>
                </a:cxn>
                <a:cxn ang="0">
                  <a:pos x="141" y="20"/>
                </a:cxn>
                <a:cxn ang="0">
                  <a:pos x="137" y="19"/>
                </a:cxn>
                <a:cxn ang="0">
                  <a:pos x="130" y="17"/>
                </a:cxn>
                <a:cxn ang="0">
                  <a:pos x="124" y="15"/>
                </a:cxn>
                <a:cxn ang="0">
                  <a:pos x="118" y="13"/>
                </a:cxn>
                <a:cxn ang="0">
                  <a:pos x="112" y="11"/>
                </a:cxn>
                <a:cxn ang="0">
                  <a:pos x="107" y="7"/>
                </a:cxn>
                <a:cxn ang="0">
                  <a:pos x="101" y="7"/>
                </a:cxn>
                <a:cxn ang="0">
                  <a:pos x="95" y="5"/>
                </a:cxn>
                <a:cxn ang="0">
                  <a:pos x="92" y="3"/>
                </a:cxn>
                <a:cxn ang="0">
                  <a:pos x="86" y="3"/>
                </a:cxn>
                <a:cxn ang="0">
                  <a:pos x="82" y="1"/>
                </a:cxn>
                <a:cxn ang="0">
                  <a:pos x="78" y="0"/>
                </a:cxn>
                <a:cxn ang="0">
                  <a:pos x="74" y="0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0" y="68"/>
                </a:cxn>
                <a:cxn ang="0">
                  <a:pos x="0" y="68"/>
                </a:cxn>
              </a:cxnLst>
              <a:rect l="0" t="0" r="r" b="b"/>
              <a:pathLst>
                <a:path w="170" h="70">
                  <a:moveTo>
                    <a:pt x="0" y="68"/>
                  </a:moveTo>
                  <a:lnTo>
                    <a:pt x="4" y="68"/>
                  </a:lnTo>
                  <a:lnTo>
                    <a:pt x="10" y="68"/>
                  </a:lnTo>
                  <a:lnTo>
                    <a:pt x="16" y="70"/>
                  </a:lnTo>
                  <a:lnTo>
                    <a:pt x="23" y="70"/>
                  </a:lnTo>
                  <a:lnTo>
                    <a:pt x="31" y="70"/>
                  </a:lnTo>
                  <a:lnTo>
                    <a:pt x="35" y="70"/>
                  </a:lnTo>
                  <a:lnTo>
                    <a:pt x="40" y="70"/>
                  </a:lnTo>
                  <a:lnTo>
                    <a:pt x="46" y="70"/>
                  </a:lnTo>
                  <a:lnTo>
                    <a:pt x="52" y="70"/>
                  </a:lnTo>
                  <a:lnTo>
                    <a:pt x="57" y="70"/>
                  </a:lnTo>
                  <a:lnTo>
                    <a:pt x="63" y="70"/>
                  </a:lnTo>
                  <a:lnTo>
                    <a:pt x="69" y="70"/>
                  </a:lnTo>
                  <a:lnTo>
                    <a:pt x="74" y="70"/>
                  </a:lnTo>
                  <a:lnTo>
                    <a:pt x="80" y="68"/>
                  </a:lnTo>
                  <a:lnTo>
                    <a:pt x="88" y="68"/>
                  </a:lnTo>
                  <a:lnTo>
                    <a:pt x="93" y="68"/>
                  </a:lnTo>
                  <a:lnTo>
                    <a:pt x="101" y="68"/>
                  </a:lnTo>
                  <a:lnTo>
                    <a:pt x="107" y="66"/>
                  </a:lnTo>
                  <a:lnTo>
                    <a:pt x="114" y="64"/>
                  </a:lnTo>
                  <a:lnTo>
                    <a:pt x="120" y="64"/>
                  </a:lnTo>
                  <a:lnTo>
                    <a:pt x="128" y="62"/>
                  </a:lnTo>
                  <a:lnTo>
                    <a:pt x="133" y="60"/>
                  </a:lnTo>
                  <a:lnTo>
                    <a:pt x="141" y="58"/>
                  </a:lnTo>
                  <a:lnTo>
                    <a:pt x="147" y="57"/>
                  </a:lnTo>
                  <a:lnTo>
                    <a:pt x="154" y="57"/>
                  </a:lnTo>
                  <a:lnTo>
                    <a:pt x="158" y="53"/>
                  </a:lnTo>
                  <a:lnTo>
                    <a:pt x="164" y="53"/>
                  </a:lnTo>
                  <a:lnTo>
                    <a:pt x="168" y="49"/>
                  </a:lnTo>
                  <a:lnTo>
                    <a:pt x="170" y="47"/>
                  </a:lnTo>
                  <a:lnTo>
                    <a:pt x="170" y="41"/>
                  </a:lnTo>
                  <a:lnTo>
                    <a:pt x="170" y="38"/>
                  </a:lnTo>
                  <a:lnTo>
                    <a:pt x="164" y="32"/>
                  </a:lnTo>
                  <a:lnTo>
                    <a:pt x="156" y="28"/>
                  </a:lnTo>
                  <a:lnTo>
                    <a:pt x="150" y="26"/>
                  </a:lnTo>
                  <a:lnTo>
                    <a:pt x="147" y="24"/>
                  </a:lnTo>
                  <a:lnTo>
                    <a:pt x="141" y="20"/>
                  </a:lnTo>
                  <a:lnTo>
                    <a:pt x="137" y="19"/>
                  </a:lnTo>
                  <a:lnTo>
                    <a:pt x="130" y="17"/>
                  </a:lnTo>
                  <a:lnTo>
                    <a:pt x="124" y="15"/>
                  </a:lnTo>
                  <a:lnTo>
                    <a:pt x="118" y="13"/>
                  </a:lnTo>
                  <a:lnTo>
                    <a:pt x="112" y="11"/>
                  </a:lnTo>
                  <a:lnTo>
                    <a:pt x="107" y="7"/>
                  </a:lnTo>
                  <a:lnTo>
                    <a:pt x="101" y="7"/>
                  </a:lnTo>
                  <a:lnTo>
                    <a:pt x="95" y="5"/>
                  </a:lnTo>
                  <a:lnTo>
                    <a:pt x="92" y="3"/>
                  </a:lnTo>
                  <a:lnTo>
                    <a:pt x="86" y="3"/>
                  </a:lnTo>
                  <a:lnTo>
                    <a:pt x="82" y="1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0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7DB8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78" name="Freeform 34"/>
            <p:cNvSpPr>
              <a:spLocks/>
            </p:cNvSpPr>
            <p:nvPr/>
          </p:nvSpPr>
          <p:spPr bwMode="auto">
            <a:xfrm>
              <a:off x="3217" y="2078"/>
              <a:ext cx="57" cy="24"/>
            </a:xfrm>
            <a:custGeom>
              <a:avLst/>
              <a:gdLst/>
              <a:ahLst/>
              <a:cxnLst>
                <a:cxn ang="0">
                  <a:pos x="57" y="47"/>
                </a:cxn>
                <a:cxn ang="0">
                  <a:pos x="62" y="45"/>
                </a:cxn>
                <a:cxn ang="0">
                  <a:pos x="68" y="45"/>
                </a:cxn>
                <a:cxn ang="0">
                  <a:pos x="72" y="45"/>
                </a:cxn>
                <a:cxn ang="0">
                  <a:pos x="78" y="43"/>
                </a:cxn>
                <a:cxn ang="0">
                  <a:pos x="81" y="43"/>
                </a:cxn>
                <a:cxn ang="0">
                  <a:pos x="87" y="41"/>
                </a:cxn>
                <a:cxn ang="0">
                  <a:pos x="93" y="41"/>
                </a:cxn>
                <a:cxn ang="0">
                  <a:pos x="97" y="39"/>
                </a:cxn>
                <a:cxn ang="0">
                  <a:pos x="104" y="36"/>
                </a:cxn>
                <a:cxn ang="0">
                  <a:pos x="108" y="32"/>
                </a:cxn>
                <a:cxn ang="0">
                  <a:pos x="112" y="28"/>
                </a:cxn>
                <a:cxn ang="0">
                  <a:pos x="114" y="24"/>
                </a:cxn>
                <a:cxn ang="0">
                  <a:pos x="112" y="19"/>
                </a:cxn>
                <a:cxn ang="0">
                  <a:pos x="108" y="13"/>
                </a:cxn>
                <a:cxn ang="0">
                  <a:pos x="104" y="9"/>
                </a:cxn>
                <a:cxn ang="0">
                  <a:pos x="97" y="5"/>
                </a:cxn>
                <a:cxn ang="0">
                  <a:pos x="93" y="3"/>
                </a:cxn>
                <a:cxn ang="0">
                  <a:pos x="87" y="3"/>
                </a:cxn>
                <a:cxn ang="0">
                  <a:pos x="81" y="1"/>
                </a:cxn>
                <a:cxn ang="0">
                  <a:pos x="78" y="1"/>
                </a:cxn>
                <a:cxn ang="0">
                  <a:pos x="72" y="0"/>
                </a:cxn>
                <a:cxn ang="0">
                  <a:pos x="68" y="0"/>
                </a:cxn>
                <a:cxn ang="0">
                  <a:pos x="62" y="0"/>
                </a:cxn>
                <a:cxn ang="0">
                  <a:pos x="57" y="0"/>
                </a:cxn>
                <a:cxn ang="0">
                  <a:pos x="49" y="0"/>
                </a:cxn>
                <a:cxn ang="0">
                  <a:pos x="43" y="0"/>
                </a:cxn>
                <a:cxn ang="0">
                  <a:pos x="38" y="0"/>
                </a:cxn>
                <a:cxn ang="0">
                  <a:pos x="32" y="1"/>
                </a:cxn>
                <a:cxn ang="0">
                  <a:pos x="23" y="3"/>
                </a:cxn>
                <a:cxn ang="0">
                  <a:pos x="15" y="5"/>
                </a:cxn>
                <a:cxn ang="0">
                  <a:pos x="7" y="9"/>
                </a:cxn>
                <a:cxn ang="0">
                  <a:pos x="4" y="13"/>
                </a:cxn>
                <a:cxn ang="0">
                  <a:pos x="0" y="19"/>
                </a:cxn>
                <a:cxn ang="0">
                  <a:pos x="0" y="24"/>
                </a:cxn>
                <a:cxn ang="0">
                  <a:pos x="0" y="28"/>
                </a:cxn>
                <a:cxn ang="0">
                  <a:pos x="4" y="32"/>
                </a:cxn>
                <a:cxn ang="0">
                  <a:pos x="7" y="36"/>
                </a:cxn>
                <a:cxn ang="0">
                  <a:pos x="15" y="39"/>
                </a:cxn>
                <a:cxn ang="0">
                  <a:pos x="23" y="41"/>
                </a:cxn>
                <a:cxn ang="0">
                  <a:pos x="32" y="43"/>
                </a:cxn>
                <a:cxn ang="0">
                  <a:pos x="38" y="45"/>
                </a:cxn>
                <a:cxn ang="0">
                  <a:pos x="43" y="45"/>
                </a:cxn>
                <a:cxn ang="0">
                  <a:pos x="49" y="45"/>
                </a:cxn>
                <a:cxn ang="0">
                  <a:pos x="57" y="47"/>
                </a:cxn>
                <a:cxn ang="0">
                  <a:pos x="57" y="47"/>
                </a:cxn>
              </a:cxnLst>
              <a:rect l="0" t="0" r="r" b="b"/>
              <a:pathLst>
                <a:path w="114" h="47">
                  <a:moveTo>
                    <a:pt x="57" y="47"/>
                  </a:moveTo>
                  <a:lnTo>
                    <a:pt x="62" y="45"/>
                  </a:lnTo>
                  <a:lnTo>
                    <a:pt x="68" y="45"/>
                  </a:lnTo>
                  <a:lnTo>
                    <a:pt x="72" y="45"/>
                  </a:lnTo>
                  <a:lnTo>
                    <a:pt x="78" y="43"/>
                  </a:lnTo>
                  <a:lnTo>
                    <a:pt x="81" y="43"/>
                  </a:lnTo>
                  <a:lnTo>
                    <a:pt x="87" y="41"/>
                  </a:lnTo>
                  <a:lnTo>
                    <a:pt x="93" y="41"/>
                  </a:lnTo>
                  <a:lnTo>
                    <a:pt x="97" y="39"/>
                  </a:lnTo>
                  <a:lnTo>
                    <a:pt x="104" y="36"/>
                  </a:lnTo>
                  <a:lnTo>
                    <a:pt x="108" y="32"/>
                  </a:lnTo>
                  <a:lnTo>
                    <a:pt x="112" y="28"/>
                  </a:lnTo>
                  <a:lnTo>
                    <a:pt x="114" y="24"/>
                  </a:lnTo>
                  <a:lnTo>
                    <a:pt x="112" y="19"/>
                  </a:lnTo>
                  <a:lnTo>
                    <a:pt x="108" y="13"/>
                  </a:lnTo>
                  <a:lnTo>
                    <a:pt x="104" y="9"/>
                  </a:lnTo>
                  <a:lnTo>
                    <a:pt x="97" y="5"/>
                  </a:lnTo>
                  <a:lnTo>
                    <a:pt x="93" y="3"/>
                  </a:lnTo>
                  <a:lnTo>
                    <a:pt x="87" y="3"/>
                  </a:lnTo>
                  <a:lnTo>
                    <a:pt x="81" y="1"/>
                  </a:lnTo>
                  <a:lnTo>
                    <a:pt x="78" y="1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62" y="0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32" y="1"/>
                  </a:lnTo>
                  <a:lnTo>
                    <a:pt x="23" y="3"/>
                  </a:lnTo>
                  <a:lnTo>
                    <a:pt x="15" y="5"/>
                  </a:lnTo>
                  <a:lnTo>
                    <a:pt x="7" y="9"/>
                  </a:lnTo>
                  <a:lnTo>
                    <a:pt x="4" y="13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4" y="32"/>
                  </a:lnTo>
                  <a:lnTo>
                    <a:pt x="7" y="36"/>
                  </a:lnTo>
                  <a:lnTo>
                    <a:pt x="15" y="39"/>
                  </a:lnTo>
                  <a:lnTo>
                    <a:pt x="23" y="41"/>
                  </a:lnTo>
                  <a:lnTo>
                    <a:pt x="32" y="43"/>
                  </a:lnTo>
                  <a:lnTo>
                    <a:pt x="38" y="45"/>
                  </a:lnTo>
                  <a:lnTo>
                    <a:pt x="43" y="45"/>
                  </a:lnTo>
                  <a:lnTo>
                    <a:pt x="49" y="45"/>
                  </a:lnTo>
                  <a:lnTo>
                    <a:pt x="57" y="47"/>
                  </a:lnTo>
                  <a:lnTo>
                    <a:pt x="57" y="47"/>
                  </a:lnTo>
                  <a:close/>
                </a:path>
              </a:pathLst>
            </a:custGeom>
            <a:solidFill>
              <a:srgbClr val="E0857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79" name="Freeform 35"/>
            <p:cNvSpPr>
              <a:spLocks/>
            </p:cNvSpPr>
            <p:nvPr/>
          </p:nvSpPr>
          <p:spPr bwMode="auto">
            <a:xfrm>
              <a:off x="3316" y="2047"/>
              <a:ext cx="58" cy="24"/>
            </a:xfrm>
            <a:custGeom>
              <a:avLst/>
              <a:gdLst/>
              <a:ahLst/>
              <a:cxnLst>
                <a:cxn ang="0">
                  <a:pos x="57" y="47"/>
                </a:cxn>
                <a:cxn ang="0">
                  <a:pos x="63" y="47"/>
                </a:cxn>
                <a:cxn ang="0">
                  <a:pos x="69" y="47"/>
                </a:cxn>
                <a:cxn ang="0">
                  <a:pos x="75" y="45"/>
                </a:cxn>
                <a:cxn ang="0">
                  <a:pos x="78" y="45"/>
                </a:cxn>
                <a:cxn ang="0">
                  <a:pos x="84" y="44"/>
                </a:cxn>
                <a:cxn ang="0">
                  <a:pos x="90" y="42"/>
                </a:cxn>
                <a:cxn ang="0">
                  <a:pos x="94" y="42"/>
                </a:cxn>
                <a:cxn ang="0">
                  <a:pos x="97" y="40"/>
                </a:cxn>
                <a:cxn ang="0">
                  <a:pos x="105" y="38"/>
                </a:cxn>
                <a:cxn ang="0">
                  <a:pos x="111" y="34"/>
                </a:cxn>
                <a:cxn ang="0">
                  <a:pos x="114" y="28"/>
                </a:cxn>
                <a:cxn ang="0">
                  <a:pos x="116" y="24"/>
                </a:cxn>
                <a:cxn ang="0">
                  <a:pos x="114" y="15"/>
                </a:cxn>
                <a:cxn ang="0">
                  <a:pos x="109" y="7"/>
                </a:cxn>
                <a:cxn ang="0">
                  <a:pos x="103" y="4"/>
                </a:cxn>
                <a:cxn ang="0">
                  <a:pos x="97" y="2"/>
                </a:cxn>
                <a:cxn ang="0">
                  <a:pos x="92" y="0"/>
                </a:cxn>
                <a:cxn ang="0">
                  <a:pos x="88" y="0"/>
                </a:cxn>
                <a:cxn ang="0">
                  <a:pos x="82" y="0"/>
                </a:cxn>
                <a:cxn ang="0">
                  <a:pos x="78" y="0"/>
                </a:cxn>
                <a:cxn ang="0">
                  <a:pos x="76" y="26"/>
                </a:cxn>
                <a:cxn ang="0">
                  <a:pos x="0" y="26"/>
                </a:cxn>
                <a:cxn ang="0">
                  <a:pos x="2" y="28"/>
                </a:cxn>
                <a:cxn ang="0">
                  <a:pos x="6" y="34"/>
                </a:cxn>
                <a:cxn ang="0">
                  <a:pos x="12" y="38"/>
                </a:cxn>
                <a:cxn ang="0">
                  <a:pos x="19" y="40"/>
                </a:cxn>
                <a:cxn ang="0">
                  <a:pos x="23" y="42"/>
                </a:cxn>
                <a:cxn ang="0">
                  <a:pos x="27" y="42"/>
                </a:cxn>
                <a:cxn ang="0">
                  <a:pos x="31" y="44"/>
                </a:cxn>
                <a:cxn ang="0">
                  <a:pos x="37" y="45"/>
                </a:cxn>
                <a:cxn ang="0">
                  <a:pos x="40" y="45"/>
                </a:cxn>
                <a:cxn ang="0">
                  <a:pos x="46" y="47"/>
                </a:cxn>
                <a:cxn ang="0">
                  <a:pos x="52" y="47"/>
                </a:cxn>
                <a:cxn ang="0">
                  <a:pos x="57" y="47"/>
                </a:cxn>
                <a:cxn ang="0">
                  <a:pos x="57" y="47"/>
                </a:cxn>
              </a:cxnLst>
              <a:rect l="0" t="0" r="r" b="b"/>
              <a:pathLst>
                <a:path w="116" h="47">
                  <a:moveTo>
                    <a:pt x="57" y="47"/>
                  </a:moveTo>
                  <a:lnTo>
                    <a:pt x="63" y="47"/>
                  </a:lnTo>
                  <a:lnTo>
                    <a:pt x="69" y="47"/>
                  </a:lnTo>
                  <a:lnTo>
                    <a:pt x="75" y="45"/>
                  </a:lnTo>
                  <a:lnTo>
                    <a:pt x="78" y="45"/>
                  </a:lnTo>
                  <a:lnTo>
                    <a:pt x="84" y="44"/>
                  </a:lnTo>
                  <a:lnTo>
                    <a:pt x="90" y="42"/>
                  </a:lnTo>
                  <a:lnTo>
                    <a:pt x="94" y="42"/>
                  </a:lnTo>
                  <a:lnTo>
                    <a:pt x="97" y="40"/>
                  </a:lnTo>
                  <a:lnTo>
                    <a:pt x="105" y="38"/>
                  </a:lnTo>
                  <a:lnTo>
                    <a:pt x="111" y="34"/>
                  </a:lnTo>
                  <a:lnTo>
                    <a:pt x="114" y="28"/>
                  </a:lnTo>
                  <a:lnTo>
                    <a:pt x="116" y="24"/>
                  </a:lnTo>
                  <a:lnTo>
                    <a:pt x="114" y="15"/>
                  </a:lnTo>
                  <a:lnTo>
                    <a:pt x="109" y="7"/>
                  </a:lnTo>
                  <a:lnTo>
                    <a:pt x="103" y="4"/>
                  </a:lnTo>
                  <a:lnTo>
                    <a:pt x="97" y="2"/>
                  </a:lnTo>
                  <a:lnTo>
                    <a:pt x="92" y="0"/>
                  </a:lnTo>
                  <a:lnTo>
                    <a:pt x="88" y="0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76" y="26"/>
                  </a:lnTo>
                  <a:lnTo>
                    <a:pt x="0" y="26"/>
                  </a:lnTo>
                  <a:lnTo>
                    <a:pt x="2" y="28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19" y="40"/>
                  </a:lnTo>
                  <a:lnTo>
                    <a:pt x="23" y="42"/>
                  </a:lnTo>
                  <a:lnTo>
                    <a:pt x="27" y="42"/>
                  </a:lnTo>
                  <a:lnTo>
                    <a:pt x="31" y="44"/>
                  </a:lnTo>
                  <a:lnTo>
                    <a:pt x="37" y="45"/>
                  </a:lnTo>
                  <a:lnTo>
                    <a:pt x="40" y="45"/>
                  </a:lnTo>
                  <a:lnTo>
                    <a:pt x="46" y="47"/>
                  </a:lnTo>
                  <a:lnTo>
                    <a:pt x="52" y="47"/>
                  </a:lnTo>
                  <a:lnTo>
                    <a:pt x="57" y="47"/>
                  </a:lnTo>
                  <a:lnTo>
                    <a:pt x="57" y="47"/>
                  </a:lnTo>
                  <a:close/>
                </a:path>
              </a:pathLst>
            </a:custGeom>
            <a:solidFill>
              <a:srgbClr val="E0857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80" name="Freeform 36"/>
            <p:cNvSpPr>
              <a:spLocks/>
            </p:cNvSpPr>
            <p:nvPr/>
          </p:nvSpPr>
          <p:spPr bwMode="auto">
            <a:xfrm>
              <a:off x="3188" y="2070"/>
              <a:ext cx="27" cy="11"/>
            </a:xfrm>
            <a:custGeom>
              <a:avLst/>
              <a:gdLst/>
              <a:ahLst/>
              <a:cxnLst>
                <a:cxn ang="0">
                  <a:pos x="26" y="23"/>
                </a:cxn>
                <a:cxn ang="0">
                  <a:pos x="30" y="21"/>
                </a:cxn>
                <a:cxn ang="0">
                  <a:pos x="36" y="21"/>
                </a:cxn>
                <a:cxn ang="0">
                  <a:pos x="40" y="19"/>
                </a:cxn>
                <a:cxn ang="0">
                  <a:pos x="44" y="19"/>
                </a:cxn>
                <a:cxn ang="0">
                  <a:pos x="49" y="16"/>
                </a:cxn>
                <a:cxn ang="0">
                  <a:pos x="53" y="12"/>
                </a:cxn>
                <a:cxn ang="0">
                  <a:pos x="49" y="6"/>
                </a:cxn>
                <a:cxn ang="0">
                  <a:pos x="44" y="4"/>
                </a:cxn>
                <a:cxn ang="0">
                  <a:pos x="40" y="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6" y="0"/>
                </a:cxn>
                <a:cxn ang="0">
                  <a:pos x="21" y="0"/>
                </a:cxn>
                <a:cxn ang="0">
                  <a:pos x="15" y="0"/>
                </a:cxn>
                <a:cxn ang="0">
                  <a:pos x="11" y="2"/>
                </a:cxn>
                <a:cxn ang="0">
                  <a:pos x="7" y="4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2" y="16"/>
                </a:cxn>
                <a:cxn ang="0">
                  <a:pos x="7" y="19"/>
                </a:cxn>
                <a:cxn ang="0">
                  <a:pos x="11" y="19"/>
                </a:cxn>
                <a:cxn ang="0">
                  <a:pos x="15" y="21"/>
                </a:cxn>
                <a:cxn ang="0">
                  <a:pos x="21" y="21"/>
                </a:cxn>
                <a:cxn ang="0">
                  <a:pos x="26" y="23"/>
                </a:cxn>
                <a:cxn ang="0">
                  <a:pos x="26" y="23"/>
                </a:cxn>
              </a:cxnLst>
              <a:rect l="0" t="0" r="r" b="b"/>
              <a:pathLst>
                <a:path w="53" h="23">
                  <a:moveTo>
                    <a:pt x="26" y="23"/>
                  </a:moveTo>
                  <a:lnTo>
                    <a:pt x="30" y="21"/>
                  </a:lnTo>
                  <a:lnTo>
                    <a:pt x="36" y="21"/>
                  </a:lnTo>
                  <a:lnTo>
                    <a:pt x="40" y="19"/>
                  </a:lnTo>
                  <a:lnTo>
                    <a:pt x="44" y="19"/>
                  </a:lnTo>
                  <a:lnTo>
                    <a:pt x="49" y="16"/>
                  </a:lnTo>
                  <a:lnTo>
                    <a:pt x="53" y="12"/>
                  </a:lnTo>
                  <a:lnTo>
                    <a:pt x="49" y="6"/>
                  </a:lnTo>
                  <a:lnTo>
                    <a:pt x="44" y="4"/>
                  </a:lnTo>
                  <a:lnTo>
                    <a:pt x="40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11" y="2"/>
                  </a:lnTo>
                  <a:lnTo>
                    <a:pt x="7" y="4"/>
                  </a:lnTo>
                  <a:lnTo>
                    <a:pt x="2" y="6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7" y="19"/>
                  </a:lnTo>
                  <a:lnTo>
                    <a:pt x="11" y="19"/>
                  </a:lnTo>
                  <a:lnTo>
                    <a:pt x="15" y="21"/>
                  </a:lnTo>
                  <a:lnTo>
                    <a:pt x="21" y="21"/>
                  </a:lnTo>
                  <a:lnTo>
                    <a:pt x="26" y="23"/>
                  </a:lnTo>
                  <a:lnTo>
                    <a:pt x="26" y="23"/>
                  </a:lnTo>
                  <a:close/>
                </a:path>
              </a:pathLst>
            </a:custGeom>
            <a:solidFill>
              <a:srgbClr val="E0857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81" name="Freeform 37"/>
            <p:cNvSpPr>
              <a:spLocks/>
            </p:cNvSpPr>
            <p:nvPr/>
          </p:nvSpPr>
          <p:spPr bwMode="auto">
            <a:xfrm>
              <a:off x="3064" y="1926"/>
              <a:ext cx="57" cy="23"/>
            </a:xfrm>
            <a:custGeom>
              <a:avLst/>
              <a:gdLst/>
              <a:ahLst/>
              <a:cxnLst>
                <a:cxn ang="0">
                  <a:pos x="55" y="46"/>
                </a:cxn>
                <a:cxn ang="0">
                  <a:pos x="61" y="46"/>
                </a:cxn>
                <a:cxn ang="0">
                  <a:pos x="66" y="46"/>
                </a:cxn>
                <a:cxn ang="0">
                  <a:pos x="72" y="44"/>
                </a:cxn>
                <a:cxn ang="0">
                  <a:pos x="78" y="44"/>
                </a:cxn>
                <a:cxn ang="0">
                  <a:pos x="81" y="42"/>
                </a:cxn>
                <a:cxn ang="0">
                  <a:pos x="87" y="40"/>
                </a:cxn>
                <a:cxn ang="0">
                  <a:pos x="91" y="40"/>
                </a:cxn>
                <a:cxn ang="0">
                  <a:pos x="95" y="38"/>
                </a:cxn>
                <a:cxn ang="0">
                  <a:pos x="102" y="35"/>
                </a:cxn>
                <a:cxn ang="0">
                  <a:pos x="108" y="31"/>
                </a:cxn>
                <a:cxn ang="0">
                  <a:pos x="112" y="27"/>
                </a:cxn>
                <a:cxn ang="0">
                  <a:pos x="114" y="23"/>
                </a:cxn>
                <a:cxn ang="0">
                  <a:pos x="112" y="17"/>
                </a:cxn>
                <a:cxn ang="0">
                  <a:pos x="108" y="14"/>
                </a:cxn>
                <a:cxn ang="0">
                  <a:pos x="102" y="8"/>
                </a:cxn>
                <a:cxn ang="0">
                  <a:pos x="95" y="6"/>
                </a:cxn>
                <a:cxn ang="0">
                  <a:pos x="91" y="4"/>
                </a:cxn>
                <a:cxn ang="0">
                  <a:pos x="87" y="2"/>
                </a:cxn>
                <a:cxn ang="0">
                  <a:pos x="81" y="0"/>
                </a:cxn>
                <a:cxn ang="0">
                  <a:pos x="78" y="0"/>
                </a:cxn>
                <a:cxn ang="0">
                  <a:pos x="72" y="0"/>
                </a:cxn>
                <a:cxn ang="0">
                  <a:pos x="66" y="0"/>
                </a:cxn>
                <a:cxn ang="0">
                  <a:pos x="61" y="0"/>
                </a:cxn>
                <a:cxn ang="0">
                  <a:pos x="55" y="0"/>
                </a:cxn>
                <a:cxn ang="0">
                  <a:pos x="49" y="0"/>
                </a:cxn>
                <a:cxn ang="0">
                  <a:pos x="43" y="0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23" y="2"/>
                </a:cxn>
                <a:cxn ang="0">
                  <a:pos x="15" y="6"/>
                </a:cxn>
                <a:cxn ang="0">
                  <a:pos x="7" y="8"/>
                </a:cxn>
                <a:cxn ang="0">
                  <a:pos x="2" y="14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27"/>
                </a:cxn>
                <a:cxn ang="0">
                  <a:pos x="2" y="31"/>
                </a:cxn>
                <a:cxn ang="0">
                  <a:pos x="7" y="35"/>
                </a:cxn>
                <a:cxn ang="0">
                  <a:pos x="15" y="38"/>
                </a:cxn>
                <a:cxn ang="0">
                  <a:pos x="23" y="40"/>
                </a:cxn>
                <a:cxn ang="0">
                  <a:pos x="32" y="44"/>
                </a:cxn>
                <a:cxn ang="0">
                  <a:pos x="38" y="44"/>
                </a:cxn>
                <a:cxn ang="0">
                  <a:pos x="43" y="46"/>
                </a:cxn>
                <a:cxn ang="0">
                  <a:pos x="49" y="46"/>
                </a:cxn>
                <a:cxn ang="0">
                  <a:pos x="55" y="46"/>
                </a:cxn>
                <a:cxn ang="0">
                  <a:pos x="55" y="46"/>
                </a:cxn>
              </a:cxnLst>
              <a:rect l="0" t="0" r="r" b="b"/>
              <a:pathLst>
                <a:path w="114" h="46">
                  <a:moveTo>
                    <a:pt x="55" y="46"/>
                  </a:moveTo>
                  <a:lnTo>
                    <a:pt x="61" y="46"/>
                  </a:lnTo>
                  <a:lnTo>
                    <a:pt x="66" y="46"/>
                  </a:lnTo>
                  <a:lnTo>
                    <a:pt x="72" y="44"/>
                  </a:lnTo>
                  <a:lnTo>
                    <a:pt x="78" y="44"/>
                  </a:lnTo>
                  <a:lnTo>
                    <a:pt x="81" y="42"/>
                  </a:lnTo>
                  <a:lnTo>
                    <a:pt x="87" y="40"/>
                  </a:lnTo>
                  <a:lnTo>
                    <a:pt x="91" y="40"/>
                  </a:lnTo>
                  <a:lnTo>
                    <a:pt x="95" y="38"/>
                  </a:lnTo>
                  <a:lnTo>
                    <a:pt x="102" y="35"/>
                  </a:lnTo>
                  <a:lnTo>
                    <a:pt x="108" y="31"/>
                  </a:lnTo>
                  <a:lnTo>
                    <a:pt x="112" y="27"/>
                  </a:lnTo>
                  <a:lnTo>
                    <a:pt x="114" y="23"/>
                  </a:lnTo>
                  <a:lnTo>
                    <a:pt x="112" y="17"/>
                  </a:lnTo>
                  <a:lnTo>
                    <a:pt x="108" y="14"/>
                  </a:lnTo>
                  <a:lnTo>
                    <a:pt x="102" y="8"/>
                  </a:lnTo>
                  <a:lnTo>
                    <a:pt x="95" y="6"/>
                  </a:lnTo>
                  <a:lnTo>
                    <a:pt x="91" y="4"/>
                  </a:lnTo>
                  <a:lnTo>
                    <a:pt x="87" y="2"/>
                  </a:lnTo>
                  <a:lnTo>
                    <a:pt x="81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1" y="0"/>
                  </a:lnTo>
                  <a:lnTo>
                    <a:pt x="55" y="0"/>
                  </a:lnTo>
                  <a:lnTo>
                    <a:pt x="49" y="0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3" y="2"/>
                  </a:lnTo>
                  <a:lnTo>
                    <a:pt x="15" y="6"/>
                  </a:lnTo>
                  <a:lnTo>
                    <a:pt x="7" y="8"/>
                  </a:lnTo>
                  <a:lnTo>
                    <a:pt x="2" y="14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7" y="35"/>
                  </a:lnTo>
                  <a:lnTo>
                    <a:pt x="15" y="38"/>
                  </a:lnTo>
                  <a:lnTo>
                    <a:pt x="23" y="40"/>
                  </a:lnTo>
                  <a:lnTo>
                    <a:pt x="32" y="44"/>
                  </a:lnTo>
                  <a:lnTo>
                    <a:pt x="38" y="44"/>
                  </a:lnTo>
                  <a:lnTo>
                    <a:pt x="43" y="46"/>
                  </a:lnTo>
                  <a:lnTo>
                    <a:pt x="49" y="46"/>
                  </a:lnTo>
                  <a:lnTo>
                    <a:pt x="55" y="46"/>
                  </a:lnTo>
                  <a:lnTo>
                    <a:pt x="55" y="46"/>
                  </a:lnTo>
                  <a:close/>
                </a:path>
              </a:pathLst>
            </a:custGeom>
            <a:solidFill>
              <a:srgbClr val="CC80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82" name="Freeform 38"/>
            <p:cNvSpPr>
              <a:spLocks/>
            </p:cNvSpPr>
            <p:nvPr/>
          </p:nvSpPr>
          <p:spPr bwMode="auto">
            <a:xfrm>
              <a:off x="3234" y="1939"/>
              <a:ext cx="58" cy="24"/>
            </a:xfrm>
            <a:custGeom>
              <a:avLst/>
              <a:gdLst/>
              <a:ahLst/>
              <a:cxnLst>
                <a:cxn ang="0">
                  <a:pos x="59" y="49"/>
                </a:cxn>
                <a:cxn ang="0">
                  <a:pos x="63" y="48"/>
                </a:cxn>
                <a:cxn ang="0">
                  <a:pos x="68" y="48"/>
                </a:cxn>
                <a:cxn ang="0">
                  <a:pos x="74" y="48"/>
                </a:cxn>
                <a:cxn ang="0">
                  <a:pos x="80" y="46"/>
                </a:cxn>
                <a:cxn ang="0">
                  <a:pos x="84" y="46"/>
                </a:cxn>
                <a:cxn ang="0">
                  <a:pos x="89" y="44"/>
                </a:cxn>
                <a:cxn ang="0">
                  <a:pos x="93" y="42"/>
                </a:cxn>
                <a:cxn ang="0">
                  <a:pos x="99" y="42"/>
                </a:cxn>
                <a:cxn ang="0">
                  <a:pos x="105" y="36"/>
                </a:cxn>
                <a:cxn ang="0">
                  <a:pos x="110" y="34"/>
                </a:cxn>
                <a:cxn ang="0">
                  <a:pos x="114" y="29"/>
                </a:cxn>
                <a:cxn ang="0">
                  <a:pos x="116" y="25"/>
                </a:cxn>
                <a:cxn ang="0">
                  <a:pos x="114" y="21"/>
                </a:cxn>
                <a:cxn ang="0">
                  <a:pos x="110" y="15"/>
                </a:cxn>
                <a:cxn ang="0">
                  <a:pos x="105" y="10"/>
                </a:cxn>
                <a:cxn ang="0">
                  <a:pos x="99" y="8"/>
                </a:cxn>
                <a:cxn ang="0">
                  <a:pos x="93" y="6"/>
                </a:cxn>
                <a:cxn ang="0">
                  <a:pos x="89" y="4"/>
                </a:cxn>
                <a:cxn ang="0">
                  <a:pos x="84" y="2"/>
                </a:cxn>
                <a:cxn ang="0">
                  <a:pos x="80" y="2"/>
                </a:cxn>
                <a:cxn ang="0">
                  <a:pos x="74" y="0"/>
                </a:cxn>
                <a:cxn ang="0">
                  <a:pos x="68" y="0"/>
                </a:cxn>
                <a:cxn ang="0">
                  <a:pos x="63" y="0"/>
                </a:cxn>
                <a:cxn ang="0">
                  <a:pos x="59" y="0"/>
                </a:cxn>
                <a:cxn ang="0">
                  <a:pos x="51" y="0"/>
                </a:cxn>
                <a:cxn ang="0">
                  <a:pos x="46" y="0"/>
                </a:cxn>
                <a:cxn ang="0">
                  <a:pos x="40" y="0"/>
                </a:cxn>
                <a:cxn ang="0">
                  <a:pos x="34" y="2"/>
                </a:cxn>
                <a:cxn ang="0">
                  <a:pos x="25" y="4"/>
                </a:cxn>
                <a:cxn ang="0">
                  <a:pos x="17" y="8"/>
                </a:cxn>
                <a:cxn ang="0">
                  <a:pos x="9" y="10"/>
                </a:cxn>
                <a:cxn ang="0">
                  <a:pos x="4" y="15"/>
                </a:cxn>
                <a:cxn ang="0">
                  <a:pos x="0" y="21"/>
                </a:cxn>
                <a:cxn ang="0">
                  <a:pos x="0" y="25"/>
                </a:cxn>
                <a:cxn ang="0">
                  <a:pos x="0" y="29"/>
                </a:cxn>
                <a:cxn ang="0">
                  <a:pos x="4" y="34"/>
                </a:cxn>
                <a:cxn ang="0">
                  <a:pos x="9" y="36"/>
                </a:cxn>
                <a:cxn ang="0">
                  <a:pos x="17" y="42"/>
                </a:cxn>
                <a:cxn ang="0">
                  <a:pos x="25" y="44"/>
                </a:cxn>
                <a:cxn ang="0">
                  <a:pos x="34" y="46"/>
                </a:cxn>
                <a:cxn ang="0">
                  <a:pos x="40" y="48"/>
                </a:cxn>
                <a:cxn ang="0">
                  <a:pos x="46" y="48"/>
                </a:cxn>
                <a:cxn ang="0">
                  <a:pos x="51" y="48"/>
                </a:cxn>
                <a:cxn ang="0">
                  <a:pos x="59" y="49"/>
                </a:cxn>
                <a:cxn ang="0">
                  <a:pos x="59" y="49"/>
                </a:cxn>
              </a:cxnLst>
              <a:rect l="0" t="0" r="r" b="b"/>
              <a:pathLst>
                <a:path w="116" h="49">
                  <a:moveTo>
                    <a:pt x="59" y="49"/>
                  </a:moveTo>
                  <a:lnTo>
                    <a:pt x="63" y="48"/>
                  </a:lnTo>
                  <a:lnTo>
                    <a:pt x="68" y="48"/>
                  </a:lnTo>
                  <a:lnTo>
                    <a:pt x="74" y="48"/>
                  </a:lnTo>
                  <a:lnTo>
                    <a:pt x="80" y="46"/>
                  </a:lnTo>
                  <a:lnTo>
                    <a:pt x="84" y="46"/>
                  </a:lnTo>
                  <a:lnTo>
                    <a:pt x="89" y="44"/>
                  </a:lnTo>
                  <a:lnTo>
                    <a:pt x="93" y="42"/>
                  </a:lnTo>
                  <a:lnTo>
                    <a:pt x="99" y="42"/>
                  </a:lnTo>
                  <a:lnTo>
                    <a:pt x="105" y="36"/>
                  </a:lnTo>
                  <a:lnTo>
                    <a:pt x="110" y="34"/>
                  </a:lnTo>
                  <a:lnTo>
                    <a:pt x="114" y="29"/>
                  </a:lnTo>
                  <a:lnTo>
                    <a:pt x="116" y="25"/>
                  </a:lnTo>
                  <a:lnTo>
                    <a:pt x="114" y="21"/>
                  </a:lnTo>
                  <a:lnTo>
                    <a:pt x="110" y="15"/>
                  </a:lnTo>
                  <a:lnTo>
                    <a:pt x="105" y="10"/>
                  </a:lnTo>
                  <a:lnTo>
                    <a:pt x="99" y="8"/>
                  </a:lnTo>
                  <a:lnTo>
                    <a:pt x="93" y="6"/>
                  </a:lnTo>
                  <a:lnTo>
                    <a:pt x="89" y="4"/>
                  </a:lnTo>
                  <a:lnTo>
                    <a:pt x="84" y="2"/>
                  </a:lnTo>
                  <a:lnTo>
                    <a:pt x="80" y="2"/>
                  </a:lnTo>
                  <a:lnTo>
                    <a:pt x="74" y="0"/>
                  </a:lnTo>
                  <a:lnTo>
                    <a:pt x="68" y="0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4" y="2"/>
                  </a:lnTo>
                  <a:lnTo>
                    <a:pt x="25" y="4"/>
                  </a:lnTo>
                  <a:lnTo>
                    <a:pt x="17" y="8"/>
                  </a:lnTo>
                  <a:lnTo>
                    <a:pt x="9" y="10"/>
                  </a:lnTo>
                  <a:lnTo>
                    <a:pt x="4" y="15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4" y="34"/>
                  </a:lnTo>
                  <a:lnTo>
                    <a:pt x="9" y="36"/>
                  </a:lnTo>
                  <a:lnTo>
                    <a:pt x="17" y="42"/>
                  </a:lnTo>
                  <a:lnTo>
                    <a:pt x="25" y="44"/>
                  </a:lnTo>
                  <a:lnTo>
                    <a:pt x="34" y="46"/>
                  </a:lnTo>
                  <a:lnTo>
                    <a:pt x="40" y="48"/>
                  </a:lnTo>
                  <a:lnTo>
                    <a:pt x="46" y="48"/>
                  </a:lnTo>
                  <a:lnTo>
                    <a:pt x="51" y="48"/>
                  </a:lnTo>
                  <a:lnTo>
                    <a:pt x="59" y="49"/>
                  </a:lnTo>
                  <a:lnTo>
                    <a:pt x="59" y="49"/>
                  </a:lnTo>
                  <a:close/>
                </a:path>
              </a:pathLst>
            </a:custGeom>
            <a:solidFill>
              <a:srgbClr val="CC80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83" name="Freeform 39"/>
            <p:cNvSpPr>
              <a:spLocks/>
            </p:cNvSpPr>
            <p:nvPr/>
          </p:nvSpPr>
          <p:spPr bwMode="auto">
            <a:xfrm>
              <a:off x="2413" y="2216"/>
              <a:ext cx="916" cy="426"/>
            </a:xfrm>
            <a:custGeom>
              <a:avLst/>
              <a:gdLst/>
              <a:ahLst/>
              <a:cxnLst>
                <a:cxn ang="0">
                  <a:pos x="121" y="25"/>
                </a:cxn>
                <a:cxn ang="0">
                  <a:pos x="125" y="70"/>
                </a:cxn>
                <a:cxn ang="0">
                  <a:pos x="123" y="126"/>
                </a:cxn>
                <a:cxn ang="0">
                  <a:pos x="184" y="169"/>
                </a:cxn>
                <a:cxn ang="0">
                  <a:pos x="254" y="145"/>
                </a:cxn>
                <a:cxn ang="0">
                  <a:pos x="310" y="171"/>
                </a:cxn>
                <a:cxn ang="0">
                  <a:pos x="363" y="226"/>
                </a:cxn>
                <a:cxn ang="0">
                  <a:pos x="416" y="278"/>
                </a:cxn>
                <a:cxn ang="0">
                  <a:pos x="481" y="306"/>
                </a:cxn>
                <a:cxn ang="0">
                  <a:pos x="545" y="321"/>
                </a:cxn>
                <a:cxn ang="0">
                  <a:pos x="610" y="329"/>
                </a:cxn>
                <a:cxn ang="0">
                  <a:pos x="728" y="472"/>
                </a:cxn>
                <a:cxn ang="0">
                  <a:pos x="773" y="531"/>
                </a:cxn>
                <a:cxn ang="0">
                  <a:pos x="847" y="519"/>
                </a:cxn>
                <a:cxn ang="0">
                  <a:pos x="874" y="453"/>
                </a:cxn>
                <a:cxn ang="0">
                  <a:pos x="922" y="437"/>
                </a:cxn>
                <a:cxn ang="0">
                  <a:pos x="988" y="434"/>
                </a:cxn>
                <a:cxn ang="0">
                  <a:pos x="1058" y="426"/>
                </a:cxn>
                <a:cxn ang="0">
                  <a:pos x="1127" y="416"/>
                </a:cxn>
                <a:cxn ang="0">
                  <a:pos x="1190" y="405"/>
                </a:cxn>
                <a:cxn ang="0">
                  <a:pos x="1266" y="384"/>
                </a:cxn>
                <a:cxn ang="0">
                  <a:pos x="1332" y="346"/>
                </a:cxn>
                <a:cxn ang="0">
                  <a:pos x="1391" y="276"/>
                </a:cxn>
                <a:cxn ang="0">
                  <a:pos x="1406" y="213"/>
                </a:cxn>
                <a:cxn ang="0">
                  <a:pos x="1404" y="143"/>
                </a:cxn>
                <a:cxn ang="0">
                  <a:pos x="1410" y="72"/>
                </a:cxn>
                <a:cxn ang="0">
                  <a:pos x="1477" y="88"/>
                </a:cxn>
                <a:cxn ang="0">
                  <a:pos x="1539" y="84"/>
                </a:cxn>
                <a:cxn ang="0">
                  <a:pos x="1615" y="69"/>
                </a:cxn>
                <a:cxn ang="0">
                  <a:pos x="1688" y="46"/>
                </a:cxn>
                <a:cxn ang="0">
                  <a:pos x="1756" y="19"/>
                </a:cxn>
                <a:cxn ang="0">
                  <a:pos x="1788" y="59"/>
                </a:cxn>
                <a:cxn ang="0">
                  <a:pos x="1811" y="114"/>
                </a:cxn>
                <a:cxn ang="0">
                  <a:pos x="1830" y="185"/>
                </a:cxn>
                <a:cxn ang="0">
                  <a:pos x="1779" y="154"/>
                </a:cxn>
                <a:cxn ang="0">
                  <a:pos x="1705" y="101"/>
                </a:cxn>
                <a:cxn ang="0">
                  <a:pos x="1642" y="126"/>
                </a:cxn>
                <a:cxn ang="0">
                  <a:pos x="1623" y="173"/>
                </a:cxn>
                <a:cxn ang="0">
                  <a:pos x="1541" y="213"/>
                </a:cxn>
                <a:cxn ang="0">
                  <a:pos x="1461" y="259"/>
                </a:cxn>
                <a:cxn ang="0">
                  <a:pos x="1393" y="306"/>
                </a:cxn>
                <a:cxn ang="0">
                  <a:pos x="1328" y="350"/>
                </a:cxn>
                <a:cxn ang="0">
                  <a:pos x="1275" y="396"/>
                </a:cxn>
                <a:cxn ang="0">
                  <a:pos x="1195" y="466"/>
                </a:cxn>
                <a:cxn ang="0">
                  <a:pos x="1140" y="517"/>
                </a:cxn>
                <a:cxn ang="0">
                  <a:pos x="1083" y="572"/>
                </a:cxn>
                <a:cxn ang="0">
                  <a:pos x="1026" y="567"/>
                </a:cxn>
                <a:cxn ang="0">
                  <a:pos x="967" y="572"/>
                </a:cxn>
                <a:cxn ang="0">
                  <a:pos x="897" y="605"/>
                </a:cxn>
                <a:cxn ang="0">
                  <a:pos x="855" y="660"/>
                </a:cxn>
                <a:cxn ang="0">
                  <a:pos x="853" y="721"/>
                </a:cxn>
                <a:cxn ang="0">
                  <a:pos x="861" y="774"/>
                </a:cxn>
                <a:cxn ang="0">
                  <a:pos x="794" y="837"/>
                </a:cxn>
                <a:cxn ang="0">
                  <a:pos x="770" y="814"/>
                </a:cxn>
                <a:cxn ang="0">
                  <a:pos x="739" y="736"/>
                </a:cxn>
                <a:cxn ang="0">
                  <a:pos x="686" y="639"/>
                </a:cxn>
                <a:cxn ang="0">
                  <a:pos x="617" y="540"/>
                </a:cxn>
                <a:cxn ang="0">
                  <a:pos x="532" y="439"/>
                </a:cxn>
                <a:cxn ang="0">
                  <a:pos x="435" y="358"/>
                </a:cxn>
              </a:cxnLst>
              <a:rect l="0" t="0" r="r" b="b"/>
              <a:pathLst>
                <a:path w="1830" h="852">
                  <a:moveTo>
                    <a:pt x="0" y="152"/>
                  </a:moveTo>
                  <a:lnTo>
                    <a:pt x="76" y="0"/>
                  </a:lnTo>
                  <a:lnTo>
                    <a:pt x="76" y="0"/>
                  </a:lnTo>
                  <a:lnTo>
                    <a:pt x="80" y="2"/>
                  </a:lnTo>
                  <a:lnTo>
                    <a:pt x="85" y="4"/>
                  </a:lnTo>
                  <a:lnTo>
                    <a:pt x="95" y="10"/>
                  </a:lnTo>
                  <a:lnTo>
                    <a:pt x="99" y="12"/>
                  </a:lnTo>
                  <a:lnTo>
                    <a:pt x="104" y="15"/>
                  </a:lnTo>
                  <a:lnTo>
                    <a:pt x="110" y="17"/>
                  </a:lnTo>
                  <a:lnTo>
                    <a:pt x="118" y="21"/>
                  </a:lnTo>
                  <a:lnTo>
                    <a:pt x="121" y="25"/>
                  </a:lnTo>
                  <a:lnTo>
                    <a:pt x="129" y="29"/>
                  </a:lnTo>
                  <a:lnTo>
                    <a:pt x="137" y="32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39" y="40"/>
                  </a:lnTo>
                  <a:lnTo>
                    <a:pt x="139" y="40"/>
                  </a:lnTo>
                  <a:lnTo>
                    <a:pt x="137" y="44"/>
                  </a:lnTo>
                  <a:lnTo>
                    <a:pt x="133" y="48"/>
                  </a:lnTo>
                  <a:lnTo>
                    <a:pt x="131" y="55"/>
                  </a:lnTo>
                  <a:lnTo>
                    <a:pt x="129" y="61"/>
                  </a:lnTo>
                  <a:lnTo>
                    <a:pt x="125" y="70"/>
                  </a:lnTo>
                  <a:lnTo>
                    <a:pt x="123" y="74"/>
                  </a:lnTo>
                  <a:lnTo>
                    <a:pt x="123" y="80"/>
                  </a:lnTo>
                  <a:lnTo>
                    <a:pt x="121" y="86"/>
                  </a:lnTo>
                  <a:lnTo>
                    <a:pt x="121" y="91"/>
                  </a:lnTo>
                  <a:lnTo>
                    <a:pt x="121" y="95"/>
                  </a:lnTo>
                  <a:lnTo>
                    <a:pt x="119" y="101"/>
                  </a:lnTo>
                  <a:lnTo>
                    <a:pt x="119" y="107"/>
                  </a:lnTo>
                  <a:lnTo>
                    <a:pt x="121" y="110"/>
                  </a:lnTo>
                  <a:lnTo>
                    <a:pt x="121" y="116"/>
                  </a:lnTo>
                  <a:lnTo>
                    <a:pt x="121" y="122"/>
                  </a:lnTo>
                  <a:lnTo>
                    <a:pt x="123" y="126"/>
                  </a:lnTo>
                  <a:lnTo>
                    <a:pt x="125" y="131"/>
                  </a:lnTo>
                  <a:lnTo>
                    <a:pt x="131" y="141"/>
                  </a:lnTo>
                  <a:lnTo>
                    <a:pt x="137" y="148"/>
                  </a:lnTo>
                  <a:lnTo>
                    <a:pt x="142" y="152"/>
                  </a:lnTo>
                  <a:lnTo>
                    <a:pt x="146" y="158"/>
                  </a:lnTo>
                  <a:lnTo>
                    <a:pt x="152" y="162"/>
                  </a:lnTo>
                  <a:lnTo>
                    <a:pt x="159" y="164"/>
                  </a:lnTo>
                  <a:lnTo>
                    <a:pt x="165" y="166"/>
                  </a:lnTo>
                  <a:lnTo>
                    <a:pt x="171" y="167"/>
                  </a:lnTo>
                  <a:lnTo>
                    <a:pt x="177" y="167"/>
                  </a:lnTo>
                  <a:lnTo>
                    <a:pt x="184" y="169"/>
                  </a:lnTo>
                  <a:lnTo>
                    <a:pt x="188" y="169"/>
                  </a:lnTo>
                  <a:lnTo>
                    <a:pt x="194" y="171"/>
                  </a:lnTo>
                  <a:lnTo>
                    <a:pt x="199" y="171"/>
                  </a:lnTo>
                  <a:lnTo>
                    <a:pt x="205" y="171"/>
                  </a:lnTo>
                  <a:lnTo>
                    <a:pt x="215" y="167"/>
                  </a:lnTo>
                  <a:lnTo>
                    <a:pt x="222" y="166"/>
                  </a:lnTo>
                  <a:lnTo>
                    <a:pt x="232" y="162"/>
                  </a:lnTo>
                  <a:lnTo>
                    <a:pt x="239" y="160"/>
                  </a:lnTo>
                  <a:lnTo>
                    <a:pt x="245" y="154"/>
                  </a:lnTo>
                  <a:lnTo>
                    <a:pt x="251" y="148"/>
                  </a:lnTo>
                  <a:lnTo>
                    <a:pt x="254" y="145"/>
                  </a:lnTo>
                  <a:lnTo>
                    <a:pt x="260" y="141"/>
                  </a:lnTo>
                  <a:lnTo>
                    <a:pt x="264" y="135"/>
                  </a:lnTo>
                  <a:lnTo>
                    <a:pt x="266" y="133"/>
                  </a:lnTo>
                  <a:lnTo>
                    <a:pt x="270" y="137"/>
                  </a:lnTo>
                  <a:lnTo>
                    <a:pt x="275" y="143"/>
                  </a:lnTo>
                  <a:lnTo>
                    <a:pt x="281" y="148"/>
                  </a:lnTo>
                  <a:lnTo>
                    <a:pt x="287" y="152"/>
                  </a:lnTo>
                  <a:lnTo>
                    <a:pt x="291" y="158"/>
                  </a:lnTo>
                  <a:lnTo>
                    <a:pt x="298" y="162"/>
                  </a:lnTo>
                  <a:lnTo>
                    <a:pt x="304" y="166"/>
                  </a:lnTo>
                  <a:lnTo>
                    <a:pt x="310" y="171"/>
                  </a:lnTo>
                  <a:lnTo>
                    <a:pt x="315" y="175"/>
                  </a:lnTo>
                  <a:lnTo>
                    <a:pt x="321" y="181"/>
                  </a:lnTo>
                  <a:lnTo>
                    <a:pt x="327" y="185"/>
                  </a:lnTo>
                  <a:lnTo>
                    <a:pt x="332" y="188"/>
                  </a:lnTo>
                  <a:lnTo>
                    <a:pt x="338" y="194"/>
                  </a:lnTo>
                  <a:lnTo>
                    <a:pt x="342" y="200"/>
                  </a:lnTo>
                  <a:lnTo>
                    <a:pt x="348" y="204"/>
                  </a:lnTo>
                  <a:lnTo>
                    <a:pt x="353" y="211"/>
                  </a:lnTo>
                  <a:lnTo>
                    <a:pt x="355" y="215"/>
                  </a:lnTo>
                  <a:lnTo>
                    <a:pt x="359" y="221"/>
                  </a:lnTo>
                  <a:lnTo>
                    <a:pt x="363" y="226"/>
                  </a:lnTo>
                  <a:lnTo>
                    <a:pt x="368" y="232"/>
                  </a:lnTo>
                  <a:lnTo>
                    <a:pt x="372" y="238"/>
                  </a:lnTo>
                  <a:lnTo>
                    <a:pt x="376" y="242"/>
                  </a:lnTo>
                  <a:lnTo>
                    <a:pt x="380" y="247"/>
                  </a:lnTo>
                  <a:lnTo>
                    <a:pt x="386" y="253"/>
                  </a:lnTo>
                  <a:lnTo>
                    <a:pt x="389" y="257"/>
                  </a:lnTo>
                  <a:lnTo>
                    <a:pt x="395" y="261"/>
                  </a:lnTo>
                  <a:lnTo>
                    <a:pt x="401" y="266"/>
                  </a:lnTo>
                  <a:lnTo>
                    <a:pt x="407" y="270"/>
                  </a:lnTo>
                  <a:lnTo>
                    <a:pt x="412" y="274"/>
                  </a:lnTo>
                  <a:lnTo>
                    <a:pt x="416" y="278"/>
                  </a:lnTo>
                  <a:lnTo>
                    <a:pt x="422" y="280"/>
                  </a:lnTo>
                  <a:lnTo>
                    <a:pt x="427" y="285"/>
                  </a:lnTo>
                  <a:lnTo>
                    <a:pt x="433" y="287"/>
                  </a:lnTo>
                  <a:lnTo>
                    <a:pt x="439" y="291"/>
                  </a:lnTo>
                  <a:lnTo>
                    <a:pt x="445" y="293"/>
                  </a:lnTo>
                  <a:lnTo>
                    <a:pt x="452" y="295"/>
                  </a:lnTo>
                  <a:lnTo>
                    <a:pt x="456" y="297"/>
                  </a:lnTo>
                  <a:lnTo>
                    <a:pt x="464" y="301"/>
                  </a:lnTo>
                  <a:lnTo>
                    <a:pt x="469" y="302"/>
                  </a:lnTo>
                  <a:lnTo>
                    <a:pt x="475" y="306"/>
                  </a:lnTo>
                  <a:lnTo>
                    <a:pt x="481" y="306"/>
                  </a:lnTo>
                  <a:lnTo>
                    <a:pt x="486" y="308"/>
                  </a:lnTo>
                  <a:lnTo>
                    <a:pt x="492" y="310"/>
                  </a:lnTo>
                  <a:lnTo>
                    <a:pt x="500" y="314"/>
                  </a:lnTo>
                  <a:lnTo>
                    <a:pt x="505" y="314"/>
                  </a:lnTo>
                  <a:lnTo>
                    <a:pt x="511" y="316"/>
                  </a:lnTo>
                  <a:lnTo>
                    <a:pt x="517" y="318"/>
                  </a:lnTo>
                  <a:lnTo>
                    <a:pt x="522" y="320"/>
                  </a:lnTo>
                  <a:lnTo>
                    <a:pt x="528" y="320"/>
                  </a:lnTo>
                  <a:lnTo>
                    <a:pt x="534" y="320"/>
                  </a:lnTo>
                  <a:lnTo>
                    <a:pt x="540" y="321"/>
                  </a:lnTo>
                  <a:lnTo>
                    <a:pt x="545" y="321"/>
                  </a:lnTo>
                  <a:lnTo>
                    <a:pt x="551" y="323"/>
                  </a:lnTo>
                  <a:lnTo>
                    <a:pt x="557" y="323"/>
                  </a:lnTo>
                  <a:lnTo>
                    <a:pt x="560" y="325"/>
                  </a:lnTo>
                  <a:lnTo>
                    <a:pt x="566" y="325"/>
                  </a:lnTo>
                  <a:lnTo>
                    <a:pt x="570" y="325"/>
                  </a:lnTo>
                  <a:lnTo>
                    <a:pt x="576" y="325"/>
                  </a:lnTo>
                  <a:lnTo>
                    <a:pt x="581" y="325"/>
                  </a:lnTo>
                  <a:lnTo>
                    <a:pt x="585" y="327"/>
                  </a:lnTo>
                  <a:lnTo>
                    <a:pt x="595" y="327"/>
                  </a:lnTo>
                  <a:lnTo>
                    <a:pt x="604" y="329"/>
                  </a:lnTo>
                  <a:lnTo>
                    <a:pt x="610" y="329"/>
                  </a:lnTo>
                  <a:lnTo>
                    <a:pt x="617" y="329"/>
                  </a:lnTo>
                  <a:lnTo>
                    <a:pt x="621" y="329"/>
                  </a:lnTo>
                  <a:lnTo>
                    <a:pt x="629" y="329"/>
                  </a:lnTo>
                  <a:lnTo>
                    <a:pt x="635" y="329"/>
                  </a:lnTo>
                  <a:lnTo>
                    <a:pt x="638" y="329"/>
                  </a:lnTo>
                  <a:lnTo>
                    <a:pt x="735" y="435"/>
                  </a:lnTo>
                  <a:lnTo>
                    <a:pt x="732" y="441"/>
                  </a:lnTo>
                  <a:lnTo>
                    <a:pt x="730" y="449"/>
                  </a:lnTo>
                  <a:lnTo>
                    <a:pt x="728" y="456"/>
                  </a:lnTo>
                  <a:lnTo>
                    <a:pt x="728" y="464"/>
                  </a:lnTo>
                  <a:lnTo>
                    <a:pt x="728" y="472"/>
                  </a:lnTo>
                  <a:lnTo>
                    <a:pt x="728" y="479"/>
                  </a:lnTo>
                  <a:lnTo>
                    <a:pt x="730" y="487"/>
                  </a:lnTo>
                  <a:lnTo>
                    <a:pt x="733" y="493"/>
                  </a:lnTo>
                  <a:lnTo>
                    <a:pt x="735" y="498"/>
                  </a:lnTo>
                  <a:lnTo>
                    <a:pt x="739" y="504"/>
                  </a:lnTo>
                  <a:lnTo>
                    <a:pt x="745" y="510"/>
                  </a:lnTo>
                  <a:lnTo>
                    <a:pt x="751" y="515"/>
                  </a:lnTo>
                  <a:lnTo>
                    <a:pt x="754" y="519"/>
                  </a:lnTo>
                  <a:lnTo>
                    <a:pt x="760" y="525"/>
                  </a:lnTo>
                  <a:lnTo>
                    <a:pt x="766" y="527"/>
                  </a:lnTo>
                  <a:lnTo>
                    <a:pt x="773" y="531"/>
                  </a:lnTo>
                  <a:lnTo>
                    <a:pt x="779" y="532"/>
                  </a:lnTo>
                  <a:lnTo>
                    <a:pt x="787" y="536"/>
                  </a:lnTo>
                  <a:lnTo>
                    <a:pt x="794" y="536"/>
                  </a:lnTo>
                  <a:lnTo>
                    <a:pt x="802" y="538"/>
                  </a:lnTo>
                  <a:lnTo>
                    <a:pt x="809" y="536"/>
                  </a:lnTo>
                  <a:lnTo>
                    <a:pt x="815" y="536"/>
                  </a:lnTo>
                  <a:lnTo>
                    <a:pt x="823" y="532"/>
                  </a:lnTo>
                  <a:lnTo>
                    <a:pt x="830" y="531"/>
                  </a:lnTo>
                  <a:lnTo>
                    <a:pt x="836" y="527"/>
                  </a:lnTo>
                  <a:lnTo>
                    <a:pt x="842" y="525"/>
                  </a:lnTo>
                  <a:lnTo>
                    <a:pt x="847" y="519"/>
                  </a:lnTo>
                  <a:lnTo>
                    <a:pt x="853" y="515"/>
                  </a:lnTo>
                  <a:lnTo>
                    <a:pt x="857" y="510"/>
                  </a:lnTo>
                  <a:lnTo>
                    <a:pt x="861" y="504"/>
                  </a:lnTo>
                  <a:lnTo>
                    <a:pt x="865" y="498"/>
                  </a:lnTo>
                  <a:lnTo>
                    <a:pt x="868" y="493"/>
                  </a:lnTo>
                  <a:lnTo>
                    <a:pt x="870" y="487"/>
                  </a:lnTo>
                  <a:lnTo>
                    <a:pt x="872" y="479"/>
                  </a:lnTo>
                  <a:lnTo>
                    <a:pt x="874" y="472"/>
                  </a:lnTo>
                  <a:lnTo>
                    <a:pt x="874" y="464"/>
                  </a:lnTo>
                  <a:lnTo>
                    <a:pt x="874" y="458"/>
                  </a:lnTo>
                  <a:lnTo>
                    <a:pt x="874" y="453"/>
                  </a:lnTo>
                  <a:lnTo>
                    <a:pt x="872" y="447"/>
                  </a:lnTo>
                  <a:lnTo>
                    <a:pt x="872" y="441"/>
                  </a:lnTo>
                  <a:lnTo>
                    <a:pt x="878" y="441"/>
                  </a:lnTo>
                  <a:lnTo>
                    <a:pt x="882" y="441"/>
                  </a:lnTo>
                  <a:lnTo>
                    <a:pt x="887" y="439"/>
                  </a:lnTo>
                  <a:lnTo>
                    <a:pt x="893" y="439"/>
                  </a:lnTo>
                  <a:lnTo>
                    <a:pt x="899" y="439"/>
                  </a:lnTo>
                  <a:lnTo>
                    <a:pt x="904" y="439"/>
                  </a:lnTo>
                  <a:lnTo>
                    <a:pt x="910" y="439"/>
                  </a:lnTo>
                  <a:lnTo>
                    <a:pt x="916" y="439"/>
                  </a:lnTo>
                  <a:lnTo>
                    <a:pt x="922" y="437"/>
                  </a:lnTo>
                  <a:lnTo>
                    <a:pt x="927" y="437"/>
                  </a:lnTo>
                  <a:lnTo>
                    <a:pt x="933" y="437"/>
                  </a:lnTo>
                  <a:lnTo>
                    <a:pt x="941" y="437"/>
                  </a:lnTo>
                  <a:lnTo>
                    <a:pt x="944" y="437"/>
                  </a:lnTo>
                  <a:lnTo>
                    <a:pt x="952" y="437"/>
                  </a:lnTo>
                  <a:lnTo>
                    <a:pt x="958" y="437"/>
                  </a:lnTo>
                  <a:lnTo>
                    <a:pt x="965" y="437"/>
                  </a:lnTo>
                  <a:lnTo>
                    <a:pt x="969" y="435"/>
                  </a:lnTo>
                  <a:lnTo>
                    <a:pt x="977" y="435"/>
                  </a:lnTo>
                  <a:lnTo>
                    <a:pt x="982" y="434"/>
                  </a:lnTo>
                  <a:lnTo>
                    <a:pt x="988" y="434"/>
                  </a:lnTo>
                  <a:lnTo>
                    <a:pt x="996" y="434"/>
                  </a:lnTo>
                  <a:lnTo>
                    <a:pt x="1001" y="434"/>
                  </a:lnTo>
                  <a:lnTo>
                    <a:pt x="1007" y="432"/>
                  </a:lnTo>
                  <a:lnTo>
                    <a:pt x="1015" y="432"/>
                  </a:lnTo>
                  <a:lnTo>
                    <a:pt x="1020" y="432"/>
                  </a:lnTo>
                  <a:lnTo>
                    <a:pt x="1026" y="430"/>
                  </a:lnTo>
                  <a:lnTo>
                    <a:pt x="1034" y="430"/>
                  </a:lnTo>
                  <a:lnTo>
                    <a:pt x="1039" y="430"/>
                  </a:lnTo>
                  <a:lnTo>
                    <a:pt x="1045" y="428"/>
                  </a:lnTo>
                  <a:lnTo>
                    <a:pt x="1053" y="428"/>
                  </a:lnTo>
                  <a:lnTo>
                    <a:pt x="1058" y="426"/>
                  </a:lnTo>
                  <a:lnTo>
                    <a:pt x="1066" y="426"/>
                  </a:lnTo>
                  <a:lnTo>
                    <a:pt x="1072" y="424"/>
                  </a:lnTo>
                  <a:lnTo>
                    <a:pt x="1077" y="424"/>
                  </a:lnTo>
                  <a:lnTo>
                    <a:pt x="1083" y="424"/>
                  </a:lnTo>
                  <a:lnTo>
                    <a:pt x="1091" y="424"/>
                  </a:lnTo>
                  <a:lnTo>
                    <a:pt x="1096" y="422"/>
                  </a:lnTo>
                  <a:lnTo>
                    <a:pt x="1102" y="420"/>
                  </a:lnTo>
                  <a:lnTo>
                    <a:pt x="1108" y="420"/>
                  </a:lnTo>
                  <a:lnTo>
                    <a:pt x="1115" y="420"/>
                  </a:lnTo>
                  <a:lnTo>
                    <a:pt x="1121" y="418"/>
                  </a:lnTo>
                  <a:lnTo>
                    <a:pt x="1127" y="416"/>
                  </a:lnTo>
                  <a:lnTo>
                    <a:pt x="1133" y="416"/>
                  </a:lnTo>
                  <a:lnTo>
                    <a:pt x="1138" y="415"/>
                  </a:lnTo>
                  <a:lnTo>
                    <a:pt x="1144" y="413"/>
                  </a:lnTo>
                  <a:lnTo>
                    <a:pt x="1150" y="413"/>
                  </a:lnTo>
                  <a:lnTo>
                    <a:pt x="1155" y="411"/>
                  </a:lnTo>
                  <a:lnTo>
                    <a:pt x="1163" y="411"/>
                  </a:lnTo>
                  <a:lnTo>
                    <a:pt x="1167" y="411"/>
                  </a:lnTo>
                  <a:lnTo>
                    <a:pt x="1172" y="409"/>
                  </a:lnTo>
                  <a:lnTo>
                    <a:pt x="1178" y="407"/>
                  </a:lnTo>
                  <a:lnTo>
                    <a:pt x="1184" y="407"/>
                  </a:lnTo>
                  <a:lnTo>
                    <a:pt x="1190" y="405"/>
                  </a:lnTo>
                  <a:lnTo>
                    <a:pt x="1193" y="405"/>
                  </a:lnTo>
                  <a:lnTo>
                    <a:pt x="1199" y="403"/>
                  </a:lnTo>
                  <a:lnTo>
                    <a:pt x="1205" y="403"/>
                  </a:lnTo>
                  <a:lnTo>
                    <a:pt x="1214" y="399"/>
                  </a:lnTo>
                  <a:lnTo>
                    <a:pt x="1224" y="397"/>
                  </a:lnTo>
                  <a:lnTo>
                    <a:pt x="1231" y="396"/>
                  </a:lnTo>
                  <a:lnTo>
                    <a:pt x="1241" y="394"/>
                  </a:lnTo>
                  <a:lnTo>
                    <a:pt x="1247" y="392"/>
                  </a:lnTo>
                  <a:lnTo>
                    <a:pt x="1252" y="388"/>
                  </a:lnTo>
                  <a:lnTo>
                    <a:pt x="1260" y="386"/>
                  </a:lnTo>
                  <a:lnTo>
                    <a:pt x="1266" y="384"/>
                  </a:lnTo>
                  <a:lnTo>
                    <a:pt x="1271" y="382"/>
                  </a:lnTo>
                  <a:lnTo>
                    <a:pt x="1277" y="378"/>
                  </a:lnTo>
                  <a:lnTo>
                    <a:pt x="1283" y="377"/>
                  </a:lnTo>
                  <a:lnTo>
                    <a:pt x="1288" y="375"/>
                  </a:lnTo>
                  <a:lnTo>
                    <a:pt x="1292" y="371"/>
                  </a:lnTo>
                  <a:lnTo>
                    <a:pt x="1298" y="369"/>
                  </a:lnTo>
                  <a:lnTo>
                    <a:pt x="1304" y="365"/>
                  </a:lnTo>
                  <a:lnTo>
                    <a:pt x="1307" y="363"/>
                  </a:lnTo>
                  <a:lnTo>
                    <a:pt x="1317" y="358"/>
                  </a:lnTo>
                  <a:lnTo>
                    <a:pt x="1326" y="352"/>
                  </a:lnTo>
                  <a:lnTo>
                    <a:pt x="1332" y="346"/>
                  </a:lnTo>
                  <a:lnTo>
                    <a:pt x="1342" y="340"/>
                  </a:lnTo>
                  <a:lnTo>
                    <a:pt x="1347" y="333"/>
                  </a:lnTo>
                  <a:lnTo>
                    <a:pt x="1355" y="327"/>
                  </a:lnTo>
                  <a:lnTo>
                    <a:pt x="1361" y="320"/>
                  </a:lnTo>
                  <a:lnTo>
                    <a:pt x="1366" y="316"/>
                  </a:lnTo>
                  <a:lnTo>
                    <a:pt x="1370" y="308"/>
                  </a:lnTo>
                  <a:lnTo>
                    <a:pt x="1376" y="302"/>
                  </a:lnTo>
                  <a:lnTo>
                    <a:pt x="1380" y="295"/>
                  </a:lnTo>
                  <a:lnTo>
                    <a:pt x="1383" y="289"/>
                  </a:lnTo>
                  <a:lnTo>
                    <a:pt x="1387" y="282"/>
                  </a:lnTo>
                  <a:lnTo>
                    <a:pt x="1391" y="276"/>
                  </a:lnTo>
                  <a:lnTo>
                    <a:pt x="1393" y="268"/>
                  </a:lnTo>
                  <a:lnTo>
                    <a:pt x="1395" y="262"/>
                  </a:lnTo>
                  <a:lnTo>
                    <a:pt x="1397" y="257"/>
                  </a:lnTo>
                  <a:lnTo>
                    <a:pt x="1401" y="251"/>
                  </a:lnTo>
                  <a:lnTo>
                    <a:pt x="1401" y="245"/>
                  </a:lnTo>
                  <a:lnTo>
                    <a:pt x="1402" y="238"/>
                  </a:lnTo>
                  <a:lnTo>
                    <a:pt x="1402" y="234"/>
                  </a:lnTo>
                  <a:lnTo>
                    <a:pt x="1404" y="228"/>
                  </a:lnTo>
                  <a:lnTo>
                    <a:pt x="1404" y="223"/>
                  </a:lnTo>
                  <a:lnTo>
                    <a:pt x="1406" y="217"/>
                  </a:lnTo>
                  <a:lnTo>
                    <a:pt x="1406" y="213"/>
                  </a:lnTo>
                  <a:lnTo>
                    <a:pt x="1406" y="207"/>
                  </a:lnTo>
                  <a:lnTo>
                    <a:pt x="1406" y="202"/>
                  </a:lnTo>
                  <a:lnTo>
                    <a:pt x="1406" y="196"/>
                  </a:lnTo>
                  <a:lnTo>
                    <a:pt x="1406" y="190"/>
                  </a:lnTo>
                  <a:lnTo>
                    <a:pt x="1406" y="185"/>
                  </a:lnTo>
                  <a:lnTo>
                    <a:pt x="1404" y="177"/>
                  </a:lnTo>
                  <a:lnTo>
                    <a:pt x="1404" y="171"/>
                  </a:lnTo>
                  <a:lnTo>
                    <a:pt x="1404" y="164"/>
                  </a:lnTo>
                  <a:lnTo>
                    <a:pt x="1404" y="158"/>
                  </a:lnTo>
                  <a:lnTo>
                    <a:pt x="1404" y="150"/>
                  </a:lnTo>
                  <a:lnTo>
                    <a:pt x="1404" y="143"/>
                  </a:lnTo>
                  <a:lnTo>
                    <a:pt x="1404" y="135"/>
                  </a:lnTo>
                  <a:lnTo>
                    <a:pt x="1404" y="129"/>
                  </a:lnTo>
                  <a:lnTo>
                    <a:pt x="1404" y="122"/>
                  </a:lnTo>
                  <a:lnTo>
                    <a:pt x="1404" y="116"/>
                  </a:lnTo>
                  <a:lnTo>
                    <a:pt x="1404" y="109"/>
                  </a:lnTo>
                  <a:lnTo>
                    <a:pt x="1406" y="103"/>
                  </a:lnTo>
                  <a:lnTo>
                    <a:pt x="1406" y="95"/>
                  </a:lnTo>
                  <a:lnTo>
                    <a:pt x="1406" y="91"/>
                  </a:lnTo>
                  <a:lnTo>
                    <a:pt x="1406" y="86"/>
                  </a:lnTo>
                  <a:lnTo>
                    <a:pt x="1408" y="82"/>
                  </a:lnTo>
                  <a:lnTo>
                    <a:pt x="1410" y="72"/>
                  </a:lnTo>
                  <a:lnTo>
                    <a:pt x="1416" y="67"/>
                  </a:lnTo>
                  <a:lnTo>
                    <a:pt x="1421" y="63"/>
                  </a:lnTo>
                  <a:lnTo>
                    <a:pt x="1429" y="63"/>
                  </a:lnTo>
                  <a:lnTo>
                    <a:pt x="1433" y="65"/>
                  </a:lnTo>
                  <a:lnTo>
                    <a:pt x="1437" y="67"/>
                  </a:lnTo>
                  <a:lnTo>
                    <a:pt x="1442" y="70"/>
                  </a:lnTo>
                  <a:lnTo>
                    <a:pt x="1448" y="76"/>
                  </a:lnTo>
                  <a:lnTo>
                    <a:pt x="1454" y="80"/>
                  </a:lnTo>
                  <a:lnTo>
                    <a:pt x="1459" y="84"/>
                  </a:lnTo>
                  <a:lnTo>
                    <a:pt x="1467" y="84"/>
                  </a:lnTo>
                  <a:lnTo>
                    <a:pt x="1477" y="88"/>
                  </a:lnTo>
                  <a:lnTo>
                    <a:pt x="1482" y="88"/>
                  </a:lnTo>
                  <a:lnTo>
                    <a:pt x="1486" y="88"/>
                  </a:lnTo>
                  <a:lnTo>
                    <a:pt x="1492" y="88"/>
                  </a:lnTo>
                  <a:lnTo>
                    <a:pt x="1498" y="88"/>
                  </a:lnTo>
                  <a:lnTo>
                    <a:pt x="1503" y="88"/>
                  </a:lnTo>
                  <a:lnTo>
                    <a:pt x="1509" y="88"/>
                  </a:lnTo>
                  <a:lnTo>
                    <a:pt x="1515" y="88"/>
                  </a:lnTo>
                  <a:lnTo>
                    <a:pt x="1522" y="88"/>
                  </a:lnTo>
                  <a:lnTo>
                    <a:pt x="1526" y="86"/>
                  </a:lnTo>
                  <a:lnTo>
                    <a:pt x="1534" y="86"/>
                  </a:lnTo>
                  <a:lnTo>
                    <a:pt x="1539" y="84"/>
                  </a:lnTo>
                  <a:lnTo>
                    <a:pt x="1547" y="84"/>
                  </a:lnTo>
                  <a:lnTo>
                    <a:pt x="1553" y="82"/>
                  </a:lnTo>
                  <a:lnTo>
                    <a:pt x="1560" y="82"/>
                  </a:lnTo>
                  <a:lnTo>
                    <a:pt x="1566" y="80"/>
                  </a:lnTo>
                  <a:lnTo>
                    <a:pt x="1574" y="78"/>
                  </a:lnTo>
                  <a:lnTo>
                    <a:pt x="1579" y="76"/>
                  </a:lnTo>
                  <a:lnTo>
                    <a:pt x="1587" y="74"/>
                  </a:lnTo>
                  <a:lnTo>
                    <a:pt x="1594" y="72"/>
                  </a:lnTo>
                  <a:lnTo>
                    <a:pt x="1602" y="72"/>
                  </a:lnTo>
                  <a:lnTo>
                    <a:pt x="1608" y="69"/>
                  </a:lnTo>
                  <a:lnTo>
                    <a:pt x="1615" y="69"/>
                  </a:lnTo>
                  <a:lnTo>
                    <a:pt x="1621" y="67"/>
                  </a:lnTo>
                  <a:lnTo>
                    <a:pt x="1629" y="65"/>
                  </a:lnTo>
                  <a:lnTo>
                    <a:pt x="1636" y="63"/>
                  </a:lnTo>
                  <a:lnTo>
                    <a:pt x="1642" y="61"/>
                  </a:lnTo>
                  <a:lnTo>
                    <a:pt x="1648" y="57"/>
                  </a:lnTo>
                  <a:lnTo>
                    <a:pt x="1655" y="57"/>
                  </a:lnTo>
                  <a:lnTo>
                    <a:pt x="1661" y="53"/>
                  </a:lnTo>
                  <a:lnTo>
                    <a:pt x="1669" y="51"/>
                  </a:lnTo>
                  <a:lnTo>
                    <a:pt x="1674" y="50"/>
                  </a:lnTo>
                  <a:lnTo>
                    <a:pt x="1682" y="48"/>
                  </a:lnTo>
                  <a:lnTo>
                    <a:pt x="1688" y="46"/>
                  </a:lnTo>
                  <a:lnTo>
                    <a:pt x="1693" y="42"/>
                  </a:lnTo>
                  <a:lnTo>
                    <a:pt x="1699" y="42"/>
                  </a:lnTo>
                  <a:lnTo>
                    <a:pt x="1705" y="40"/>
                  </a:lnTo>
                  <a:lnTo>
                    <a:pt x="1710" y="36"/>
                  </a:lnTo>
                  <a:lnTo>
                    <a:pt x="1716" y="34"/>
                  </a:lnTo>
                  <a:lnTo>
                    <a:pt x="1720" y="32"/>
                  </a:lnTo>
                  <a:lnTo>
                    <a:pt x="1726" y="32"/>
                  </a:lnTo>
                  <a:lnTo>
                    <a:pt x="1733" y="29"/>
                  </a:lnTo>
                  <a:lnTo>
                    <a:pt x="1743" y="25"/>
                  </a:lnTo>
                  <a:lnTo>
                    <a:pt x="1750" y="23"/>
                  </a:lnTo>
                  <a:lnTo>
                    <a:pt x="1756" y="19"/>
                  </a:lnTo>
                  <a:lnTo>
                    <a:pt x="1760" y="17"/>
                  </a:lnTo>
                  <a:lnTo>
                    <a:pt x="1766" y="17"/>
                  </a:lnTo>
                  <a:lnTo>
                    <a:pt x="1767" y="17"/>
                  </a:lnTo>
                  <a:lnTo>
                    <a:pt x="1769" y="17"/>
                  </a:lnTo>
                  <a:lnTo>
                    <a:pt x="1769" y="19"/>
                  </a:lnTo>
                  <a:lnTo>
                    <a:pt x="1771" y="23"/>
                  </a:lnTo>
                  <a:lnTo>
                    <a:pt x="1773" y="29"/>
                  </a:lnTo>
                  <a:lnTo>
                    <a:pt x="1777" y="32"/>
                  </a:lnTo>
                  <a:lnTo>
                    <a:pt x="1781" y="42"/>
                  </a:lnTo>
                  <a:lnTo>
                    <a:pt x="1783" y="50"/>
                  </a:lnTo>
                  <a:lnTo>
                    <a:pt x="1788" y="59"/>
                  </a:lnTo>
                  <a:lnTo>
                    <a:pt x="1790" y="63"/>
                  </a:lnTo>
                  <a:lnTo>
                    <a:pt x="1792" y="69"/>
                  </a:lnTo>
                  <a:lnTo>
                    <a:pt x="1794" y="72"/>
                  </a:lnTo>
                  <a:lnTo>
                    <a:pt x="1796" y="78"/>
                  </a:lnTo>
                  <a:lnTo>
                    <a:pt x="1798" y="84"/>
                  </a:lnTo>
                  <a:lnTo>
                    <a:pt x="1802" y="90"/>
                  </a:lnTo>
                  <a:lnTo>
                    <a:pt x="1804" y="95"/>
                  </a:lnTo>
                  <a:lnTo>
                    <a:pt x="1807" y="99"/>
                  </a:lnTo>
                  <a:lnTo>
                    <a:pt x="1807" y="105"/>
                  </a:lnTo>
                  <a:lnTo>
                    <a:pt x="1809" y="109"/>
                  </a:lnTo>
                  <a:lnTo>
                    <a:pt x="1811" y="114"/>
                  </a:lnTo>
                  <a:lnTo>
                    <a:pt x="1815" y="120"/>
                  </a:lnTo>
                  <a:lnTo>
                    <a:pt x="1817" y="126"/>
                  </a:lnTo>
                  <a:lnTo>
                    <a:pt x="1819" y="131"/>
                  </a:lnTo>
                  <a:lnTo>
                    <a:pt x="1819" y="135"/>
                  </a:lnTo>
                  <a:lnTo>
                    <a:pt x="1823" y="141"/>
                  </a:lnTo>
                  <a:lnTo>
                    <a:pt x="1824" y="150"/>
                  </a:lnTo>
                  <a:lnTo>
                    <a:pt x="1828" y="160"/>
                  </a:lnTo>
                  <a:lnTo>
                    <a:pt x="1828" y="166"/>
                  </a:lnTo>
                  <a:lnTo>
                    <a:pt x="1830" y="173"/>
                  </a:lnTo>
                  <a:lnTo>
                    <a:pt x="1830" y="179"/>
                  </a:lnTo>
                  <a:lnTo>
                    <a:pt x="1830" y="185"/>
                  </a:lnTo>
                  <a:lnTo>
                    <a:pt x="1828" y="188"/>
                  </a:lnTo>
                  <a:lnTo>
                    <a:pt x="1826" y="190"/>
                  </a:lnTo>
                  <a:lnTo>
                    <a:pt x="1823" y="188"/>
                  </a:lnTo>
                  <a:lnTo>
                    <a:pt x="1819" y="188"/>
                  </a:lnTo>
                  <a:lnTo>
                    <a:pt x="1811" y="185"/>
                  </a:lnTo>
                  <a:lnTo>
                    <a:pt x="1805" y="179"/>
                  </a:lnTo>
                  <a:lnTo>
                    <a:pt x="1800" y="175"/>
                  </a:lnTo>
                  <a:lnTo>
                    <a:pt x="1796" y="171"/>
                  </a:lnTo>
                  <a:lnTo>
                    <a:pt x="1790" y="166"/>
                  </a:lnTo>
                  <a:lnTo>
                    <a:pt x="1785" y="162"/>
                  </a:lnTo>
                  <a:lnTo>
                    <a:pt x="1779" y="154"/>
                  </a:lnTo>
                  <a:lnTo>
                    <a:pt x="1773" y="148"/>
                  </a:lnTo>
                  <a:lnTo>
                    <a:pt x="1767" y="141"/>
                  </a:lnTo>
                  <a:lnTo>
                    <a:pt x="1760" y="135"/>
                  </a:lnTo>
                  <a:lnTo>
                    <a:pt x="1735" y="145"/>
                  </a:lnTo>
                  <a:lnTo>
                    <a:pt x="1733" y="139"/>
                  </a:lnTo>
                  <a:lnTo>
                    <a:pt x="1731" y="133"/>
                  </a:lnTo>
                  <a:lnTo>
                    <a:pt x="1727" y="126"/>
                  </a:lnTo>
                  <a:lnTo>
                    <a:pt x="1724" y="120"/>
                  </a:lnTo>
                  <a:lnTo>
                    <a:pt x="1716" y="110"/>
                  </a:lnTo>
                  <a:lnTo>
                    <a:pt x="1710" y="107"/>
                  </a:lnTo>
                  <a:lnTo>
                    <a:pt x="1705" y="101"/>
                  </a:lnTo>
                  <a:lnTo>
                    <a:pt x="1697" y="101"/>
                  </a:lnTo>
                  <a:lnTo>
                    <a:pt x="1689" y="99"/>
                  </a:lnTo>
                  <a:lnTo>
                    <a:pt x="1684" y="99"/>
                  </a:lnTo>
                  <a:lnTo>
                    <a:pt x="1678" y="101"/>
                  </a:lnTo>
                  <a:lnTo>
                    <a:pt x="1672" y="101"/>
                  </a:lnTo>
                  <a:lnTo>
                    <a:pt x="1665" y="103"/>
                  </a:lnTo>
                  <a:lnTo>
                    <a:pt x="1657" y="107"/>
                  </a:lnTo>
                  <a:lnTo>
                    <a:pt x="1651" y="109"/>
                  </a:lnTo>
                  <a:lnTo>
                    <a:pt x="1646" y="114"/>
                  </a:lnTo>
                  <a:lnTo>
                    <a:pt x="1642" y="120"/>
                  </a:lnTo>
                  <a:lnTo>
                    <a:pt x="1642" y="126"/>
                  </a:lnTo>
                  <a:lnTo>
                    <a:pt x="1640" y="131"/>
                  </a:lnTo>
                  <a:lnTo>
                    <a:pt x="1640" y="135"/>
                  </a:lnTo>
                  <a:lnTo>
                    <a:pt x="1640" y="141"/>
                  </a:lnTo>
                  <a:lnTo>
                    <a:pt x="1640" y="148"/>
                  </a:lnTo>
                  <a:lnTo>
                    <a:pt x="1640" y="152"/>
                  </a:lnTo>
                  <a:lnTo>
                    <a:pt x="1642" y="158"/>
                  </a:lnTo>
                  <a:lnTo>
                    <a:pt x="1642" y="162"/>
                  </a:lnTo>
                  <a:lnTo>
                    <a:pt x="1644" y="164"/>
                  </a:lnTo>
                  <a:lnTo>
                    <a:pt x="1636" y="167"/>
                  </a:lnTo>
                  <a:lnTo>
                    <a:pt x="1629" y="169"/>
                  </a:lnTo>
                  <a:lnTo>
                    <a:pt x="1623" y="173"/>
                  </a:lnTo>
                  <a:lnTo>
                    <a:pt x="1615" y="175"/>
                  </a:lnTo>
                  <a:lnTo>
                    <a:pt x="1608" y="179"/>
                  </a:lnTo>
                  <a:lnTo>
                    <a:pt x="1600" y="183"/>
                  </a:lnTo>
                  <a:lnTo>
                    <a:pt x="1593" y="186"/>
                  </a:lnTo>
                  <a:lnTo>
                    <a:pt x="1587" y="190"/>
                  </a:lnTo>
                  <a:lnTo>
                    <a:pt x="1577" y="192"/>
                  </a:lnTo>
                  <a:lnTo>
                    <a:pt x="1572" y="198"/>
                  </a:lnTo>
                  <a:lnTo>
                    <a:pt x="1564" y="200"/>
                  </a:lnTo>
                  <a:lnTo>
                    <a:pt x="1556" y="205"/>
                  </a:lnTo>
                  <a:lnTo>
                    <a:pt x="1549" y="209"/>
                  </a:lnTo>
                  <a:lnTo>
                    <a:pt x="1541" y="213"/>
                  </a:lnTo>
                  <a:lnTo>
                    <a:pt x="1536" y="217"/>
                  </a:lnTo>
                  <a:lnTo>
                    <a:pt x="1528" y="223"/>
                  </a:lnTo>
                  <a:lnTo>
                    <a:pt x="1520" y="226"/>
                  </a:lnTo>
                  <a:lnTo>
                    <a:pt x="1513" y="230"/>
                  </a:lnTo>
                  <a:lnTo>
                    <a:pt x="1505" y="234"/>
                  </a:lnTo>
                  <a:lnTo>
                    <a:pt x="1498" y="238"/>
                  </a:lnTo>
                  <a:lnTo>
                    <a:pt x="1490" y="242"/>
                  </a:lnTo>
                  <a:lnTo>
                    <a:pt x="1484" y="247"/>
                  </a:lnTo>
                  <a:lnTo>
                    <a:pt x="1477" y="251"/>
                  </a:lnTo>
                  <a:lnTo>
                    <a:pt x="1471" y="255"/>
                  </a:lnTo>
                  <a:lnTo>
                    <a:pt x="1461" y="259"/>
                  </a:lnTo>
                  <a:lnTo>
                    <a:pt x="1456" y="264"/>
                  </a:lnTo>
                  <a:lnTo>
                    <a:pt x="1448" y="268"/>
                  </a:lnTo>
                  <a:lnTo>
                    <a:pt x="1442" y="272"/>
                  </a:lnTo>
                  <a:lnTo>
                    <a:pt x="1435" y="276"/>
                  </a:lnTo>
                  <a:lnTo>
                    <a:pt x="1429" y="282"/>
                  </a:lnTo>
                  <a:lnTo>
                    <a:pt x="1423" y="285"/>
                  </a:lnTo>
                  <a:lnTo>
                    <a:pt x="1418" y="291"/>
                  </a:lnTo>
                  <a:lnTo>
                    <a:pt x="1410" y="293"/>
                  </a:lnTo>
                  <a:lnTo>
                    <a:pt x="1404" y="297"/>
                  </a:lnTo>
                  <a:lnTo>
                    <a:pt x="1399" y="301"/>
                  </a:lnTo>
                  <a:lnTo>
                    <a:pt x="1393" y="306"/>
                  </a:lnTo>
                  <a:lnTo>
                    <a:pt x="1387" y="308"/>
                  </a:lnTo>
                  <a:lnTo>
                    <a:pt x="1382" y="312"/>
                  </a:lnTo>
                  <a:lnTo>
                    <a:pt x="1378" y="316"/>
                  </a:lnTo>
                  <a:lnTo>
                    <a:pt x="1372" y="320"/>
                  </a:lnTo>
                  <a:lnTo>
                    <a:pt x="1366" y="323"/>
                  </a:lnTo>
                  <a:lnTo>
                    <a:pt x="1361" y="327"/>
                  </a:lnTo>
                  <a:lnTo>
                    <a:pt x="1357" y="331"/>
                  </a:lnTo>
                  <a:lnTo>
                    <a:pt x="1353" y="333"/>
                  </a:lnTo>
                  <a:lnTo>
                    <a:pt x="1344" y="340"/>
                  </a:lnTo>
                  <a:lnTo>
                    <a:pt x="1336" y="346"/>
                  </a:lnTo>
                  <a:lnTo>
                    <a:pt x="1328" y="350"/>
                  </a:lnTo>
                  <a:lnTo>
                    <a:pt x="1323" y="356"/>
                  </a:lnTo>
                  <a:lnTo>
                    <a:pt x="1317" y="358"/>
                  </a:lnTo>
                  <a:lnTo>
                    <a:pt x="1313" y="363"/>
                  </a:lnTo>
                  <a:lnTo>
                    <a:pt x="1307" y="367"/>
                  </a:lnTo>
                  <a:lnTo>
                    <a:pt x="1306" y="371"/>
                  </a:lnTo>
                  <a:lnTo>
                    <a:pt x="1304" y="371"/>
                  </a:lnTo>
                  <a:lnTo>
                    <a:pt x="1300" y="375"/>
                  </a:lnTo>
                  <a:lnTo>
                    <a:pt x="1294" y="378"/>
                  </a:lnTo>
                  <a:lnTo>
                    <a:pt x="1287" y="386"/>
                  </a:lnTo>
                  <a:lnTo>
                    <a:pt x="1281" y="390"/>
                  </a:lnTo>
                  <a:lnTo>
                    <a:pt x="1275" y="396"/>
                  </a:lnTo>
                  <a:lnTo>
                    <a:pt x="1269" y="399"/>
                  </a:lnTo>
                  <a:lnTo>
                    <a:pt x="1264" y="407"/>
                  </a:lnTo>
                  <a:lnTo>
                    <a:pt x="1256" y="411"/>
                  </a:lnTo>
                  <a:lnTo>
                    <a:pt x="1250" y="418"/>
                  </a:lnTo>
                  <a:lnTo>
                    <a:pt x="1243" y="424"/>
                  </a:lnTo>
                  <a:lnTo>
                    <a:pt x="1235" y="434"/>
                  </a:lnTo>
                  <a:lnTo>
                    <a:pt x="1228" y="439"/>
                  </a:lnTo>
                  <a:lnTo>
                    <a:pt x="1218" y="447"/>
                  </a:lnTo>
                  <a:lnTo>
                    <a:pt x="1211" y="454"/>
                  </a:lnTo>
                  <a:lnTo>
                    <a:pt x="1201" y="462"/>
                  </a:lnTo>
                  <a:lnTo>
                    <a:pt x="1195" y="466"/>
                  </a:lnTo>
                  <a:lnTo>
                    <a:pt x="1191" y="472"/>
                  </a:lnTo>
                  <a:lnTo>
                    <a:pt x="1186" y="475"/>
                  </a:lnTo>
                  <a:lnTo>
                    <a:pt x="1182" y="479"/>
                  </a:lnTo>
                  <a:lnTo>
                    <a:pt x="1176" y="485"/>
                  </a:lnTo>
                  <a:lnTo>
                    <a:pt x="1172" y="489"/>
                  </a:lnTo>
                  <a:lnTo>
                    <a:pt x="1167" y="493"/>
                  </a:lnTo>
                  <a:lnTo>
                    <a:pt x="1163" y="498"/>
                  </a:lnTo>
                  <a:lnTo>
                    <a:pt x="1157" y="504"/>
                  </a:lnTo>
                  <a:lnTo>
                    <a:pt x="1152" y="508"/>
                  </a:lnTo>
                  <a:lnTo>
                    <a:pt x="1146" y="512"/>
                  </a:lnTo>
                  <a:lnTo>
                    <a:pt x="1140" y="517"/>
                  </a:lnTo>
                  <a:lnTo>
                    <a:pt x="1136" y="521"/>
                  </a:lnTo>
                  <a:lnTo>
                    <a:pt x="1131" y="527"/>
                  </a:lnTo>
                  <a:lnTo>
                    <a:pt x="1125" y="531"/>
                  </a:lnTo>
                  <a:lnTo>
                    <a:pt x="1121" y="536"/>
                  </a:lnTo>
                  <a:lnTo>
                    <a:pt x="1115" y="542"/>
                  </a:lnTo>
                  <a:lnTo>
                    <a:pt x="1110" y="546"/>
                  </a:lnTo>
                  <a:lnTo>
                    <a:pt x="1104" y="551"/>
                  </a:lnTo>
                  <a:lnTo>
                    <a:pt x="1098" y="557"/>
                  </a:lnTo>
                  <a:lnTo>
                    <a:pt x="1095" y="563"/>
                  </a:lnTo>
                  <a:lnTo>
                    <a:pt x="1089" y="569"/>
                  </a:lnTo>
                  <a:lnTo>
                    <a:pt x="1083" y="572"/>
                  </a:lnTo>
                  <a:lnTo>
                    <a:pt x="1077" y="578"/>
                  </a:lnTo>
                  <a:lnTo>
                    <a:pt x="1072" y="576"/>
                  </a:lnTo>
                  <a:lnTo>
                    <a:pt x="1068" y="574"/>
                  </a:lnTo>
                  <a:lnTo>
                    <a:pt x="1062" y="572"/>
                  </a:lnTo>
                  <a:lnTo>
                    <a:pt x="1058" y="572"/>
                  </a:lnTo>
                  <a:lnTo>
                    <a:pt x="1053" y="570"/>
                  </a:lnTo>
                  <a:lnTo>
                    <a:pt x="1047" y="569"/>
                  </a:lnTo>
                  <a:lnTo>
                    <a:pt x="1041" y="569"/>
                  </a:lnTo>
                  <a:lnTo>
                    <a:pt x="1038" y="569"/>
                  </a:lnTo>
                  <a:lnTo>
                    <a:pt x="1032" y="569"/>
                  </a:lnTo>
                  <a:lnTo>
                    <a:pt x="1026" y="567"/>
                  </a:lnTo>
                  <a:lnTo>
                    <a:pt x="1020" y="567"/>
                  </a:lnTo>
                  <a:lnTo>
                    <a:pt x="1015" y="567"/>
                  </a:lnTo>
                  <a:lnTo>
                    <a:pt x="1009" y="567"/>
                  </a:lnTo>
                  <a:lnTo>
                    <a:pt x="1005" y="567"/>
                  </a:lnTo>
                  <a:lnTo>
                    <a:pt x="1000" y="569"/>
                  </a:lnTo>
                  <a:lnTo>
                    <a:pt x="994" y="569"/>
                  </a:lnTo>
                  <a:lnTo>
                    <a:pt x="988" y="569"/>
                  </a:lnTo>
                  <a:lnTo>
                    <a:pt x="982" y="569"/>
                  </a:lnTo>
                  <a:lnTo>
                    <a:pt x="977" y="570"/>
                  </a:lnTo>
                  <a:lnTo>
                    <a:pt x="971" y="570"/>
                  </a:lnTo>
                  <a:lnTo>
                    <a:pt x="967" y="572"/>
                  </a:lnTo>
                  <a:lnTo>
                    <a:pt x="962" y="574"/>
                  </a:lnTo>
                  <a:lnTo>
                    <a:pt x="956" y="574"/>
                  </a:lnTo>
                  <a:lnTo>
                    <a:pt x="950" y="578"/>
                  </a:lnTo>
                  <a:lnTo>
                    <a:pt x="944" y="580"/>
                  </a:lnTo>
                  <a:lnTo>
                    <a:pt x="941" y="582"/>
                  </a:lnTo>
                  <a:lnTo>
                    <a:pt x="935" y="582"/>
                  </a:lnTo>
                  <a:lnTo>
                    <a:pt x="929" y="586"/>
                  </a:lnTo>
                  <a:lnTo>
                    <a:pt x="920" y="591"/>
                  </a:lnTo>
                  <a:lnTo>
                    <a:pt x="910" y="597"/>
                  </a:lnTo>
                  <a:lnTo>
                    <a:pt x="904" y="601"/>
                  </a:lnTo>
                  <a:lnTo>
                    <a:pt x="897" y="605"/>
                  </a:lnTo>
                  <a:lnTo>
                    <a:pt x="893" y="608"/>
                  </a:lnTo>
                  <a:lnTo>
                    <a:pt x="887" y="614"/>
                  </a:lnTo>
                  <a:lnTo>
                    <a:pt x="882" y="618"/>
                  </a:lnTo>
                  <a:lnTo>
                    <a:pt x="878" y="622"/>
                  </a:lnTo>
                  <a:lnTo>
                    <a:pt x="872" y="627"/>
                  </a:lnTo>
                  <a:lnTo>
                    <a:pt x="870" y="633"/>
                  </a:lnTo>
                  <a:lnTo>
                    <a:pt x="866" y="639"/>
                  </a:lnTo>
                  <a:lnTo>
                    <a:pt x="863" y="645"/>
                  </a:lnTo>
                  <a:lnTo>
                    <a:pt x="859" y="648"/>
                  </a:lnTo>
                  <a:lnTo>
                    <a:pt x="857" y="654"/>
                  </a:lnTo>
                  <a:lnTo>
                    <a:pt x="855" y="660"/>
                  </a:lnTo>
                  <a:lnTo>
                    <a:pt x="853" y="666"/>
                  </a:lnTo>
                  <a:lnTo>
                    <a:pt x="851" y="671"/>
                  </a:lnTo>
                  <a:lnTo>
                    <a:pt x="851" y="677"/>
                  </a:lnTo>
                  <a:lnTo>
                    <a:pt x="849" y="683"/>
                  </a:lnTo>
                  <a:lnTo>
                    <a:pt x="849" y="686"/>
                  </a:lnTo>
                  <a:lnTo>
                    <a:pt x="849" y="692"/>
                  </a:lnTo>
                  <a:lnTo>
                    <a:pt x="849" y="700"/>
                  </a:lnTo>
                  <a:lnTo>
                    <a:pt x="849" y="704"/>
                  </a:lnTo>
                  <a:lnTo>
                    <a:pt x="849" y="709"/>
                  </a:lnTo>
                  <a:lnTo>
                    <a:pt x="851" y="715"/>
                  </a:lnTo>
                  <a:lnTo>
                    <a:pt x="853" y="721"/>
                  </a:lnTo>
                  <a:lnTo>
                    <a:pt x="853" y="724"/>
                  </a:lnTo>
                  <a:lnTo>
                    <a:pt x="857" y="730"/>
                  </a:lnTo>
                  <a:lnTo>
                    <a:pt x="859" y="736"/>
                  </a:lnTo>
                  <a:lnTo>
                    <a:pt x="863" y="742"/>
                  </a:lnTo>
                  <a:lnTo>
                    <a:pt x="865" y="745"/>
                  </a:lnTo>
                  <a:lnTo>
                    <a:pt x="868" y="751"/>
                  </a:lnTo>
                  <a:lnTo>
                    <a:pt x="872" y="755"/>
                  </a:lnTo>
                  <a:lnTo>
                    <a:pt x="878" y="761"/>
                  </a:lnTo>
                  <a:lnTo>
                    <a:pt x="872" y="766"/>
                  </a:lnTo>
                  <a:lnTo>
                    <a:pt x="866" y="770"/>
                  </a:lnTo>
                  <a:lnTo>
                    <a:pt x="861" y="774"/>
                  </a:lnTo>
                  <a:lnTo>
                    <a:pt x="855" y="780"/>
                  </a:lnTo>
                  <a:lnTo>
                    <a:pt x="851" y="783"/>
                  </a:lnTo>
                  <a:lnTo>
                    <a:pt x="846" y="789"/>
                  </a:lnTo>
                  <a:lnTo>
                    <a:pt x="840" y="793"/>
                  </a:lnTo>
                  <a:lnTo>
                    <a:pt x="836" y="797"/>
                  </a:lnTo>
                  <a:lnTo>
                    <a:pt x="828" y="804"/>
                  </a:lnTo>
                  <a:lnTo>
                    <a:pt x="819" y="812"/>
                  </a:lnTo>
                  <a:lnTo>
                    <a:pt x="811" y="818"/>
                  </a:lnTo>
                  <a:lnTo>
                    <a:pt x="806" y="825"/>
                  </a:lnTo>
                  <a:lnTo>
                    <a:pt x="798" y="831"/>
                  </a:lnTo>
                  <a:lnTo>
                    <a:pt x="794" y="837"/>
                  </a:lnTo>
                  <a:lnTo>
                    <a:pt x="789" y="840"/>
                  </a:lnTo>
                  <a:lnTo>
                    <a:pt x="785" y="844"/>
                  </a:lnTo>
                  <a:lnTo>
                    <a:pt x="779" y="848"/>
                  </a:lnTo>
                  <a:lnTo>
                    <a:pt x="779" y="852"/>
                  </a:lnTo>
                  <a:lnTo>
                    <a:pt x="777" y="846"/>
                  </a:lnTo>
                  <a:lnTo>
                    <a:pt x="777" y="840"/>
                  </a:lnTo>
                  <a:lnTo>
                    <a:pt x="775" y="835"/>
                  </a:lnTo>
                  <a:lnTo>
                    <a:pt x="775" y="831"/>
                  </a:lnTo>
                  <a:lnTo>
                    <a:pt x="773" y="825"/>
                  </a:lnTo>
                  <a:lnTo>
                    <a:pt x="771" y="819"/>
                  </a:lnTo>
                  <a:lnTo>
                    <a:pt x="770" y="814"/>
                  </a:lnTo>
                  <a:lnTo>
                    <a:pt x="770" y="808"/>
                  </a:lnTo>
                  <a:lnTo>
                    <a:pt x="766" y="800"/>
                  </a:lnTo>
                  <a:lnTo>
                    <a:pt x="764" y="793"/>
                  </a:lnTo>
                  <a:lnTo>
                    <a:pt x="762" y="787"/>
                  </a:lnTo>
                  <a:lnTo>
                    <a:pt x="760" y="780"/>
                  </a:lnTo>
                  <a:lnTo>
                    <a:pt x="756" y="772"/>
                  </a:lnTo>
                  <a:lnTo>
                    <a:pt x="752" y="766"/>
                  </a:lnTo>
                  <a:lnTo>
                    <a:pt x="751" y="759"/>
                  </a:lnTo>
                  <a:lnTo>
                    <a:pt x="747" y="751"/>
                  </a:lnTo>
                  <a:lnTo>
                    <a:pt x="743" y="743"/>
                  </a:lnTo>
                  <a:lnTo>
                    <a:pt x="739" y="736"/>
                  </a:lnTo>
                  <a:lnTo>
                    <a:pt x="735" y="726"/>
                  </a:lnTo>
                  <a:lnTo>
                    <a:pt x="732" y="719"/>
                  </a:lnTo>
                  <a:lnTo>
                    <a:pt x="726" y="711"/>
                  </a:lnTo>
                  <a:lnTo>
                    <a:pt x="722" y="702"/>
                  </a:lnTo>
                  <a:lnTo>
                    <a:pt x="716" y="692"/>
                  </a:lnTo>
                  <a:lnTo>
                    <a:pt x="713" y="685"/>
                  </a:lnTo>
                  <a:lnTo>
                    <a:pt x="709" y="675"/>
                  </a:lnTo>
                  <a:lnTo>
                    <a:pt x="703" y="667"/>
                  </a:lnTo>
                  <a:lnTo>
                    <a:pt x="697" y="658"/>
                  </a:lnTo>
                  <a:lnTo>
                    <a:pt x="692" y="648"/>
                  </a:lnTo>
                  <a:lnTo>
                    <a:pt x="686" y="639"/>
                  </a:lnTo>
                  <a:lnTo>
                    <a:pt x="680" y="631"/>
                  </a:lnTo>
                  <a:lnTo>
                    <a:pt x="675" y="622"/>
                  </a:lnTo>
                  <a:lnTo>
                    <a:pt x="671" y="614"/>
                  </a:lnTo>
                  <a:lnTo>
                    <a:pt x="663" y="605"/>
                  </a:lnTo>
                  <a:lnTo>
                    <a:pt x="657" y="593"/>
                  </a:lnTo>
                  <a:lnTo>
                    <a:pt x="650" y="584"/>
                  </a:lnTo>
                  <a:lnTo>
                    <a:pt x="644" y="576"/>
                  </a:lnTo>
                  <a:lnTo>
                    <a:pt x="636" y="567"/>
                  </a:lnTo>
                  <a:lnTo>
                    <a:pt x="631" y="557"/>
                  </a:lnTo>
                  <a:lnTo>
                    <a:pt x="623" y="548"/>
                  </a:lnTo>
                  <a:lnTo>
                    <a:pt x="617" y="540"/>
                  </a:lnTo>
                  <a:lnTo>
                    <a:pt x="608" y="529"/>
                  </a:lnTo>
                  <a:lnTo>
                    <a:pt x="602" y="521"/>
                  </a:lnTo>
                  <a:lnTo>
                    <a:pt x="595" y="512"/>
                  </a:lnTo>
                  <a:lnTo>
                    <a:pt x="587" y="502"/>
                  </a:lnTo>
                  <a:lnTo>
                    <a:pt x="579" y="493"/>
                  </a:lnTo>
                  <a:lnTo>
                    <a:pt x="572" y="485"/>
                  </a:lnTo>
                  <a:lnTo>
                    <a:pt x="564" y="475"/>
                  </a:lnTo>
                  <a:lnTo>
                    <a:pt x="557" y="468"/>
                  </a:lnTo>
                  <a:lnTo>
                    <a:pt x="547" y="458"/>
                  </a:lnTo>
                  <a:lnTo>
                    <a:pt x="540" y="449"/>
                  </a:lnTo>
                  <a:lnTo>
                    <a:pt x="532" y="439"/>
                  </a:lnTo>
                  <a:lnTo>
                    <a:pt x="522" y="432"/>
                  </a:lnTo>
                  <a:lnTo>
                    <a:pt x="515" y="424"/>
                  </a:lnTo>
                  <a:lnTo>
                    <a:pt x="505" y="416"/>
                  </a:lnTo>
                  <a:lnTo>
                    <a:pt x="498" y="409"/>
                  </a:lnTo>
                  <a:lnTo>
                    <a:pt x="490" y="399"/>
                  </a:lnTo>
                  <a:lnTo>
                    <a:pt x="481" y="392"/>
                  </a:lnTo>
                  <a:lnTo>
                    <a:pt x="471" y="384"/>
                  </a:lnTo>
                  <a:lnTo>
                    <a:pt x="462" y="377"/>
                  </a:lnTo>
                  <a:lnTo>
                    <a:pt x="454" y="371"/>
                  </a:lnTo>
                  <a:lnTo>
                    <a:pt x="445" y="363"/>
                  </a:lnTo>
                  <a:lnTo>
                    <a:pt x="435" y="358"/>
                  </a:lnTo>
                  <a:lnTo>
                    <a:pt x="427" y="350"/>
                  </a:lnTo>
                  <a:lnTo>
                    <a:pt x="418" y="344"/>
                  </a:lnTo>
                  <a:lnTo>
                    <a:pt x="0" y="152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86" name="Freeform 42"/>
            <p:cNvSpPr>
              <a:spLocks/>
            </p:cNvSpPr>
            <p:nvPr/>
          </p:nvSpPr>
          <p:spPr bwMode="auto">
            <a:xfrm>
              <a:off x="2505" y="1666"/>
              <a:ext cx="626" cy="449"/>
            </a:xfrm>
            <a:custGeom>
              <a:avLst/>
              <a:gdLst/>
              <a:ahLst/>
              <a:cxnLst>
                <a:cxn ang="0">
                  <a:pos x="453" y="886"/>
                </a:cxn>
                <a:cxn ang="0">
                  <a:pos x="447" y="856"/>
                </a:cxn>
                <a:cxn ang="0">
                  <a:pos x="443" y="826"/>
                </a:cxn>
                <a:cxn ang="0">
                  <a:pos x="439" y="791"/>
                </a:cxn>
                <a:cxn ang="0">
                  <a:pos x="437" y="751"/>
                </a:cxn>
                <a:cxn ang="0">
                  <a:pos x="435" y="710"/>
                </a:cxn>
                <a:cxn ang="0">
                  <a:pos x="435" y="668"/>
                </a:cxn>
                <a:cxn ang="0">
                  <a:pos x="435" y="622"/>
                </a:cxn>
                <a:cxn ang="0">
                  <a:pos x="439" y="580"/>
                </a:cxn>
                <a:cxn ang="0">
                  <a:pos x="443" y="538"/>
                </a:cxn>
                <a:cxn ang="0">
                  <a:pos x="453" y="502"/>
                </a:cxn>
                <a:cxn ang="0">
                  <a:pos x="464" y="468"/>
                </a:cxn>
                <a:cxn ang="0">
                  <a:pos x="475" y="440"/>
                </a:cxn>
                <a:cxn ang="0">
                  <a:pos x="489" y="415"/>
                </a:cxn>
                <a:cxn ang="0">
                  <a:pos x="510" y="377"/>
                </a:cxn>
                <a:cxn ang="0">
                  <a:pos x="529" y="346"/>
                </a:cxn>
                <a:cxn ang="0">
                  <a:pos x="557" y="318"/>
                </a:cxn>
                <a:cxn ang="0">
                  <a:pos x="561" y="293"/>
                </a:cxn>
                <a:cxn ang="0">
                  <a:pos x="557" y="253"/>
                </a:cxn>
                <a:cxn ang="0">
                  <a:pos x="557" y="227"/>
                </a:cxn>
                <a:cxn ang="0">
                  <a:pos x="559" y="198"/>
                </a:cxn>
                <a:cxn ang="0">
                  <a:pos x="565" y="170"/>
                </a:cxn>
                <a:cxn ang="0">
                  <a:pos x="574" y="143"/>
                </a:cxn>
                <a:cxn ang="0">
                  <a:pos x="588" y="116"/>
                </a:cxn>
                <a:cxn ang="0">
                  <a:pos x="618" y="84"/>
                </a:cxn>
                <a:cxn ang="0">
                  <a:pos x="646" y="69"/>
                </a:cxn>
                <a:cxn ang="0">
                  <a:pos x="684" y="59"/>
                </a:cxn>
                <a:cxn ang="0">
                  <a:pos x="730" y="56"/>
                </a:cxn>
                <a:cxn ang="0">
                  <a:pos x="781" y="56"/>
                </a:cxn>
                <a:cxn ang="0">
                  <a:pos x="835" y="58"/>
                </a:cxn>
                <a:cxn ang="0">
                  <a:pos x="890" y="63"/>
                </a:cxn>
                <a:cxn ang="0">
                  <a:pos x="947" y="69"/>
                </a:cxn>
                <a:cxn ang="0">
                  <a:pos x="1002" y="77"/>
                </a:cxn>
                <a:cxn ang="0">
                  <a:pos x="1055" y="82"/>
                </a:cxn>
                <a:cxn ang="0">
                  <a:pos x="1103" y="90"/>
                </a:cxn>
                <a:cxn ang="0">
                  <a:pos x="1148" y="97"/>
                </a:cxn>
                <a:cxn ang="0">
                  <a:pos x="1186" y="105"/>
                </a:cxn>
                <a:cxn ang="0">
                  <a:pos x="1213" y="109"/>
                </a:cxn>
                <a:cxn ang="0">
                  <a:pos x="1238" y="115"/>
                </a:cxn>
                <a:cxn ang="0">
                  <a:pos x="1249" y="109"/>
                </a:cxn>
                <a:cxn ang="0">
                  <a:pos x="1217" y="96"/>
                </a:cxn>
                <a:cxn ang="0">
                  <a:pos x="1182" y="84"/>
                </a:cxn>
                <a:cxn ang="0">
                  <a:pos x="1135" y="69"/>
                </a:cxn>
                <a:cxn ang="0">
                  <a:pos x="1080" y="54"/>
                </a:cxn>
                <a:cxn ang="0">
                  <a:pos x="1019" y="39"/>
                </a:cxn>
                <a:cxn ang="0">
                  <a:pos x="954" y="23"/>
                </a:cxn>
                <a:cxn ang="0">
                  <a:pos x="886" y="10"/>
                </a:cxn>
                <a:cxn ang="0">
                  <a:pos x="816" y="2"/>
                </a:cxn>
                <a:cxn ang="0">
                  <a:pos x="747" y="0"/>
                </a:cxn>
                <a:cxn ang="0">
                  <a:pos x="683" y="4"/>
                </a:cxn>
                <a:cxn ang="0">
                  <a:pos x="620" y="18"/>
                </a:cxn>
                <a:cxn ang="0">
                  <a:pos x="580" y="31"/>
                </a:cxn>
                <a:cxn ang="0">
                  <a:pos x="557" y="44"/>
                </a:cxn>
                <a:cxn ang="0">
                  <a:pos x="529" y="69"/>
                </a:cxn>
                <a:cxn ang="0">
                  <a:pos x="504" y="103"/>
                </a:cxn>
                <a:cxn ang="0">
                  <a:pos x="493" y="130"/>
                </a:cxn>
                <a:cxn ang="0">
                  <a:pos x="487" y="158"/>
                </a:cxn>
                <a:cxn ang="0">
                  <a:pos x="485" y="192"/>
                </a:cxn>
                <a:cxn ang="0">
                  <a:pos x="489" y="231"/>
                </a:cxn>
                <a:cxn ang="0">
                  <a:pos x="500" y="274"/>
                </a:cxn>
                <a:cxn ang="0">
                  <a:pos x="454" y="900"/>
                </a:cxn>
              </a:cxnLst>
              <a:rect l="0" t="0" r="r" b="b"/>
              <a:pathLst>
                <a:path w="1253" h="900">
                  <a:moveTo>
                    <a:pt x="454" y="900"/>
                  </a:moveTo>
                  <a:lnTo>
                    <a:pt x="453" y="898"/>
                  </a:lnTo>
                  <a:lnTo>
                    <a:pt x="453" y="896"/>
                  </a:lnTo>
                  <a:lnTo>
                    <a:pt x="453" y="890"/>
                  </a:lnTo>
                  <a:lnTo>
                    <a:pt x="453" y="886"/>
                  </a:lnTo>
                  <a:lnTo>
                    <a:pt x="451" y="879"/>
                  </a:lnTo>
                  <a:lnTo>
                    <a:pt x="449" y="869"/>
                  </a:lnTo>
                  <a:lnTo>
                    <a:pt x="449" y="865"/>
                  </a:lnTo>
                  <a:lnTo>
                    <a:pt x="449" y="860"/>
                  </a:lnTo>
                  <a:lnTo>
                    <a:pt x="447" y="856"/>
                  </a:lnTo>
                  <a:lnTo>
                    <a:pt x="447" y="850"/>
                  </a:lnTo>
                  <a:lnTo>
                    <a:pt x="445" y="845"/>
                  </a:lnTo>
                  <a:lnTo>
                    <a:pt x="445" y="839"/>
                  </a:lnTo>
                  <a:lnTo>
                    <a:pt x="443" y="831"/>
                  </a:lnTo>
                  <a:lnTo>
                    <a:pt x="443" y="826"/>
                  </a:lnTo>
                  <a:lnTo>
                    <a:pt x="443" y="818"/>
                  </a:lnTo>
                  <a:lnTo>
                    <a:pt x="441" y="812"/>
                  </a:lnTo>
                  <a:lnTo>
                    <a:pt x="441" y="805"/>
                  </a:lnTo>
                  <a:lnTo>
                    <a:pt x="441" y="799"/>
                  </a:lnTo>
                  <a:lnTo>
                    <a:pt x="439" y="791"/>
                  </a:lnTo>
                  <a:lnTo>
                    <a:pt x="439" y="784"/>
                  </a:lnTo>
                  <a:lnTo>
                    <a:pt x="439" y="776"/>
                  </a:lnTo>
                  <a:lnTo>
                    <a:pt x="439" y="768"/>
                  </a:lnTo>
                  <a:lnTo>
                    <a:pt x="437" y="761"/>
                  </a:lnTo>
                  <a:lnTo>
                    <a:pt x="437" y="751"/>
                  </a:lnTo>
                  <a:lnTo>
                    <a:pt x="437" y="744"/>
                  </a:lnTo>
                  <a:lnTo>
                    <a:pt x="437" y="736"/>
                  </a:lnTo>
                  <a:lnTo>
                    <a:pt x="437" y="727"/>
                  </a:lnTo>
                  <a:lnTo>
                    <a:pt x="435" y="719"/>
                  </a:lnTo>
                  <a:lnTo>
                    <a:pt x="435" y="710"/>
                  </a:lnTo>
                  <a:lnTo>
                    <a:pt x="435" y="702"/>
                  </a:lnTo>
                  <a:lnTo>
                    <a:pt x="435" y="692"/>
                  </a:lnTo>
                  <a:lnTo>
                    <a:pt x="435" y="685"/>
                  </a:lnTo>
                  <a:lnTo>
                    <a:pt x="435" y="675"/>
                  </a:lnTo>
                  <a:lnTo>
                    <a:pt x="435" y="668"/>
                  </a:lnTo>
                  <a:lnTo>
                    <a:pt x="435" y="658"/>
                  </a:lnTo>
                  <a:lnTo>
                    <a:pt x="435" y="649"/>
                  </a:lnTo>
                  <a:lnTo>
                    <a:pt x="435" y="639"/>
                  </a:lnTo>
                  <a:lnTo>
                    <a:pt x="435" y="632"/>
                  </a:lnTo>
                  <a:lnTo>
                    <a:pt x="435" y="622"/>
                  </a:lnTo>
                  <a:lnTo>
                    <a:pt x="435" y="615"/>
                  </a:lnTo>
                  <a:lnTo>
                    <a:pt x="437" y="605"/>
                  </a:lnTo>
                  <a:lnTo>
                    <a:pt x="437" y="597"/>
                  </a:lnTo>
                  <a:lnTo>
                    <a:pt x="437" y="588"/>
                  </a:lnTo>
                  <a:lnTo>
                    <a:pt x="439" y="580"/>
                  </a:lnTo>
                  <a:lnTo>
                    <a:pt x="439" y="571"/>
                  </a:lnTo>
                  <a:lnTo>
                    <a:pt x="439" y="563"/>
                  </a:lnTo>
                  <a:lnTo>
                    <a:pt x="441" y="554"/>
                  </a:lnTo>
                  <a:lnTo>
                    <a:pt x="443" y="546"/>
                  </a:lnTo>
                  <a:lnTo>
                    <a:pt x="443" y="538"/>
                  </a:lnTo>
                  <a:lnTo>
                    <a:pt x="445" y="531"/>
                  </a:lnTo>
                  <a:lnTo>
                    <a:pt x="447" y="523"/>
                  </a:lnTo>
                  <a:lnTo>
                    <a:pt x="449" y="514"/>
                  </a:lnTo>
                  <a:lnTo>
                    <a:pt x="451" y="508"/>
                  </a:lnTo>
                  <a:lnTo>
                    <a:pt x="453" y="502"/>
                  </a:lnTo>
                  <a:lnTo>
                    <a:pt x="454" y="493"/>
                  </a:lnTo>
                  <a:lnTo>
                    <a:pt x="456" y="487"/>
                  </a:lnTo>
                  <a:lnTo>
                    <a:pt x="460" y="481"/>
                  </a:lnTo>
                  <a:lnTo>
                    <a:pt x="462" y="476"/>
                  </a:lnTo>
                  <a:lnTo>
                    <a:pt x="464" y="468"/>
                  </a:lnTo>
                  <a:lnTo>
                    <a:pt x="466" y="462"/>
                  </a:lnTo>
                  <a:lnTo>
                    <a:pt x="468" y="457"/>
                  </a:lnTo>
                  <a:lnTo>
                    <a:pt x="472" y="451"/>
                  </a:lnTo>
                  <a:lnTo>
                    <a:pt x="473" y="445"/>
                  </a:lnTo>
                  <a:lnTo>
                    <a:pt x="475" y="440"/>
                  </a:lnTo>
                  <a:lnTo>
                    <a:pt x="479" y="436"/>
                  </a:lnTo>
                  <a:lnTo>
                    <a:pt x="481" y="430"/>
                  </a:lnTo>
                  <a:lnTo>
                    <a:pt x="483" y="424"/>
                  </a:lnTo>
                  <a:lnTo>
                    <a:pt x="485" y="419"/>
                  </a:lnTo>
                  <a:lnTo>
                    <a:pt x="489" y="415"/>
                  </a:lnTo>
                  <a:lnTo>
                    <a:pt x="491" y="409"/>
                  </a:lnTo>
                  <a:lnTo>
                    <a:pt x="494" y="402"/>
                  </a:lnTo>
                  <a:lnTo>
                    <a:pt x="500" y="394"/>
                  </a:lnTo>
                  <a:lnTo>
                    <a:pt x="504" y="384"/>
                  </a:lnTo>
                  <a:lnTo>
                    <a:pt x="510" y="377"/>
                  </a:lnTo>
                  <a:lnTo>
                    <a:pt x="513" y="369"/>
                  </a:lnTo>
                  <a:lnTo>
                    <a:pt x="517" y="364"/>
                  </a:lnTo>
                  <a:lnTo>
                    <a:pt x="521" y="358"/>
                  </a:lnTo>
                  <a:lnTo>
                    <a:pt x="527" y="352"/>
                  </a:lnTo>
                  <a:lnTo>
                    <a:pt x="529" y="346"/>
                  </a:lnTo>
                  <a:lnTo>
                    <a:pt x="534" y="343"/>
                  </a:lnTo>
                  <a:lnTo>
                    <a:pt x="540" y="333"/>
                  </a:lnTo>
                  <a:lnTo>
                    <a:pt x="546" y="327"/>
                  </a:lnTo>
                  <a:lnTo>
                    <a:pt x="551" y="320"/>
                  </a:lnTo>
                  <a:lnTo>
                    <a:pt x="557" y="318"/>
                  </a:lnTo>
                  <a:lnTo>
                    <a:pt x="563" y="310"/>
                  </a:lnTo>
                  <a:lnTo>
                    <a:pt x="567" y="310"/>
                  </a:lnTo>
                  <a:lnTo>
                    <a:pt x="565" y="307"/>
                  </a:lnTo>
                  <a:lnTo>
                    <a:pt x="563" y="299"/>
                  </a:lnTo>
                  <a:lnTo>
                    <a:pt x="561" y="293"/>
                  </a:lnTo>
                  <a:lnTo>
                    <a:pt x="561" y="288"/>
                  </a:lnTo>
                  <a:lnTo>
                    <a:pt x="559" y="280"/>
                  </a:lnTo>
                  <a:lnTo>
                    <a:pt x="559" y="272"/>
                  </a:lnTo>
                  <a:lnTo>
                    <a:pt x="559" y="263"/>
                  </a:lnTo>
                  <a:lnTo>
                    <a:pt x="557" y="253"/>
                  </a:lnTo>
                  <a:lnTo>
                    <a:pt x="557" y="248"/>
                  </a:lnTo>
                  <a:lnTo>
                    <a:pt x="557" y="242"/>
                  </a:lnTo>
                  <a:lnTo>
                    <a:pt x="557" y="238"/>
                  </a:lnTo>
                  <a:lnTo>
                    <a:pt x="557" y="232"/>
                  </a:lnTo>
                  <a:lnTo>
                    <a:pt x="557" y="227"/>
                  </a:lnTo>
                  <a:lnTo>
                    <a:pt x="557" y="221"/>
                  </a:lnTo>
                  <a:lnTo>
                    <a:pt x="557" y="215"/>
                  </a:lnTo>
                  <a:lnTo>
                    <a:pt x="559" y="211"/>
                  </a:lnTo>
                  <a:lnTo>
                    <a:pt x="559" y="204"/>
                  </a:lnTo>
                  <a:lnTo>
                    <a:pt x="559" y="198"/>
                  </a:lnTo>
                  <a:lnTo>
                    <a:pt x="561" y="194"/>
                  </a:lnTo>
                  <a:lnTo>
                    <a:pt x="563" y="189"/>
                  </a:lnTo>
                  <a:lnTo>
                    <a:pt x="563" y="183"/>
                  </a:lnTo>
                  <a:lnTo>
                    <a:pt x="565" y="175"/>
                  </a:lnTo>
                  <a:lnTo>
                    <a:pt x="565" y="170"/>
                  </a:lnTo>
                  <a:lnTo>
                    <a:pt x="567" y="164"/>
                  </a:lnTo>
                  <a:lnTo>
                    <a:pt x="569" y="158"/>
                  </a:lnTo>
                  <a:lnTo>
                    <a:pt x="569" y="153"/>
                  </a:lnTo>
                  <a:lnTo>
                    <a:pt x="572" y="149"/>
                  </a:lnTo>
                  <a:lnTo>
                    <a:pt x="574" y="143"/>
                  </a:lnTo>
                  <a:lnTo>
                    <a:pt x="576" y="137"/>
                  </a:lnTo>
                  <a:lnTo>
                    <a:pt x="580" y="132"/>
                  </a:lnTo>
                  <a:lnTo>
                    <a:pt x="582" y="126"/>
                  </a:lnTo>
                  <a:lnTo>
                    <a:pt x="586" y="122"/>
                  </a:lnTo>
                  <a:lnTo>
                    <a:pt x="588" y="116"/>
                  </a:lnTo>
                  <a:lnTo>
                    <a:pt x="591" y="111"/>
                  </a:lnTo>
                  <a:lnTo>
                    <a:pt x="595" y="107"/>
                  </a:lnTo>
                  <a:lnTo>
                    <a:pt x="601" y="103"/>
                  </a:lnTo>
                  <a:lnTo>
                    <a:pt x="608" y="94"/>
                  </a:lnTo>
                  <a:lnTo>
                    <a:pt x="618" y="84"/>
                  </a:lnTo>
                  <a:lnTo>
                    <a:pt x="624" y="82"/>
                  </a:lnTo>
                  <a:lnTo>
                    <a:pt x="629" y="78"/>
                  </a:lnTo>
                  <a:lnTo>
                    <a:pt x="635" y="75"/>
                  </a:lnTo>
                  <a:lnTo>
                    <a:pt x="643" y="73"/>
                  </a:lnTo>
                  <a:lnTo>
                    <a:pt x="646" y="69"/>
                  </a:lnTo>
                  <a:lnTo>
                    <a:pt x="654" y="67"/>
                  </a:lnTo>
                  <a:lnTo>
                    <a:pt x="662" y="63"/>
                  </a:lnTo>
                  <a:lnTo>
                    <a:pt x="669" y="63"/>
                  </a:lnTo>
                  <a:lnTo>
                    <a:pt x="677" y="59"/>
                  </a:lnTo>
                  <a:lnTo>
                    <a:pt x="684" y="59"/>
                  </a:lnTo>
                  <a:lnTo>
                    <a:pt x="694" y="58"/>
                  </a:lnTo>
                  <a:lnTo>
                    <a:pt x="703" y="58"/>
                  </a:lnTo>
                  <a:lnTo>
                    <a:pt x="711" y="58"/>
                  </a:lnTo>
                  <a:lnTo>
                    <a:pt x="722" y="56"/>
                  </a:lnTo>
                  <a:lnTo>
                    <a:pt x="730" y="56"/>
                  </a:lnTo>
                  <a:lnTo>
                    <a:pt x="741" y="56"/>
                  </a:lnTo>
                  <a:lnTo>
                    <a:pt x="749" y="56"/>
                  </a:lnTo>
                  <a:lnTo>
                    <a:pt x="761" y="56"/>
                  </a:lnTo>
                  <a:lnTo>
                    <a:pt x="772" y="56"/>
                  </a:lnTo>
                  <a:lnTo>
                    <a:pt x="781" y="56"/>
                  </a:lnTo>
                  <a:lnTo>
                    <a:pt x="791" y="56"/>
                  </a:lnTo>
                  <a:lnTo>
                    <a:pt x="802" y="56"/>
                  </a:lnTo>
                  <a:lnTo>
                    <a:pt x="814" y="58"/>
                  </a:lnTo>
                  <a:lnTo>
                    <a:pt x="823" y="58"/>
                  </a:lnTo>
                  <a:lnTo>
                    <a:pt x="835" y="58"/>
                  </a:lnTo>
                  <a:lnTo>
                    <a:pt x="846" y="59"/>
                  </a:lnTo>
                  <a:lnTo>
                    <a:pt x="857" y="59"/>
                  </a:lnTo>
                  <a:lnTo>
                    <a:pt x="869" y="61"/>
                  </a:lnTo>
                  <a:lnTo>
                    <a:pt x="878" y="61"/>
                  </a:lnTo>
                  <a:lnTo>
                    <a:pt x="890" y="63"/>
                  </a:lnTo>
                  <a:lnTo>
                    <a:pt x="901" y="63"/>
                  </a:lnTo>
                  <a:lnTo>
                    <a:pt x="913" y="65"/>
                  </a:lnTo>
                  <a:lnTo>
                    <a:pt x="924" y="67"/>
                  </a:lnTo>
                  <a:lnTo>
                    <a:pt x="935" y="67"/>
                  </a:lnTo>
                  <a:lnTo>
                    <a:pt x="947" y="69"/>
                  </a:lnTo>
                  <a:lnTo>
                    <a:pt x="958" y="71"/>
                  </a:lnTo>
                  <a:lnTo>
                    <a:pt x="968" y="71"/>
                  </a:lnTo>
                  <a:lnTo>
                    <a:pt x="979" y="73"/>
                  </a:lnTo>
                  <a:lnTo>
                    <a:pt x="990" y="75"/>
                  </a:lnTo>
                  <a:lnTo>
                    <a:pt x="1002" y="77"/>
                  </a:lnTo>
                  <a:lnTo>
                    <a:pt x="1011" y="77"/>
                  </a:lnTo>
                  <a:lnTo>
                    <a:pt x="1023" y="78"/>
                  </a:lnTo>
                  <a:lnTo>
                    <a:pt x="1032" y="80"/>
                  </a:lnTo>
                  <a:lnTo>
                    <a:pt x="1046" y="82"/>
                  </a:lnTo>
                  <a:lnTo>
                    <a:pt x="1055" y="82"/>
                  </a:lnTo>
                  <a:lnTo>
                    <a:pt x="1065" y="84"/>
                  </a:lnTo>
                  <a:lnTo>
                    <a:pt x="1074" y="86"/>
                  </a:lnTo>
                  <a:lnTo>
                    <a:pt x="1084" y="88"/>
                  </a:lnTo>
                  <a:lnTo>
                    <a:pt x="1093" y="88"/>
                  </a:lnTo>
                  <a:lnTo>
                    <a:pt x="1103" y="90"/>
                  </a:lnTo>
                  <a:lnTo>
                    <a:pt x="1112" y="92"/>
                  </a:lnTo>
                  <a:lnTo>
                    <a:pt x="1122" y="94"/>
                  </a:lnTo>
                  <a:lnTo>
                    <a:pt x="1131" y="96"/>
                  </a:lnTo>
                  <a:lnTo>
                    <a:pt x="1139" y="96"/>
                  </a:lnTo>
                  <a:lnTo>
                    <a:pt x="1148" y="97"/>
                  </a:lnTo>
                  <a:lnTo>
                    <a:pt x="1156" y="99"/>
                  </a:lnTo>
                  <a:lnTo>
                    <a:pt x="1163" y="99"/>
                  </a:lnTo>
                  <a:lnTo>
                    <a:pt x="1171" y="101"/>
                  </a:lnTo>
                  <a:lnTo>
                    <a:pt x="1179" y="103"/>
                  </a:lnTo>
                  <a:lnTo>
                    <a:pt x="1186" y="105"/>
                  </a:lnTo>
                  <a:lnTo>
                    <a:pt x="1192" y="105"/>
                  </a:lnTo>
                  <a:lnTo>
                    <a:pt x="1198" y="107"/>
                  </a:lnTo>
                  <a:lnTo>
                    <a:pt x="1203" y="107"/>
                  </a:lnTo>
                  <a:lnTo>
                    <a:pt x="1209" y="109"/>
                  </a:lnTo>
                  <a:lnTo>
                    <a:pt x="1213" y="109"/>
                  </a:lnTo>
                  <a:lnTo>
                    <a:pt x="1219" y="111"/>
                  </a:lnTo>
                  <a:lnTo>
                    <a:pt x="1222" y="111"/>
                  </a:lnTo>
                  <a:lnTo>
                    <a:pt x="1226" y="113"/>
                  </a:lnTo>
                  <a:lnTo>
                    <a:pt x="1234" y="113"/>
                  </a:lnTo>
                  <a:lnTo>
                    <a:pt x="1238" y="115"/>
                  </a:lnTo>
                  <a:lnTo>
                    <a:pt x="1241" y="115"/>
                  </a:lnTo>
                  <a:lnTo>
                    <a:pt x="1243" y="116"/>
                  </a:lnTo>
                  <a:lnTo>
                    <a:pt x="1253" y="111"/>
                  </a:lnTo>
                  <a:lnTo>
                    <a:pt x="1251" y="111"/>
                  </a:lnTo>
                  <a:lnTo>
                    <a:pt x="1249" y="109"/>
                  </a:lnTo>
                  <a:lnTo>
                    <a:pt x="1241" y="107"/>
                  </a:lnTo>
                  <a:lnTo>
                    <a:pt x="1234" y="103"/>
                  </a:lnTo>
                  <a:lnTo>
                    <a:pt x="1228" y="101"/>
                  </a:lnTo>
                  <a:lnTo>
                    <a:pt x="1224" y="99"/>
                  </a:lnTo>
                  <a:lnTo>
                    <a:pt x="1217" y="96"/>
                  </a:lnTo>
                  <a:lnTo>
                    <a:pt x="1211" y="96"/>
                  </a:lnTo>
                  <a:lnTo>
                    <a:pt x="1203" y="92"/>
                  </a:lnTo>
                  <a:lnTo>
                    <a:pt x="1198" y="90"/>
                  </a:lnTo>
                  <a:lnTo>
                    <a:pt x="1188" y="86"/>
                  </a:lnTo>
                  <a:lnTo>
                    <a:pt x="1182" y="84"/>
                  </a:lnTo>
                  <a:lnTo>
                    <a:pt x="1173" y="82"/>
                  </a:lnTo>
                  <a:lnTo>
                    <a:pt x="1163" y="78"/>
                  </a:lnTo>
                  <a:lnTo>
                    <a:pt x="1154" y="75"/>
                  </a:lnTo>
                  <a:lnTo>
                    <a:pt x="1144" y="73"/>
                  </a:lnTo>
                  <a:lnTo>
                    <a:pt x="1135" y="69"/>
                  </a:lnTo>
                  <a:lnTo>
                    <a:pt x="1124" y="67"/>
                  </a:lnTo>
                  <a:lnTo>
                    <a:pt x="1114" y="63"/>
                  </a:lnTo>
                  <a:lnTo>
                    <a:pt x="1103" y="59"/>
                  </a:lnTo>
                  <a:lnTo>
                    <a:pt x="1091" y="56"/>
                  </a:lnTo>
                  <a:lnTo>
                    <a:pt x="1080" y="54"/>
                  </a:lnTo>
                  <a:lnTo>
                    <a:pt x="1068" y="50"/>
                  </a:lnTo>
                  <a:lnTo>
                    <a:pt x="1057" y="46"/>
                  </a:lnTo>
                  <a:lnTo>
                    <a:pt x="1044" y="42"/>
                  </a:lnTo>
                  <a:lnTo>
                    <a:pt x="1032" y="40"/>
                  </a:lnTo>
                  <a:lnTo>
                    <a:pt x="1019" y="39"/>
                  </a:lnTo>
                  <a:lnTo>
                    <a:pt x="1008" y="35"/>
                  </a:lnTo>
                  <a:lnTo>
                    <a:pt x="994" y="31"/>
                  </a:lnTo>
                  <a:lnTo>
                    <a:pt x="981" y="29"/>
                  </a:lnTo>
                  <a:lnTo>
                    <a:pt x="968" y="25"/>
                  </a:lnTo>
                  <a:lnTo>
                    <a:pt x="954" y="23"/>
                  </a:lnTo>
                  <a:lnTo>
                    <a:pt x="941" y="19"/>
                  </a:lnTo>
                  <a:lnTo>
                    <a:pt x="928" y="18"/>
                  </a:lnTo>
                  <a:lnTo>
                    <a:pt x="913" y="16"/>
                  </a:lnTo>
                  <a:lnTo>
                    <a:pt x="899" y="14"/>
                  </a:lnTo>
                  <a:lnTo>
                    <a:pt x="886" y="10"/>
                  </a:lnTo>
                  <a:lnTo>
                    <a:pt x="871" y="8"/>
                  </a:lnTo>
                  <a:lnTo>
                    <a:pt x="857" y="6"/>
                  </a:lnTo>
                  <a:lnTo>
                    <a:pt x="844" y="4"/>
                  </a:lnTo>
                  <a:lnTo>
                    <a:pt x="829" y="2"/>
                  </a:lnTo>
                  <a:lnTo>
                    <a:pt x="816" y="2"/>
                  </a:lnTo>
                  <a:lnTo>
                    <a:pt x="802" y="2"/>
                  </a:lnTo>
                  <a:lnTo>
                    <a:pt x="789" y="2"/>
                  </a:lnTo>
                  <a:lnTo>
                    <a:pt x="776" y="0"/>
                  </a:lnTo>
                  <a:lnTo>
                    <a:pt x="761" y="0"/>
                  </a:lnTo>
                  <a:lnTo>
                    <a:pt x="747" y="0"/>
                  </a:lnTo>
                  <a:lnTo>
                    <a:pt x="734" y="0"/>
                  </a:lnTo>
                  <a:lnTo>
                    <a:pt x="721" y="0"/>
                  </a:lnTo>
                  <a:lnTo>
                    <a:pt x="707" y="2"/>
                  </a:lnTo>
                  <a:lnTo>
                    <a:pt x="694" y="2"/>
                  </a:lnTo>
                  <a:lnTo>
                    <a:pt x="683" y="4"/>
                  </a:lnTo>
                  <a:lnTo>
                    <a:pt x="669" y="6"/>
                  </a:lnTo>
                  <a:lnTo>
                    <a:pt x="656" y="8"/>
                  </a:lnTo>
                  <a:lnTo>
                    <a:pt x="643" y="10"/>
                  </a:lnTo>
                  <a:lnTo>
                    <a:pt x="631" y="14"/>
                  </a:lnTo>
                  <a:lnTo>
                    <a:pt x="620" y="18"/>
                  </a:lnTo>
                  <a:lnTo>
                    <a:pt x="608" y="19"/>
                  </a:lnTo>
                  <a:lnTo>
                    <a:pt x="597" y="23"/>
                  </a:lnTo>
                  <a:lnTo>
                    <a:pt x="588" y="29"/>
                  </a:lnTo>
                  <a:lnTo>
                    <a:pt x="584" y="29"/>
                  </a:lnTo>
                  <a:lnTo>
                    <a:pt x="580" y="31"/>
                  </a:lnTo>
                  <a:lnTo>
                    <a:pt x="576" y="33"/>
                  </a:lnTo>
                  <a:lnTo>
                    <a:pt x="572" y="35"/>
                  </a:lnTo>
                  <a:lnTo>
                    <a:pt x="569" y="39"/>
                  </a:lnTo>
                  <a:lnTo>
                    <a:pt x="563" y="40"/>
                  </a:lnTo>
                  <a:lnTo>
                    <a:pt x="557" y="44"/>
                  </a:lnTo>
                  <a:lnTo>
                    <a:pt x="551" y="48"/>
                  </a:lnTo>
                  <a:lnTo>
                    <a:pt x="546" y="54"/>
                  </a:lnTo>
                  <a:lnTo>
                    <a:pt x="542" y="58"/>
                  </a:lnTo>
                  <a:lnTo>
                    <a:pt x="534" y="63"/>
                  </a:lnTo>
                  <a:lnTo>
                    <a:pt x="529" y="69"/>
                  </a:lnTo>
                  <a:lnTo>
                    <a:pt x="523" y="77"/>
                  </a:lnTo>
                  <a:lnTo>
                    <a:pt x="517" y="84"/>
                  </a:lnTo>
                  <a:lnTo>
                    <a:pt x="512" y="92"/>
                  </a:lnTo>
                  <a:lnTo>
                    <a:pt x="506" y="99"/>
                  </a:lnTo>
                  <a:lnTo>
                    <a:pt x="504" y="103"/>
                  </a:lnTo>
                  <a:lnTo>
                    <a:pt x="502" y="109"/>
                  </a:lnTo>
                  <a:lnTo>
                    <a:pt x="500" y="115"/>
                  </a:lnTo>
                  <a:lnTo>
                    <a:pt x="498" y="120"/>
                  </a:lnTo>
                  <a:lnTo>
                    <a:pt x="494" y="124"/>
                  </a:lnTo>
                  <a:lnTo>
                    <a:pt x="493" y="130"/>
                  </a:lnTo>
                  <a:lnTo>
                    <a:pt x="491" y="134"/>
                  </a:lnTo>
                  <a:lnTo>
                    <a:pt x="491" y="141"/>
                  </a:lnTo>
                  <a:lnTo>
                    <a:pt x="489" y="147"/>
                  </a:lnTo>
                  <a:lnTo>
                    <a:pt x="489" y="153"/>
                  </a:lnTo>
                  <a:lnTo>
                    <a:pt x="487" y="158"/>
                  </a:lnTo>
                  <a:lnTo>
                    <a:pt x="487" y="166"/>
                  </a:lnTo>
                  <a:lnTo>
                    <a:pt x="485" y="172"/>
                  </a:lnTo>
                  <a:lnTo>
                    <a:pt x="485" y="177"/>
                  </a:lnTo>
                  <a:lnTo>
                    <a:pt x="485" y="185"/>
                  </a:lnTo>
                  <a:lnTo>
                    <a:pt x="485" y="192"/>
                  </a:lnTo>
                  <a:lnTo>
                    <a:pt x="485" y="198"/>
                  </a:lnTo>
                  <a:lnTo>
                    <a:pt x="485" y="208"/>
                  </a:lnTo>
                  <a:lnTo>
                    <a:pt x="485" y="215"/>
                  </a:lnTo>
                  <a:lnTo>
                    <a:pt x="487" y="223"/>
                  </a:lnTo>
                  <a:lnTo>
                    <a:pt x="489" y="231"/>
                  </a:lnTo>
                  <a:lnTo>
                    <a:pt x="491" y="240"/>
                  </a:lnTo>
                  <a:lnTo>
                    <a:pt x="491" y="248"/>
                  </a:lnTo>
                  <a:lnTo>
                    <a:pt x="494" y="257"/>
                  </a:lnTo>
                  <a:lnTo>
                    <a:pt x="496" y="265"/>
                  </a:lnTo>
                  <a:lnTo>
                    <a:pt x="500" y="274"/>
                  </a:lnTo>
                  <a:lnTo>
                    <a:pt x="502" y="284"/>
                  </a:lnTo>
                  <a:lnTo>
                    <a:pt x="506" y="293"/>
                  </a:lnTo>
                  <a:lnTo>
                    <a:pt x="0" y="607"/>
                  </a:lnTo>
                  <a:lnTo>
                    <a:pt x="454" y="900"/>
                  </a:lnTo>
                  <a:lnTo>
                    <a:pt x="454" y="900"/>
                  </a:lnTo>
                  <a:close/>
                </a:path>
              </a:pathLst>
            </a:custGeom>
            <a:solidFill>
              <a:srgbClr val="FFDBA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87" name="Freeform 43"/>
            <p:cNvSpPr>
              <a:spLocks/>
            </p:cNvSpPr>
            <p:nvPr/>
          </p:nvSpPr>
          <p:spPr bwMode="auto">
            <a:xfrm>
              <a:off x="2705" y="1901"/>
              <a:ext cx="57" cy="24"/>
            </a:xfrm>
            <a:custGeom>
              <a:avLst/>
              <a:gdLst/>
              <a:ahLst/>
              <a:cxnLst>
                <a:cxn ang="0">
                  <a:pos x="55" y="47"/>
                </a:cxn>
                <a:cxn ang="0">
                  <a:pos x="61" y="46"/>
                </a:cxn>
                <a:cxn ang="0">
                  <a:pos x="67" y="46"/>
                </a:cxn>
                <a:cxn ang="0">
                  <a:pos x="72" y="46"/>
                </a:cxn>
                <a:cxn ang="0">
                  <a:pos x="78" y="44"/>
                </a:cxn>
                <a:cxn ang="0">
                  <a:pos x="82" y="42"/>
                </a:cxn>
                <a:cxn ang="0">
                  <a:pos x="88" y="42"/>
                </a:cxn>
                <a:cxn ang="0">
                  <a:pos x="92" y="42"/>
                </a:cxn>
                <a:cxn ang="0">
                  <a:pos x="95" y="40"/>
                </a:cxn>
                <a:cxn ang="0">
                  <a:pos x="103" y="36"/>
                </a:cxn>
                <a:cxn ang="0">
                  <a:pos x="109" y="32"/>
                </a:cxn>
                <a:cxn ang="0">
                  <a:pos x="112" y="28"/>
                </a:cxn>
                <a:cxn ang="0">
                  <a:pos x="114" y="25"/>
                </a:cxn>
                <a:cxn ang="0">
                  <a:pos x="112" y="19"/>
                </a:cxn>
                <a:cxn ang="0">
                  <a:pos x="109" y="15"/>
                </a:cxn>
                <a:cxn ang="0">
                  <a:pos x="103" y="9"/>
                </a:cxn>
                <a:cxn ang="0">
                  <a:pos x="95" y="8"/>
                </a:cxn>
                <a:cxn ang="0">
                  <a:pos x="92" y="4"/>
                </a:cxn>
                <a:cxn ang="0">
                  <a:pos x="88" y="4"/>
                </a:cxn>
                <a:cxn ang="0">
                  <a:pos x="82" y="2"/>
                </a:cxn>
                <a:cxn ang="0">
                  <a:pos x="78" y="2"/>
                </a:cxn>
                <a:cxn ang="0">
                  <a:pos x="72" y="0"/>
                </a:cxn>
                <a:cxn ang="0">
                  <a:pos x="67" y="0"/>
                </a:cxn>
                <a:cxn ang="0">
                  <a:pos x="61" y="0"/>
                </a:cxn>
                <a:cxn ang="0">
                  <a:pos x="55" y="0"/>
                </a:cxn>
                <a:cxn ang="0">
                  <a:pos x="50" y="0"/>
                </a:cxn>
                <a:cxn ang="0">
                  <a:pos x="44" y="0"/>
                </a:cxn>
                <a:cxn ang="0">
                  <a:pos x="38" y="0"/>
                </a:cxn>
                <a:cxn ang="0">
                  <a:pos x="33" y="2"/>
                </a:cxn>
                <a:cxn ang="0">
                  <a:pos x="23" y="4"/>
                </a:cxn>
                <a:cxn ang="0">
                  <a:pos x="15" y="8"/>
                </a:cxn>
                <a:cxn ang="0">
                  <a:pos x="8" y="9"/>
                </a:cxn>
                <a:cxn ang="0">
                  <a:pos x="2" y="15"/>
                </a:cxn>
                <a:cxn ang="0">
                  <a:pos x="0" y="19"/>
                </a:cxn>
                <a:cxn ang="0">
                  <a:pos x="0" y="25"/>
                </a:cxn>
                <a:cxn ang="0">
                  <a:pos x="0" y="28"/>
                </a:cxn>
                <a:cxn ang="0">
                  <a:pos x="2" y="32"/>
                </a:cxn>
                <a:cxn ang="0">
                  <a:pos x="8" y="36"/>
                </a:cxn>
                <a:cxn ang="0">
                  <a:pos x="15" y="40"/>
                </a:cxn>
                <a:cxn ang="0">
                  <a:pos x="23" y="42"/>
                </a:cxn>
                <a:cxn ang="0">
                  <a:pos x="33" y="44"/>
                </a:cxn>
                <a:cxn ang="0">
                  <a:pos x="38" y="46"/>
                </a:cxn>
                <a:cxn ang="0">
                  <a:pos x="44" y="46"/>
                </a:cxn>
                <a:cxn ang="0">
                  <a:pos x="50" y="46"/>
                </a:cxn>
                <a:cxn ang="0">
                  <a:pos x="55" y="47"/>
                </a:cxn>
                <a:cxn ang="0">
                  <a:pos x="55" y="47"/>
                </a:cxn>
              </a:cxnLst>
              <a:rect l="0" t="0" r="r" b="b"/>
              <a:pathLst>
                <a:path w="114" h="47">
                  <a:moveTo>
                    <a:pt x="55" y="47"/>
                  </a:moveTo>
                  <a:lnTo>
                    <a:pt x="61" y="46"/>
                  </a:lnTo>
                  <a:lnTo>
                    <a:pt x="67" y="46"/>
                  </a:lnTo>
                  <a:lnTo>
                    <a:pt x="72" y="46"/>
                  </a:lnTo>
                  <a:lnTo>
                    <a:pt x="78" y="44"/>
                  </a:lnTo>
                  <a:lnTo>
                    <a:pt x="82" y="42"/>
                  </a:lnTo>
                  <a:lnTo>
                    <a:pt x="88" y="42"/>
                  </a:lnTo>
                  <a:lnTo>
                    <a:pt x="92" y="42"/>
                  </a:lnTo>
                  <a:lnTo>
                    <a:pt x="95" y="40"/>
                  </a:lnTo>
                  <a:lnTo>
                    <a:pt x="103" y="36"/>
                  </a:lnTo>
                  <a:lnTo>
                    <a:pt x="109" y="32"/>
                  </a:lnTo>
                  <a:lnTo>
                    <a:pt x="112" y="28"/>
                  </a:lnTo>
                  <a:lnTo>
                    <a:pt x="114" y="25"/>
                  </a:lnTo>
                  <a:lnTo>
                    <a:pt x="112" y="19"/>
                  </a:lnTo>
                  <a:lnTo>
                    <a:pt x="109" y="15"/>
                  </a:lnTo>
                  <a:lnTo>
                    <a:pt x="103" y="9"/>
                  </a:lnTo>
                  <a:lnTo>
                    <a:pt x="95" y="8"/>
                  </a:lnTo>
                  <a:lnTo>
                    <a:pt x="92" y="4"/>
                  </a:lnTo>
                  <a:lnTo>
                    <a:pt x="88" y="4"/>
                  </a:lnTo>
                  <a:lnTo>
                    <a:pt x="82" y="2"/>
                  </a:lnTo>
                  <a:lnTo>
                    <a:pt x="78" y="2"/>
                  </a:lnTo>
                  <a:lnTo>
                    <a:pt x="72" y="0"/>
                  </a:lnTo>
                  <a:lnTo>
                    <a:pt x="67" y="0"/>
                  </a:lnTo>
                  <a:lnTo>
                    <a:pt x="61" y="0"/>
                  </a:lnTo>
                  <a:lnTo>
                    <a:pt x="55" y="0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3" y="2"/>
                  </a:lnTo>
                  <a:lnTo>
                    <a:pt x="23" y="4"/>
                  </a:lnTo>
                  <a:lnTo>
                    <a:pt x="15" y="8"/>
                  </a:lnTo>
                  <a:lnTo>
                    <a:pt x="8" y="9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8" y="36"/>
                  </a:lnTo>
                  <a:lnTo>
                    <a:pt x="15" y="40"/>
                  </a:lnTo>
                  <a:lnTo>
                    <a:pt x="23" y="42"/>
                  </a:lnTo>
                  <a:lnTo>
                    <a:pt x="33" y="44"/>
                  </a:lnTo>
                  <a:lnTo>
                    <a:pt x="38" y="46"/>
                  </a:lnTo>
                  <a:lnTo>
                    <a:pt x="44" y="46"/>
                  </a:lnTo>
                  <a:lnTo>
                    <a:pt x="50" y="46"/>
                  </a:lnTo>
                  <a:lnTo>
                    <a:pt x="55" y="47"/>
                  </a:lnTo>
                  <a:lnTo>
                    <a:pt x="55" y="47"/>
                  </a:lnTo>
                  <a:close/>
                </a:path>
              </a:pathLst>
            </a:custGeom>
            <a:solidFill>
              <a:srgbClr val="CC80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88" name="Freeform 44"/>
            <p:cNvSpPr>
              <a:spLocks/>
            </p:cNvSpPr>
            <p:nvPr/>
          </p:nvSpPr>
          <p:spPr bwMode="auto">
            <a:xfrm>
              <a:off x="2813" y="1758"/>
              <a:ext cx="52" cy="27"/>
            </a:xfrm>
            <a:custGeom>
              <a:avLst/>
              <a:gdLst/>
              <a:ahLst/>
              <a:cxnLst>
                <a:cxn ang="0">
                  <a:pos x="51" y="53"/>
                </a:cxn>
                <a:cxn ang="0">
                  <a:pos x="55" y="53"/>
                </a:cxn>
                <a:cxn ang="0">
                  <a:pos x="61" y="53"/>
                </a:cxn>
                <a:cxn ang="0">
                  <a:pos x="66" y="51"/>
                </a:cxn>
                <a:cxn ang="0">
                  <a:pos x="70" y="51"/>
                </a:cxn>
                <a:cxn ang="0">
                  <a:pos x="80" y="47"/>
                </a:cxn>
                <a:cxn ang="0">
                  <a:pos x="87" y="46"/>
                </a:cxn>
                <a:cxn ang="0">
                  <a:pos x="93" y="40"/>
                </a:cxn>
                <a:cxn ang="0">
                  <a:pos x="99" y="38"/>
                </a:cxn>
                <a:cxn ang="0">
                  <a:pos x="101" y="32"/>
                </a:cxn>
                <a:cxn ang="0">
                  <a:pos x="103" y="26"/>
                </a:cxn>
                <a:cxn ang="0">
                  <a:pos x="101" y="21"/>
                </a:cxn>
                <a:cxn ang="0">
                  <a:pos x="99" y="15"/>
                </a:cxn>
                <a:cxn ang="0">
                  <a:pos x="93" y="9"/>
                </a:cxn>
                <a:cxn ang="0">
                  <a:pos x="87" y="7"/>
                </a:cxn>
                <a:cxn ang="0">
                  <a:pos x="80" y="2"/>
                </a:cxn>
                <a:cxn ang="0">
                  <a:pos x="70" y="2"/>
                </a:cxn>
                <a:cxn ang="0">
                  <a:pos x="66" y="0"/>
                </a:cxn>
                <a:cxn ang="0">
                  <a:pos x="61" y="0"/>
                </a:cxn>
                <a:cxn ang="0">
                  <a:pos x="55" y="0"/>
                </a:cxn>
                <a:cxn ang="0">
                  <a:pos x="51" y="0"/>
                </a:cxn>
                <a:cxn ang="0">
                  <a:pos x="46" y="0"/>
                </a:cxn>
                <a:cxn ang="0">
                  <a:pos x="40" y="0"/>
                </a:cxn>
                <a:cxn ang="0">
                  <a:pos x="36" y="0"/>
                </a:cxn>
                <a:cxn ang="0">
                  <a:pos x="30" y="2"/>
                </a:cxn>
                <a:cxn ang="0">
                  <a:pos x="23" y="2"/>
                </a:cxn>
                <a:cxn ang="0">
                  <a:pos x="15" y="7"/>
                </a:cxn>
                <a:cxn ang="0">
                  <a:pos x="8" y="9"/>
                </a:cxn>
                <a:cxn ang="0">
                  <a:pos x="4" y="15"/>
                </a:cxn>
                <a:cxn ang="0">
                  <a:pos x="0" y="21"/>
                </a:cxn>
                <a:cxn ang="0">
                  <a:pos x="0" y="26"/>
                </a:cxn>
                <a:cxn ang="0">
                  <a:pos x="0" y="32"/>
                </a:cxn>
                <a:cxn ang="0">
                  <a:pos x="4" y="38"/>
                </a:cxn>
                <a:cxn ang="0">
                  <a:pos x="8" y="40"/>
                </a:cxn>
                <a:cxn ang="0">
                  <a:pos x="15" y="46"/>
                </a:cxn>
                <a:cxn ang="0">
                  <a:pos x="23" y="47"/>
                </a:cxn>
                <a:cxn ang="0">
                  <a:pos x="30" y="51"/>
                </a:cxn>
                <a:cxn ang="0">
                  <a:pos x="36" y="51"/>
                </a:cxn>
                <a:cxn ang="0">
                  <a:pos x="40" y="53"/>
                </a:cxn>
                <a:cxn ang="0">
                  <a:pos x="46" y="53"/>
                </a:cxn>
                <a:cxn ang="0">
                  <a:pos x="51" y="53"/>
                </a:cxn>
                <a:cxn ang="0">
                  <a:pos x="51" y="53"/>
                </a:cxn>
              </a:cxnLst>
              <a:rect l="0" t="0" r="r" b="b"/>
              <a:pathLst>
                <a:path w="103" h="53">
                  <a:moveTo>
                    <a:pt x="51" y="53"/>
                  </a:moveTo>
                  <a:lnTo>
                    <a:pt x="55" y="53"/>
                  </a:lnTo>
                  <a:lnTo>
                    <a:pt x="61" y="53"/>
                  </a:lnTo>
                  <a:lnTo>
                    <a:pt x="66" y="51"/>
                  </a:lnTo>
                  <a:lnTo>
                    <a:pt x="70" y="51"/>
                  </a:lnTo>
                  <a:lnTo>
                    <a:pt x="80" y="47"/>
                  </a:lnTo>
                  <a:lnTo>
                    <a:pt x="87" y="46"/>
                  </a:lnTo>
                  <a:lnTo>
                    <a:pt x="93" y="40"/>
                  </a:lnTo>
                  <a:lnTo>
                    <a:pt x="99" y="38"/>
                  </a:lnTo>
                  <a:lnTo>
                    <a:pt x="101" y="32"/>
                  </a:lnTo>
                  <a:lnTo>
                    <a:pt x="103" y="26"/>
                  </a:lnTo>
                  <a:lnTo>
                    <a:pt x="101" y="21"/>
                  </a:lnTo>
                  <a:lnTo>
                    <a:pt x="99" y="15"/>
                  </a:lnTo>
                  <a:lnTo>
                    <a:pt x="93" y="9"/>
                  </a:lnTo>
                  <a:lnTo>
                    <a:pt x="87" y="7"/>
                  </a:lnTo>
                  <a:lnTo>
                    <a:pt x="80" y="2"/>
                  </a:lnTo>
                  <a:lnTo>
                    <a:pt x="70" y="2"/>
                  </a:lnTo>
                  <a:lnTo>
                    <a:pt x="66" y="0"/>
                  </a:lnTo>
                  <a:lnTo>
                    <a:pt x="61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0" y="2"/>
                  </a:lnTo>
                  <a:lnTo>
                    <a:pt x="23" y="2"/>
                  </a:lnTo>
                  <a:lnTo>
                    <a:pt x="15" y="7"/>
                  </a:lnTo>
                  <a:lnTo>
                    <a:pt x="8" y="9"/>
                  </a:lnTo>
                  <a:lnTo>
                    <a:pt x="4" y="15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4" y="38"/>
                  </a:lnTo>
                  <a:lnTo>
                    <a:pt x="8" y="40"/>
                  </a:lnTo>
                  <a:lnTo>
                    <a:pt x="15" y="46"/>
                  </a:lnTo>
                  <a:lnTo>
                    <a:pt x="23" y="47"/>
                  </a:lnTo>
                  <a:lnTo>
                    <a:pt x="30" y="51"/>
                  </a:lnTo>
                  <a:lnTo>
                    <a:pt x="36" y="51"/>
                  </a:lnTo>
                  <a:lnTo>
                    <a:pt x="40" y="53"/>
                  </a:lnTo>
                  <a:lnTo>
                    <a:pt x="46" y="53"/>
                  </a:lnTo>
                  <a:lnTo>
                    <a:pt x="51" y="53"/>
                  </a:lnTo>
                  <a:lnTo>
                    <a:pt x="51" y="53"/>
                  </a:lnTo>
                  <a:close/>
                </a:path>
              </a:pathLst>
            </a:custGeom>
            <a:solidFill>
              <a:srgbClr val="CC80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89" name="Freeform 45"/>
            <p:cNvSpPr>
              <a:spLocks/>
            </p:cNvSpPr>
            <p:nvPr/>
          </p:nvSpPr>
          <p:spPr bwMode="auto">
            <a:xfrm>
              <a:off x="2897" y="1687"/>
              <a:ext cx="50" cy="27"/>
            </a:xfrm>
            <a:custGeom>
              <a:avLst/>
              <a:gdLst/>
              <a:ahLst/>
              <a:cxnLst>
                <a:cxn ang="0">
                  <a:pos x="50" y="55"/>
                </a:cxn>
                <a:cxn ang="0">
                  <a:pos x="55" y="54"/>
                </a:cxn>
                <a:cxn ang="0">
                  <a:pos x="59" y="54"/>
                </a:cxn>
                <a:cxn ang="0">
                  <a:pos x="65" y="54"/>
                </a:cxn>
                <a:cxn ang="0">
                  <a:pos x="69" y="54"/>
                </a:cxn>
                <a:cxn ang="0">
                  <a:pos x="78" y="50"/>
                </a:cxn>
                <a:cxn ang="0">
                  <a:pos x="86" y="46"/>
                </a:cxn>
                <a:cxn ang="0">
                  <a:pos x="91" y="42"/>
                </a:cxn>
                <a:cxn ang="0">
                  <a:pos x="97" y="38"/>
                </a:cxn>
                <a:cxn ang="0">
                  <a:pos x="99" y="33"/>
                </a:cxn>
                <a:cxn ang="0">
                  <a:pos x="101" y="27"/>
                </a:cxn>
                <a:cxn ang="0">
                  <a:pos x="99" y="21"/>
                </a:cxn>
                <a:cxn ang="0">
                  <a:pos x="97" y="16"/>
                </a:cxn>
                <a:cxn ang="0">
                  <a:pos x="91" y="12"/>
                </a:cxn>
                <a:cxn ang="0">
                  <a:pos x="86" y="8"/>
                </a:cxn>
                <a:cxn ang="0">
                  <a:pos x="78" y="4"/>
                </a:cxn>
                <a:cxn ang="0">
                  <a:pos x="69" y="2"/>
                </a:cxn>
                <a:cxn ang="0">
                  <a:pos x="65" y="0"/>
                </a:cxn>
                <a:cxn ang="0">
                  <a:pos x="59" y="0"/>
                </a:cxn>
                <a:cxn ang="0">
                  <a:pos x="55" y="0"/>
                </a:cxn>
                <a:cxn ang="0">
                  <a:pos x="50" y="0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29" y="2"/>
                </a:cxn>
                <a:cxn ang="0">
                  <a:pos x="21" y="4"/>
                </a:cxn>
                <a:cxn ang="0">
                  <a:pos x="14" y="8"/>
                </a:cxn>
                <a:cxn ang="0">
                  <a:pos x="8" y="12"/>
                </a:cxn>
                <a:cxn ang="0">
                  <a:pos x="2" y="16"/>
                </a:cxn>
                <a:cxn ang="0">
                  <a:pos x="0" y="21"/>
                </a:cxn>
                <a:cxn ang="0">
                  <a:pos x="0" y="27"/>
                </a:cxn>
                <a:cxn ang="0">
                  <a:pos x="0" y="33"/>
                </a:cxn>
                <a:cxn ang="0">
                  <a:pos x="2" y="38"/>
                </a:cxn>
                <a:cxn ang="0">
                  <a:pos x="8" y="42"/>
                </a:cxn>
                <a:cxn ang="0">
                  <a:pos x="14" y="46"/>
                </a:cxn>
                <a:cxn ang="0">
                  <a:pos x="21" y="50"/>
                </a:cxn>
                <a:cxn ang="0">
                  <a:pos x="29" y="54"/>
                </a:cxn>
                <a:cxn ang="0">
                  <a:pos x="34" y="54"/>
                </a:cxn>
                <a:cxn ang="0">
                  <a:pos x="40" y="54"/>
                </a:cxn>
                <a:cxn ang="0">
                  <a:pos x="44" y="54"/>
                </a:cxn>
                <a:cxn ang="0">
                  <a:pos x="50" y="55"/>
                </a:cxn>
                <a:cxn ang="0">
                  <a:pos x="50" y="55"/>
                </a:cxn>
              </a:cxnLst>
              <a:rect l="0" t="0" r="r" b="b"/>
              <a:pathLst>
                <a:path w="101" h="55">
                  <a:moveTo>
                    <a:pt x="50" y="55"/>
                  </a:moveTo>
                  <a:lnTo>
                    <a:pt x="55" y="54"/>
                  </a:lnTo>
                  <a:lnTo>
                    <a:pt x="59" y="54"/>
                  </a:lnTo>
                  <a:lnTo>
                    <a:pt x="65" y="54"/>
                  </a:lnTo>
                  <a:lnTo>
                    <a:pt x="69" y="54"/>
                  </a:lnTo>
                  <a:lnTo>
                    <a:pt x="78" y="50"/>
                  </a:lnTo>
                  <a:lnTo>
                    <a:pt x="86" y="46"/>
                  </a:lnTo>
                  <a:lnTo>
                    <a:pt x="91" y="42"/>
                  </a:lnTo>
                  <a:lnTo>
                    <a:pt x="97" y="38"/>
                  </a:lnTo>
                  <a:lnTo>
                    <a:pt x="99" y="33"/>
                  </a:lnTo>
                  <a:lnTo>
                    <a:pt x="101" y="27"/>
                  </a:lnTo>
                  <a:lnTo>
                    <a:pt x="99" y="21"/>
                  </a:lnTo>
                  <a:lnTo>
                    <a:pt x="97" y="16"/>
                  </a:lnTo>
                  <a:lnTo>
                    <a:pt x="91" y="12"/>
                  </a:lnTo>
                  <a:lnTo>
                    <a:pt x="86" y="8"/>
                  </a:lnTo>
                  <a:lnTo>
                    <a:pt x="78" y="4"/>
                  </a:lnTo>
                  <a:lnTo>
                    <a:pt x="69" y="2"/>
                  </a:lnTo>
                  <a:lnTo>
                    <a:pt x="65" y="0"/>
                  </a:lnTo>
                  <a:lnTo>
                    <a:pt x="59" y="0"/>
                  </a:lnTo>
                  <a:lnTo>
                    <a:pt x="55" y="0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9" y="2"/>
                  </a:lnTo>
                  <a:lnTo>
                    <a:pt x="21" y="4"/>
                  </a:lnTo>
                  <a:lnTo>
                    <a:pt x="14" y="8"/>
                  </a:lnTo>
                  <a:lnTo>
                    <a:pt x="8" y="12"/>
                  </a:lnTo>
                  <a:lnTo>
                    <a:pt x="2" y="16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2" y="38"/>
                  </a:lnTo>
                  <a:lnTo>
                    <a:pt x="8" y="42"/>
                  </a:lnTo>
                  <a:lnTo>
                    <a:pt x="14" y="46"/>
                  </a:lnTo>
                  <a:lnTo>
                    <a:pt x="21" y="50"/>
                  </a:lnTo>
                  <a:lnTo>
                    <a:pt x="29" y="54"/>
                  </a:lnTo>
                  <a:lnTo>
                    <a:pt x="34" y="54"/>
                  </a:lnTo>
                  <a:lnTo>
                    <a:pt x="40" y="54"/>
                  </a:lnTo>
                  <a:lnTo>
                    <a:pt x="44" y="54"/>
                  </a:lnTo>
                  <a:lnTo>
                    <a:pt x="50" y="55"/>
                  </a:lnTo>
                  <a:lnTo>
                    <a:pt x="50" y="55"/>
                  </a:lnTo>
                  <a:close/>
                </a:path>
              </a:pathLst>
            </a:custGeom>
            <a:solidFill>
              <a:srgbClr val="CC80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90" name="Freeform 46"/>
            <p:cNvSpPr>
              <a:spLocks/>
            </p:cNvSpPr>
            <p:nvPr/>
          </p:nvSpPr>
          <p:spPr bwMode="auto">
            <a:xfrm>
              <a:off x="2587" y="1953"/>
              <a:ext cx="58" cy="24"/>
            </a:xfrm>
            <a:custGeom>
              <a:avLst/>
              <a:gdLst/>
              <a:ahLst/>
              <a:cxnLst>
                <a:cxn ang="0">
                  <a:pos x="57" y="47"/>
                </a:cxn>
                <a:cxn ang="0">
                  <a:pos x="62" y="47"/>
                </a:cxn>
                <a:cxn ang="0">
                  <a:pos x="68" y="47"/>
                </a:cxn>
                <a:cxn ang="0">
                  <a:pos x="74" y="45"/>
                </a:cxn>
                <a:cxn ang="0">
                  <a:pos x="79" y="45"/>
                </a:cxn>
                <a:cxn ang="0">
                  <a:pos x="83" y="43"/>
                </a:cxn>
                <a:cxn ang="0">
                  <a:pos x="89" y="43"/>
                </a:cxn>
                <a:cxn ang="0">
                  <a:pos x="93" y="41"/>
                </a:cxn>
                <a:cxn ang="0">
                  <a:pos x="97" y="41"/>
                </a:cxn>
                <a:cxn ang="0">
                  <a:pos x="104" y="36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6" y="22"/>
                </a:cxn>
                <a:cxn ang="0">
                  <a:pos x="114" y="17"/>
                </a:cxn>
                <a:cxn ang="0">
                  <a:pos x="110" y="13"/>
                </a:cxn>
                <a:cxn ang="0">
                  <a:pos x="104" y="9"/>
                </a:cxn>
                <a:cxn ang="0">
                  <a:pos x="97" y="5"/>
                </a:cxn>
                <a:cxn ang="0">
                  <a:pos x="93" y="5"/>
                </a:cxn>
                <a:cxn ang="0">
                  <a:pos x="89" y="3"/>
                </a:cxn>
                <a:cxn ang="0">
                  <a:pos x="83" y="1"/>
                </a:cxn>
                <a:cxn ang="0">
                  <a:pos x="79" y="1"/>
                </a:cxn>
                <a:cxn ang="0">
                  <a:pos x="74" y="0"/>
                </a:cxn>
                <a:cxn ang="0">
                  <a:pos x="68" y="0"/>
                </a:cxn>
                <a:cxn ang="0">
                  <a:pos x="62" y="0"/>
                </a:cxn>
                <a:cxn ang="0">
                  <a:pos x="57" y="0"/>
                </a:cxn>
                <a:cxn ang="0">
                  <a:pos x="51" y="0"/>
                </a:cxn>
                <a:cxn ang="0">
                  <a:pos x="43" y="0"/>
                </a:cxn>
                <a:cxn ang="0">
                  <a:pos x="39" y="0"/>
                </a:cxn>
                <a:cxn ang="0">
                  <a:pos x="34" y="1"/>
                </a:cxn>
                <a:cxn ang="0">
                  <a:pos x="24" y="3"/>
                </a:cxn>
                <a:cxn ang="0">
                  <a:pos x="15" y="5"/>
                </a:cxn>
                <a:cxn ang="0">
                  <a:pos x="9" y="9"/>
                </a:cxn>
                <a:cxn ang="0">
                  <a:pos x="3" y="13"/>
                </a:cxn>
                <a:cxn ang="0">
                  <a:pos x="0" y="17"/>
                </a:cxn>
                <a:cxn ang="0">
                  <a:pos x="0" y="22"/>
                </a:cxn>
                <a:cxn ang="0">
                  <a:pos x="0" y="28"/>
                </a:cxn>
                <a:cxn ang="0">
                  <a:pos x="3" y="32"/>
                </a:cxn>
                <a:cxn ang="0">
                  <a:pos x="9" y="36"/>
                </a:cxn>
                <a:cxn ang="0">
                  <a:pos x="15" y="41"/>
                </a:cxn>
                <a:cxn ang="0">
                  <a:pos x="24" y="43"/>
                </a:cxn>
                <a:cxn ang="0">
                  <a:pos x="34" y="45"/>
                </a:cxn>
                <a:cxn ang="0">
                  <a:pos x="39" y="45"/>
                </a:cxn>
                <a:cxn ang="0">
                  <a:pos x="43" y="47"/>
                </a:cxn>
                <a:cxn ang="0">
                  <a:pos x="51" y="47"/>
                </a:cxn>
                <a:cxn ang="0">
                  <a:pos x="57" y="47"/>
                </a:cxn>
                <a:cxn ang="0">
                  <a:pos x="57" y="47"/>
                </a:cxn>
              </a:cxnLst>
              <a:rect l="0" t="0" r="r" b="b"/>
              <a:pathLst>
                <a:path w="116" h="47">
                  <a:moveTo>
                    <a:pt x="57" y="47"/>
                  </a:moveTo>
                  <a:lnTo>
                    <a:pt x="62" y="47"/>
                  </a:lnTo>
                  <a:lnTo>
                    <a:pt x="68" y="47"/>
                  </a:lnTo>
                  <a:lnTo>
                    <a:pt x="74" y="45"/>
                  </a:lnTo>
                  <a:lnTo>
                    <a:pt x="79" y="45"/>
                  </a:lnTo>
                  <a:lnTo>
                    <a:pt x="83" y="43"/>
                  </a:lnTo>
                  <a:lnTo>
                    <a:pt x="89" y="43"/>
                  </a:lnTo>
                  <a:lnTo>
                    <a:pt x="93" y="41"/>
                  </a:lnTo>
                  <a:lnTo>
                    <a:pt x="97" y="41"/>
                  </a:lnTo>
                  <a:lnTo>
                    <a:pt x="104" y="36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6" y="22"/>
                  </a:lnTo>
                  <a:lnTo>
                    <a:pt x="114" y="17"/>
                  </a:lnTo>
                  <a:lnTo>
                    <a:pt x="110" y="13"/>
                  </a:lnTo>
                  <a:lnTo>
                    <a:pt x="104" y="9"/>
                  </a:lnTo>
                  <a:lnTo>
                    <a:pt x="97" y="5"/>
                  </a:lnTo>
                  <a:lnTo>
                    <a:pt x="93" y="5"/>
                  </a:lnTo>
                  <a:lnTo>
                    <a:pt x="89" y="3"/>
                  </a:lnTo>
                  <a:lnTo>
                    <a:pt x="83" y="1"/>
                  </a:lnTo>
                  <a:lnTo>
                    <a:pt x="79" y="1"/>
                  </a:lnTo>
                  <a:lnTo>
                    <a:pt x="74" y="0"/>
                  </a:lnTo>
                  <a:lnTo>
                    <a:pt x="68" y="0"/>
                  </a:lnTo>
                  <a:lnTo>
                    <a:pt x="62" y="0"/>
                  </a:lnTo>
                  <a:lnTo>
                    <a:pt x="57" y="0"/>
                  </a:lnTo>
                  <a:lnTo>
                    <a:pt x="51" y="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4" y="1"/>
                  </a:lnTo>
                  <a:lnTo>
                    <a:pt x="24" y="3"/>
                  </a:lnTo>
                  <a:lnTo>
                    <a:pt x="15" y="5"/>
                  </a:lnTo>
                  <a:lnTo>
                    <a:pt x="9" y="9"/>
                  </a:lnTo>
                  <a:lnTo>
                    <a:pt x="3" y="13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3" y="32"/>
                  </a:lnTo>
                  <a:lnTo>
                    <a:pt x="9" y="36"/>
                  </a:lnTo>
                  <a:lnTo>
                    <a:pt x="15" y="41"/>
                  </a:lnTo>
                  <a:lnTo>
                    <a:pt x="24" y="43"/>
                  </a:lnTo>
                  <a:lnTo>
                    <a:pt x="34" y="45"/>
                  </a:lnTo>
                  <a:lnTo>
                    <a:pt x="39" y="45"/>
                  </a:lnTo>
                  <a:lnTo>
                    <a:pt x="43" y="47"/>
                  </a:lnTo>
                  <a:lnTo>
                    <a:pt x="51" y="47"/>
                  </a:lnTo>
                  <a:lnTo>
                    <a:pt x="57" y="47"/>
                  </a:lnTo>
                  <a:lnTo>
                    <a:pt x="57" y="47"/>
                  </a:lnTo>
                  <a:close/>
                </a:path>
              </a:pathLst>
            </a:custGeom>
            <a:solidFill>
              <a:srgbClr val="FFA6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97" name="Freeform 53"/>
            <p:cNvSpPr>
              <a:spLocks/>
            </p:cNvSpPr>
            <p:nvPr/>
          </p:nvSpPr>
          <p:spPr bwMode="auto">
            <a:xfrm>
              <a:off x="2507" y="1636"/>
              <a:ext cx="40" cy="60"/>
            </a:xfrm>
            <a:custGeom>
              <a:avLst/>
              <a:gdLst/>
              <a:ahLst/>
              <a:cxnLst>
                <a:cxn ang="0">
                  <a:pos x="80" y="112"/>
                </a:cxn>
                <a:cxn ang="0">
                  <a:pos x="34" y="0"/>
                </a:cxn>
                <a:cxn ang="0">
                  <a:pos x="0" y="26"/>
                </a:cxn>
                <a:cxn ang="0">
                  <a:pos x="61" y="119"/>
                </a:cxn>
                <a:cxn ang="0">
                  <a:pos x="80" y="112"/>
                </a:cxn>
                <a:cxn ang="0">
                  <a:pos x="80" y="112"/>
                </a:cxn>
              </a:cxnLst>
              <a:rect l="0" t="0" r="r" b="b"/>
              <a:pathLst>
                <a:path w="80" h="119">
                  <a:moveTo>
                    <a:pt x="80" y="112"/>
                  </a:moveTo>
                  <a:lnTo>
                    <a:pt x="34" y="0"/>
                  </a:lnTo>
                  <a:lnTo>
                    <a:pt x="0" y="26"/>
                  </a:lnTo>
                  <a:lnTo>
                    <a:pt x="61" y="119"/>
                  </a:lnTo>
                  <a:lnTo>
                    <a:pt x="80" y="112"/>
                  </a:lnTo>
                  <a:lnTo>
                    <a:pt x="80" y="112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01" name="Freeform 57"/>
            <p:cNvSpPr>
              <a:spLocks/>
            </p:cNvSpPr>
            <p:nvPr/>
          </p:nvSpPr>
          <p:spPr bwMode="auto">
            <a:xfrm>
              <a:off x="2637" y="2391"/>
              <a:ext cx="207" cy="232"/>
            </a:xfrm>
            <a:custGeom>
              <a:avLst/>
              <a:gdLst/>
              <a:ahLst/>
              <a:cxnLst>
                <a:cxn ang="0">
                  <a:pos x="135" y="114"/>
                </a:cxn>
                <a:cxn ang="0">
                  <a:pos x="4" y="2"/>
                </a:cxn>
                <a:cxn ang="0">
                  <a:pos x="14" y="6"/>
                </a:cxn>
                <a:cxn ang="0">
                  <a:pos x="23" y="9"/>
                </a:cxn>
                <a:cxn ang="0">
                  <a:pos x="35" y="15"/>
                </a:cxn>
                <a:cxn ang="0">
                  <a:pos x="46" y="21"/>
                </a:cxn>
                <a:cxn ang="0">
                  <a:pos x="59" y="27"/>
                </a:cxn>
                <a:cxn ang="0">
                  <a:pos x="75" y="34"/>
                </a:cxn>
                <a:cxn ang="0">
                  <a:pos x="92" y="44"/>
                </a:cxn>
                <a:cxn ang="0">
                  <a:pos x="109" y="51"/>
                </a:cxn>
                <a:cxn ang="0">
                  <a:pos x="124" y="61"/>
                </a:cxn>
                <a:cxn ang="0">
                  <a:pos x="141" y="72"/>
                </a:cxn>
                <a:cxn ang="0">
                  <a:pos x="158" y="82"/>
                </a:cxn>
                <a:cxn ang="0">
                  <a:pos x="175" y="93"/>
                </a:cxn>
                <a:cxn ang="0">
                  <a:pos x="194" y="103"/>
                </a:cxn>
                <a:cxn ang="0">
                  <a:pos x="213" y="114"/>
                </a:cxn>
                <a:cxn ang="0">
                  <a:pos x="232" y="125"/>
                </a:cxn>
                <a:cxn ang="0">
                  <a:pos x="242" y="137"/>
                </a:cxn>
                <a:cxn ang="0">
                  <a:pos x="242" y="146"/>
                </a:cxn>
                <a:cxn ang="0">
                  <a:pos x="244" y="156"/>
                </a:cxn>
                <a:cxn ang="0">
                  <a:pos x="248" y="165"/>
                </a:cxn>
                <a:cxn ang="0">
                  <a:pos x="255" y="179"/>
                </a:cxn>
                <a:cxn ang="0">
                  <a:pos x="267" y="196"/>
                </a:cxn>
                <a:cxn ang="0">
                  <a:pos x="280" y="209"/>
                </a:cxn>
                <a:cxn ang="0">
                  <a:pos x="297" y="220"/>
                </a:cxn>
                <a:cxn ang="0">
                  <a:pos x="312" y="226"/>
                </a:cxn>
                <a:cxn ang="0">
                  <a:pos x="322" y="230"/>
                </a:cxn>
                <a:cxn ang="0">
                  <a:pos x="331" y="232"/>
                </a:cxn>
                <a:cxn ang="0">
                  <a:pos x="343" y="234"/>
                </a:cxn>
                <a:cxn ang="0">
                  <a:pos x="356" y="234"/>
                </a:cxn>
                <a:cxn ang="0">
                  <a:pos x="371" y="232"/>
                </a:cxn>
                <a:cxn ang="0">
                  <a:pos x="384" y="234"/>
                </a:cxn>
                <a:cxn ang="0">
                  <a:pos x="394" y="245"/>
                </a:cxn>
                <a:cxn ang="0">
                  <a:pos x="407" y="258"/>
                </a:cxn>
                <a:cxn ang="0">
                  <a:pos x="343" y="464"/>
                </a:cxn>
                <a:cxn ang="0">
                  <a:pos x="280" y="276"/>
                </a:cxn>
              </a:cxnLst>
              <a:rect l="0" t="0" r="r" b="b"/>
              <a:pathLst>
                <a:path w="415" h="464">
                  <a:moveTo>
                    <a:pt x="280" y="276"/>
                  </a:moveTo>
                  <a:lnTo>
                    <a:pt x="135" y="114"/>
                  </a:lnTo>
                  <a:lnTo>
                    <a:pt x="0" y="0"/>
                  </a:lnTo>
                  <a:lnTo>
                    <a:pt x="4" y="2"/>
                  </a:lnTo>
                  <a:lnTo>
                    <a:pt x="8" y="4"/>
                  </a:lnTo>
                  <a:lnTo>
                    <a:pt x="14" y="6"/>
                  </a:lnTo>
                  <a:lnTo>
                    <a:pt x="19" y="8"/>
                  </a:lnTo>
                  <a:lnTo>
                    <a:pt x="23" y="9"/>
                  </a:lnTo>
                  <a:lnTo>
                    <a:pt x="29" y="11"/>
                  </a:lnTo>
                  <a:lnTo>
                    <a:pt x="35" y="15"/>
                  </a:lnTo>
                  <a:lnTo>
                    <a:pt x="42" y="19"/>
                  </a:lnTo>
                  <a:lnTo>
                    <a:pt x="46" y="21"/>
                  </a:lnTo>
                  <a:lnTo>
                    <a:pt x="54" y="23"/>
                  </a:lnTo>
                  <a:lnTo>
                    <a:pt x="59" y="27"/>
                  </a:lnTo>
                  <a:lnTo>
                    <a:pt x="69" y="32"/>
                  </a:lnTo>
                  <a:lnTo>
                    <a:pt x="75" y="34"/>
                  </a:lnTo>
                  <a:lnTo>
                    <a:pt x="84" y="40"/>
                  </a:lnTo>
                  <a:lnTo>
                    <a:pt x="92" y="44"/>
                  </a:lnTo>
                  <a:lnTo>
                    <a:pt x="99" y="47"/>
                  </a:lnTo>
                  <a:lnTo>
                    <a:pt x="109" y="51"/>
                  </a:lnTo>
                  <a:lnTo>
                    <a:pt x="116" y="57"/>
                  </a:lnTo>
                  <a:lnTo>
                    <a:pt x="124" y="61"/>
                  </a:lnTo>
                  <a:lnTo>
                    <a:pt x="133" y="66"/>
                  </a:lnTo>
                  <a:lnTo>
                    <a:pt x="141" y="72"/>
                  </a:lnTo>
                  <a:lnTo>
                    <a:pt x="151" y="76"/>
                  </a:lnTo>
                  <a:lnTo>
                    <a:pt x="158" y="82"/>
                  </a:lnTo>
                  <a:lnTo>
                    <a:pt x="168" y="87"/>
                  </a:lnTo>
                  <a:lnTo>
                    <a:pt x="175" y="93"/>
                  </a:lnTo>
                  <a:lnTo>
                    <a:pt x="187" y="99"/>
                  </a:lnTo>
                  <a:lnTo>
                    <a:pt x="194" y="103"/>
                  </a:lnTo>
                  <a:lnTo>
                    <a:pt x="204" y="108"/>
                  </a:lnTo>
                  <a:lnTo>
                    <a:pt x="213" y="114"/>
                  </a:lnTo>
                  <a:lnTo>
                    <a:pt x="223" y="120"/>
                  </a:lnTo>
                  <a:lnTo>
                    <a:pt x="232" y="125"/>
                  </a:lnTo>
                  <a:lnTo>
                    <a:pt x="242" y="131"/>
                  </a:lnTo>
                  <a:lnTo>
                    <a:pt x="242" y="137"/>
                  </a:lnTo>
                  <a:lnTo>
                    <a:pt x="242" y="141"/>
                  </a:lnTo>
                  <a:lnTo>
                    <a:pt x="242" y="146"/>
                  </a:lnTo>
                  <a:lnTo>
                    <a:pt x="244" y="152"/>
                  </a:lnTo>
                  <a:lnTo>
                    <a:pt x="244" y="156"/>
                  </a:lnTo>
                  <a:lnTo>
                    <a:pt x="246" y="162"/>
                  </a:lnTo>
                  <a:lnTo>
                    <a:pt x="248" y="165"/>
                  </a:lnTo>
                  <a:lnTo>
                    <a:pt x="251" y="171"/>
                  </a:lnTo>
                  <a:lnTo>
                    <a:pt x="255" y="179"/>
                  </a:lnTo>
                  <a:lnTo>
                    <a:pt x="261" y="188"/>
                  </a:lnTo>
                  <a:lnTo>
                    <a:pt x="267" y="196"/>
                  </a:lnTo>
                  <a:lnTo>
                    <a:pt x="274" y="203"/>
                  </a:lnTo>
                  <a:lnTo>
                    <a:pt x="280" y="209"/>
                  </a:lnTo>
                  <a:lnTo>
                    <a:pt x="289" y="217"/>
                  </a:lnTo>
                  <a:lnTo>
                    <a:pt x="297" y="220"/>
                  </a:lnTo>
                  <a:lnTo>
                    <a:pt x="306" y="226"/>
                  </a:lnTo>
                  <a:lnTo>
                    <a:pt x="312" y="226"/>
                  </a:lnTo>
                  <a:lnTo>
                    <a:pt x="316" y="228"/>
                  </a:lnTo>
                  <a:lnTo>
                    <a:pt x="322" y="230"/>
                  </a:lnTo>
                  <a:lnTo>
                    <a:pt x="327" y="232"/>
                  </a:lnTo>
                  <a:lnTo>
                    <a:pt x="331" y="232"/>
                  </a:lnTo>
                  <a:lnTo>
                    <a:pt x="337" y="234"/>
                  </a:lnTo>
                  <a:lnTo>
                    <a:pt x="343" y="234"/>
                  </a:lnTo>
                  <a:lnTo>
                    <a:pt x="348" y="234"/>
                  </a:lnTo>
                  <a:lnTo>
                    <a:pt x="356" y="234"/>
                  </a:lnTo>
                  <a:lnTo>
                    <a:pt x="363" y="232"/>
                  </a:lnTo>
                  <a:lnTo>
                    <a:pt x="371" y="232"/>
                  </a:lnTo>
                  <a:lnTo>
                    <a:pt x="379" y="230"/>
                  </a:lnTo>
                  <a:lnTo>
                    <a:pt x="384" y="234"/>
                  </a:lnTo>
                  <a:lnTo>
                    <a:pt x="390" y="239"/>
                  </a:lnTo>
                  <a:lnTo>
                    <a:pt x="394" y="245"/>
                  </a:lnTo>
                  <a:lnTo>
                    <a:pt x="400" y="251"/>
                  </a:lnTo>
                  <a:lnTo>
                    <a:pt x="407" y="258"/>
                  </a:lnTo>
                  <a:lnTo>
                    <a:pt x="415" y="268"/>
                  </a:lnTo>
                  <a:lnTo>
                    <a:pt x="343" y="464"/>
                  </a:lnTo>
                  <a:lnTo>
                    <a:pt x="280" y="276"/>
                  </a:lnTo>
                  <a:lnTo>
                    <a:pt x="280" y="276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02" name="Freeform 58"/>
            <p:cNvSpPr>
              <a:spLocks/>
            </p:cNvSpPr>
            <p:nvPr/>
          </p:nvSpPr>
          <p:spPr bwMode="auto">
            <a:xfrm>
              <a:off x="2703" y="1901"/>
              <a:ext cx="33" cy="25"/>
            </a:xfrm>
            <a:custGeom>
              <a:avLst/>
              <a:gdLst/>
              <a:ahLst/>
              <a:cxnLst>
                <a:cxn ang="0">
                  <a:pos x="67" y="2"/>
                </a:cxn>
                <a:cxn ang="0">
                  <a:pos x="65" y="2"/>
                </a:cxn>
                <a:cxn ang="0">
                  <a:pos x="63" y="6"/>
                </a:cxn>
                <a:cxn ang="0">
                  <a:pos x="61" y="11"/>
                </a:cxn>
                <a:cxn ang="0">
                  <a:pos x="59" y="19"/>
                </a:cxn>
                <a:cxn ang="0">
                  <a:pos x="56" y="29"/>
                </a:cxn>
                <a:cxn ang="0">
                  <a:pos x="54" y="36"/>
                </a:cxn>
                <a:cxn ang="0">
                  <a:pos x="52" y="44"/>
                </a:cxn>
                <a:cxn ang="0">
                  <a:pos x="52" y="51"/>
                </a:cxn>
                <a:cxn ang="0">
                  <a:pos x="48" y="49"/>
                </a:cxn>
                <a:cxn ang="0">
                  <a:pos x="42" y="49"/>
                </a:cxn>
                <a:cxn ang="0">
                  <a:pos x="37" y="48"/>
                </a:cxn>
                <a:cxn ang="0">
                  <a:pos x="33" y="48"/>
                </a:cxn>
                <a:cxn ang="0">
                  <a:pos x="29" y="46"/>
                </a:cxn>
                <a:cxn ang="0">
                  <a:pos x="23" y="46"/>
                </a:cxn>
                <a:cxn ang="0">
                  <a:pos x="18" y="44"/>
                </a:cxn>
                <a:cxn ang="0">
                  <a:pos x="14" y="42"/>
                </a:cxn>
                <a:cxn ang="0">
                  <a:pos x="8" y="38"/>
                </a:cxn>
                <a:cxn ang="0">
                  <a:pos x="6" y="36"/>
                </a:cxn>
                <a:cxn ang="0">
                  <a:pos x="0" y="29"/>
                </a:cxn>
                <a:cxn ang="0">
                  <a:pos x="2" y="21"/>
                </a:cxn>
                <a:cxn ang="0">
                  <a:pos x="4" y="11"/>
                </a:cxn>
                <a:cxn ang="0">
                  <a:pos x="14" y="6"/>
                </a:cxn>
                <a:cxn ang="0">
                  <a:pos x="18" y="4"/>
                </a:cxn>
                <a:cxn ang="0">
                  <a:pos x="23" y="4"/>
                </a:cxn>
                <a:cxn ang="0">
                  <a:pos x="29" y="2"/>
                </a:cxn>
                <a:cxn ang="0">
                  <a:pos x="37" y="2"/>
                </a:cxn>
                <a:cxn ang="0">
                  <a:pos x="42" y="0"/>
                </a:cxn>
                <a:cxn ang="0">
                  <a:pos x="46" y="0"/>
                </a:cxn>
                <a:cxn ang="0">
                  <a:pos x="52" y="0"/>
                </a:cxn>
                <a:cxn ang="0">
                  <a:pos x="56" y="0"/>
                </a:cxn>
                <a:cxn ang="0">
                  <a:pos x="63" y="0"/>
                </a:cxn>
                <a:cxn ang="0">
                  <a:pos x="67" y="2"/>
                </a:cxn>
                <a:cxn ang="0">
                  <a:pos x="67" y="2"/>
                </a:cxn>
              </a:cxnLst>
              <a:rect l="0" t="0" r="r" b="b"/>
              <a:pathLst>
                <a:path w="67" h="51">
                  <a:moveTo>
                    <a:pt x="67" y="2"/>
                  </a:moveTo>
                  <a:lnTo>
                    <a:pt x="65" y="2"/>
                  </a:lnTo>
                  <a:lnTo>
                    <a:pt x="63" y="6"/>
                  </a:lnTo>
                  <a:lnTo>
                    <a:pt x="61" y="11"/>
                  </a:lnTo>
                  <a:lnTo>
                    <a:pt x="59" y="19"/>
                  </a:lnTo>
                  <a:lnTo>
                    <a:pt x="56" y="29"/>
                  </a:lnTo>
                  <a:lnTo>
                    <a:pt x="54" y="36"/>
                  </a:lnTo>
                  <a:lnTo>
                    <a:pt x="52" y="44"/>
                  </a:lnTo>
                  <a:lnTo>
                    <a:pt x="52" y="51"/>
                  </a:lnTo>
                  <a:lnTo>
                    <a:pt x="48" y="49"/>
                  </a:lnTo>
                  <a:lnTo>
                    <a:pt x="42" y="49"/>
                  </a:lnTo>
                  <a:lnTo>
                    <a:pt x="37" y="48"/>
                  </a:lnTo>
                  <a:lnTo>
                    <a:pt x="33" y="48"/>
                  </a:lnTo>
                  <a:lnTo>
                    <a:pt x="29" y="46"/>
                  </a:lnTo>
                  <a:lnTo>
                    <a:pt x="23" y="46"/>
                  </a:lnTo>
                  <a:lnTo>
                    <a:pt x="18" y="44"/>
                  </a:lnTo>
                  <a:lnTo>
                    <a:pt x="14" y="42"/>
                  </a:lnTo>
                  <a:lnTo>
                    <a:pt x="8" y="38"/>
                  </a:lnTo>
                  <a:lnTo>
                    <a:pt x="6" y="36"/>
                  </a:lnTo>
                  <a:lnTo>
                    <a:pt x="0" y="29"/>
                  </a:lnTo>
                  <a:lnTo>
                    <a:pt x="2" y="21"/>
                  </a:lnTo>
                  <a:lnTo>
                    <a:pt x="4" y="11"/>
                  </a:lnTo>
                  <a:lnTo>
                    <a:pt x="14" y="6"/>
                  </a:lnTo>
                  <a:lnTo>
                    <a:pt x="18" y="4"/>
                  </a:lnTo>
                  <a:lnTo>
                    <a:pt x="23" y="4"/>
                  </a:lnTo>
                  <a:lnTo>
                    <a:pt x="29" y="2"/>
                  </a:lnTo>
                  <a:lnTo>
                    <a:pt x="37" y="2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7" y="2"/>
                  </a:lnTo>
                  <a:lnTo>
                    <a:pt x="67" y="2"/>
                  </a:lnTo>
                  <a:close/>
                </a:path>
              </a:pathLst>
            </a:custGeom>
            <a:solidFill>
              <a:srgbClr val="FFA6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56" name="Group 155"/>
          <p:cNvGrpSpPr>
            <a:grpSpLocks noChangeAspect="1"/>
          </p:cNvGrpSpPr>
          <p:nvPr/>
        </p:nvGrpSpPr>
        <p:grpSpPr bwMode="auto">
          <a:xfrm>
            <a:off x="0" y="0"/>
            <a:ext cx="1025525" cy="1357313"/>
            <a:chOff x="0" y="0"/>
            <a:chExt cx="646" cy="855"/>
          </a:xfrm>
        </p:grpSpPr>
        <p:sp>
          <p:nvSpPr>
            <p:cNvPr id="157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46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198" y="400"/>
              <a:ext cx="195" cy="109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0" y="15"/>
                </a:cxn>
                <a:cxn ang="0">
                  <a:pos x="1" y="26"/>
                </a:cxn>
                <a:cxn ang="0">
                  <a:pos x="7" y="42"/>
                </a:cxn>
                <a:cxn ang="0">
                  <a:pos x="19" y="69"/>
                </a:cxn>
                <a:cxn ang="0">
                  <a:pos x="37" y="105"/>
                </a:cxn>
                <a:cxn ang="0">
                  <a:pos x="62" y="146"/>
                </a:cxn>
                <a:cxn ang="0">
                  <a:pos x="96" y="190"/>
                </a:cxn>
                <a:cxn ang="0">
                  <a:pos x="137" y="231"/>
                </a:cxn>
                <a:cxn ang="0">
                  <a:pos x="188" y="270"/>
                </a:cxn>
                <a:cxn ang="0">
                  <a:pos x="236" y="295"/>
                </a:cxn>
                <a:cxn ang="0">
                  <a:pos x="275" y="311"/>
                </a:cxn>
                <a:cxn ang="0">
                  <a:pos x="316" y="321"/>
                </a:cxn>
                <a:cxn ang="0">
                  <a:pos x="360" y="327"/>
                </a:cxn>
                <a:cxn ang="0">
                  <a:pos x="405" y="329"/>
                </a:cxn>
                <a:cxn ang="0">
                  <a:pos x="451" y="326"/>
                </a:cxn>
                <a:cxn ang="0">
                  <a:pos x="500" y="318"/>
                </a:cxn>
                <a:cxn ang="0">
                  <a:pos x="549" y="306"/>
                </a:cxn>
                <a:cxn ang="0">
                  <a:pos x="581" y="294"/>
                </a:cxn>
                <a:cxn ang="0">
                  <a:pos x="587" y="282"/>
                </a:cxn>
                <a:cxn ang="0">
                  <a:pos x="582" y="268"/>
                </a:cxn>
                <a:cxn ang="0">
                  <a:pos x="570" y="263"/>
                </a:cxn>
                <a:cxn ang="0">
                  <a:pos x="540" y="271"/>
                </a:cxn>
                <a:cxn ang="0">
                  <a:pos x="493" y="282"/>
                </a:cxn>
                <a:cxn ang="0">
                  <a:pos x="448" y="289"/>
                </a:cxn>
                <a:cxn ang="0">
                  <a:pos x="406" y="293"/>
                </a:cxn>
                <a:cxn ang="0">
                  <a:pos x="365" y="291"/>
                </a:cxn>
                <a:cxn ang="0">
                  <a:pos x="325" y="286"/>
                </a:cxn>
                <a:cxn ang="0">
                  <a:pos x="288" y="276"/>
                </a:cxn>
                <a:cxn ang="0">
                  <a:pos x="251" y="263"/>
                </a:cxn>
                <a:cxn ang="0">
                  <a:pos x="183" y="222"/>
                </a:cxn>
                <a:cxn ang="0">
                  <a:pos x="106" y="145"/>
                </a:cxn>
                <a:cxn ang="0">
                  <a:pos x="60" y="69"/>
                </a:cxn>
                <a:cxn ang="0">
                  <a:pos x="38" y="21"/>
                </a:cxn>
                <a:cxn ang="0">
                  <a:pos x="32" y="6"/>
                </a:cxn>
                <a:cxn ang="0">
                  <a:pos x="19" y="0"/>
                </a:cxn>
              </a:cxnLst>
              <a:rect l="0" t="0" r="r" b="b"/>
              <a:pathLst>
                <a:path w="587" h="329">
                  <a:moveTo>
                    <a:pt x="12" y="0"/>
                  </a:moveTo>
                  <a:lnTo>
                    <a:pt x="6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32"/>
                  </a:lnTo>
                  <a:lnTo>
                    <a:pt x="7" y="42"/>
                  </a:lnTo>
                  <a:lnTo>
                    <a:pt x="12" y="55"/>
                  </a:lnTo>
                  <a:lnTo>
                    <a:pt x="19" y="69"/>
                  </a:lnTo>
                  <a:lnTo>
                    <a:pt x="26" y="87"/>
                  </a:lnTo>
                  <a:lnTo>
                    <a:pt x="37" y="105"/>
                  </a:lnTo>
                  <a:lnTo>
                    <a:pt x="48" y="126"/>
                  </a:lnTo>
                  <a:lnTo>
                    <a:pt x="62" y="146"/>
                  </a:lnTo>
                  <a:lnTo>
                    <a:pt x="78" y="168"/>
                  </a:lnTo>
                  <a:lnTo>
                    <a:pt x="96" y="190"/>
                  </a:lnTo>
                  <a:lnTo>
                    <a:pt x="115" y="211"/>
                  </a:lnTo>
                  <a:lnTo>
                    <a:pt x="137" y="231"/>
                  </a:lnTo>
                  <a:lnTo>
                    <a:pt x="161" y="252"/>
                  </a:lnTo>
                  <a:lnTo>
                    <a:pt x="188" y="270"/>
                  </a:lnTo>
                  <a:lnTo>
                    <a:pt x="216" y="286"/>
                  </a:lnTo>
                  <a:lnTo>
                    <a:pt x="236" y="295"/>
                  </a:lnTo>
                  <a:lnTo>
                    <a:pt x="255" y="304"/>
                  </a:lnTo>
                  <a:lnTo>
                    <a:pt x="275" y="311"/>
                  </a:lnTo>
                  <a:lnTo>
                    <a:pt x="296" y="317"/>
                  </a:lnTo>
                  <a:lnTo>
                    <a:pt x="316" y="321"/>
                  </a:lnTo>
                  <a:lnTo>
                    <a:pt x="338" y="325"/>
                  </a:lnTo>
                  <a:lnTo>
                    <a:pt x="360" y="327"/>
                  </a:lnTo>
                  <a:lnTo>
                    <a:pt x="382" y="329"/>
                  </a:lnTo>
                  <a:lnTo>
                    <a:pt x="405" y="329"/>
                  </a:lnTo>
                  <a:lnTo>
                    <a:pt x="428" y="327"/>
                  </a:lnTo>
                  <a:lnTo>
                    <a:pt x="451" y="326"/>
                  </a:lnTo>
                  <a:lnTo>
                    <a:pt x="475" y="322"/>
                  </a:lnTo>
                  <a:lnTo>
                    <a:pt x="500" y="318"/>
                  </a:lnTo>
                  <a:lnTo>
                    <a:pt x="524" y="312"/>
                  </a:lnTo>
                  <a:lnTo>
                    <a:pt x="549" y="306"/>
                  </a:lnTo>
                  <a:lnTo>
                    <a:pt x="574" y="298"/>
                  </a:lnTo>
                  <a:lnTo>
                    <a:pt x="581" y="294"/>
                  </a:lnTo>
                  <a:lnTo>
                    <a:pt x="586" y="289"/>
                  </a:lnTo>
                  <a:lnTo>
                    <a:pt x="587" y="282"/>
                  </a:lnTo>
                  <a:lnTo>
                    <a:pt x="586" y="275"/>
                  </a:lnTo>
                  <a:lnTo>
                    <a:pt x="582" y="268"/>
                  </a:lnTo>
                  <a:lnTo>
                    <a:pt x="577" y="265"/>
                  </a:lnTo>
                  <a:lnTo>
                    <a:pt x="570" y="263"/>
                  </a:lnTo>
                  <a:lnTo>
                    <a:pt x="563" y="263"/>
                  </a:lnTo>
                  <a:lnTo>
                    <a:pt x="540" y="271"/>
                  </a:lnTo>
                  <a:lnTo>
                    <a:pt x="515" y="277"/>
                  </a:lnTo>
                  <a:lnTo>
                    <a:pt x="493" y="282"/>
                  </a:lnTo>
                  <a:lnTo>
                    <a:pt x="470" y="286"/>
                  </a:lnTo>
                  <a:lnTo>
                    <a:pt x="448" y="289"/>
                  </a:lnTo>
                  <a:lnTo>
                    <a:pt x="427" y="291"/>
                  </a:lnTo>
                  <a:lnTo>
                    <a:pt x="406" y="293"/>
                  </a:lnTo>
                  <a:lnTo>
                    <a:pt x="386" y="293"/>
                  </a:lnTo>
                  <a:lnTo>
                    <a:pt x="365" y="291"/>
                  </a:lnTo>
                  <a:lnTo>
                    <a:pt x="345" y="289"/>
                  </a:lnTo>
                  <a:lnTo>
                    <a:pt x="325" y="286"/>
                  </a:lnTo>
                  <a:lnTo>
                    <a:pt x="306" y="281"/>
                  </a:lnTo>
                  <a:lnTo>
                    <a:pt x="288" y="276"/>
                  </a:lnTo>
                  <a:lnTo>
                    <a:pt x="269" y="270"/>
                  </a:lnTo>
                  <a:lnTo>
                    <a:pt x="251" y="263"/>
                  </a:lnTo>
                  <a:lnTo>
                    <a:pt x="234" y="254"/>
                  </a:lnTo>
                  <a:lnTo>
                    <a:pt x="183" y="222"/>
                  </a:lnTo>
                  <a:lnTo>
                    <a:pt x="141" y="185"/>
                  </a:lnTo>
                  <a:lnTo>
                    <a:pt x="106" y="145"/>
                  </a:lnTo>
                  <a:lnTo>
                    <a:pt x="79" y="105"/>
                  </a:lnTo>
                  <a:lnTo>
                    <a:pt x="60" y="69"/>
                  </a:lnTo>
                  <a:lnTo>
                    <a:pt x="46" y="40"/>
                  </a:lnTo>
                  <a:lnTo>
                    <a:pt x="38" y="21"/>
                  </a:lnTo>
                  <a:lnTo>
                    <a:pt x="35" y="13"/>
                  </a:lnTo>
                  <a:lnTo>
                    <a:pt x="32" y="6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43" y="220"/>
              <a:ext cx="337" cy="163"/>
            </a:xfrm>
            <a:custGeom>
              <a:avLst/>
              <a:gdLst/>
              <a:ahLst/>
              <a:cxnLst>
                <a:cxn ang="0">
                  <a:pos x="933" y="2"/>
                </a:cxn>
                <a:cxn ang="0">
                  <a:pos x="871" y="19"/>
                </a:cxn>
                <a:cxn ang="0">
                  <a:pos x="765" y="47"/>
                </a:cxn>
                <a:cxn ang="0">
                  <a:pos x="631" y="82"/>
                </a:cxn>
                <a:cxn ang="0">
                  <a:pos x="489" y="120"/>
                </a:cxn>
                <a:cxn ang="0">
                  <a:pos x="356" y="155"/>
                </a:cxn>
                <a:cxn ang="0">
                  <a:pos x="248" y="183"/>
                </a:cxn>
                <a:cxn ang="0">
                  <a:pos x="185" y="200"/>
                </a:cxn>
                <a:cxn ang="0">
                  <a:pos x="167" y="204"/>
                </a:cxn>
                <a:cxn ang="0">
                  <a:pos x="139" y="209"/>
                </a:cxn>
                <a:cxn ang="0">
                  <a:pos x="102" y="222"/>
                </a:cxn>
                <a:cxn ang="0">
                  <a:pos x="68" y="244"/>
                </a:cxn>
                <a:cxn ang="0">
                  <a:pos x="52" y="267"/>
                </a:cxn>
                <a:cxn ang="0">
                  <a:pos x="46" y="283"/>
                </a:cxn>
                <a:cxn ang="0">
                  <a:pos x="45" y="300"/>
                </a:cxn>
                <a:cxn ang="0">
                  <a:pos x="49" y="315"/>
                </a:cxn>
                <a:cxn ang="0">
                  <a:pos x="54" y="330"/>
                </a:cxn>
                <a:cxn ang="0">
                  <a:pos x="57" y="341"/>
                </a:cxn>
                <a:cxn ang="0">
                  <a:pos x="55" y="362"/>
                </a:cxn>
                <a:cxn ang="0">
                  <a:pos x="44" y="383"/>
                </a:cxn>
                <a:cxn ang="0">
                  <a:pos x="28" y="400"/>
                </a:cxn>
                <a:cxn ang="0">
                  <a:pos x="16" y="409"/>
                </a:cxn>
                <a:cxn ang="0">
                  <a:pos x="7" y="416"/>
                </a:cxn>
                <a:cxn ang="0">
                  <a:pos x="2" y="426"/>
                </a:cxn>
                <a:cxn ang="0">
                  <a:pos x="0" y="434"/>
                </a:cxn>
                <a:cxn ang="0">
                  <a:pos x="0" y="435"/>
                </a:cxn>
                <a:cxn ang="0">
                  <a:pos x="3" y="444"/>
                </a:cxn>
                <a:cxn ang="0">
                  <a:pos x="12" y="454"/>
                </a:cxn>
                <a:cxn ang="0">
                  <a:pos x="76" y="468"/>
                </a:cxn>
                <a:cxn ang="0">
                  <a:pos x="189" y="484"/>
                </a:cxn>
                <a:cxn ang="0">
                  <a:pos x="293" y="489"/>
                </a:cxn>
                <a:cxn ang="0">
                  <a:pos x="391" y="485"/>
                </a:cxn>
                <a:cxn ang="0">
                  <a:pos x="483" y="473"/>
                </a:cxn>
                <a:cxn ang="0">
                  <a:pos x="567" y="457"/>
                </a:cxn>
                <a:cxn ang="0">
                  <a:pos x="644" y="435"/>
                </a:cxn>
                <a:cxn ang="0">
                  <a:pos x="715" y="409"/>
                </a:cxn>
                <a:cxn ang="0">
                  <a:pos x="778" y="381"/>
                </a:cxn>
                <a:cxn ang="0">
                  <a:pos x="833" y="351"/>
                </a:cxn>
                <a:cxn ang="0">
                  <a:pos x="880" y="323"/>
                </a:cxn>
                <a:cxn ang="0">
                  <a:pos x="920" y="296"/>
                </a:cxn>
                <a:cxn ang="0">
                  <a:pos x="953" y="270"/>
                </a:cxn>
                <a:cxn ang="0">
                  <a:pos x="978" y="251"/>
                </a:cxn>
                <a:cxn ang="0">
                  <a:pos x="994" y="236"/>
                </a:cxn>
                <a:cxn ang="0">
                  <a:pos x="1003" y="227"/>
                </a:cxn>
                <a:cxn ang="0">
                  <a:pos x="1008" y="219"/>
                </a:cxn>
                <a:cxn ang="0">
                  <a:pos x="1010" y="204"/>
                </a:cxn>
                <a:cxn ang="0">
                  <a:pos x="1002" y="191"/>
                </a:cxn>
                <a:cxn ang="0">
                  <a:pos x="987" y="186"/>
                </a:cxn>
                <a:cxn ang="0">
                  <a:pos x="974" y="177"/>
                </a:cxn>
                <a:cxn ang="0">
                  <a:pos x="969" y="136"/>
                </a:cxn>
                <a:cxn ang="0">
                  <a:pos x="967" y="89"/>
                </a:cxn>
                <a:cxn ang="0">
                  <a:pos x="970" y="47"/>
                </a:cxn>
                <a:cxn ang="0">
                  <a:pos x="972" y="25"/>
                </a:cxn>
                <a:cxn ang="0">
                  <a:pos x="972" y="24"/>
                </a:cxn>
                <a:cxn ang="0">
                  <a:pos x="971" y="19"/>
                </a:cxn>
                <a:cxn ang="0">
                  <a:pos x="967" y="9"/>
                </a:cxn>
                <a:cxn ang="0">
                  <a:pos x="960" y="2"/>
                </a:cxn>
                <a:cxn ang="0">
                  <a:pos x="948" y="0"/>
                </a:cxn>
              </a:cxnLst>
              <a:rect l="0" t="0" r="r" b="b"/>
              <a:pathLst>
                <a:path w="1011" h="489">
                  <a:moveTo>
                    <a:pt x="942" y="0"/>
                  </a:moveTo>
                  <a:lnTo>
                    <a:pt x="933" y="2"/>
                  </a:lnTo>
                  <a:lnTo>
                    <a:pt x="908" y="9"/>
                  </a:lnTo>
                  <a:lnTo>
                    <a:pt x="871" y="19"/>
                  </a:lnTo>
                  <a:lnTo>
                    <a:pt x="822" y="32"/>
                  </a:lnTo>
                  <a:lnTo>
                    <a:pt x="765" y="47"/>
                  </a:lnTo>
                  <a:lnTo>
                    <a:pt x="701" y="64"/>
                  </a:lnTo>
                  <a:lnTo>
                    <a:pt x="631" y="82"/>
                  </a:lnTo>
                  <a:lnTo>
                    <a:pt x="561" y="101"/>
                  </a:lnTo>
                  <a:lnTo>
                    <a:pt x="489" y="120"/>
                  </a:lnTo>
                  <a:lnTo>
                    <a:pt x="420" y="138"/>
                  </a:lnTo>
                  <a:lnTo>
                    <a:pt x="356" y="155"/>
                  </a:lnTo>
                  <a:lnTo>
                    <a:pt x="298" y="170"/>
                  </a:lnTo>
                  <a:lnTo>
                    <a:pt x="248" y="183"/>
                  </a:lnTo>
                  <a:lnTo>
                    <a:pt x="211" y="193"/>
                  </a:lnTo>
                  <a:lnTo>
                    <a:pt x="185" y="200"/>
                  </a:lnTo>
                  <a:lnTo>
                    <a:pt x="176" y="202"/>
                  </a:lnTo>
                  <a:lnTo>
                    <a:pt x="167" y="204"/>
                  </a:lnTo>
                  <a:lnTo>
                    <a:pt x="154" y="205"/>
                  </a:lnTo>
                  <a:lnTo>
                    <a:pt x="139" y="209"/>
                  </a:lnTo>
                  <a:lnTo>
                    <a:pt x="120" y="214"/>
                  </a:lnTo>
                  <a:lnTo>
                    <a:pt x="102" y="222"/>
                  </a:lnTo>
                  <a:lnTo>
                    <a:pt x="84" y="231"/>
                  </a:lnTo>
                  <a:lnTo>
                    <a:pt x="68" y="244"/>
                  </a:lnTo>
                  <a:lnTo>
                    <a:pt x="55" y="259"/>
                  </a:lnTo>
                  <a:lnTo>
                    <a:pt x="52" y="267"/>
                  </a:lnTo>
                  <a:lnTo>
                    <a:pt x="49" y="274"/>
                  </a:lnTo>
                  <a:lnTo>
                    <a:pt x="46" y="283"/>
                  </a:lnTo>
                  <a:lnTo>
                    <a:pt x="45" y="294"/>
                  </a:lnTo>
                  <a:lnTo>
                    <a:pt x="45" y="300"/>
                  </a:lnTo>
                  <a:lnTo>
                    <a:pt x="46" y="308"/>
                  </a:lnTo>
                  <a:lnTo>
                    <a:pt x="49" y="315"/>
                  </a:lnTo>
                  <a:lnTo>
                    <a:pt x="52" y="323"/>
                  </a:lnTo>
                  <a:lnTo>
                    <a:pt x="54" y="330"/>
                  </a:lnTo>
                  <a:lnTo>
                    <a:pt x="55" y="336"/>
                  </a:lnTo>
                  <a:lnTo>
                    <a:pt x="57" y="341"/>
                  </a:lnTo>
                  <a:lnTo>
                    <a:pt x="57" y="347"/>
                  </a:lnTo>
                  <a:lnTo>
                    <a:pt x="55" y="362"/>
                  </a:lnTo>
                  <a:lnTo>
                    <a:pt x="50" y="373"/>
                  </a:lnTo>
                  <a:lnTo>
                    <a:pt x="44" y="383"/>
                  </a:lnTo>
                  <a:lnTo>
                    <a:pt x="36" y="392"/>
                  </a:lnTo>
                  <a:lnTo>
                    <a:pt x="28" y="400"/>
                  </a:lnTo>
                  <a:lnTo>
                    <a:pt x="22" y="405"/>
                  </a:lnTo>
                  <a:lnTo>
                    <a:pt x="16" y="409"/>
                  </a:lnTo>
                  <a:lnTo>
                    <a:pt x="12" y="412"/>
                  </a:lnTo>
                  <a:lnTo>
                    <a:pt x="7" y="416"/>
                  </a:lnTo>
                  <a:lnTo>
                    <a:pt x="3" y="419"/>
                  </a:lnTo>
                  <a:lnTo>
                    <a:pt x="2" y="426"/>
                  </a:lnTo>
                  <a:lnTo>
                    <a:pt x="0" y="432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0" y="435"/>
                  </a:lnTo>
                  <a:lnTo>
                    <a:pt x="0" y="436"/>
                  </a:lnTo>
                  <a:lnTo>
                    <a:pt x="3" y="444"/>
                  </a:lnTo>
                  <a:lnTo>
                    <a:pt x="7" y="449"/>
                  </a:lnTo>
                  <a:lnTo>
                    <a:pt x="12" y="454"/>
                  </a:lnTo>
                  <a:lnTo>
                    <a:pt x="18" y="457"/>
                  </a:lnTo>
                  <a:lnTo>
                    <a:pt x="76" y="468"/>
                  </a:lnTo>
                  <a:lnTo>
                    <a:pt x="134" y="477"/>
                  </a:lnTo>
                  <a:lnTo>
                    <a:pt x="189" y="484"/>
                  </a:lnTo>
                  <a:lnTo>
                    <a:pt x="241" y="487"/>
                  </a:lnTo>
                  <a:lnTo>
                    <a:pt x="293" y="489"/>
                  </a:lnTo>
                  <a:lnTo>
                    <a:pt x="343" y="487"/>
                  </a:lnTo>
                  <a:lnTo>
                    <a:pt x="391" y="485"/>
                  </a:lnTo>
                  <a:lnTo>
                    <a:pt x="438" y="480"/>
                  </a:lnTo>
                  <a:lnTo>
                    <a:pt x="483" y="473"/>
                  </a:lnTo>
                  <a:lnTo>
                    <a:pt x="526" y="466"/>
                  </a:lnTo>
                  <a:lnTo>
                    <a:pt x="567" y="457"/>
                  </a:lnTo>
                  <a:lnTo>
                    <a:pt x="607" y="446"/>
                  </a:lnTo>
                  <a:lnTo>
                    <a:pt x="644" y="435"/>
                  </a:lnTo>
                  <a:lnTo>
                    <a:pt x="680" y="422"/>
                  </a:lnTo>
                  <a:lnTo>
                    <a:pt x="715" y="409"/>
                  </a:lnTo>
                  <a:lnTo>
                    <a:pt x="747" y="395"/>
                  </a:lnTo>
                  <a:lnTo>
                    <a:pt x="778" y="381"/>
                  </a:lnTo>
                  <a:lnTo>
                    <a:pt x="806" y="367"/>
                  </a:lnTo>
                  <a:lnTo>
                    <a:pt x="833" y="351"/>
                  </a:lnTo>
                  <a:lnTo>
                    <a:pt x="857" y="337"/>
                  </a:lnTo>
                  <a:lnTo>
                    <a:pt x="880" y="323"/>
                  </a:lnTo>
                  <a:lnTo>
                    <a:pt x="901" y="309"/>
                  </a:lnTo>
                  <a:lnTo>
                    <a:pt x="920" y="296"/>
                  </a:lnTo>
                  <a:lnTo>
                    <a:pt x="938" y="283"/>
                  </a:lnTo>
                  <a:lnTo>
                    <a:pt x="953" y="270"/>
                  </a:lnTo>
                  <a:lnTo>
                    <a:pt x="966" y="260"/>
                  </a:lnTo>
                  <a:lnTo>
                    <a:pt x="978" y="251"/>
                  </a:lnTo>
                  <a:lnTo>
                    <a:pt x="987" y="242"/>
                  </a:lnTo>
                  <a:lnTo>
                    <a:pt x="994" y="236"/>
                  </a:lnTo>
                  <a:lnTo>
                    <a:pt x="999" y="231"/>
                  </a:lnTo>
                  <a:lnTo>
                    <a:pt x="1003" y="227"/>
                  </a:lnTo>
                  <a:lnTo>
                    <a:pt x="1005" y="226"/>
                  </a:lnTo>
                  <a:lnTo>
                    <a:pt x="1008" y="219"/>
                  </a:lnTo>
                  <a:lnTo>
                    <a:pt x="1011" y="211"/>
                  </a:lnTo>
                  <a:lnTo>
                    <a:pt x="1010" y="204"/>
                  </a:lnTo>
                  <a:lnTo>
                    <a:pt x="1007" y="196"/>
                  </a:lnTo>
                  <a:lnTo>
                    <a:pt x="1002" y="191"/>
                  </a:lnTo>
                  <a:lnTo>
                    <a:pt x="994" y="187"/>
                  </a:lnTo>
                  <a:lnTo>
                    <a:pt x="987" y="186"/>
                  </a:lnTo>
                  <a:lnTo>
                    <a:pt x="979" y="187"/>
                  </a:lnTo>
                  <a:lnTo>
                    <a:pt x="974" y="177"/>
                  </a:lnTo>
                  <a:lnTo>
                    <a:pt x="970" y="159"/>
                  </a:lnTo>
                  <a:lnTo>
                    <a:pt x="969" y="136"/>
                  </a:lnTo>
                  <a:lnTo>
                    <a:pt x="967" y="109"/>
                  </a:lnTo>
                  <a:lnTo>
                    <a:pt x="967" y="89"/>
                  </a:lnTo>
                  <a:lnTo>
                    <a:pt x="969" y="69"/>
                  </a:lnTo>
                  <a:lnTo>
                    <a:pt x="970" y="47"/>
                  </a:lnTo>
                  <a:lnTo>
                    <a:pt x="972" y="27"/>
                  </a:lnTo>
                  <a:lnTo>
                    <a:pt x="972" y="25"/>
                  </a:lnTo>
                  <a:lnTo>
                    <a:pt x="972" y="25"/>
                  </a:lnTo>
                  <a:lnTo>
                    <a:pt x="972" y="24"/>
                  </a:lnTo>
                  <a:lnTo>
                    <a:pt x="972" y="24"/>
                  </a:lnTo>
                  <a:lnTo>
                    <a:pt x="971" y="19"/>
                  </a:lnTo>
                  <a:lnTo>
                    <a:pt x="970" y="14"/>
                  </a:lnTo>
                  <a:lnTo>
                    <a:pt x="967" y="9"/>
                  </a:lnTo>
                  <a:lnTo>
                    <a:pt x="963" y="5"/>
                  </a:lnTo>
                  <a:lnTo>
                    <a:pt x="960" y="2"/>
                  </a:lnTo>
                  <a:lnTo>
                    <a:pt x="953" y="0"/>
                  </a:lnTo>
                  <a:lnTo>
                    <a:pt x="948" y="0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69" y="238"/>
              <a:ext cx="288" cy="128"/>
            </a:xfrm>
            <a:custGeom>
              <a:avLst/>
              <a:gdLst/>
              <a:ahLst/>
              <a:cxnLst>
                <a:cxn ang="0">
                  <a:pos x="27" y="281"/>
                </a:cxn>
                <a:cxn ang="0">
                  <a:pos x="22" y="259"/>
                </a:cxn>
                <a:cxn ang="0">
                  <a:pos x="17" y="245"/>
                </a:cxn>
                <a:cxn ang="0">
                  <a:pos x="16" y="240"/>
                </a:cxn>
                <a:cxn ang="0">
                  <a:pos x="16" y="235"/>
                </a:cxn>
                <a:cxn ang="0">
                  <a:pos x="17" y="231"/>
                </a:cxn>
                <a:cxn ang="0">
                  <a:pos x="25" y="222"/>
                </a:cxn>
                <a:cxn ang="0">
                  <a:pos x="43" y="211"/>
                </a:cxn>
                <a:cxn ang="0">
                  <a:pos x="68" y="202"/>
                </a:cxn>
                <a:cxn ang="0">
                  <a:pos x="93" y="196"/>
                </a:cxn>
                <a:cxn ang="0">
                  <a:pos x="106" y="195"/>
                </a:cxn>
                <a:cxn ang="0">
                  <a:pos x="107" y="195"/>
                </a:cxn>
                <a:cxn ang="0">
                  <a:pos x="116" y="191"/>
                </a:cxn>
                <a:cxn ang="0">
                  <a:pos x="171" y="177"/>
                </a:cxn>
                <a:cxn ang="0">
                  <a:pos x="266" y="153"/>
                </a:cxn>
                <a:cxn ang="0">
                  <a:pos x="387" y="121"/>
                </a:cxn>
                <a:cxn ang="0">
                  <a:pos x="517" y="86"/>
                </a:cxn>
                <a:cxn ang="0">
                  <a:pos x="644" y="53"/>
                </a:cxn>
                <a:cxn ang="0">
                  <a:pos x="751" y="24"/>
                </a:cxn>
                <a:cxn ang="0">
                  <a:pos x="824" y="5"/>
                </a:cxn>
                <a:cxn ang="0">
                  <a:pos x="841" y="13"/>
                </a:cxn>
                <a:cxn ang="0">
                  <a:pos x="839" y="40"/>
                </a:cxn>
                <a:cxn ang="0">
                  <a:pos x="841" y="85"/>
                </a:cxn>
                <a:cxn ang="0">
                  <a:pos x="852" y="141"/>
                </a:cxn>
                <a:cxn ang="0">
                  <a:pos x="855" y="170"/>
                </a:cxn>
                <a:cxn ang="0">
                  <a:pos x="834" y="186"/>
                </a:cxn>
                <a:cxn ang="0">
                  <a:pos x="807" y="205"/>
                </a:cxn>
                <a:cxn ang="0">
                  <a:pos x="776" y="226"/>
                </a:cxn>
                <a:cxn ang="0">
                  <a:pos x="741" y="248"/>
                </a:cxn>
                <a:cxn ang="0">
                  <a:pos x="700" y="270"/>
                </a:cxn>
                <a:cxn ang="0">
                  <a:pos x="655" y="293"/>
                </a:cxn>
                <a:cxn ang="0">
                  <a:pos x="605" y="313"/>
                </a:cxn>
                <a:cxn ang="0">
                  <a:pos x="551" y="333"/>
                </a:cxn>
                <a:cxn ang="0">
                  <a:pos x="492" y="349"/>
                </a:cxn>
                <a:cxn ang="0">
                  <a:pos x="428" y="365"/>
                </a:cxn>
                <a:cxn ang="0">
                  <a:pos x="360" y="375"/>
                </a:cxn>
                <a:cxn ang="0">
                  <a:pos x="288" y="381"/>
                </a:cxn>
                <a:cxn ang="0">
                  <a:pos x="211" y="383"/>
                </a:cxn>
                <a:cxn ang="0">
                  <a:pos x="130" y="379"/>
                </a:cxn>
                <a:cxn ang="0">
                  <a:pos x="44" y="370"/>
                </a:cxn>
                <a:cxn ang="0">
                  <a:pos x="11" y="348"/>
                </a:cxn>
                <a:cxn ang="0">
                  <a:pos x="25" y="312"/>
                </a:cxn>
              </a:cxnLst>
              <a:rect l="0" t="0" r="r" b="b"/>
              <a:pathLst>
                <a:path w="864" h="383">
                  <a:moveTo>
                    <a:pt x="27" y="291"/>
                  </a:moveTo>
                  <a:lnTo>
                    <a:pt x="27" y="281"/>
                  </a:lnTo>
                  <a:lnTo>
                    <a:pt x="25" y="270"/>
                  </a:lnTo>
                  <a:lnTo>
                    <a:pt x="22" y="259"/>
                  </a:lnTo>
                  <a:lnTo>
                    <a:pt x="18" y="249"/>
                  </a:lnTo>
                  <a:lnTo>
                    <a:pt x="17" y="245"/>
                  </a:lnTo>
                  <a:lnTo>
                    <a:pt x="17" y="243"/>
                  </a:lnTo>
                  <a:lnTo>
                    <a:pt x="16" y="240"/>
                  </a:lnTo>
                  <a:lnTo>
                    <a:pt x="16" y="238"/>
                  </a:lnTo>
                  <a:lnTo>
                    <a:pt x="16" y="235"/>
                  </a:lnTo>
                  <a:lnTo>
                    <a:pt x="17" y="232"/>
                  </a:lnTo>
                  <a:lnTo>
                    <a:pt x="17" y="231"/>
                  </a:lnTo>
                  <a:lnTo>
                    <a:pt x="18" y="229"/>
                  </a:lnTo>
                  <a:lnTo>
                    <a:pt x="25" y="222"/>
                  </a:lnTo>
                  <a:lnTo>
                    <a:pt x="33" y="216"/>
                  </a:lnTo>
                  <a:lnTo>
                    <a:pt x="43" y="211"/>
                  </a:lnTo>
                  <a:lnTo>
                    <a:pt x="56" y="205"/>
                  </a:lnTo>
                  <a:lnTo>
                    <a:pt x="68" y="202"/>
                  </a:lnTo>
                  <a:lnTo>
                    <a:pt x="81" y="199"/>
                  </a:lnTo>
                  <a:lnTo>
                    <a:pt x="93" y="196"/>
                  </a:lnTo>
                  <a:lnTo>
                    <a:pt x="104" y="195"/>
                  </a:lnTo>
                  <a:lnTo>
                    <a:pt x="106" y="195"/>
                  </a:lnTo>
                  <a:lnTo>
                    <a:pt x="107" y="195"/>
                  </a:lnTo>
                  <a:lnTo>
                    <a:pt x="107" y="195"/>
                  </a:lnTo>
                  <a:lnTo>
                    <a:pt x="108" y="194"/>
                  </a:lnTo>
                  <a:lnTo>
                    <a:pt x="116" y="191"/>
                  </a:lnTo>
                  <a:lnTo>
                    <a:pt x="138" y="186"/>
                  </a:lnTo>
                  <a:lnTo>
                    <a:pt x="171" y="177"/>
                  </a:lnTo>
                  <a:lnTo>
                    <a:pt x="215" y="166"/>
                  </a:lnTo>
                  <a:lnTo>
                    <a:pt x="266" y="153"/>
                  </a:lnTo>
                  <a:lnTo>
                    <a:pt x="324" y="137"/>
                  </a:lnTo>
                  <a:lnTo>
                    <a:pt x="387" y="121"/>
                  </a:lnTo>
                  <a:lnTo>
                    <a:pt x="452" y="103"/>
                  </a:lnTo>
                  <a:lnTo>
                    <a:pt x="517" y="86"/>
                  </a:lnTo>
                  <a:lnTo>
                    <a:pt x="583" y="68"/>
                  </a:lnTo>
                  <a:lnTo>
                    <a:pt x="644" y="53"/>
                  </a:lnTo>
                  <a:lnTo>
                    <a:pt x="701" y="37"/>
                  </a:lnTo>
                  <a:lnTo>
                    <a:pt x="751" y="24"/>
                  </a:lnTo>
                  <a:lnTo>
                    <a:pt x="793" y="13"/>
                  </a:lnTo>
                  <a:lnTo>
                    <a:pt x="824" y="5"/>
                  </a:lnTo>
                  <a:lnTo>
                    <a:pt x="842" y="0"/>
                  </a:lnTo>
                  <a:lnTo>
                    <a:pt x="841" y="13"/>
                  </a:lnTo>
                  <a:lnTo>
                    <a:pt x="841" y="26"/>
                  </a:lnTo>
                  <a:lnTo>
                    <a:pt x="839" y="40"/>
                  </a:lnTo>
                  <a:lnTo>
                    <a:pt x="839" y="53"/>
                  </a:lnTo>
                  <a:lnTo>
                    <a:pt x="841" y="85"/>
                  </a:lnTo>
                  <a:lnTo>
                    <a:pt x="844" y="114"/>
                  </a:lnTo>
                  <a:lnTo>
                    <a:pt x="852" y="141"/>
                  </a:lnTo>
                  <a:lnTo>
                    <a:pt x="864" y="162"/>
                  </a:lnTo>
                  <a:lnTo>
                    <a:pt x="855" y="170"/>
                  </a:lnTo>
                  <a:lnTo>
                    <a:pt x="844" y="177"/>
                  </a:lnTo>
                  <a:lnTo>
                    <a:pt x="834" y="186"/>
                  </a:lnTo>
                  <a:lnTo>
                    <a:pt x="821" y="195"/>
                  </a:lnTo>
                  <a:lnTo>
                    <a:pt x="807" y="205"/>
                  </a:lnTo>
                  <a:lnTo>
                    <a:pt x="793" y="216"/>
                  </a:lnTo>
                  <a:lnTo>
                    <a:pt x="776" y="226"/>
                  </a:lnTo>
                  <a:lnTo>
                    <a:pt x="759" y="238"/>
                  </a:lnTo>
                  <a:lnTo>
                    <a:pt x="741" y="248"/>
                  </a:lnTo>
                  <a:lnTo>
                    <a:pt x="721" y="259"/>
                  </a:lnTo>
                  <a:lnTo>
                    <a:pt x="700" y="270"/>
                  </a:lnTo>
                  <a:lnTo>
                    <a:pt x="678" y="281"/>
                  </a:lnTo>
                  <a:lnTo>
                    <a:pt x="655" y="293"/>
                  </a:lnTo>
                  <a:lnTo>
                    <a:pt x="630" y="303"/>
                  </a:lnTo>
                  <a:lnTo>
                    <a:pt x="605" y="313"/>
                  </a:lnTo>
                  <a:lnTo>
                    <a:pt x="579" y="324"/>
                  </a:lnTo>
                  <a:lnTo>
                    <a:pt x="551" y="333"/>
                  </a:lnTo>
                  <a:lnTo>
                    <a:pt x="521" y="342"/>
                  </a:lnTo>
                  <a:lnTo>
                    <a:pt x="492" y="349"/>
                  </a:lnTo>
                  <a:lnTo>
                    <a:pt x="460" y="357"/>
                  </a:lnTo>
                  <a:lnTo>
                    <a:pt x="428" y="365"/>
                  </a:lnTo>
                  <a:lnTo>
                    <a:pt x="394" y="370"/>
                  </a:lnTo>
                  <a:lnTo>
                    <a:pt x="360" y="375"/>
                  </a:lnTo>
                  <a:lnTo>
                    <a:pt x="325" y="379"/>
                  </a:lnTo>
                  <a:lnTo>
                    <a:pt x="288" y="381"/>
                  </a:lnTo>
                  <a:lnTo>
                    <a:pt x="249" y="383"/>
                  </a:lnTo>
                  <a:lnTo>
                    <a:pt x="211" y="383"/>
                  </a:lnTo>
                  <a:lnTo>
                    <a:pt x="171" y="381"/>
                  </a:lnTo>
                  <a:lnTo>
                    <a:pt x="130" y="379"/>
                  </a:lnTo>
                  <a:lnTo>
                    <a:pt x="88" y="375"/>
                  </a:lnTo>
                  <a:lnTo>
                    <a:pt x="44" y="370"/>
                  </a:lnTo>
                  <a:lnTo>
                    <a:pt x="0" y="362"/>
                  </a:lnTo>
                  <a:lnTo>
                    <a:pt x="11" y="348"/>
                  </a:lnTo>
                  <a:lnTo>
                    <a:pt x="20" y="330"/>
                  </a:lnTo>
                  <a:lnTo>
                    <a:pt x="25" y="312"/>
                  </a:lnTo>
                  <a:lnTo>
                    <a:pt x="27" y="291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75" y="656"/>
              <a:ext cx="191" cy="106"/>
            </a:xfrm>
            <a:custGeom>
              <a:avLst/>
              <a:gdLst/>
              <a:ahLst/>
              <a:cxnLst>
                <a:cxn ang="0">
                  <a:pos x="2" y="204"/>
                </a:cxn>
                <a:cxn ang="0">
                  <a:pos x="0" y="210"/>
                </a:cxn>
                <a:cxn ang="0">
                  <a:pos x="0" y="216"/>
                </a:cxn>
                <a:cxn ang="0">
                  <a:pos x="27" y="310"/>
                </a:cxn>
                <a:cxn ang="0">
                  <a:pos x="36" y="316"/>
                </a:cxn>
                <a:cxn ang="0">
                  <a:pos x="531" y="317"/>
                </a:cxn>
                <a:cxn ang="0">
                  <a:pos x="543" y="314"/>
                </a:cxn>
                <a:cxn ang="0">
                  <a:pos x="549" y="303"/>
                </a:cxn>
                <a:cxn ang="0">
                  <a:pos x="574" y="197"/>
                </a:cxn>
                <a:cxn ang="0">
                  <a:pos x="574" y="193"/>
                </a:cxn>
                <a:cxn ang="0">
                  <a:pos x="525" y="13"/>
                </a:cxn>
                <a:cxn ang="0">
                  <a:pos x="516" y="3"/>
                </a:cxn>
                <a:cxn ang="0">
                  <a:pos x="503" y="0"/>
                </a:cxn>
                <a:cxn ang="0">
                  <a:pos x="493" y="7"/>
                </a:cxn>
                <a:cxn ang="0">
                  <a:pos x="489" y="18"/>
                </a:cxn>
                <a:cxn ang="0">
                  <a:pos x="490" y="21"/>
                </a:cxn>
                <a:cxn ang="0">
                  <a:pos x="490" y="23"/>
                </a:cxn>
                <a:cxn ang="0">
                  <a:pos x="498" y="49"/>
                </a:cxn>
                <a:cxn ang="0">
                  <a:pos x="513" y="106"/>
                </a:cxn>
                <a:cxn ang="0">
                  <a:pos x="529" y="165"/>
                </a:cxn>
                <a:cxn ang="0">
                  <a:pos x="538" y="195"/>
                </a:cxn>
                <a:cxn ang="0">
                  <a:pos x="529" y="233"/>
                </a:cxn>
                <a:cxn ang="0">
                  <a:pos x="517" y="281"/>
                </a:cxn>
                <a:cxn ang="0">
                  <a:pos x="490" y="281"/>
                </a:cxn>
                <a:cxn ang="0">
                  <a:pos x="438" y="281"/>
                </a:cxn>
                <a:cxn ang="0">
                  <a:pos x="366" y="281"/>
                </a:cxn>
                <a:cxn ang="0">
                  <a:pos x="286" y="281"/>
                </a:cxn>
                <a:cxn ang="0">
                  <a:pos x="206" y="281"/>
                </a:cxn>
                <a:cxn ang="0">
                  <a:pos x="135" y="281"/>
                </a:cxn>
                <a:cxn ang="0">
                  <a:pos x="81" y="281"/>
                </a:cxn>
                <a:cxn ang="0">
                  <a:pos x="56" y="281"/>
                </a:cxn>
                <a:cxn ang="0">
                  <a:pos x="45" y="243"/>
                </a:cxn>
                <a:cxn ang="0">
                  <a:pos x="38" y="212"/>
                </a:cxn>
                <a:cxn ang="0">
                  <a:pos x="50" y="179"/>
                </a:cxn>
                <a:cxn ang="0">
                  <a:pos x="74" y="115"/>
                </a:cxn>
                <a:cxn ang="0">
                  <a:pos x="97" y="53"/>
                </a:cxn>
                <a:cxn ang="0">
                  <a:pos x="107" y="25"/>
                </a:cxn>
                <a:cxn ang="0">
                  <a:pos x="108" y="21"/>
                </a:cxn>
                <a:cxn ang="0">
                  <a:pos x="108" y="18"/>
                </a:cxn>
                <a:cxn ang="0">
                  <a:pos x="106" y="8"/>
                </a:cxn>
                <a:cxn ang="0">
                  <a:pos x="97" y="2"/>
                </a:cxn>
                <a:cxn ang="0">
                  <a:pos x="84" y="2"/>
                </a:cxn>
                <a:cxn ang="0">
                  <a:pos x="74" y="12"/>
                </a:cxn>
              </a:cxnLst>
              <a:rect l="0" t="0" r="r" b="b"/>
              <a:pathLst>
                <a:path w="574" h="317">
                  <a:moveTo>
                    <a:pt x="74" y="12"/>
                  </a:moveTo>
                  <a:lnTo>
                    <a:pt x="2" y="204"/>
                  </a:lnTo>
                  <a:lnTo>
                    <a:pt x="0" y="207"/>
                  </a:lnTo>
                  <a:lnTo>
                    <a:pt x="0" y="210"/>
                  </a:lnTo>
                  <a:lnTo>
                    <a:pt x="0" y="213"/>
                  </a:lnTo>
                  <a:lnTo>
                    <a:pt x="0" y="216"/>
                  </a:lnTo>
                  <a:lnTo>
                    <a:pt x="25" y="305"/>
                  </a:lnTo>
                  <a:lnTo>
                    <a:pt x="27" y="310"/>
                  </a:lnTo>
                  <a:lnTo>
                    <a:pt x="31" y="314"/>
                  </a:lnTo>
                  <a:lnTo>
                    <a:pt x="36" y="316"/>
                  </a:lnTo>
                  <a:lnTo>
                    <a:pt x="43" y="317"/>
                  </a:lnTo>
                  <a:lnTo>
                    <a:pt x="531" y="317"/>
                  </a:lnTo>
                  <a:lnTo>
                    <a:pt x="538" y="316"/>
                  </a:lnTo>
                  <a:lnTo>
                    <a:pt x="543" y="314"/>
                  </a:lnTo>
                  <a:lnTo>
                    <a:pt x="547" y="310"/>
                  </a:lnTo>
                  <a:lnTo>
                    <a:pt x="549" y="303"/>
                  </a:lnTo>
                  <a:lnTo>
                    <a:pt x="574" y="199"/>
                  </a:lnTo>
                  <a:lnTo>
                    <a:pt x="574" y="197"/>
                  </a:lnTo>
                  <a:lnTo>
                    <a:pt x="574" y="194"/>
                  </a:lnTo>
                  <a:lnTo>
                    <a:pt x="574" y="193"/>
                  </a:lnTo>
                  <a:lnTo>
                    <a:pt x="574" y="190"/>
                  </a:lnTo>
                  <a:lnTo>
                    <a:pt x="525" y="13"/>
                  </a:lnTo>
                  <a:lnTo>
                    <a:pt x="521" y="7"/>
                  </a:lnTo>
                  <a:lnTo>
                    <a:pt x="516" y="3"/>
                  </a:lnTo>
                  <a:lnTo>
                    <a:pt x="510" y="0"/>
                  </a:lnTo>
                  <a:lnTo>
                    <a:pt x="503" y="0"/>
                  </a:lnTo>
                  <a:lnTo>
                    <a:pt x="498" y="3"/>
                  </a:lnTo>
                  <a:lnTo>
                    <a:pt x="493" y="7"/>
                  </a:lnTo>
                  <a:lnTo>
                    <a:pt x="490" y="13"/>
                  </a:lnTo>
                  <a:lnTo>
                    <a:pt x="489" y="18"/>
                  </a:lnTo>
                  <a:lnTo>
                    <a:pt x="489" y="20"/>
                  </a:lnTo>
                  <a:lnTo>
                    <a:pt x="490" y="21"/>
                  </a:lnTo>
                  <a:lnTo>
                    <a:pt x="490" y="22"/>
                  </a:lnTo>
                  <a:lnTo>
                    <a:pt x="490" y="23"/>
                  </a:lnTo>
                  <a:lnTo>
                    <a:pt x="493" y="30"/>
                  </a:lnTo>
                  <a:lnTo>
                    <a:pt x="498" y="49"/>
                  </a:lnTo>
                  <a:lnTo>
                    <a:pt x="505" y="76"/>
                  </a:lnTo>
                  <a:lnTo>
                    <a:pt x="513" y="106"/>
                  </a:lnTo>
                  <a:lnTo>
                    <a:pt x="521" y="138"/>
                  </a:lnTo>
                  <a:lnTo>
                    <a:pt x="529" y="165"/>
                  </a:lnTo>
                  <a:lnTo>
                    <a:pt x="535" y="185"/>
                  </a:lnTo>
                  <a:lnTo>
                    <a:pt x="538" y="195"/>
                  </a:lnTo>
                  <a:lnTo>
                    <a:pt x="534" y="208"/>
                  </a:lnTo>
                  <a:lnTo>
                    <a:pt x="529" y="233"/>
                  </a:lnTo>
                  <a:lnTo>
                    <a:pt x="522" y="260"/>
                  </a:lnTo>
                  <a:lnTo>
                    <a:pt x="517" y="281"/>
                  </a:lnTo>
                  <a:lnTo>
                    <a:pt x="508" y="281"/>
                  </a:lnTo>
                  <a:lnTo>
                    <a:pt x="490" y="281"/>
                  </a:lnTo>
                  <a:lnTo>
                    <a:pt x="467" y="281"/>
                  </a:lnTo>
                  <a:lnTo>
                    <a:pt x="438" y="281"/>
                  </a:lnTo>
                  <a:lnTo>
                    <a:pt x="403" y="281"/>
                  </a:lnTo>
                  <a:lnTo>
                    <a:pt x="366" y="281"/>
                  </a:lnTo>
                  <a:lnTo>
                    <a:pt x="326" y="281"/>
                  </a:lnTo>
                  <a:lnTo>
                    <a:pt x="286" y="281"/>
                  </a:lnTo>
                  <a:lnTo>
                    <a:pt x="245" y="281"/>
                  </a:lnTo>
                  <a:lnTo>
                    <a:pt x="206" y="281"/>
                  </a:lnTo>
                  <a:lnTo>
                    <a:pt x="168" y="281"/>
                  </a:lnTo>
                  <a:lnTo>
                    <a:pt x="135" y="281"/>
                  </a:lnTo>
                  <a:lnTo>
                    <a:pt x="106" y="281"/>
                  </a:lnTo>
                  <a:lnTo>
                    <a:pt x="81" y="281"/>
                  </a:lnTo>
                  <a:lnTo>
                    <a:pt x="65" y="281"/>
                  </a:lnTo>
                  <a:lnTo>
                    <a:pt x="56" y="281"/>
                  </a:lnTo>
                  <a:lnTo>
                    <a:pt x="52" y="264"/>
                  </a:lnTo>
                  <a:lnTo>
                    <a:pt x="45" y="243"/>
                  </a:lnTo>
                  <a:lnTo>
                    <a:pt x="40" y="224"/>
                  </a:lnTo>
                  <a:lnTo>
                    <a:pt x="38" y="212"/>
                  </a:lnTo>
                  <a:lnTo>
                    <a:pt x="41" y="201"/>
                  </a:lnTo>
                  <a:lnTo>
                    <a:pt x="50" y="179"/>
                  </a:lnTo>
                  <a:lnTo>
                    <a:pt x="61" y="148"/>
                  </a:lnTo>
                  <a:lnTo>
                    <a:pt x="74" y="115"/>
                  </a:lnTo>
                  <a:lnTo>
                    <a:pt x="86" y="81"/>
                  </a:lnTo>
                  <a:lnTo>
                    <a:pt x="97" y="53"/>
                  </a:lnTo>
                  <a:lnTo>
                    <a:pt x="104" y="32"/>
                  </a:lnTo>
                  <a:lnTo>
                    <a:pt x="107" y="25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08" y="20"/>
                  </a:lnTo>
                  <a:lnTo>
                    <a:pt x="108" y="18"/>
                  </a:lnTo>
                  <a:lnTo>
                    <a:pt x="107" y="13"/>
                  </a:lnTo>
                  <a:lnTo>
                    <a:pt x="106" y="8"/>
                  </a:lnTo>
                  <a:lnTo>
                    <a:pt x="102" y="4"/>
                  </a:lnTo>
                  <a:lnTo>
                    <a:pt x="97" y="2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77" y="5"/>
                  </a:lnTo>
                  <a:lnTo>
                    <a:pt x="7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auto">
            <a:xfrm>
              <a:off x="54" y="824"/>
              <a:ext cx="36" cy="2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0" y="2"/>
                </a:cxn>
                <a:cxn ang="0">
                  <a:pos x="29" y="5"/>
                </a:cxn>
                <a:cxn ang="0">
                  <a:pos x="22" y="9"/>
                </a:cxn>
                <a:cxn ang="0">
                  <a:pos x="14" y="14"/>
                </a:cxn>
                <a:cxn ang="0">
                  <a:pos x="8" y="21"/>
                </a:cxn>
                <a:cxn ang="0">
                  <a:pos x="2" y="27"/>
                </a:cxn>
                <a:cxn ang="0">
                  <a:pos x="0" y="35"/>
                </a:cxn>
                <a:cxn ang="0">
                  <a:pos x="0" y="43"/>
                </a:cxn>
                <a:cxn ang="0">
                  <a:pos x="1" y="49"/>
                </a:cxn>
                <a:cxn ang="0">
                  <a:pos x="4" y="55"/>
                </a:cxn>
                <a:cxn ang="0">
                  <a:pos x="8" y="61"/>
                </a:cxn>
                <a:cxn ang="0">
                  <a:pos x="11" y="66"/>
                </a:cxn>
                <a:cxn ang="0">
                  <a:pos x="17" y="68"/>
                </a:cxn>
                <a:cxn ang="0">
                  <a:pos x="20" y="72"/>
                </a:cxn>
                <a:cxn ang="0">
                  <a:pos x="27" y="75"/>
                </a:cxn>
                <a:cxn ang="0">
                  <a:pos x="32" y="76"/>
                </a:cxn>
                <a:cxn ang="0">
                  <a:pos x="38" y="77"/>
                </a:cxn>
                <a:cxn ang="0">
                  <a:pos x="43" y="79"/>
                </a:cxn>
                <a:cxn ang="0">
                  <a:pos x="50" y="79"/>
                </a:cxn>
                <a:cxn ang="0">
                  <a:pos x="56" y="79"/>
                </a:cxn>
                <a:cxn ang="0">
                  <a:pos x="68" y="77"/>
                </a:cxn>
                <a:cxn ang="0">
                  <a:pos x="78" y="73"/>
                </a:cxn>
                <a:cxn ang="0">
                  <a:pos x="87" y="70"/>
                </a:cxn>
                <a:cxn ang="0">
                  <a:pos x="95" y="64"/>
                </a:cxn>
                <a:cxn ang="0">
                  <a:pos x="101" y="58"/>
                </a:cxn>
                <a:cxn ang="0">
                  <a:pos x="105" y="52"/>
                </a:cxn>
                <a:cxn ang="0">
                  <a:pos x="108" y="44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6" y="27"/>
                </a:cxn>
                <a:cxn ang="0">
                  <a:pos x="102" y="20"/>
                </a:cxn>
                <a:cxn ang="0">
                  <a:pos x="97" y="13"/>
                </a:cxn>
                <a:cxn ang="0">
                  <a:pos x="91" y="8"/>
                </a:cxn>
                <a:cxn ang="0">
                  <a:pos x="82" y="4"/>
                </a:cxn>
                <a:cxn ang="0">
                  <a:pos x="73" y="2"/>
                </a:cxn>
                <a:cxn ang="0">
                  <a:pos x="63" y="0"/>
                </a:cxn>
                <a:cxn ang="0">
                  <a:pos x="51" y="0"/>
                </a:cxn>
              </a:cxnLst>
              <a:rect l="0" t="0" r="r" b="b"/>
              <a:pathLst>
                <a:path w="108" h="79">
                  <a:moveTo>
                    <a:pt x="51" y="0"/>
                  </a:moveTo>
                  <a:lnTo>
                    <a:pt x="40" y="2"/>
                  </a:lnTo>
                  <a:lnTo>
                    <a:pt x="29" y="5"/>
                  </a:lnTo>
                  <a:lnTo>
                    <a:pt x="22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2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1" y="49"/>
                  </a:lnTo>
                  <a:lnTo>
                    <a:pt x="4" y="55"/>
                  </a:lnTo>
                  <a:lnTo>
                    <a:pt x="8" y="61"/>
                  </a:lnTo>
                  <a:lnTo>
                    <a:pt x="11" y="66"/>
                  </a:lnTo>
                  <a:lnTo>
                    <a:pt x="17" y="68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2" y="76"/>
                  </a:lnTo>
                  <a:lnTo>
                    <a:pt x="38" y="77"/>
                  </a:lnTo>
                  <a:lnTo>
                    <a:pt x="43" y="79"/>
                  </a:lnTo>
                  <a:lnTo>
                    <a:pt x="50" y="79"/>
                  </a:lnTo>
                  <a:lnTo>
                    <a:pt x="56" y="79"/>
                  </a:lnTo>
                  <a:lnTo>
                    <a:pt x="68" y="77"/>
                  </a:lnTo>
                  <a:lnTo>
                    <a:pt x="78" y="73"/>
                  </a:lnTo>
                  <a:lnTo>
                    <a:pt x="87" y="70"/>
                  </a:lnTo>
                  <a:lnTo>
                    <a:pt x="95" y="64"/>
                  </a:lnTo>
                  <a:lnTo>
                    <a:pt x="101" y="58"/>
                  </a:lnTo>
                  <a:lnTo>
                    <a:pt x="105" y="52"/>
                  </a:lnTo>
                  <a:lnTo>
                    <a:pt x="108" y="44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6" y="27"/>
                  </a:lnTo>
                  <a:lnTo>
                    <a:pt x="102" y="20"/>
                  </a:lnTo>
                  <a:lnTo>
                    <a:pt x="97" y="13"/>
                  </a:lnTo>
                  <a:lnTo>
                    <a:pt x="91" y="8"/>
                  </a:lnTo>
                  <a:lnTo>
                    <a:pt x="82" y="4"/>
                  </a:lnTo>
                  <a:lnTo>
                    <a:pt x="73" y="2"/>
                  </a:lnTo>
                  <a:lnTo>
                    <a:pt x="63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auto">
            <a:xfrm>
              <a:off x="68" y="659"/>
              <a:ext cx="51" cy="184"/>
            </a:xfrm>
            <a:custGeom>
              <a:avLst/>
              <a:gdLst/>
              <a:ahLst/>
              <a:cxnLst>
                <a:cxn ang="0">
                  <a:pos x="117" y="14"/>
                </a:cxn>
                <a:cxn ang="0">
                  <a:pos x="0" y="532"/>
                </a:cxn>
                <a:cxn ang="0">
                  <a:pos x="0" y="539"/>
                </a:cxn>
                <a:cxn ang="0">
                  <a:pos x="2" y="546"/>
                </a:cxn>
                <a:cxn ang="0">
                  <a:pos x="6" y="551"/>
                </a:cxn>
                <a:cxn ang="0">
                  <a:pos x="13" y="553"/>
                </a:cxn>
                <a:cxn ang="0">
                  <a:pos x="20" y="553"/>
                </a:cxn>
                <a:cxn ang="0">
                  <a:pos x="27" y="551"/>
                </a:cxn>
                <a:cxn ang="0">
                  <a:pos x="32" y="547"/>
                </a:cxn>
                <a:cxn ang="0">
                  <a:pos x="35" y="541"/>
                </a:cxn>
                <a:cxn ang="0">
                  <a:pos x="153" y="22"/>
                </a:cxn>
                <a:cxn ang="0">
                  <a:pos x="153" y="15"/>
                </a:cxn>
                <a:cxn ang="0">
                  <a:pos x="150" y="9"/>
                </a:cxn>
                <a:cxn ang="0">
                  <a:pos x="145" y="4"/>
                </a:cxn>
                <a:cxn ang="0">
                  <a:pos x="138" y="0"/>
                </a:cxn>
                <a:cxn ang="0">
                  <a:pos x="131" y="0"/>
                </a:cxn>
                <a:cxn ang="0">
                  <a:pos x="124" y="3"/>
                </a:cxn>
                <a:cxn ang="0">
                  <a:pos x="119" y="8"/>
                </a:cxn>
                <a:cxn ang="0">
                  <a:pos x="117" y="14"/>
                </a:cxn>
              </a:cxnLst>
              <a:rect l="0" t="0" r="r" b="b"/>
              <a:pathLst>
                <a:path w="153" h="553">
                  <a:moveTo>
                    <a:pt x="117" y="14"/>
                  </a:moveTo>
                  <a:lnTo>
                    <a:pt x="0" y="532"/>
                  </a:lnTo>
                  <a:lnTo>
                    <a:pt x="0" y="539"/>
                  </a:lnTo>
                  <a:lnTo>
                    <a:pt x="2" y="546"/>
                  </a:lnTo>
                  <a:lnTo>
                    <a:pt x="6" y="551"/>
                  </a:lnTo>
                  <a:lnTo>
                    <a:pt x="13" y="553"/>
                  </a:lnTo>
                  <a:lnTo>
                    <a:pt x="20" y="553"/>
                  </a:lnTo>
                  <a:lnTo>
                    <a:pt x="27" y="551"/>
                  </a:lnTo>
                  <a:lnTo>
                    <a:pt x="32" y="547"/>
                  </a:lnTo>
                  <a:lnTo>
                    <a:pt x="35" y="541"/>
                  </a:lnTo>
                  <a:lnTo>
                    <a:pt x="153" y="22"/>
                  </a:lnTo>
                  <a:lnTo>
                    <a:pt x="153" y="15"/>
                  </a:lnTo>
                  <a:lnTo>
                    <a:pt x="150" y="9"/>
                  </a:lnTo>
                  <a:lnTo>
                    <a:pt x="145" y="4"/>
                  </a:lnTo>
                  <a:lnTo>
                    <a:pt x="138" y="0"/>
                  </a:lnTo>
                  <a:lnTo>
                    <a:pt x="131" y="0"/>
                  </a:lnTo>
                  <a:lnTo>
                    <a:pt x="124" y="3"/>
                  </a:lnTo>
                  <a:lnTo>
                    <a:pt x="119" y="8"/>
                  </a:lnTo>
                  <a:lnTo>
                    <a:pt x="11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11" y="396"/>
              <a:ext cx="273" cy="274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28" y="4"/>
                </a:cxn>
                <a:cxn ang="0">
                  <a:pos x="18" y="10"/>
                </a:cxn>
                <a:cxn ang="0">
                  <a:pos x="9" y="20"/>
                </a:cxn>
                <a:cxn ang="0">
                  <a:pos x="0" y="32"/>
                </a:cxn>
                <a:cxn ang="0">
                  <a:pos x="121" y="719"/>
                </a:cxn>
                <a:cxn ang="0">
                  <a:pos x="126" y="746"/>
                </a:cxn>
                <a:cxn ang="0">
                  <a:pos x="144" y="778"/>
                </a:cxn>
                <a:cxn ang="0">
                  <a:pos x="177" y="805"/>
                </a:cxn>
                <a:cxn ang="0">
                  <a:pos x="232" y="821"/>
                </a:cxn>
                <a:cxn ang="0">
                  <a:pos x="809" y="821"/>
                </a:cxn>
                <a:cxn ang="0">
                  <a:pos x="817" y="802"/>
                </a:cxn>
                <a:cxn ang="0">
                  <a:pos x="820" y="780"/>
                </a:cxn>
                <a:cxn ang="0">
                  <a:pos x="816" y="757"/>
                </a:cxn>
                <a:cxn ang="0">
                  <a:pos x="800" y="735"/>
                </a:cxn>
                <a:cxn ang="0">
                  <a:pos x="777" y="723"/>
                </a:cxn>
                <a:cxn ang="0">
                  <a:pos x="738" y="717"/>
                </a:cxn>
                <a:cxn ang="0">
                  <a:pos x="679" y="712"/>
                </a:cxn>
                <a:cxn ang="0">
                  <a:pos x="607" y="707"/>
                </a:cxn>
                <a:cxn ang="0">
                  <a:pos x="528" y="703"/>
                </a:cxn>
                <a:cxn ang="0">
                  <a:pos x="449" y="699"/>
                </a:cxn>
                <a:cxn ang="0">
                  <a:pos x="377" y="697"/>
                </a:cxn>
                <a:cxn ang="0">
                  <a:pos x="318" y="696"/>
                </a:cxn>
                <a:cxn ang="0">
                  <a:pos x="290" y="694"/>
                </a:cxn>
                <a:cxn ang="0">
                  <a:pos x="289" y="696"/>
                </a:cxn>
                <a:cxn ang="0">
                  <a:pos x="286" y="697"/>
                </a:cxn>
                <a:cxn ang="0">
                  <a:pos x="285" y="697"/>
                </a:cxn>
                <a:cxn ang="0">
                  <a:pos x="280" y="697"/>
                </a:cxn>
                <a:cxn ang="0">
                  <a:pos x="273" y="693"/>
                </a:cxn>
                <a:cxn ang="0">
                  <a:pos x="264" y="683"/>
                </a:cxn>
                <a:cxn ang="0">
                  <a:pos x="253" y="665"/>
                </a:cxn>
                <a:cxn ang="0">
                  <a:pos x="240" y="635"/>
                </a:cxn>
                <a:cxn ang="0">
                  <a:pos x="217" y="539"/>
                </a:cxn>
                <a:cxn ang="0">
                  <a:pos x="166" y="331"/>
                </a:cxn>
                <a:cxn ang="0">
                  <a:pos x="113" y="123"/>
                </a:cxn>
                <a:cxn ang="0">
                  <a:pos x="90" y="29"/>
                </a:cxn>
                <a:cxn ang="0">
                  <a:pos x="86" y="24"/>
                </a:cxn>
                <a:cxn ang="0">
                  <a:pos x="80" y="16"/>
                </a:cxn>
                <a:cxn ang="0">
                  <a:pos x="68" y="6"/>
                </a:cxn>
                <a:cxn ang="0">
                  <a:pos x="51" y="0"/>
                </a:cxn>
              </a:cxnLst>
              <a:rect l="0" t="0" r="r" b="b"/>
              <a:pathLst>
                <a:path w="820" h="821">
                  <a:moveTo>
                    <a:pt x="42" y="0"/>
                  </a:moveTo>
                  <a:lnTo>
                    <a:pt x="37" y="1"/>
                  </a:lnTo>
                  <a:lnTo>
                    <a:pt x="33" y="1"/>
                  </a:lnTo>
                  <a:lnTo>
                    <a:pt x="28" y="4"/>
                  </a:lnTo>
                  <a:lnTo>
                    <a:pt x="23" y="6"/>
                  </a:lnTo>
                  <a:lnTo>
                    <a:pt x="18" y="10"/>
                  </a:lnTo>
                  <a:lnTo>
                    <a:pt x="13" y="15"/>
                  </a:lnTo>
                  <a:lnTo>
                    <a:pt x="9" y="20"/>
                  </a:lnTo>
                  <a:lnTo>
                    <a:pt x="4" y="28"/>
                  </a:lnTo>
                  <a:lnTo>
                    <a:pt x="0" y="32"/>
                  </a:lnTo>
                  <a:lnTo>
                    <a:pt x="121" y="723"/>
                  </a:lnTo>
                  <a:lnTo>
                    <a:pt x="121" y="719"/>
                  </a:lnTo>
                  <a:lnTo>
                    <a:pt x="122" y="732"/>
                  </a:lnTo>
                  <a:lnTo>
                    <a:pt x="126" y="746"/>
                  </a:lnTo>
                  <a:lnTo>
                    <a:pt x="132" y="761"/>
                  </a:lnTo>
                  <a:lnTo>
                    <a:pt x="144" y="778"/>
                  </a:lnTo>
                  <a:lnTo>
                    <a:pt x="158" y="792"/>
                  </a:lnTo>
                  <a:lnTo>
                    <a:pt x="177" y="805"/>
                  </a:lnTo>
                  <a:lnTo>
                    <a:pt x="201" y="815"/>
                  </a:lnTo>
                  <a:lnTo>
                    <a:pt x="232" y="821"/>
                  </a:lnTo>
                  <a:lnTo>
                    <a:pt x="233" y="821"/>
                  </a:lnTo>
                  <a:lnTo>
                    <a:pt x="809" y="821"/>
                  </a:lnTo>
                  <a:lnTo>
                    <a:pt x="815" y="810"/>
                  </a:lnTo>
                  <a:lnTo>
                    <a:pt x="817" y="802"/>
                  </a:lnTo>
                  <a:lnTo>
                    <a:pt x="820" y="792"/>
                  </a:lnTo>
                  <a:lnTo>
                    <a:pt x="820" y="780"/>
                  </a:lnTo>
                  <a:lnTo>
                    <a:pt x="818" y="769"/>
                  </a:lnTo>
                  <a:lnTo>
                    <a:pt x="816" y="757"/>
                  </a:lnTo>
                  <a:lnTo>
                    <a:pt x="809" y="746"/>
                  </a:lnTo>
                  <a:lnTo>
                    <a:pt x="800" y="735"/>
                  </a:lnTo>
                  <a:lnTo>
                    <a:pt x="788" y="726"/>
                  </a:lnTo>
                  <a:lnTo>
                    <a:pt x="777" y="723"/>
                  </a:lnTo>
                  <a:lnTo>
                    <a:pt x="761" y="720"/>
                  </a:lnTo>
                  <a:lnTo>
                    <a:pt x="738" y="717"/>
                  </a:lnTo>
                  <a:lnTo>
                    <a:pt x="711" y="715"/>
                  </a:lnTo>
                  <a:lnTo>
                    <a:pt x="679" y="712"/>
                  </a:lnTo>
                  <a:lnTo>
                    <a:pt x="644" y="710"/>
                  </a:lnTo>
                  <a:lnTo>
                    <a:pt x="607" y="707"/>
                  </a:lnTo>
                  <a:lnTo>
                    <a:pt x="568" y="705"/>
                  </a:lnTo>
                  <a:lnTo>
                    <a:pt x="528" y="703"/>
                  </a:lnTo>
                  <a:lnTo>
                    <a:pt x="489" y="702"/>
                  </a:lnTo>
                  <a:lnTo>
                    <a:pt x="449" y="699"/>
                  </a:lnTo>
                  <a:lnTo>
                    <a:pt x="412" y="698"/>
                  </a:lnTo>
                  <a:lnTo>
                    <a:pt x="377" y="697"/>
                  </a:lnTo>
                  <a:lnTo>
                    <a:pt x="345" y="696"/>
                  </a:lnTo>
                  <a:lnTo>
                    <a:pt x="318" y="696"/>
                  </a:lnTo>
                  <a:lnTo>
                    <a:pt x="295" y="694"/>
                  </a:lnTo>
                  <a:lnTo>
                    <a:pt x="290" y="694"/>
                  </a:lnTo>
                  <a:lnTo>
                    <a:pt x="290" y="694"/>
                  </a:lnTo>
                  <a:lnTo>
                    <a:pt x="289" y="696"/>
                  </a:lnTo>
                  <a:lnTo>
                    <a:pt x="287" y="697"/>
                  </a:lnTo>
                  <a:lnTo>
                    <a:pt x="286" y="697"/>
                  </a:lnTo>
                  <a:lnTo>
                    <a:pt x="286" y="697"/>
                  </a:lnTo>
                  <a:lnTo>
                    <a:pt x="285" y="697"/>
                  </a:lnTo>
                  <a:lnTo>
                    <a:pt x="282" y="697"/>
                  </a:lnTo>
                  <a:lnTo>
                    <a:pt x="280" y="697"/>
                  </a:lnTo>
                  <a:lnTo>
                    <a:pt x="277" y="696"/>
                  </a:lnTo>
                  <a:lnTo>
                    <a:pt x="273" y="693"/>
                  </a:lnTo>
                  <a:lnTo>
                    <a:pt x="269" y="689"/>
                  </a:lnTo>
                  <a:lnTo>
                    <a:pt x="264" y="683"/>
                  </a:lnTo>
                  <a:lnTo>
                    <a:pt x="259" y="675"/>
                  </a:lnTo>
                  <a:lnTo>
                    <a:pt x="253" y="665"/>
                  </a:lnTo>
                  <a:lnTo>
                    <a:pt x="246" y="652"/>
                  </a:lnTo>
                  <a:lnTo>
                    <a:pt x="240" y="635"/>
                  </a:lnTo>
                  <a:lnTo>
                    <a:pt x="233" y="608"/>
                  </a:lnTo>
                  <a:lnTo>
                    <a:pt x="217" y="539"/>
                  </a:lnTo>
                  <a:lnTo>
                    <a:pt x="192" y="443"/>
                  </a:lnTo>
                  <a:lnTo>
                    <a:pt x="166" y="331"/>
                  </a:lnTo>
                  <a:lnTo>
                    <a:pt x="137" y="221"/>
                  </a:lnTo>
                  <a:lnTo>
                    <a:pt x="113" y="123"/>
                  </a:lnTo>
                  <a:lnTo>
                    <a:pt x="96" y="55"/>
                  </a:lnTo>
                  <a:lnTo>
                    <a:pt x="90" y="29"/>
                  </a:lnTo>
                  <a:lnTo>
                    <a:pt x="87" y="27"/>
                  </a:lnTo>
                  <a:lnTo>
                    <a:pt x="86" y="24"/>
                  </a:lnTo>
                  <a:lnTo>
                    <a:pt x="83" y="20"/>
                  </a:lnTo>
                  <a:lnTo>
                    <a:pt x="80" y="16"/>
                  </a:lnTo>
                  <a:lnTo>
                    <a:pt x="74" y="11"/>
                  </a:lnTo>
                  <a:lnTo>
                    <a:pt x="68" y="6"/>
                  </a:lnTo>
                  <a:lnTo>
                    <a:pt x="60" y="2"/>
                  </a:lnTo>
                  <a:lnTo>
                    <a:pt x="51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24" y="408"/>
              <a:ext cx="248" cy="250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4" y="7"/>
                </a:cxn>
                <a:cxn ang="0">
                  <a:pos x="25" y="39"/>
                </a:cxn>
                <a:cxn ang="0">
                  <a:pos x="66" y="205"/>
                </a:cxn>
                <a:cxn ang="0">
                  <a:pos x="120" y="424"/>
                </a:cxn>
                <a:cxn ang="0">
                  <a:pos x="160" y="587"/>
                </a:cxn>
                <a:cxn ang="0">
                  <a:pos x="166" y="614"/>
                </a:cxn>
                <a:cxn ang="0">
                  <a:pos x="180" y="646"/>
                </a:cxn>
                <a:cxn ang="0">
                  <a:pos x="196" y="671"/>
                </a:cxn>
                <a:cxn ang="0">
                  <a:pos x="212" y="689"/>
                </a:cxn>
                <a:cxn ang="0">
                  <a:pos x="230" y="698"/>
                </a:cxn>
                <a:cxn ang="0">
                  <a:pos x="247" y="700"/>
                </a:cxn>
                <a:cxn ang="0">
                  <a:pos x="260" y="698"/>
                </a:cxn>
                <a:cxn ang="0">
                  <a:pos x="339" y="700"/>
                </a:cxn>
                <a:cxn ang="0">
                  <a:pos x="420" y="703"/>
                </a:cxn>
                <a:cxn ang="0">
                  <a:pos x="496" y="705"/>
                </a:cxn>
                <a:cxn ang="0">
                  <a:pos x="566" y="709"/>
                </a:cxn>
                <a:cxn ang="0">
                  <a:pos x="628" y="713"/>
                </a:cxn>
                <a:cxn ang="0">
                  <a:pos x="679" y="717"/>
                </a:cxn>
                <a:cxn ang="0">
                  <a:pos x="714" y="722"/>
                </a:cxn>
                <a:cxn ang="0">
                  <a:pos x="733" y="726"/>
                </a:cxn>
                <a:cxn ang="0">
                  <a:pos x="743" y="735"/>
                </a:cxn>
                <a:cxn ang="0">
                  <a:pos x="746" y="746"/>
                </a:cxn>
                <a:cxn ang="0">
                  <a:pos x="746" y="748"/>
                </a:cxn>
                <a:cxn ang="0">
                  <a:pos x="745" y="750"/>
                </a:cxn>
                <a:cxn ang="0">
                  <a:pos x="714" y="750"/>
                </a:cxn>
                <a:cxn ang="0">
                  <a:pos x="649" y="750"/>
                </a:cxn>
                <a:cxn ang="0">
                  <a:pos x="560" y="750"/>
                </a:cxn>
                <a:cxn ang="0">
                  <a:pos x="463" y="750"/>
                </a:cxn>
                <a:cxn ang="0">
                  <a:pos x="365" y="750"/>
                </a:cxn>
                <a:cxn ang="0">
                  <a:pos x="280" y="750"/>
                </a:cxn>
                <a:cxn ang="0">
                  <a:pos x="220" y="750"/>
                </a:cxn>
                <a:cxn ang="0">
                  <a:pos x="197" y="750"/>
                </a:cxn>
                <a:cxn ang="0">
                  <a:pos x="153" y="737"/>
                </a:cxn>
                <a:cxn ang="0">
                  <a:pos x="129" y="717"/>
                </a:cxn>
                <a:cxn ang="0">
                  <a:pos x="120" y="696"/>
                </a:cxn>
                <a:cxn ang="0">
                  <a:pos x="118" y="685"/>
                </a:cxn>
                <a:cxn ang="0">
                  <a:pos x="118" y="682"/>
                </a:cxn>
                <a:cxn ang="0">
                  <a:pos x="100" y="578"/>
                </a:cxn>
                <a:cxn ang="0">
                  <a:pos x="60" y="350"/>
                </a:cxn>
                <a:cxn ang="0">
                  <a:pos x="19" y="117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0"/>
                </a:cxn>
              </a:cxnLst>
              <a:rect l="0" t="0" r="r" b="b"/>
              <a:pathLst>
                <a:path w="746" h="750">
                  <a:moveTo>
                    <a:pt x="5" y="0"/>
                  </a:moveTo>
                  <a:lnTo>
                    <a:pt x="7" y="2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7" y="11"/>
                  </a:lnTo>
                  <a:lnTo>
                    <a:pt x="25" y="39"/>
                  </a:lnTo>
                  <a:lnTo>
                    <a:pt x="42" y="108"/>
                  </a:lnTo>
                  <a:lnTo>
                    <a:pt x="66" y="205"/>
                  </a:lnTo>
                  <a:lnTo>
                    <a:pt x="93" y="315"/>
                  </a:lnTo>
                  <a:lnTo>
                    <a:pt x="120" y="424"/>
                  </a:lnTo>
                  <a:lnTo>
                    <a:pt x="143" y="520"/>
                  </a:lnTo>
                  <a:lnTo>
                    <a:pt x="160" y="587"/>
                  </a:lnTo>
                  <a:lnTo>
                    <a:pt x="166" y="613"/>
                  </a:lnTo>
                  <a:lnTo>
                    <a:pt x="166" y="614"/>
                  </a:lnTo>
                  <a:lnTo>
                    <a:pt x="173" y="631"/>
                  </a:lnTo>
                  <a:lnTo>
                    <a:pt x="180" y="646"/>
                  </a:lnTo>
                  <a:lnTo>
                    <a:pt x="188" y="659"/>
                  </a:lnTo>
                  <a:lnTo>
                    <a:pt x="196" y="671"/>
                  </a:lnTo>
                  <a:lnTo>
                    <a:pt x="205" y="681"/>
                  </a:lnTo>
                  <a:lnTo>
                    <a:pt x="212" y="689"/>
                  </a:lnTo>
                  <a:lnTo>
                    <a:pt x="221" y="694"/>
                  </a:lnTo>
                  <a:lnTo>
                    <a:pt x="230" y="698"/>
                  </a:lnTo>
                  <a:lnTo>
                    <a:pt x="239" y="700"/>
                  </a:lnTo>
                  <a:lnTo>
                    <a:pt x="247" y="700"/>
                  </a:lnTo>
                  <a:lnTo>
                    <a:pt x="255" y="699"/>
                  </a:lnTo>
                  <a:lnTo>
                    <a:pt x="260" y="698"/>
                  </a:lnTo>
                  <a:lnTo>
                    <a:pt x="300" y="699"/>
                  </a:lnTo>
                  <a:lnTo>
                    <a:pt x="339" y="700"/>
                  </a:lnTo>
                  <a:lnTo>
                    <a:pt x="380" y="701"/>
                  </a:lnTo>
                  <a:lnTo>
                    <a:pt x="420" y="703"/>
                  </a:lnTo>
                  <a:lnTo>
                    <a:pt x="459" y="704"/>
                  </a:lnTo>
                  <a:lnTo>
                    <a:pt x="496" y="705"/>
                  </a:lnTo>
                  <a:lnTo>
                    <a:pt x="532" y="708"/>
                  </a:lnTo>
                  <a:lnTo>
                    <a:pt x="566" y="709"/>
                  </a:lnTo>
                  <a:lnTo>
                    <a:pt x="599" y="712"/>
                  </a:lnTo>
                  <a:lnTo>
                    <a:pt x="628" y="713"/>
                  </a:lnTo>
                  <a:lnTo>
                    <a:pt x="655" y="716"/>
                  </a:lnTo>
                  <a:lnTo>
                    <a:pt x="679" y="717"/>
                  </a:lnTo>
                  <a:lnTo>
                    <a:pt x="699" y="719"/>
                  </a:lnTo>
                  <a:lnTo>
                    <a:pt x="714" y="722"/>
                  </a:lnTo>
                  <a:lnTo>
                    <a:pt x="727" y="723"/>
                  </a:lnTo>
                  <a:lnTo>
                    <a:pt x="733" y="726"/>
                  </a:lnTo>
                  <a:lnTo>
                    <a:pt x="740" y="730"/>
                  </a:lnTo>
                  <a:lnTo>
                    <a:pt x="743" y="735"/>
                  </a:lnTo>
                  <a:lnTo>
                    <a:pt x="746" y="740"/>
                  </a:lnTo>
                  <a:lnTo>
                    <a:pt x="746" y="746"/>
                  </a:lnTo>
                  <a:lnTo>
                    <a:pt x="746" y="748"/>
                  </a:lnTo>
                  <a:lnTo>
                    <a:pt x="746" y="748"/>
                  </a:lnTo>
                  <a:lnTo>
                    <a:pt x="745" y="749"/>
                  </a:lnTo>
                  <a:lnTo>
                    <a:pt x="745" y="750"/>
                  </a:lnTo>
                  <a:lnTo>
                    <a:pt x="734" y="750"/>
                  </a:lnTo>
                  <a:lnTo>
                    <a:pt x="714" y="750"/>
                  </a:lnTo>
                  <a:lnTo>
                    <a:pt x="684" y="750"/>
                  </a:lnTo>
                  <a:lnTo>
                    <a:pt x="649" y="750"/>
                  </a:lnTo>
                  <a:lnTo>
                    <a:pt x="606" y="750"/>
                  </a:lnTo>
                  <a:lnTo>
                    <a:pt x="560" y="750"/>
                  </a:lnTo>
                  <a:lnTo>
                    <a:pt x="513" y="750"/>
                  </a:lnTo>
                  <a:lnTo>
                    <a:pt x="463" y="750"/>
                  </a:lnTo>
                  <a:lnTo>
                    <a:pt x="413" y="750"/>
                  </a:lnTo>
                  <a:lnTo>
                    <a:pt x="365" y="750"/>
                  </a:lnTo>
                  <a:lnTo>
                    <a:pt x="320" y="750"/>
                  </a:lnTo>
                  <a:lnTo>
                    <a:pt x="280" y="750"/>
                  </a:lnTo>
                  <a:lnTo>
                    <a:pt x="247" y="750"/>
                  </a:lnTo>
                  <a:lnTo>
                    <a:pt x="220" y="750"/>
                  </a:lnTo>
                  <a:lnTo>
                    <a:pt x="203" y="750"/>
                  </a:lnTo>
                  <a:lnTo>
                    <a:pt x="197" y="750"/>
                  </a:lnTo>
                  <a:lnTo>
                    <a:pt x="171" y="745"/>
                  </a:lnTo>
                  <a:lnTo>
                    <a:pt x="153" y="737"/>
                  </a:lnTo>
                  <a:lnTo>
                    <a:pt x="139" y="727"/>
                  </a:lnTo>
                  <a:lnTo>
                    <a:pt x="129" y="717"/>
                  </a:lnTo>
                  <a:lnTo>
                    <a:pt x="124" y="705"/>
                  </a:lnTo>
                  <a:lnTo>
                    <a:pt x="120" y="696"/>
                  </a:lnTo>
                  <a:lnTo>
                    <a:pt x="119" y="689"/>
                  </a:lnTo>
                  <a:lnTo>
                    <a:pt x="118" y="685"/>
                  </a:lnTo>
                  <a:lnTo>
                    <a:pt x="118" y="683"/>
                  </a:lnTo>
                  <a:lnTo>
                    <a:pt x="118" y="682"/>
                  </a:lnTo>
                  <a:lnTo>
                    <a:pt x="112" y="654"/>
                  </a:lnTo>
                  <a:lnTo>
                    <a:pt x="100" y="578"/>
                  </a:lnTo>
                  <a:lnTo>
                    <a:pt x="80" y="472"/>
                  </a:lnTo>
                  <a:lnTo>
                    <a:pt x="60" y="350"/>
                  </a:lnTo>
                  <a:lnTo>
                    <a:pt x="38" y="226"/>
                  </a:lnTo>
                  <a:lnTo>
                    <a:pt x="19" y="117"/>
                  </a:lnTo>
                  <a:lnTo>
                    <a:pt x="6" y="3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6CC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540" y="491"/>
              <a:ext cx="93" cy="350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0" y="19"/>
                </a:cxn>
                <a:cxn ang="0">
                  <a:pos x="1" y="25"/>
                </a:cxn>
                <a:cxn ang="0">
                  <a:pos x="6" y="31"/>
                </a:cxn>
                <a:cxn ang="0">
                  <a:pos x="12" y="34"/>
                </a:cxn>
                <a:cxn ang="0">
                  <a:pos x="27" y="40"/>
                </a:cxn>
                <a:cxn ang="0">
                  <a:pos x="42" y="46"/>
                </a:cxn>
                <a:cxn ang="0">
                  <a:pos x="57" y="52"/>
                </a:cxn>
                <a:cxn ang="0">
                  <a:pos x="73" y="60"/>
                </a:cxn>
                <a:cxn ang="0">
                  <a:pos x="87" y="69"/>
                </a:cxn>
                <a:cxn ang="0">
                  <a:pos x="97" y="77"/>
                </a:cxn>
                <a:cxn ang="0">
                  <a:pos x="106" y="86"/>
                </a:cxn>
                <a:cxn ang="0">
                  <a:pos x="110" y="94"/>
                </a:cxn>
                <a:cxn ang="0">
                  <a:pos x="116" y="127"/>
                </a:cxn>
                <a:cxn ang="0">
                  <a:pos x="128" y="201"/>
                </a:cxn>
                <a:cxn ang="0">
                  <a:pos x="143" y="308"/>
                </a:cxn>
                <a:cxn ang="0">
                  <a:pos x="163" y="438"/>
                </a:cxn>
                <a:cxn ang="0">
                  <a:pos x="182" y="584"/>
                </a:cxn>
                <a:cxn ang="0">
                  <a:pos x="204" y="738"/>
                </a:cxn>
                <a:cxn ang="0">
                  <a:pos x="225" y="891"/>
                </a:cxn>
                <a:cxn ang="0">
                  <a:pos x="245" y="1035"/>
                </a:cxn>
                <a:cxn ang="0">
                  <a:pos x="247" y="1041"/>
                </a:cxn>
                <a:cxn ang="0">
                  <a:pos x="251" y="1046"/>
                </a:cxn>
                <a:cxn ang="0">
                  <a:pos x="257" y="1050"/>
                </a:cxn>
                <a:cxn ang="0">
                  <a:pos x="265" y="1050"/>
                </a:cxn>
                <a:cxn ang="0">
                  <a:pos x="272" y="1047"/>
                </a:cxn>
                <a:cxn ang="0">
                  <a:pos x="277" y="1044"/>
                </a:cxn>
                <a:cxn ang="0">
                  <a:pos x="281" y="1037"/>
                </a:cxn>
                <a:cxn ang="0">
                  <a:pos x="281" y="1029"/>
                </a:cxn>
                <a:cxn ang="0">
                  <a:pos x="272" y="964"/>
                </a:cxn>
                <a:cxn ang="0">
                  <a:pos x="256" y="848"/>
                </a:cxn>
                <a:cxn ang="0">
                  <a:pos x="234" y="699"/>
                </a:cxn>
                <a:cxn ang="0">
                  <a:pos x="213" y="536"/>
                </a:cxn>
                <a:cxn ang="0">
                  <a:pos x="189" y="375"/>
                </a:cxn>
                <a:cxn ang="0">
                  <a:pos x="169" y="235"/>
                </a:cxn>
                <a:cxn ang="0">
                  <a:pos x="154" y="131"/>
                </a:cxn>
                <a:cxn ang="0">
                  <a:pos x="146" y="83"/>
                </a:cxn>
                <a:cxn ang="0">
                  <a:pos x="137" y="67"/>
                </a:cxn>
                <a:cxn ang="0">
                  <a:pos x="123" y="51"/>
                </a:cxn>
                <a:cxn ang="0">
                  <a:pos x="106" y="38"/>
                </a:cxn>
                <a:cxn ang="0">
                  <a:pos x="87" y="27"/>
                </a:cxn>
                <a:cxn ang="0">
                  <a:pos x="66" y="16"/>
                </a:cxn>
                <a:cxn ang="0">
                  <a:pos x="48" y="9"/>
                </a:cxn>
                <a:cxn ang="0">
                  <a:pos x="34" y="4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5"/>
                </a:cxn>
                <a:cxn ang="0">
                  <a:pos x="1" y="11"/>
                </a:cxn>
              </a:cxnLst>
              <a:rect l="0" t="0" r="r" b="b"/>
              <a:pathLst>
                <a:path w="281" h="1050">
                  <a:moveTo>
                    <a:pt x="1" y="11"/>
                  </a:moveTo>
                  <a:lnTo>
                    <a:pt x="0" y="19"/>
                  </a:lnTo>
                  <a:lnTo>
                    <a:pt x="1" y="25"/>
                  </a:lnTo>
                  <a:lnTo>
                    <a:pt x="6" y="31"/>
                  </a:lnTo>
                  <a:lnTo>
                    <a:pt x="12" y="34"/>
                  </a:lnTo>
                  <a:lnTo>
                    <a:pt x="27" y="40"/>
                  </a:lnTo>
                  <a:lnTo>
                    <a:pt x="42" y="46"/>
                  </a:lnTo>
                  <a:lnTo>
                    <a:pt x="57" y="52"/>
                  </a:lnTo>
                  <a:lnTo>
                    <a:pt x="73" y="60"/>
                  </a:lnTo>
                  <a:lnTo>
                    <a:pt x="87" y="69"/>
                  </a:lnTo>
                  <a:lnTo>
                    <a:pt x="97" y="77"/>
                  </a:lnTo>
                  <a:lnTo>
                    <a:pt x="106" y="86"/>
                  </a:lnTo>
                  <a:lnTo>
                    <a:pt x="110" y="94"/>
                  </a:lnTo>
                  <a:lnTo>
                    <a:pt x="116" y="127"/>
                  </a:lnTo>
                  <a:lnTo>
                    <a:pt x="128" y="201"/>
                  </a:lnTo>
                  <a:lnTo>
                    <a:pt x="143" y="308"/>
                  </a:lnTo>
                  <a:lnTo>
                    <a:pt x="163" y="438"/>
                  </a:lnTo>
                  <a:lnTo>
                    <a:pt x="182" y="584"/>
                  </a:lnTo>
                  <a:lnTo>
                    <a:pt x="204" y="738"/>
                  </a:lnTo>
                  <a:lnTo>
                    <a:pt x="225" y="891"/>
                  </a:lnTo>
                  <a:lnTo>
                    <a:pt x="245" y="1035"/>
                  </a:lnTo>
                  <a:lnTo>
                    <a:pt x="247" y="1041"/>
                  </a:lnTo>
                  <a:lnTo>
                    <a:pt x="251" y="1046"/>
                  </a:lnTo>
                  <a:lnTo>
                    <a:pt x="257" y="1050"/>
                  </a:lnTo>
                  <a:lnTo>
                    <a:pt x="265" y="1050"/>
                  </a:lnTo>
                  <a:lnTo>
                    <a:pt x="272" y="1047"/>
                  </a:lnTo>
                  <a:lnTo>
                    <a:pt x="277" y="1044"/>
                  </a:lnTo>
                  <a:lnTo>
                    <a:pt x="281" y="1037"/>
                  </a:lnTo>
                  <a:lnTo>
                    <a:pt x="281" y="1029"/>
                  </a:lnTo>
                  <a:lnTo>
                    <a:pt x="272" y="964"/>
                  </a:lnTo>
                  <a:lnTo>
                    <a:pt x="256" y="848"/>
                  </a:lnTo>
                  <a:lnTo>
                    <a:pt x="234" y="699"/>
                  </a:lnTo>
                  <a:lnTo>
                    <a:pt x="213" y="536"/>
                  </a:lnTo>
                  <a:lnTo>
                    <a:pt x="189" y="375"/>
                  </a:lnTo>
                  <a:lnTo>
                    <a:pt x="169" y="235"/>
                  </a:lnTo>
                  <a:lnTo>
                    <a:pt x="154" y="131"/>
                  </a:lnTo>
                  <a:lnTo>
                    <a:pt x="146" y="83"/>
                  </a:lnTo>
                  <a:lnTo>
                    <a:pt x="137" y="67"/>
                  </a:lnTo>
                  <a:lnTo>
                    <a:pt x="123" y="51"/>
                  </a:lnTo>
                  <a:lnTo>
                    <a:pt x="106" y="38"/>
                  </a:lnTo>
                  <a:lnTo>
                    <a:pt x="87" y="27"/>
                  </a:lnTo>
                  <a:lnTo>
                    <a:pt x="66" y="16"/>
                  </a:lnTo>
                  <a:lnTo>
                    <a:pt x="48" y="9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Freeform 166"/>
            <p:cNvSpPr>
              <a:spLocks/>
            </p:cNvSpPr>
            <p:nvPr/>
          </p:nvSpPr>
          <p:spPr bwMode="auto">
            <a:xfrm>
              <a:off x="466" y="492"/>
              <a:ext cx="46" cy="347"/>
            </a:xfrm>
            <a:custGeom>
              <a:avLst/>
              <a:gdLst/>
              <a:ahLst/>
              <a:cxnLst>
                <a:cxn ang="0">
                  <a:pos x="110" y="3"/>
                </a:cxn>
                <a:cxn ang="0">
                  <a:pos x="101" y="8"/>
                </a:cxn>
                <a:cxn ang="0">
                  <a:pos x="87" y="15"/>
                </a:cxn>
                <a:cxn ang="0">
                  <a:pos x="71" y="27"/>
                </a:cxn>
                <a:cxn ang="0">
                  <a:pos x="54" y="40"/>
                </a:cxn>
                <a:cxn ang="0">
                  <a:pos x="36" y="55"/>
                </a:cxn>
                <a:cxn ang="0">
                  <a:pos x="22" y="71"/>
                </a:cxn>
                <a:cxn ang="0">
                  <a:pos x="10" y="89"/>
                </a:cxn>
                <a:cxn ang="0">
                  <a:pos x="5" y="107"/>
                </a:cxn>
                <a:cxn ang="0">
                  <a:pos x="3" y="262"/>
                </a:cxn>
                <a:cxn ang="0">
                  <a:pos x="1" y="568"/>
                </a:cxn>
                <a:cxn ang="0">
                  <a:pos x="0" y="872"/>
                </a:cxn>
                <a:cxn ang="0">
                  <a:pos x="0" y="1025"/>
                </a:cxn>
                <a:cxn ang="0">
                  <a:pos x="1" y="1032"/>
                </a:cxn>
                <a:cxn ang="0">
                  <a:pos x="5" y="1037"/>
                </a:cxn>
                <a:cxn ang="0">
                  <a:pos x="10" y="1041"/>
                </a:cxn>
                <a:cxn ang="0">
                  <a:pos x="18" y="1043"/>
                </a:cxn>
                <a:cxn ang="0">
                  <a:pos x="26" y="1041"/>
                </a:cxn>
                <a:cxn ang="0">
                  <a:pos x="31" y="1037"/>
                </a:cxn>
                <a:cxn ang="0">
                  <a:pos x="35" y="1032"/>
                </a:cxn>
                <a:cxn ang="0">
                  <a:pos x="36" y="1025"/>
                </a:cxn>
                <a:cxn ang="0">
                  <a:pos x="36" y="759"/>
                </a:cxn>
                <a:cxn ang="0">
                  <a:pos x="37" y="465"/>
                </a:cxn>
                <a:cxn ang="0">
                  <a:pos x="40" y="223"/>
                </a:cxn>
                <a:cxn ang="0">
                  <a:pos x="41" y="109"/>
                </a:cxn>
                <a:cxn ang="0">
                  <a:pos x="44" y="100"/>
                </a:cxn>
                <a:cxn ang="0">
                  <a:pos x="51" y="91"/>
                </a:cxn>
                <a:cxn ang="0">
                  <a:pos x="60" y="81"/>
                </a:cxn>
                <a:cxn ang="0">
                  <a:pos x="73" y="71"/>
                </a:cxn>
                <a:cxn ang="0">
                  <a:pos x="86" y="60"/>
                </a:cxn>
                <a:cxn ang="0">
                  <a:pos x="100" y="51"/>
                </a:cxn>
                <a:cxn ang="0">
                  <a:pos x="114" y="42"/>
                </a:cxn>
                <a:cxn ang="0">
                  <a:pos x="127" y="35"/>
                </a:cxn>
                <a:cxn ang="0">
                  <a:pos x="132" y="30"/>
                </a:cxn>
                <a:cxn ang="0">
                  <a:pos x="136" y="23"/>
                </a:cxn>
                <a:cxn ang="0">
                  <a:pos x="137" y="17"/>
                </a:cxn>
                <a:cxn ang="0">
                  <a:pos x="135" y="9"/>
                </a:cxn>
                <a:cxn ang="0">
                  <a:pos x="130" y="4"/>
                </a:cxn>
                <a:cxn ang="0">
                  <a:pos x="124" y="1"/>
                </a:cxn>
                <a:cxn ang="0">
                  <a:pos x="117" y="0"/>
                </a:cxn>
                <a:cxn ang="0">
                  <a:pos x="110" y="3"/>
                </a:cxn>
              </a:cxnLst>
              <a:rect l="0" t="0" r="r" b="b"/>
              <a:pathLst>
                <a:path w="137" h="1043">
                  <a:moveTo>
                    <a:pt x="110" y="3"/>
                  </a:moveTo>
                  <a:lnTo>
                    <a:pt x="101" y="8"/>
                  </a:lnTo>
                  <a:lnTo>
                    <a:pt x="87" y="15"/>
                  </a:lnTo>
                  <a:lnTo>
                    <a:pt x="71" y="27"/>
                  </a:lnTo>
                  <a:lnTo>
                    <a:pt x="54" y="40"/>
                  </a:lnTo>
                  <a:lnTo>
                    <a:pt x="36" y="55"/>
                  </a:lnTo>
                  <a:lnTo>
                    <a:pt x="22" y="71"/>
                  </a:lnTo>
                  <a:lnTo>
                    <a:pt x="10" y="89"/>
                  </a:lnTo>
                  <a:lnTo>
                    <a:pt x="5" y="107"/>
                  </a:lnTo>
                  <a:lnTo>
                    <a:pt x="3" y="262"/>
                  </a:lnTo>
                  <a:lnTo>
                    <a:pt x="1" y="568"/>
                  </a:lnTo>
                  <a:lnTo>
                    <a:pt x="0" y="872"/>
                  </a:lnTo>
                  <a:lnTo>
                    <a:pt x="0" y="1025"/>
                  </a:lnTo>
                  <a:lnTo>
                    <a:pt x="1" y="1032"/>
                  </a:lnTo>
                  <a:lnTo>
                    <a:pt x="5" y="1037"/>
                  </a:lnTo>
                  <a:lnTo>
                    <a:pt x="10" y="1041"/>
                  </a:lnTo>
                  <a:lnTo>
                    <a:pt x="18" y="1043"/>
                  </a:lnTo>
                  <a:lnTo>
                    <a:pt x="26" y="1041"/>
                  </a:lnTo>
                  <a:lnTo>
                    <a:pt x="31" y="1037"/>
                  </a:lnTo>
                  <a:lnTo>
                    <a:pt x="35" y="1032"/>
                  </a:lnTo>
                  <a:lnTo>
                    <a:pt x="36" y="1025"/>
                  </a:lnTo>
                  <a:lnTo>
                    <a:pt x="36" y="759"/>
                  </a:lnTo>
                  <a:lnTo>
                    <a:pt x="37" y="465"/>
                  </a:lnTo>
                  <a:lnTo>
                    <a:pt x="40" y="223"/>
                  </a:lnTo>
                  <a:lnTo>
                    <a:pt x="41" y="109"/>
                  </a:lnTo>
                  <a:lnTo>
                    <a:pt x="44" y="100"/>
                  </a:lnTo>
                  <a:lnTo>
                    <a:pt x="51" y="91"/>
                  </a:lnTo>
                  <a:lnTo>
                    <a:pt x="60" y="81"/>
                  </a:lnTo>
                  <a:lnTo>
                    <a:pt x="73" y="71"/>
                  </a:lnTo>
                  <a:lnTo>
                    <a:pt x="86" y="60"/>
                  </a:lnTo>
                  <a:lnTo>
                    <a:pt x="100" y="51"/>
                  </a:lnTo>
                  <a:lnTo>
                    <a:pt x="114" y="42"/>
                  </a:lnTo>
                  <a:lnTo>
                    <a:pt x="127" y="35"/>
                  </a:lnTo>
                  <a:lnTo>
                    <a:pt x="132" y="30"/>
                  </a:lnTo>
                  <a:lnTo>
                    <a:pt x="136" y="23"/>
                  </a:lnTo>
                  <a:lnTo>
                    <a:pt x="137" y="17"/>
                  </a:lnTo>
                  <a:lnTo>
                    <a:pt x="135" y="9"/>
                  </a:lnTo>
                  <a:lnTo>
                    <a:pt x="130" y="4"/>
                  </a:lnTo>
                  <a:lnTo>
                    <a:pt x="124" y="1"/>
                  </a:lnTo>
                  <a:lnTo>
                    <a:pt x="117" y="0"/>
                  </a:lnTo>
                  <a:lnTo>
                    <a:pt x="11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209" y="467"/>
              <a:ext cx="418" cy="94"/>
            </a:xfrm>
            <a:custGeom>
              <a:avLst/>
              <a:gdLst/>
              <a:ahLst/>
              <a:cxnLst>
                <a:cxn ang="0">
                  <a:pos x="1203" y="1"/>
                </a:cxn>
                <a:cxn ang="0">
                  <a:pos x="37" y="183"/>
                </a:cxn>
                <a:cxn ang="0">
                  <a:pos x="35" y="184"/>
                </a:cxn>
                <a:cxn ang="0">
                  <a:pos x="32" y="186"/>
                </a:cxn>
                <a:cxn ang="0">
                  <a:pos x="29" y="187"/>
                </a:cxn>
                <a:cxn ang="0">
                  <a:pos x="27" y="188"/>
                </a:cxn>
                <a:cxn ang="0">
                  <a:pos x="13" y="205"/>
                </a:cxn>
                <a:cxn ang="0">
                  <a:pos x="4" y="222"/>
                </a:cxn>
                <a:cxn ang="0">
                  <a:pos x="0" y="237"/>
                </a:cxn>
                <a:cxn ang="0">
                  <a:pos x="2" y="251"/>
                </a:cxn>
                <a:cxn ang="0">
                  <a:pos x="8" y="260"/>
                </a:cxn>
                <a:cxn ang="0">
                  <a:pos x="14" y="268"/>
                </a:cxn>
                <a:cxn ang="0">
                  <a:pos x="22" y="273"/>
                </a:cxn>
                <a:cxn ang="0">
                  <a:pos x="31" y="277"/>
                </a:cxn>
                <a:cxn ang="0">
                  <a:pos x="38" y="281"/>
                </a:cxn>
                <a:cxn ang="0">
                  <a:pos x="46" y="282"/>
                </a:cxn>
                <a:cxn ang="0">
                  <a:pos x="51" y="283"/>
                </a:cxn>
                <a:cxn ang="0">
                  <a:pos x="54" y="283"/>
                </a:cxn>
                <a:cxn ang="0">
                  <a:pos x="55" y="283"/>
                </a:cxn>
                <a:cxn ang="0">
                  <a:pos x="56" y="283"/>
                </a:cxn>
                <a:cxn ang="0">
                  <a:pos x="58" y="283"/>
                </a:cxn>
                <a:cxn ang="0">
                  <a:pos x="59" y="283"/>
                </a:cxn>
                <a:cxn ang="0">
                  <a:pos x="1224" y="92"/>
                </a:cxn>
                <a:cxn ang="0">
                  <a:pos x="1226" y="91"/>
                </a:cxn>
                <a:cxn ang="0">
                  <a:pos x="1229" y="89"/>
                </a:cxn>
                <a:cxn ang="0">
                  <a:pos x="1231" y="88"/>
                </a:cxn>
                <a:cxn ang="0">
                  <a:pos x="1234" y="87"/>
                </a:cxn>
                <a:cxn ang="0">
                  <a:pos x="1244" y="74"/>
                </a:cxn>
                <a:cxn ang="0">
                  <a:pos x="1252" y="61"/>
                </a:cxn>
                <a:cxn ang="0">
                  <a:pos x="1254" y="50"/>
                </a:cxn>
                <a:cxn ang="0">
                  <a:pos x="1253" y="37"/>
                </a:cxn>
                <a:cxn ang="0">
                  <a:pos x="1249" y="28"/>
                </a:cxn>
                <a:cxn ang="0">
                  <a:pos x="1244" y="20"/>
                </a:cxn>
                <a:cxn ang="0">
                  <a:pos x="1236" y="15"/>
                </a:cxn>
                <a:cxn ang="0">
                  <a:pos x="1230" y="10"/>
                </a:cxn>
                <a:cxn ang="0">
                  <a:pos x="1224" y="6"/>
                </a:cxn>
                <a:cxn ang="0">
                  <a:pos x="1217" y="3"/>
                </a:cxn>
                <a:cxn ang="0">
                  <a:pos x="1213" y="2"/>
                </a:cxn>
                <a:cxn ang="0">
                  <a:pos x="1211" y="1"/>
                </a:cxn>
                <a:cxn ang="0">
                  <a:pos x="1209" y="0"/>
                </a:cxn>
                <a:cxn ang="0">
                  <a:pos x="1207" y="0"/>
                </a:cxn>
                <a:cxn ang="0">
                  <a:pos x="1206" y="0"/>
                </a:cxn>
                <a:cxn ang="0">
                  <a:pos x="1203" y="1"/>
                </a:cxn>
              </a:cxnLst>
              <a:rect l="0" t="0" r="r" b="b"/>
              <a:pathLst>
                <a:path w="1254" h="283">
                  <a:moveTo>
                    <a:pt x="1203" y="1"/>
                  </a:moveTo>
                  <a:lnTo>
                    <a:pt x="37" y="183"/>
                  </a:lnTo>
                  <a:lnTo>
                    <a:pt x="35" y="184"/>
                  </a:lnTo>
                  <a:lnTo>
                    <a:pt x="32" y="186"/>
                  </a:lnTo>
                  <a:lnTo>
                    <a:pt x="29" y="187"/>
                  </a:lnTo>
                  <a:lnTo>
                    <a:pt x="27" y="188"/>
                  </a:lnTo>
                  <a:lnTo>
                    <a:pt x="13" y="205"/>
                  </a:lnTo>
                  <a:lnTo>
                    <a:pt x="4" y="222"/>
                  </a:lnTo>
                  <a:lnTo>
                    <a:pt x="0" y="237"/>
                  </a:lnTo>
                  <a:lnTo>
                    <a:pt x="2" y="251"/>
                  </a:lnTo>
                  <a:lnTo>
                    <a:pt x="8" y="260"/>
                  </a:lnTo>
                  <a:lnTo>
                    <a:pt x="14" y="268"/>
                  </a:lnTo>
                  <a:lnTo>
                    <a:pt x="22" y="273"/>
                  </a:lnTo>
                  <a:lnTo>
                    <a:pt x="31" y="277"/>
                  </a:lnTo>
                  <a:lnTo>
                    <a:pt x="38" y="281"/>
                  </a:lnTo>
                  <a:lnTo>
                    <a:pt x="46" y="282"/>
                  </a:lnTo>
                  <a:lnTo>
                    <a:pt x="51" y="283"/>
                  </a:lnTo>
                  <a:lnTo>
                    <a:pt x="54" y="283"/>
                  </a:lnTo>
                  <a:lnTo>
                    <a:pt x="55" y="283"/>
                  </a:lnTo>
                  <a:lnTo>
                    <a:pt x="56" y="283"/>
                  </a:lnTo>
                  <a:lnTo>
                    <a:pt x="58" y="283"/>
                  </a:lnTo>
                  <a:lnTo>
                    <a:pt x="59" y="283"/>
                  </a:lnTo>
                  <a:lnTo>
                    <a:pt x="1224" y="92"/>
                  </a:lnTo>
                  <a:lnTo>
                    <a:pt x="1226" y="91"/>
                  </a:lnTo>
                  <a:lnTo>
                    <a:pt x="1229" y="89"/>
                  </a:lnTo>
                  <a:lnTo>
                    <a:pt x="1231" y="88"/>
                  </a:lnTo>
                  <a:lnTo>
                    <a:pt x="1234" y="87"/>
                  </a:lnTo>
                  <a:lnTo>
                    <a:pt x="1244" y="74"/>
                  </a:lnTo>
                  <a:lnTo>
                    <a:pt x="1252" y="61"/>
                  </a:lnTo>
                  <a:lnTo>
                    <a:pt x="1254" y="50"/>
                  </a:lnTo>
                  <a:lnTo>
                    <a:pt x="1253" y="37"/>
                  </a:lnTo>
                  <a:lnTo>
                    <a:pt x="1249" y="28"/>
                  </a:lnTo>
                  <a:lnTo>
                    <a:pt x="1244" y="20"/>
                  </a:lnTo>
                  <a:lnTo>
                    <a:pt x="1236" y="15"/>
                  </a:lnTo>
                  <a:lnTo>
                    <a:pt x="1230" y="10"/>
                  </a:lnTo>
                  <a:lnTo>
                    <a:pt x="1224" y="6"/>
                  </a:lnTo>
                  <a:lnTo>
                    <a:pt x="1217" y="3"/>
                  </a:lnTo>
                  <a:lnTo>
                    <a:pt x="1213" y="2"/>
                  </a:lnTo>
                  <a:lnTo>
                    <a:pt x="1211" y="1"/>
                  </a:lnTo>
                  <a:lnTo>
                    <a:pt x="1209" y="0"/>
                  </a:lnTo>
                  <a:lnTo>
                    <a:pt x="1207" y="0"/>
                  </a:lnTo>
                  <a:lnTo>
                    <a:pt x="1206" y="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221" y="479"/>
              <a:ext cx="393" cy="70"/>
            </a:xfrm>
            <a:custGeom>
              <a:avLst/>
              <a:gdLst/>
              <a:ahLst/>
              <a:cxnLst>
                <a:cxn ang="0">
                  <a:pos x="1171" y="2"/>
                </a:cxn>
                <a:cxn ang="0">
                  <a:pos x="1179" y="8"/>
                </a:cxn>
                <a:cxn ang="0">
                  <a:pos x="1180" y="10"/>
                </a:cxn>
                <a:cxn ang="0">
                  <a:pos x="1180" y="10"/>
                </a:cxn>
                <a:cxn ang="0">
                  <a:pos x="1180" y="11"/>
                </a:cxn>
                <a:cxn ang="0">
                  <a:pos x="1178" y="17"/>
                </a:cxn>
                <a:cxn ang="0">
                  <a:pos x="1170" y="22"/>
                </a:cxn>
                <a:cxn ang="0">
                  <a:pos x="1143" y="26"/>
                </a:cxn>
                <a:cxn ang="0">
                  <a:pos x="1095" y="33"/>
                </a:cxn>
                <a:cxn ang="0">
                  <a:pos x="1029" y="43"/>
                </a:cxn>
                <a:cxn ang="0">
                  <a:pos x="948" y="58"/>
                </a:cxn>
                <a:cxn ang="0">
                  <a:pos x="854" y="73"/>
                </a:cxn>
                <a:cxn ang="0">
                  <a:pos x="754" y="90"/>
                </a:cxn>
                <a:cxn ang="0">
                  <a:pos x="648" y="106"/>
                </a:cxn>
                <a:cxn ang="0">
                  <a:pos x="541" y="124"/>
                </a:cxn>
                <a:cxn ang="0">
                  <a:pos x="436" y="141"/>
                </a:cxn>
                <a:cxn ang="0">
                  <a:pos x="335" y="158"/>
                </a:cxn>
                <a:cxn ang="0">
                  <a:pos x="243" y="173"/>
                </a:cxn>
                <a:cxn ang="0">
                  <a:pos x="163" y="187"/>
                </a:cxn>
                <a:cxn ang="0">
                  <a:pos x="96" y="198"/>
                </a:cxn>
                <a:cxn ang="0">
                  <a:pos x="49" y="205"/>
                </a:cxn>
                <a:cxn ang="0">
                  <a:pos x="23" y="209"/>
                </a:cxn>
                <a:cxn ang="0">
                  <a:pos x="13" y="209"/>
                </a:cxn>
                <a:cxn ang="0">
                  <a:pos x="3" y="204"/>
                </a:cxn>
                <a:cxn ang="0">
                  <a:pos x="0" y="201"/>
                </a:cxn>
                <a:cxn ang="0">
                  <a:pos x="0" y="201"/>
                </a:cxn>
                <a:cxn ang="0">
                  <a:pos x="0" y="199"/>
                </a:cxn>
                <a:cxn ang="0">
                  <a:pos x="7" y="189"/>
                </a:cxn>
                <a:cxn ang="0">
                  <a:pos x="17" y="181"/>
                </a:cxn>
                <a:cxn ang="0">
                  <a:pos x="44" y="176"/>
                </a:cxn>
                <a:cxn ang="0">
                  <a:pos x="91" y="168"/>
                </a:cxn>
                <a:cxn ang="0">
                  <a:pos x="158" y="158"/>
                </a:cxn>
                <a:cxn ang="0">
                  <a:pos x="239" y="146"/>
                </a:cxn>
                <a:cxn ang="0">
                  <a:pos x="331" y="131"/>
                </a:cxn>
                <a:cxn ang="0">
                  <a:pos x="431" y="115"/>
                </a:cxn>
                <a:cxn ang="0">
                  <a:pos x="536" y="99"/>
                </a:cxn>
                <a:cxn ang="0">
                  <a:pos x="644" y="82"/>
                </a:cxn>
                <a:cxn ang="0">
                  <a:pos x="749" y="65"/>
                </a:cxn>
                <a:cxn ang="0">
                  <a:pos x="849" y="50"/>
                </a:cxn>
                <a:cxn ang="0">
                  <a:pos x="942" y="35"/>
                </a:cxn>
                <a:cxn ang="0">
                  <a:pos x="1022" y="23"/>
                </a:cxn>
                <a:cxn ang="0">
                  <a:pos x="1088" y="13"/>
                </a:cxn>
                <a:cxn ang="0">
                  <a:pos x="1135" y="5"/>
                </a:cxn>
                <a:cxn ang="0">
                  <a:pos x="1162" y="0"/>
                </a:cxn>
              </a:cxnLst>
              <a:rect l="0" t="0" r="r" b="b"/>
              <a:pathLst>
                <a:path w="1180" h="210">
                  <a:moveTo>
                    <a:pt x="1166" y="0"/>
                  </a:moveTo>
                  <a:lnTo>
                    <a:pt x="1171" y="2"/>
                  </a:lnTo>
                  <a:lnTo>
                    <a:pt x="1175" y="5"/>
                  </a:lnTo>
                  <a:lnTo>
                    <a:pt x="1179" y="8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1"/>
                  </a:lnTo>
                  <a:lnTo>
                    <a:pt x="1179" y="14"/>
                  </a:lnTo>
                  <a:lnTo>
                    <a:pt x="1178" y="17"/>
                  </a:lnTo>
                  <a:lnTo>
                    <a:pt x="1175" y="20"/>
                  </a:lnTo>
                  <a:lnTo>
                    <a:pt x="1170" y="22"/>
                  </a:lnTo>
                  <a:lnTo>
                    <a:pt x="1160" y="23"/>
                  </a:lnTo>
                  <a:lnTo>
                    <a:pt x="1143" y="26"/>
                  </a:lnTo>
                  <a:lnTo>
                    <a:pt x="1121" y="29"/>
                  </a:lnTo>
                  <a:lnTo>
                    <a:pt x="1095" y="33"/>
                  </a:lnTo>
                  <a:lnTo>
                    <a:pt x="1063" y="38"/>
                  </a:lnTo>
                  <a:lnTo>
                    <a:pt x="1029" y="43"/>
                  </a:lnTo>
                  <a:lnTo>
                    <a:pt x="989" y="50"/>
                  </a:lnTo>
                  <a:lnTo>
                    <a:pt x="948" y="58"/>
                  </a:lnTo>
                  <a:lnTo>
                    <a:pt x="902" y="65"/>
                  </a:lnTo>
                  <a:lnTo>
                    <a:pt x="854" y="73"/>
                  </a:lnTo>
                  <a:lnTo>
                    <a:pt x="806" y="81"/>
                  </a:lnTo>
                  <a:lnTo>
                    <a:pt x="754" y="90"/>
                  </a:lnTo>
                  <a:lnTo>
                    <a:pt x="702" y="97"/>
                  </a:lnTo>
                  <a:lnTo>
                    <a:pt x="648" y="106"/>
                  </a:lnTo>
                  <a:lnTo>
                    <a:pt x="595" y="115"/>
                  </a:lnTo>
                  <a:lnTo>
                    <a:pt x="541" y="124"/>
                  </a:lnTo>
                  <a:lnTo>
                    <a:pt x="487" y="133"/>
                  </a:lnTo>
                  <a:lnTo>
                    <a:pt x="436" y="141"/>
                  </a:lnTo>
                  <a:lnTo>
                    <a:pt x="385" y="150"/>
                  </a:lnTo>
                  <a:lnTo>
                    <a:pt x="335" y="158"/>
                  </a:lnTo>
                  <a:lnTo>
                    <a:pt x="287" y="165"/>
                  </a:lnTo>
                  <a:lnTo>
                    <a:pt x="243" y="173"/>
                  </a:lnTo>
                  <a:lnTo>
                    <a:pt x="201" y="181"/>
                  </a:lnTo>
                  <a:lnTo>
                    <a:pt x="163" y="187"/>
                  </a:lnTo>
                  <a:lnTo>
                    <a:pt x="127" y="192"/>
                  </a:lnTo>
                  <a:lnTo>
                    <a:pt x="96" y="198"/>
                  </a:lnTo>
                  <a:lnTo>
                    <a:pt x="71" y="201"/>
                  </a:lnTo>
                  <a:lnTo>
                    <a:pt x="49" y="205"/>
                  </a:lnTo>
                  <a:lnTo>
                    <a:pt x="33" y="208"/>
                  </a:lnTo>
                  <a:lnTo>
                    <a:pt x="23" y="209"/>
                  </a:lnTo>
                  <a:lnTo>
                    <a:pt x="19" y="210"/>
                  </a:lnTo>
                  <a:lnTo>
                    <a:pt x="13" y="209"/>
                  </a:lnTo>
                  <a:lnTo>
                    <a:pt x="7" y="207"/>
                  </a:lnTo>
                  <a:lnTo>
                    <a:pt x="3" y="20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9"/>
                  </a:lnTo>
                  <a:lnTo>
                    <a:pt x="3" y="195"/>
                  </a:lnTo>
                  <a:lnTo>
                    <a:pt x="7" y="189"/>
                  </a:lnTo>
                  <a:lnTo>
                    <a:pt x="13" y="181"/>
                  </a:lnTo>
                  <a:lnTo>
                    <a:pt x="17" y="181"/>
                  </a:lnTo>
                  <a:lnTo>
                    <a:pt x="27" y="178"/>
                  </a:lnTo>
                  <a:lnTo>
                    <a:pt x="44" y="176"/>
                  </a:lnTo>
                  <a:lnTo>
                    <a:pt x="66" y="173"/>
                  </a:lnTo>
                  <a:lnTo>
                    <a:pt x="91" y="168"/>
                  </a:lnTo>
                  <a:lnTo>
                    <a:pt x="123" y="164"/>
                  </a:lnTo>
                  <a:lnTo>
                    <a:pt x="158" y="158"/>
                  </a:lnTo>
                  <a:lnTo>
                    <a:pt x="196" y="153"/>
                  </a:lnTo>
                  <a:lnTo>
                    <a:pt x="239" y="146"/>
                  </a:lnTo>
                  <a:lnTo>
                    <a:pt x="284" y="138"/>
                  </a:lnTo>
                  <a:lnTo>
                    <a:pt x="331" y="131"/>
                  </a:lnTo>
                  <a:lnTo>
                    <a:pt x="380" y="123"/>
                  </a:lnTo>
                  <a:lnTo>
                    <a:pt x="431" y="115"/>
                  </a:lnTo>
                  <a:lnTo>
                    <a:pt x="484" y="108"/>
                  </a:lnTo>
                  <a:lnTo>
                    <a:pt x="536" y="99"/>
                  </a:lnTo>
                  <a:lnTo>
                    <a:pt x="590" y="90"/>
                  </a:lnTo>
                  <a:lnTo>
                    <a:pt x="644" y="82"/>
                  </a:lnTo>
                  <a:lnTo>
                    <a:pt x="697" y="73"/>
                  </a:lnTo>
                  <a:lnTo>
                    <a:pt x="749" y="65"/>
                  </a:lnTo>
                  <a:lnTo>
                    <a:pt x="799" y="58"/>
                  </a:lnTo>
                  <a:lnTo>
                    <a:pt x="849" y="50"/>
                  </a:lnTo>
                  <a:lnTo>
                    <a:pt x="897" y="42"/>
                  </a:lnTo>
                  <a:lnTo>
                    <a:pt x="942" y="35"/>
                  </a:lnTo>
                  <a:lnTo>
                    <a:pt x="983" y="28"/>
                  </a:lnTo>
                  <a:lnTo>
                    <a:pt x="1022" y="23"/>
                  </a:lnTo>
                  <a:lnTo>
                    <a:pt x="1057" y="17"/>
                  </a:lnTo>
                  <a:lnTo>
                    <a:pt x="1088" y="13"/>
                  </a:lnTo>
                  <a:lnTo>
                    <a:pt x="1113" y="8"/>
                  </a:lnTo>
                  <a:lnTo>
                    <a:pt x="1135" y="5"/>
                  </a:lnTo>
                  <a:lnTo>
                    <a:pt x="1152" y="2"/>
                  </a:lnTo>
                  <a:lnTo>
                    <a:pt x="1162" y="0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211" y="527"/>
              <a:ext cx="103" cy="144"/>
            </a:xfrm>
            <a:custGeom>
              <a:avLst/>
              <a:gdLst/>
              <a:ahLst/>
              <a:cxnLst>
                <a:cxn ang="0">
                  <a:pos x="275" y="8"/>
                </a:cxn>
                <a:cxn ang="0">
                  <a:pos x="2" y="405"/>
                </a:cxn>
                <a:cxn ang="0">
                  <a:pos x="0" y="411"/>
                </a:cxn>
                <a:cxn ang="0">
                  <a:pos x="0" y="419"/>
                </a:cxn>
                <a:cxn ang="0">
                  <a:pos x="2" y="425"/>
                </a:cxn>
                <a:cxn ang="0">
                  <a:pos x="7" y="430"/>
                </a:cxn>
                <a:cxn ang="0">
                  <a:pos x="14" y="433"/>
                </a:cxn>
                <a:cxn ang="0">
                  <a:pos x="20" y="433"/>
                </a:cxn>
                <a:cxn ang="0">
                  <a:pos x="28" y="430"/>
                </a:cxn>
                <a:cxn ang="0">
                  <a:pos x="33" y="425"/>
                </a:cxn>
                <a:cxn ang="0">
                  <a:pos x="305" y="29"/>
                </a:cxn>
                <a:cxn ang="0">
                  <a:pos x="307" y="22"/>
                </a:cxn>
                <a:cxn ang="0">
                  <a:pos x="307" y="14"/>
                </a:cxn>
                <a:cxn ang="0">
                  <a:pos x="305" y="8"/>
                </a:cxn>
                <a:cxn ang="0">
                  <a:pos x="300" y="3"/>
                </a:cxn>
                <a:cxn ang="0">
                  <a:pos x="293" y="0"/>
                </a:cxn>
                <a:cxn ang="0">
                  <a:pos x="286" y="0"/>
                </a:cxn>
                <a:cxn ang="0">
                  <a:pos x="280" y="3"/>
                </a:cxn>
                <a:cxn ang="0">
                  <a:pos x="275" y="8"/>
                </a:cxn>
              </a:cxnLst>
              <a:rect l="0" t="0" r="r" b="b"/>
              <a:pathLst>
                <a:path w="307" h="433">
                  <a:moveTo>
                    <a:pt x="275" y="8"/>
                  </a:moveTo>
                  <a:lnTo>
                    <a:pt x="2" y="405"/>
                  </a:lnTo>
                  <a:lnTo>
                    <a:pt x="0" y="411"/>
                  </a:lnTo>
                  <a:lnTo>
                    <a:pt x="0" y="419"/>
                  </a:lnTo>
                  <a:lnTo>
                    <a:pt x="2" y="425"/>
                  </a:lnTo>
                  <a:lnTo>
                    <a:pt x="7" y="430"/>
                  </a:lnTo>
                  <a:lnTo>
                    <a:pt x="14" y="433"/>
                  </a:lnTo>
                  <a:lnTo>
                    <a:pt x="20" y="433"/>
                  </a:lnTo>
                  <a:lnTo>
                    <a:pt x="28" y="430"/>
                  </a:lnTo>
                  <a:lnTo>
                    <a:pt x="33" y="425"/>
                  </a:lnTo>
                  <a:lnTo>
                    <a:pt x="305" y="29"/>
                  </a:lnTo>
                  <a:lnTo>
                    <a:pt x="307" y="22"/>
                  </a:lnTo>
                  <a:lnTo>
                    <a:pt x="307" y="14"/>
                  </a:lnTo>
                  <a:lnTo>
                    <a:pt x="305" y="8"/>
                  </a:lnTo>
                  <a:lnTo>
                    <a:pt x="300" y="3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80" y="3"/>
                  </a:lnTo>
                  <a:lnTo>
                    <a:pt x="27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454" y="823"/>
              <a:ext cx="36" cy="26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" y="46"/>
                </a:cxn>
                <a:cxn ang="0">
                  <a:pos x="4" y="54"/>
                </a:cxn>
                <a:cxn ang="0">
                  <a:pos x="9" y="61"/>
                </a:cxn>
                <a:cxn ang="0">
                  <a:pos x="16" y="66"/>
                </a:cxn>
                <a:cxn ang="0">
                  <a:pos x="23" y="72"/>
                </a:cxn>
                <a:cxn ang="0">
                  <a:pos x="32" y="75"/>
                </a:cxn>
                <a:cxn ang="0">
                  <a:pos x="43" y="77"/>
                </a:cxn>
                <a:cxn ang="0">
                  <a:pos x="54" y="78"/>
                </a:cxn>
                <a:cxn ang="0">
                  <a:pos x="66" y="77"/>
                </a:cxn>
                <a:cxn ang="0">
                  <a:pos x="76" y="75"/>
                </a:cxn>
                <a:cxn ang="0">
                  <a:pos x="85" y="72"/>
                </a:cxn>
                <a:cxn ang="0">
                  <a:pos x="93" y="66"/>
                </a:cxn>
                <a:cxn ang="0">
                  <a:pos x="99" y="61"/>
                </a:cxn>
                <a:cxn ang="0">
                  <a:pos x="104" y="54"/>
                </a:cxn>
                <a:cxn ang="0">
                  <a:pos x="107" y="46"/>
                </a:cxn>
                <a:cxn ang="0">
                  <a:pos x="108" y="38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6"/>
                </a:cxn>
                <a:cxn ang="0">
                  <a:pos x="93" y="11"/>
                </a:cxn>
                <a:cxn ang="0">
                  <a:pos x="85" y="6"/>
                </a:cxn>
                <a:cxn ang="0">
                  <a:pos x="76" y="2"/>
                </a:cxn>
                <a:cxn ang="0">
                  <a:pos x="66" y="1"/>
                </a:cxn>
                <a:cxn ang="0">
                  <a:pos x="54" y="0"/>
                </a:cxn>
                <a:cxn ang="0">
                  <a:pos x="43" y="1"/>
                </a:cxn>
                <a:cxn ang="0">
                  <a:pos x="32" y="2"/>
                </a:cxn>
                <a:cxn ang="0">
                  <a:pos x="23" y="6"/>
                </a:cxn>
                <a:cxn ang="0">
                  <a:pos x="16" y="11"/>
                </a:cxn>
                <a:cxn ang="0">
                  <a:pos x="9" y="16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8"/>
                </a:cxn>
              </a:cxnLst>
              <a:rect l="0" t="0" r="r" b="b"/>
              <a:pathLst>
                <a:path w="108" h="78">
                  <a:moveTo>
                    <a:pt x="0" y="38"/>
                  </a:moveTo>
                  <a:lnTo>
                    <a:pt x="2" y="46"/>
                  </a:lnTo>
                  <a:lnTo>
                    <a:pt x="4" y="54"/>
                  </a:lnTo>
                  <a:lnTo>
                    <a:pt x="9" y="61"/>
                  </a:lnTo>
                  <a:lnTo>
                    <a:pt x="16" y="66"/>
                  </a:lnTo>
                  <a:lnTo>
                    <a:pt x="23" y="72"/>
                  </a:lnTo>
                  <a:lnTo>
                    <a:pt x="32" y="75"/>
                  </a:lnTo>
                  <a:lnTo>
                    <a:pt x="43" y="77"/>
                  </a:lnTo>
                  <a:lnTo>
                    <a:pt x="54" y="78"/>
                  </a:lnTo>
                  <a:lnTo>
                    <a:pt x="66" y="77"/>
                  </a:lnTo>
                  <a:lnTo>
                    <a:pt x="76" y="75"/>
                  </a:lnTo>
                  <a:lnTo>
                    <a:pt x="85" y="72"/>
                  </a:lnTo>
                  <a:lnTo>
                    <a:pt x="93" y="66"/>
                  </a:lnTo>
                  <a:lnTo>
                    <a:pt x="99" y="61"/>
                  </a:lnTo>
                  <a:lnTo>
                    <a:pt x="104" y="54"/>
                  </a:lnTo>
                  <a:lnTo>
                    <a:pt x="107" y="46"/>
                  </a:lnTo>
                  <a:lnTo>
                    <a:pt x="108" y="38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6"/>
                  </a:lnTo>
                  <a:lnTo>
                    <a:pt x="93" y="11"/>
                  </a:lnTo>
                  <a:lnTo>
                    <a:pt x="85" y="6"/>
                  </a:lnTo>
                  <a:lnTo>
                    <a:pt x="76" y="2"/>
                  </a:lnTo>
                  <a:lnTo>
                    <a:pt x="66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2"/>
                  </a:lnTo>
                  <a:lnTo>
                    <a:pt x="23" y="6"/>
                  </a:lnTo>
                  <a:lnTo>
                    <a:pt x="16" y="11"/>
                  </a:lnTo>
                  <a:lnTo>
                    <a:pt x="9" y="16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29" y="822"/>
              <a:ext cx="36" cy="27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" y="48"/>
                </a:cxn>
                <a:cxn ang="0">
                  <a:pos x="4" y="56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4" y="72"/>
                </a:cxn>
                <a:cxn ang="0">
                  <a:pos x="33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6"/>
                </a:cxn>
                <a:cxn ang="0">
                  <a:pos x="107" y="48"/>
                </a:cxn>
                <a:cxn ang="0">
                  <a:pos x="108" y="40"/>
                </a:cxn>
                <a:cxn ang="0">
                  <a:pos x="107" y="31"/>
                </a:cxn>
                <a:cxn ang="0">
                  <a:pos x="104" y="25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3" y="3"/>
                </a:cxn>
                <a:cxn ang="0">
                  <a:pos x="24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0" y="40"/>
                </a:cxn>
              </a:cxnLst>
              <a:rect l="0" t="0" r="r" b="b"/>
              <a:pathLst>
                <a:path w="108" h="79">
                  <a:moveTo>
                    <a:pt x="0" y="40"/>
                  </a:moveTo>
                  <a:lnTo>
                    <a:pt x="2" y="48"/>
                  </a:lnTo>
                  <a:lnTo>
                    <a:pt x="4" y="56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4" y="72"/>
                  </a:lnTo>
                  <a:lnTo>
                    <a:pt x="33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6"/>
                  </a:lnTo>
                  <a:lnTo>
                    <a:pt x="107" y="48"/>
                  </a:lnTo>
                  <a:lnTo>
                    <a:pt x="108" y="40"/>
                  </a:lnTo>
                  <a:lnTo>
                    <a:pt x="107" y="31"/>
                  </a:lnTo>
                  <a:lnTo>
                    <a:pt x="104" y="25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3" y="3"/>
                  </a:lnTo>
                  <a:lnTo>
                    <a:pt x="24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5"/>
                  </a:lnTo>
                  <a:lnTo>
                    <a:pt x="2" y="3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" name="Freeform 172"/>
            <p:cNvSpPr>
              <a:spLocks/>
            </p:cNvSpPr>
            <p:nvPr/>
          </p:nvSpPr>
          <p:spPr bwMode="auto">
            <a:xfrm>
              <a:off x="610" y="824"/>
              <a:ext cx="36" cy="26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47"/>
                </a:cxn>
                <a:cxn ang="0">
                  <a:pos x="4" y="54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3" y="72"/>
                </a:cxn>
                <a:cxn ang="0">
                  <a:pos x="32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4"/>
                </a:cxn>
                <a:cxn ang="0">
                  <a:pos x="107" y="47"/>
                </a:cxn>
                <a:cxn ang="0">
                  <a:pos x="108" y="39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2" y="3"/>
                </a:cxn>
                <a:cxn ang="0">
                  <a:pos x="23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9"/>
                </a:cxn>
              </a:cxnLst>
              <a:rect l="0" t="0" r="r" b="b"/>
              <a:pathLst>
                <a:path w="108" h="79">
                  <a:moveTo>
                    <a:pt x="0" y="39"/>
                  </a:moveTo>
                  <a:lnTo>
                    <a:pt x="2" y="47"/>
                  </a:lnTo>
                  <a:lnTo>
                    <a:pt x="4" y="54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3" y="72"/>
                  </a:lnTo>
                  <a:lnTo>
                    <a:pt x="32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4"/>
                  </a:lnTo>
                  <a:lnTo>
                    <a:pt x="107" y="47"/>
                  </a:lnTo>
                  <a:lnTo>
                    <a:pt x="108" y="39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2" y="3"/>
                  </a:lnTo>
                  <a:lnTo>
                    <a:pt x="23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43" y="682"/>
              <a:ext cx="60" cy="161"/>
            </a:xfrm>
            <a:custGeom>
              <a:avLst/>
              <a:gdLst/>
              <a:ahLst/>
              <a:cxnLst>
                <a:cxn ang="0">
                  <a:pos x="145" y="13"/>
                </a:cxn>
                <a:cxn ang="0">
                  <a:pos x="0" y="459"/>
                </a:cxn>
                <a:cxn ang="0">
                  <a:pos x="0" y="465"/>
                </a:cxn>
                <a:cxn ang="0">
                  <a:pos x="2" y="472"/>
                </a:cxn>
                <a:cxn ang="0">
                  <a:pos x="5" y="478"/>
                </a:cxn>
                <a:cxn ang="0">
                  <a:pos x="12" y="482"/>
                </a:cxn>
                <a:cxn ang="0">
                  <a:pos x="19" y="482"/>
                </a:cxn>
                <a:cxn ang="0">
                  <a:pos x="26" y="480"/>
                </a:cxn>
                <a:cxn ang="0">
                  <a:pos x="31" y="477"/>
                </a:cxn>
                <a:cxn ang="0">
                  <a:pos x="35" y="470"/>
                </a:cxn>
                <a:cxn ang="0">
                  <a:pos x="180" y="23"/>
                </a:cxn>
                <a:cxn ang="0">
                  <a:pos x="181" y="17"/>
                </a:cxn>
                <a:cxn ang="0">
                  <a:pos x="180" y="9"/>
                </a:cxn>
                <a:cxn ang="0">
                  <a:pos x="175" y="4"/>
                </a:cxn>
                <a:cxn ang="0">
                  <a:pos x="168" y="0"/>
                </a:cxn>
                <a:cxn ang="0">
                  <a:pos x="162" y="0"/>
                </a:cxn>
                <a:cxn ang="0">
                  <a:pos x="155" y="2"/>
                </a:cxn>
                <a:cxn ang="0">
                  <a:pos x="149" y="7"/>
                </a:cxn>
                <a:cxn ang="0">
                  <a:pos x="145" y="13"/>
                </a:cxn>
              </a:cxnLst>
              <a:rect l="0" t="0" r="r" b="b"/>
              <a:pathLst>
                <a:path w="181" h="482">
                  <a:moveTo>
                    <a:pt x="145" y="13"/>
                  </a:moveTo>
                  <a:lnTo>
                    <a:pt x="0" y="459"/>
                  </a:lnTo>
                  <a:lnTo>
                    <a:pt x="0" y="465"/>
                  </a:lnTo>
                  <a:lnTo>
                    <a:pt x="2" y="472"/>
                  </a:lnTo>
                  <a:lnTo>
                    <a:pt x="5" y="478"/>
                  </a:lnTo>
                  <a:lnTo>
                    <a:pt x="12" y="482"/>
                  </a:lnTo>
                  <a:lnTo>
                    <a:pt x="19" y="482"/>
                  </a:lnTo>
                  <a:lnTo>
                    <a:pt x="26" y="480"/>
                  </a:lnTo>
                  <a:lnTo>
                    <a:pt x="31" y="477"/>
                  </a:lnTo>
                  <a:lnTo>
                    <a:pt x="35" y="470"/>
                  </a:lnTo>
                  <a:lnTo>
                    <a:pt x="180" y="23"/>
                  </a:lnTo>
                  <a:lnTo>
                    <a:pt x="181" y="17"/>
                  </a:lnTo>
                  <a:lnTo>
                    <a:pt x="180" y="9"/>
                  </a:lnTo>
                  <a:lnTo>
                    <a:pt x="175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55" y="2"/>
                  </a:lnTo>
                  <a:lnTo>
                    <a:pt x="149" y="7"/>
                  </a:lnTo>
                  <a:lnTo>
                    <a:pt x="14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140" y="698"/>
              <a:ext cx="60" cy="64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61" y="4"/>
                </a:cxn>
                <a:cxn ang="0">
                  <a:pos x="48" y="8"/>
                </a:cxn>
                <a:cxn ang="0">
                  <a:pos x="37" y="14"/>
                </a:cxn>
                <a:cxn ang="0">
                  <a:pos x="28" y="23"/>
                </a:cxn>
                <a:cxn ang="0">
                  <a:pos x="5" y="69"/>
                </a:cxn>
                <a:cxn ang="0">
                  <a:pos x="1" y="155"/>
                </a:cxn>
                <a:cxn ang="0">
                  <a:pos x="6" y="182"/>
                </a:cxn>
                <a:cxn ang="0">
                  <a:pos x="18" y="191"/>
                </a:cxn>
                <a:cxn ang="0">
                  <a:pos x="32" y="189"/>
                </a:cxn>
                <a:cxn ang="0">
                  <a:pos x="39" y="177"/>
                </a:cxn>
                <a:cxn ang="0">
                  <a:pos x="37" y="145"/>
                </a:cxn>
                <a:cxn ang="0">
                  <a:pos x="41" y="77"/>
                </a:cxn>
                <a:cxn ang="0">
                  <a:pos x="56" y="46"/>
                </a:cxn>
                <a:cxn ang="0">
                  <a:pos x="66" y="40"/>
                </a:cxn>
                <a:cxn ang="0">
                  <a:pos x="73" y="39"/>
                </a:cxn>
                <a:cxn ang="0">
                  <a:pos x="74" y="39"/>
                </a:cxn>
                <a:cxn ang="0">
                  <a:pos x="77" y="37"/>
                </a:cxn>
                <a:cxn ang="0">
                  <a:pos x="84" y="36"/>
                </a:cxn>
                <a:cxn ang="0">
                  <a:pos x="96" y="37"/>
                </a:cxn>
                <a:cxn ang="0">
                  <a:pos x="110" y="41"/>
                </a:cxn>
                <a:cxn ang="0">
                  <a:pos x="127" y="59"/>
                </a:cxn>
                <a:cxn ang="0">
                  <a:pos x="142" y="116"/>
                </a:cxn>
                <a:cxn ang="0">
                  <a:pos x="141" y="171"/>
                </a:cxn>
                <a:cxn ang="0">
                  <a:pos x="150" y="181"/>
                </a:cxn>
                <a:cxn ang="0">
                  <a:pos x="164" y="182"/>
                </a:cxn>
                <a:cxn ang="0">
                  <a:pos x="174" y="173"/>
                </a:cxn>
                <a:cxn ang="0">
                  <a:pos x="178" y="140"/>
                </a:cxn>
                <a:cxn ang="0">
                  <a:pos x="175" y="95"/>
                </a:cxn>
                <a:cxn ang="0">
                  <a:pos x="166" y="57"/>
                </a:cxn>
                <a:cxn ang="0">
                  <a:pos x="150" y="28"/>
                </a:cxn>
                <a:cxn ang="0">
                  <a:pos x="127" y="9"/>
                </a:cxn>
                <a:cxn ang="0">
                  <a:pos x="101" y="1"/>
                </a:cxn>
                <a:cxn ang="0">
                  <a:pos x="80" y="1"/>
                </a:cxn>
                <a:cxn ang="0">
                  <a:pos x="68" y="3"/>
                </a:cxn>
              </a:cxnLst>
              <a:rect l="0" t="0" r="r" b="b"/>
              <a:pathLst>
                <a:path w="178" h="191">
                  <a:moveTo>
                    <a:pt x="65" y="4"/>
                  </a:moveTo>
                  <a:lnTo>
                    <a:pt x="66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8" y="3"/>
                  </a:lnTo>
                  <a:lnTo>
                    <a:pt x="61" y="4"/>
                  </a:lnTo>
                  <a:lnTo>
                    <a:pt x="55" y="5"/>
                  </a:lnTo>
                  <a:lnTo>
                    <a:pt x="48" y="8"/>
                  </a:lnTo>
                  <a:lnTo>
                    <a:pt x="43" y="12"/>
                  </a:lnTo>
                  <a:lnTo>
                    <a:pt x="37" y="14"/>
                  </a:lnTo>
                  <a:lnTo>
                    <a:pt x="32" y="19"/>
                  </a:lnTo>
                  <a:lnTo>
                    <a:pt x="28" y="23"/>
                  </a:lnTo>
                  <a:lnTo>
                    <a:pt x="23" y="28"/>
                  </a:lnTo>
                  <a:lnTo>
                    <a:pt x="5" y="69"/>
                  </a:lnTo>
                  <a:lnTo>
                    <a:pt x="0" y="116"/>
                  </a:lnTo>
                  <a:lnTo>
                    <a:pt x="1" y="155"/>
                  </a:lnTo>
                  <a:lnTo>
                    <a:pt x="4" y="176"/>
                  </a:lnTo>
                  <a:lnTo>
                    <a:pt x="6" y="182"/>
                  </a:lnTo>
                  <a:lnTo>
                    <a:pt x="11" y="188"/>
                  </a:lnTo>
                  <a:lnTo>
                    <a:pt x="18" y="191"/>
                  </a:lnTo>
                  <a:lnTo>
                    <a:pt x="25" y="191"/>
                  </a:lnTo>
                  <a:lnTo>
                    <a:pt x="32" y="189"/>
                  </a:lnTo>
                  <a:lnTo>
                    <a:pt x="37" y="184"/>
                  </a:lnTo>
                  <a:lnTo>
                    <a:pt x="39" y="177"/>
                  </a:lnTo>
                  <a:lnTo>
                    <a:pt x="39" y="171"/>
                  </a:lnTo>
                  <a:lnTo>
                    <a:pt x="37" y="145"/>
                  </a:lnTo>
                  <a:lnTo>
                    <a:pt x="37" y="112"/>
                  </a:lnTo>
                  <a:lnTo>
                    <a:pt x="41" y="77"/>
                  </a:lnTo>
                  <a:lnTo>
                    <a:pt x="52" y="50"/>
                  </a:lnTo>
                  <a:lnTo>
                    <a:pt x="56" y="46"/>
                  </a:lnTo>
                  <a:lnTo>
                    <a:pt x="61" y="43"/>
                  </a:lnTo>
                  <a:lnTo>
                    <a:pt x="66" y="40"/>
                  </a:lnTo>
                  <a:lnTo>
                    <a:pt x="72" y="39"/>
                  </a:lnTo>
                  <a:lnTo>
                    <a:pt x="73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5" y="39"/>
                  </a:lnTo>
                  <a:lnTo>
                    <a:pt x="77" y="37"/>
                  </a:lnTo>
                  <a:lnTo>
                    <a:pt x="79" y="37"/>
                  </a:lnTo>
                  <a:lnTo>
                    <a:pt x="84" y="36"/>
                  </a:lnTo>
                  <a:lnTo>
                    <a:pt x="89" y="36"/>
                  </a:lnTo>
                  <a:lnTo>
                    <a:pt x="96" y="37"/>
                  </a:lnTo>
                  <a:lnTo>
                    <a:pt x="102" y="39"/>
                  </a:lnTo>
                  <a:lnTo>
                    <a:pt x="110" y="41"/>
                  </a:lnTo>
                  <a:lnTo>
                    <a:pt x="116" y="46"/>
                  </a:lnTo>
                  <a:lnTo>
                    <a:pt x="127" y="59"/>
                  </a:lnTo>
                  <a:lnTo>
                    <a:pt x="137" y="81"/>
                  </a:lnTo>
                  <a:lnTo>
                    <a:pt x="142" y="116"/>
                  </a:lnTo>
                  <a:lnTo>
                    <a:pt x="141" y="163"/>
                  </a:lnTo>
                  <a:lnTo>
                    <a:pt x="141" y="171"/>
                  </a:lnTo>
                  <a:lnTo>
                    <a:pt x="145" y="177"/>
                  </a:lnTo>
                  <a:lnTo>
                    <a:pt x="150" y="181"/>
                  </a:lnTo>
                  <a:lnTo>
                    <a:pt x="156" y="184"/>
                  </a:lnTo>
                  <a:lnTo>
                    <a:pt x="164" y="182"/>
                  </a:lnTo>
                  <a:lnTo>
                    <a:pt x="170" y="179"/>
                  </a:lnTo>
                  <a:lnTo>
                    <a:pt x="174" y="173"/>
                  </a:lnTo>
                  <a:lnTo>
                    <a:pt x="177" y="167"/>
                  </a:lnTo>
                  <a:lnTo>
                    <a:pt x="178" y="140"/>
                  </a:lnTo>
                  <a:lnTo>
                    <a:pt x="178" y="117"/>
                  </a:lnTo>
                  <a:lnTo>
                    <a:pt x="175" y="95"/>
                  </a:lnTo>
                  <a:lnTo>
                    <a:pt x="172" y="75"/>
                  </a:lnTo>
                  <a:lnTo>
                    <a:pt x="166" y="57"/>
                  </a:lnTo>
                  <a:lnTo>
                    <a:pt x="159" y="43"/>
                  </a:lnTo>
                  <a:lnTo>
                    <a:pt x="150" y="28"/>
                  </a:lnTo>
                  <a:lnTo>
                    <a:pt x="139" y="18"/>
                  </a:lnTo>
                  <a:lnTo>
                    <a:pt x="127" y="9"/>
                  </a:lnTo>
                  <a:lnTo>
                    <a:pt x="114" y="4"/>
                  </a:lnTo>
                  <a:lnTo>
                    <a:pt x="101" y="1"/>
                  </a:lnTo>
                  <a:lnTo>
                    <a:pt x="91" y="0"/>
                  </a:lnTo>
                  <a:lnTo>
                    <a:pt x="80" y="1"/>
                  </a:lnTo>
                  <a:lnTo>
                    <a:pt x="73" y="1"/>
                  </a:lnTo>
                  <a:lnTo>
                    <a:pt x="68" y="3"/>
                  </a:lnTo>
                  <a:lnTo>
                    <a:pt x="6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260" y="752"/>
              <a:ext cx="214" cy="77"/>
            </a:xfrm>
            <a:custGeom>
              <a:avLst/>
              <a:gdLst/>
              <a:ahLst/>
              <a:cxnLst>
                <a:cxn ang="0">
                  <a:pos x="2" y="213"/>
                </a:cxn>
                <a:cxn ang="0">
                  <a:pos x="0" y="232"/>
                </a:cxn>
                <a:cxn ang="0">
                  <a:pos x="641" y="232"/>
                </a:cxn>
                <a:cxn ang="0">
                  <a:pos x="637" y="213"/>
                </a:cxn>
                <a:cxn ang="0">
                  <a:pos x="632" y="190"/>
                </a:cxn>
                <a:cxn ang="0">
                  <a:pos x="623" y="169"/>
                </a:cxn>
                <a:cxn ang="0">
                  <a:pos x="613" y="147"/>
                </a:cxn>
                <a:cxn ang="0">
                  <a:pos x="600" y="128"/>
                </a:cxn>
                <a:cxn ang="0">
                  <a:pos x="585" y="109"/>
                </a:cxn>
                <a:cxn ang="0">
                  <a:pos x="568" y="92"/>
                </a:cxn>
                <a:cxn ang="0">
                  <a:pos x="550" y="75"/>
                </a:cxn>
                <a:cxn ang="0">
                  <a:pos x="530" y="60"/>
                </a:cxn>
                <a:cxn ang="0">
                  <a:pos x="508" y="47"/>
                </a:cxn>
                <a:cxn ang="0">
                  <a:pos x="483" y="34"/>
                </a:cxn>
                <a:cxn ang="0">
                  <a:pos x="459" y="24"/>
                </a:cxn>
                <a:cxn ang="0">
                  <a:pos x="433" y="16"/>
                </a:cxn>
                <a:cxn ang="0">
                  <a:pos x="405" y="9"/>
                </a:cxn>
                <a:cxn ang="0">
                  <a:pos x="378" y="3"/>
                </a:cxn>
                <a:cxn ang="0">
                  <a:pos x="349" y="1"/>
                </a:cxn>
                <a:cxn ang="0">
                  <a:pos x="319" y="0"/>
                </a:cxn>
                <a:cxn ang="0">
                  <a:pos x="290" y="1"/>
                </a:cxn>
                <a:cxn ang="0">
                  <a:pos x="261" y="3"/>
                </a:cxn>
                <a:cxn ang="0">
                  <a:pos x="233" y="9"/>
                </a:cxn>
                <a:cxn ang="0">
                  <a:pos x="206" y="16"/>
                </a:cxn>
                <a:cxn ang="0">
                  <a:pos x="181" y="24"/>
                </a:cxn>
                <a:cxn ang="0">
                  <a:pos x="156" y="34"/>
                </a:cxn>
                <a:cxn ang="0">
                  <a:pos x="132" y="47"/>
                </a:cxn>
                <a:cxn ang="0">
                  <a:pos x="110" y="60"/>
                </a:cxn>
                <a:cxn ang="0">
                  <a:pos x="90" y="75"/>
                </a:cxn>
                <a:cxn ang="0">
                  <a:pos x="72" y="92"/>
                </a:cxn>
                <a:cxn ang="0">
                  <a:pos x="54" y="109"/>
                </a:cxn>
                <a:cxn ang="0">
                  <a:pos x="40" y="128"/>
                </a:cxn>
                <a:cxn ang="0">
                  <a:pos x="27" y="147"/>
                </a:cxn>
                <a:cxn ang="0">
                  <a:pos x="16" y="169"/>
                </a:cxn>
                <a:cxn ang="0">
                  <a:pos x="8" y="190"/>
                </a:cxn>
                <a:cxn ang="0">
                  <a:pos x="2" y="213"/>
                </a:cxn>
              </a:cxnLst>
              <a:rect l="0" t="0" r="r" b="b"/>
              <a:pathLst>
                <a:path w="641" h="232">
                  <a:moveTo>
                    <a:pt x="2" y="213"/>
                  </a:moveTo>
                  <a:lnTo>
                    <a:pt x="0" y="232"/>
                  </a:lnTo>
                  <a:lnTo>
                    <a:pt x="641" y="232"/>
                  </a:lnTo>
                  <a:lnTo>
                    <a:pt x="637" y="213"/>
                  </a:lnTo>
                  <a:lnTo>
                    <a:pt x="632" y="190"/>
                  </a:lnTo>
                  <a:lnTo>
                    <a:pt x="623" y="169"/>
                  </a:lnTo>
                  <a:lnTo>
                    <a:pt x="613" y="147"/>
                  </a:lnTo>
                  <a:lnTo>
                    <a:pt x="600" y="128"/>
                  </a:lnTo>
                  <a:lnTo>
                    <a:pt x="585" y="109"/>
                  </a:lnTo>
                  <a:lnTo>
                    <a:pt x="568" y="92"/>
                  </a:lnTo>
                  <a:lnTo>
                    <a:pt x="550" y="75"/>
                  </a:lnTo>
                  <a:lnTo>
                    <a:pt x="530" y="60"/>
                  </a:lnTo>
                  <a:lnTo>
                    <a:pt x="508" y="47"/>
                  </a:lnTo>
                  <a:lnTo>
                    <a:pt x="483" y="34"/>
                  </a:lnTo>
                  <a:lnTo>
                    <a:pt x="459" y="24"/>
                  </a:lnTo>
                  <a:lnTo>
                    <a:pt x="433" y="16"/>
                  </a:lnTo>
                  <a:lnTo>
                    <a:pt x="405" y="9"/>
                  </a:lnTo>
                  <a:lnTo>
                    <a:pt x="378" y="3"/>
                  </a:lnTo>
                  <a:lnTo>
                    <a:pt x="349" y="1"/>
                  </a:lnTo>
                  <a:lnTo>
                    <a:pt x="319" y="0"/>
                  </a:lnTo>
                  <a:lnTo>
                    <a:pt x="290" y="1"/>
                  </a:lnTo>
                  <a:lnTo>
                    <a:pt x="261" y="3"/>
                  </a:lnTo>
                  <a:lnTo>
                    <a:pt x="233" y="9"/>
                  </a:lnTo>
                  <a:lnTo>
                    <a:pt x="206" y="16"/>
                  </a:lnTo>
                  <a:lnTo>
                    <a:pt x="181" y="24"/>
                  </a:lnTo>
                  <a:lnTo>
                    <a:pt x="156" y="34"/>
                  </a:lnTo>
                  <a:lnTo>
                    <a:pt x="132" y="47"/>
                  </a:lnTo>
                  <a:lnTo>
                    <a:pt x="110" y="60"/>
                  </a:lnTo>
                  <a:lnTo>
                    <a:pt x="90" y="75"/>
                  </a:lnTo>
                  <a:lnTo>
                    <a:pt x="72" y="92"/>
                  </a:lnTo>
                  <a:lnTo>
                    <a:pt x="54" y="109"/>
                  </a:lnTo>
                  <a:lnTo>
                    <a:pt x="40" y="128"/>
                  </a:lnTo>
                  <a:lnTo>
                    <a:pt x="27" y="147"/>
                  </a:lnTo>
                  <a:lnTo>
                    <a:pt x="16" y="169"/>
                  </a:lnTo>
                  <a:lnTo>
                    <a:pt x="8" y="190"/>
                  </a:lnTo>
                  <a:lnTo>
                    <a:pt x="2" y="2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274" y="763"/>
              <a:ext cx="186" cy="56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303" y="1"/>
                </a:cxn>
                <a:cxn ang="0">
                  <a:pos x="328" y="4"/>
                </a:cxn>
                <a:cxn ang="0">
                  <a:pos x="351" y="7"/>
                </a:cxn>
                <a:cxn ang="0">
                  <a:pos x="374" y="13"/>
                </a:cxn>
                <a:cxn ang="0">
                  <a:pos x="396" y="19"/>
                </a:cxn>
                <a:cxn ang="0">
                  <a:pos x="418" y="28"/>
                </a:cxn>
                <a:cxn ang="0">
                  <a:pos x="439" y="37"/>
                </a:cxn>
                <a:cxn ang="0">
                  <a:pos x="458" y="47"/>
                </a:cxn>
                <a:cxn ang="0">
                  <a:pos x="476" y="60"/>
                </a:cxn>
                <a:cxn ang="0">
                  <a:pos x="492" y="73"/>
                </a:cxn>
                <a:cxn ang="0">
                  <a:pos x="506" y="86"/>
                </a:cxn>
                <a:cxn ang="0">
                  <a:pos x="521" y="101"/>
                </a:cxn>
                <a:cxn ang="0">
                  <a:pos x="532" y="117"/>
                </a:cxn>
                <a:cxn ang="0">
                  <a:pos x="542" y="133"/>
                </a:cxn>
                <a:cxn ang="0">
                  <a:pos x="551" y="150"/>
                </a:cxn>
                <a:cxn ang="0">
                  <a:pos x="558" y="168"/>
                </a:cxn>
                <a:cxn ang="0">
                  <a:pos x="545" y="168"/>
                </a:cxn>
                <a:cxn ang="0">
                  <a:pos x="524" y="168"/>
                </a:cxn>
                <a:cxn ang="0">
                  <a:pos x="495" y="168"/>
                </a:cxn>
                <a:cxn ang="0">
                  <a:pos x="459" y="168"/>
                </a:cxn>
                <a:cxn ang="0">
                  <a:pos x="418" y="168"/>
                </a:cxn>
                <a:cxn ang="0">
                  <a:pos x="374" y="168"/>
                </a:cxn>
                <a:cxn ang="0">
                  <a:pos x="327" y="168"/>
                </a:cxn>
                <a:cxn ang="0">
                  <a:pos x="278" y="168"/>
                </a:cxn>
                <a:cxn ang="0">
                  <a:pos x="229" y="168"/>
                </a:cxn>
                <a:cxn ang="0">
                  <a:pos x="183" y="168"/>
                </a:cxn>
                <a:cxn ang="0">
                  <a:pos x="138" y="168"/>
                </a:cxn>
                <a:cxn ang="0">
                  <a:pos x="97" y="168"/>
                </a:cxn>
                <a:cxn ang="0">
                  <a:pos x="63" y="168"/>
                </a:cxn>
                <a:cxn ang="0">
                  <a:pos x="33" y="168"/>
                </a:cxn>
                <a:cxn ang="0">
                  <a:pos x="11" y="168"/>
                </a:cxn>
                <a:cxn ang="0">
                  <a:pos x="0" y="168"/>
                </a:cxn>
                <a:cxn ang="0">
                  <a:pos x="6" y="150"/>
                </a:cxn>
                <a:cxn ang="0">
                  <a:pos x="15" y="133"/>
                </a:cxn>
                <a:cxn ang="0">
                  <a:pos x="26" y="117"/>
                </a:cxn>
                <a:cxn ang="0">
                  <a:pos x="37" y="101"/>
                </a:cxn>
                <a:cxn ang="0">
                  <a:pos x="51" y="86"/>
                </a:cxn>
                <a:cxn ang="0">
                  <a:pos x="67" y="73"/>
                </a:cxn>
                <a:cxn ang="0">
                  <a:pos x="82" y="60"/>
                </a:cxn>
                <a:cxn ang="0">
                  <a:pos x="100" y="47"/>
                </a:cxn>
                <a:cxn ang="0">
                  <a:pos x="119" y="37"/>
                </a:cxn>
                <a:cxn ang="0">
                  <a:pos x="140" y="28"/>
                </a:cxn>
                <a:cxn ang="0">
                  <a:pos x="160" y="19"/>
                </a:cxn>
                <a:cxn ang="0">
                  <a:pos x="182" y="13"/>
                </a:cxn>
                <a:cxn ang="0">
                  <a:pos x="205" y="7"/>
                </a:cxn>
                <a:cxn ang="0">
                  <a:pos x="229" y="4"/>
                </a:cxn>
                <a:cxn ang="0">
                  <a:pos x="254" y="1"/>
                </a:cxn>
                <a:cxn ang="0">
                  <a:pos x="278" y="0"/>
                </a:cxn>
              </a:cxnLst>
              <a:rect l="0" t="0" r="r" b="b"/>
              <a:pathLst>
                <a:path w="558" h="168">
                  <a:moveTo>
                    <a:pt x="278" y="0"/>
                  </a:moveTo>
                  <a:lnTo>
                    <a:pt x="303" y="1"/>
                  </a:lnTo>
                  <a:lnTo>
                    <a:pt x="328" y="4"/>
                  </a:lnTo>
                  <a:lnTo>
                    <a:pt x="351" y="7"/>
                  </a:lnTo>
                  <a:lnTo>
                    <a:pt x="374" y="13"/>
                  </a:lnTo>
                  <a:lnTo>
                    <a:pt x="396" y="19"/>
                  </a:lnTo>
                  <a:lnTo>
                    <a:pt x="418" y="28"/>
                  </a:lnTo>
                  <a:lnTo>
                    <a:pt x="439" y="37"/>
                  </a:lnTo>
                  <a:lnTo>
                    <a:pt x="458" y="47"/>
                  </a:lnTo>
                  <a:lnTo>
                    <a:pt x="476" y="60"/>
                  </a:lnTo>
                  <a:lnTo>
                    <a:pt x="492" y="73"/>
                  </a:lnTo>
                  <a:lnTo>
                    <a:pt x="506" y="86"/>
                  </a:lnTo>
                  <a:lnTo>
                    <a:pt x="521" y="101"/>
                  </a:lnTo>
                  <a:lnTo>
                    <a:pt x="532" y="117"/>
                  </a:lnTo>
                  <a:lnTo>
                    <a:pt x="542" y="133"/>
                  </a:lnTo>
                  <a:lnTo>
                    <a:pt x="551" y="150"/>
                  </a:lnTo>
                  <a:lnTo>
                    <a:pt x="558" y="168"/>
                  </a:lnTo>
                  <a:lnTo>
                    <a:pt x="545" y="168"/>
                  </a:lnTo>
                  <a:lnTo>
                    <a:pt x="524" y="168"/>
                  </a:lnTo>
                  <a:lnTo>
                    <a:pt x="495" y="168"/>
                  </a:lnTo>
                  <a:lnTo>
                    <a:pt x="459" y="168"/>
                  </a:lnTo>
                  <a:lnTo>
                    <a:pt x="418" y="168"/>
                  </a:lnTo>
                  <a:lnTo>
                    <a:pt x="374" y="168"/>
                  </a:lnTo>
                  <a:lnTo>
                    <a:pt x="327" y="168"/>
                  </a:lnTo>
                  <a:lnTo>
                    <a:pt x="278" y="168"/>
                  </a:lnTo>
                  <a:lnTo>
                    <a:pt x="229" y="168"/>
                  </a:lnTo>
                  <a:lnTo>
                    <a:pt x="183" y="168"/>
                  </a:lnTo>
                  <a:lnTo>
                    <a:pt x="138" y="168"/>
                  </a:lnTo>
                  <a:lnTo>
                    <a:pt x="97" y="168"/>
                  </a:lnTo>
                  <a:lnTo>
                    <a:pt x="63" y="168"/>
                  </a:lnTo>
                  <a:lnTo>
                    <a:pt x="33" y="168"/>
                  </a:lnTo>
                  <a:lnTo>
                    <a:pt x="11" y="168"/>
                  </a:lnTo>
                  <a:lnTo>
                    <a:pt x="0" y="168"/>
                  </a:lnTo>
                  <a:lnTo>
                    <a:pt x="6" y="150"/>
                  </a:lnTo>
                  <a:lnTo>
                    <a:pt x="15" y="133"/>
                  </a:lnTo>
                  <a:lnTo>
                    <a:pt x="26" y="117"/>
                  </a:lnTo>
                  <a:lnTo>
                    <a:pt x="37" y="101"/>
                  </a:lnTo>
                  <a:lnTo>
                    <a:pt x="51" y="86"/>
                  </a:lnTo>
                  <a:lnTo>
                    <a:pt x="67" y="73"/>
                  </a:lnTo>
                  <a:lnTo>
                    <a:pt x="82" y="60"/>
                  </a:lnTo>
                  <a:lnTo>
                    <a:pt x="100" y="47"/>
                  </a:lnTo>
                  <a:lnTo>
                    <a:pt x="119" y="37"/>
                  </a:lnTo>
                  <a:lnTo>
                    <a:pt x="140" y="28"/>
                  </a:lnTo>
                  <a:lnTo>
                    <a:pt x="160" y="19"/>
                  </a:lnTo>
                  <a:lnTo>
                    <a:pt x="182" y="13"/>
                  </a:lnTo>
                  <a:lnTo>
                    <a:pt x="205" y="7"/>
                  </a:lnTo>
                  <a:lnTo>
                    <a:pt x="229" y="4"/>
                  </a:lnTo>
                  <a:lnTo>
                    <a:pt x="254" y="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8" name="Freeform 177"/>
            <p:cNvSpPr>
              <a:spLocks/>
            </p:cNvSpPr>
            <p:nvPr/>
          </p:nvSpPr>
          <p:spPr bwMode="auto">
            <a:xfrm>
              <a:off x="259" y="817"/>
              <a:ext cx="215" cy="38"/>
            </a:xfrm>
            <a:custGeom>
              <a:avLst/>
              <a:gdLst/>
              <a:ahLst/>
              <a:cxnLst>
                <a:cxn ang="0">
                  <a:pos x="624" y="1"/>
                </a:cxn>
                <a:cxn ang="0">
                  <a:pos x="5" y="1"/>
                </a:cxn>
                <a:cxn ang="0">
                  <a:pos x="4" y="17"/>
                </a:cxn>
                <a:cxn ang="0">
                  <a:pos x="0" y="53"/>
                </a:cxn>
                <a:cxn ang="0">
                  <a:pos x="0" y="64"/>
                </a:cxn>
                <a:cxn ang="0">
                  <a:pos x="2" y="76"/>
                </a:cxn>
                <a:cxn ang="0">
                  <a:pos x="4" y="87"/>
                </a:cxn>
                <a:cxn ang="0">
                  <a:pos x="7" y="99"/>
                </a:cxn>
                <a:cxn ang="0">
                  <a:pos x="9" y="113"/>
                </a:cxn>
                <a:cxn ang="0">
                  <a:pos x="636" y="113"/>
                </a:cxn>
                <a:cxn ang="0">
                  <a:pos x="640" y="99"/>
                </a:cxn>
                <a:cxn ang="0">
                  <a:pos x="643" y="87"/>
                </a:cxn>
                <a:cxn ang="0">
                  <a:pos x="644" y="76"/>
                </a:cxn>
                <a:cxn ang="0">
                  <a:pos x="645" y="64"/>
                </a:cxn>
                <a:cxn ang="0">
                  <a:pos x="645" y="53"/>
                </a:cxn>
                <a:cxn ang="0">
                  <a:pos x="640" y="0"/>
                </a:cxn>
                <a:cxn ang="0">
                  <a:pos x="624" y="1"/>
                </a:cxn>
              </a:cxnLst>
              <a:rect l="0" t="0" r="r" b="b"/>
              <a:pathLst>
                <a:path w="645" h="113">
                  <a:moveTo>
                    <a:pt x="624" y="1"/>
                  </a:moveTo>
                  <a:lnTo>
                    <a:pt x="5" y="1"/>
                  </a:lnTo>
                  <a:lnTo>
                    <a:pt x="4" y="17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2" y="76"/>
                  </a:lnTo>
                  <a:lnTo>
                    <a:pt x="4" y="87"/>
                  </a:lnTo>
                  <a:lnTo>
                    <a:pt x="7" y="99"/>
                  </a:lnTo>
                  <a:lnTo>
                    <a:pt x="9" y="113"/>
                  </a:lnTo>
                  <a:lnTo>
                    <a:pt x="636" y="113"/>
                  </a:lnTo>
                  <a:lnTo>
                    <a:pt x="640" y="99"/>
                  </a:lnTo>
                  <a:lnTo>
                    <a:pt x="643" y="87"/>
                  </a:lnTo>
                  <a:lnTo>
                    <a:pt x="644" y="76"/>
                  </a:lnTo>
                  <a:lnTo>
                    <a:pt x="645" y="64"/>
                  </a:lnTo>
                  <a:lnTo>
                    <a:pt x="645" y="53"/>
                  </a:lnTo>
                  <a:lnTo>
                    <a:pt x="640" y="0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271" y="830"/>
              <a:ext cx="191" cy="13"/>
            </a:xfrm>
            <a:custGeom>
              <a:avLst/>
              <a:gdLst/>
              <a:ahLst/>
              <a:cxnLst>
                <a:cxn ang="0">
                  <a:pos x="572" y="0"/>
                </a:cxn>
                <a:cxn ang="0">
                  <a:pos x="572" y="5"/>
                </a:cxn>
                <a:cxn ang="0">
                  <a:pos x="573" y="10"/>
                </a:cxn>
                <a:cxn ang="0">
                  <a:pos x="573" y="12"/>
                </a:cxn>
                <a:cxn ang="0">
                  <a:pos x="573" y="14"/>
                </a:cxn>
                <a:cxn ang="0">
                  <a:pos x="573" y="20"/>
                </a:cxn>
                <a:cxn ang="0">
                  <a:pos x="572" y="25"/>
                </a:cxn>
                <a:cxn ang="0">
                  <a:pos x="571" y="32"/>
                </a:cxn>
                <a:cxn ang="0">
                  <a:pos x="570" y="38"/>
                </a:cxn>
                <a:cxn ang="0">
                  <a:pos x="559" y="38"/>
                </a:cxn>
                <a:cxn ang="0">
                  <a:pos x="539" y="38"/>
                </a:cxn>
                <a:cxn ang="0">
                  <a:pos x="509" y="38"/>
                </a:cxn>
                <a:cxn ang="0">
                  <a:pos x="473" y="38"/>
                </a:cxn>
                <a:cxn ang="0">
                  <a:pos x="432" y="38"/>
                </a:cxn>
                <a:cxn ang="0">
                  <a:pos x="386" y="38"/>
                </a:cxn>
                <a:cxn ang="0">
                  <a:pos x="337" y="38"/>
                </a:cxn>
                <a:cxn ang="0">
                  <a:pos x="287" y="38"/>
                </a:cxn>
                <a:cxn ang="0">
                  <a:pos x="237" y="38"/>
                </a:cxn>
                <a:cxn ang="0">
                  <a:pos x="189" y="38"/>
                </a:cxn>
                <a:cxn ang="0">
                  <a:pos x="143" y="38"/>
                </a:cxn>
                <a:cxn ang="0">
                  <a:pos x="101" y="38"/>
                </a:cxn>
                <a:cxn ang="0">
                  <a:pos x="64" y="38"/>
                </a:cxn>
                <a:cxn ang="0">
                  <a:pos x="36" y="38"/>
                </a:cxn>
                <a:cxn ang="0">
                  <a:pos x="16" y="38"/>
                </a:cxn>
                <a:cxn ang="0">
                  <a:pos x="4" y="38"/>
                </a:cxn>
                <a:cxn ang="0">
                  <a:pos x="3" y="32"/>
                </a:cxn>
                <a:cxn ang="0">
                  <a:pos x="1" y="25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1" y="5"/>
                </a:cxn>
                <a:cxn ang="0">
                  <a:pos x="3" y="0"/>
                </a:cxn>
                <a:cxn ang="0">
                  <a:pos x="14" y="0"/>
                </a:cxn>
                <a:cxn ang="0">
                  <a:pos x="35" y="0"/>
                </a:cxn>
                <a:cxn ang="0">
                  <a:pos x="63" y="0"/>
                </a:cxn>
                <a:cxn ang="0">
                  <a:pos x="100" y="0"/>
                </a:cxn>
                <a:cxn ang="0">
                  <a:pos x="141" y="0"/>
                </a:cxn>
                <a:cxn ang="0">
                  <a:pos x="187" y="0"/>
                </a:cxn>
                <a:cxn ang="0">
                  <a:pos x="236" y="0"/>
                </a:cxn>
                <a:cxn ang="0">
                  <a:pos x="287" y="0"/>
                </a:cxn>
                <a:cxn ang="0">
                  <a:pos x="337" y="0"/>
                </a:cxn>
                <a:cxn ang="0">
                  <a:pos x="386" y="0"/>
                </a:cxn>
                <a:cxn ang="0">
                  <a:pos x="432" y="0"/>
                </a:cxn>
                <a:cxn ang="0">
                  <a:pos x="475" y="0"/>
                </a:cxn>
                <a:cxn ang="0">
                  <a:pos x="511" y="0"/>
                </a:cxn>
                <a:cxn ang="0">
                  <a:pos x="540" y="0"/>
                </a:cxn>
                <a:cxn ang="0">
                  <a:pos x="561" y="0"/>
                </a:cxn>
                <a:cxn ang="0">
                  <a:pos x="572" y="0"/>
                </a:cxn>
              </a:cxnLst>
              <a:rect l="0" t="0" r="r" b="b"/>
              <a:pathLst>
                <a:path w="573" h="38">
                  <a:moveTo>
                    <a:pt x="572" y="0"/>
                  </a:moveTo>
                  <a:lnTo>
                    <a:pt x="572" y="5"/>
                  </a:lnTo>
                  <a:lnTo>
                    <a:pt x="573" y="10"/>
                  </a:lnTo>
                  <a:lnTo>
                    <a:pt x="573" y="12"/>
                  </a:lnTo>
                  <a:lnTo>
                    <a:pt x="573" y="14"/>
                  </a:lnTo>
                  <a:lnTo>
                    <a:pt x="573" y="20"/>
                  </a:lnTo>
                  <a:lnTo>
                    <a:pt x="572" y="25"/>
                  </a:lnTo>
                  <a:lnTo>
                    <a:pt x="571" y="32"/>
                  </a:lnTo>
                  <a:lnTo>
                    <a:pt x="570" y="38"/>
                  </a:lnTo>
                  <a:lnTo>
                    <a:pt x="559" y="38"/>
                  </a:lnTo>
                  <a:lnTo>
                    <a:pt x="539" y="38"/>
                  </a:lnTo>
                  <a:lnTo>
                    <a:pt x="509" y="38"/>
                  </a:lnTo>
                  <a:lnTo>
                    <a:pt x="473" y="38"/>
                  </a:lnTo>
                  <a:lnTo>
                    <a:pt x="432" y="38"/>
                  </a:lnTo>
                  <a:lnTo>
                    <a:pt x="386" y="38"/>
                  </a:lnTo>
                  <a:lnTo>
                    <a:pt x="337" y="38"/>
                  </a:lnTo>
                  <a:lnTo>
                    <a:pt x="287" y="38"/>
                  </a:lnTo>
                  <a:lnTo>
                    <a:pt x="237" y="38"/>
                  </a:lnTo>
                  <a:lnTo>
                    <a:pt x="189" y="38"/>
                  </a:lnTo>
                  <a:lnTo>
                    <a:pt x="143" y="38"/>
                  </a:lnTo>
                  <a:lnTo>
                    <a:pt x="101" y="38"/>
                  </a:lnTo>
                  <a:lnTo>
                    <a:pt x="64" y="38"/>
                  </a:lnTo>
                  <a:lnTo>
                    <a:pt x="36" y="38"/>
                  </a:lnTo>
                  <a:lnTo>
                    <a:pt x="16" y="38"/>
                  </a:lnTo>
                  <a:lnTo>
                    <a:pt x="4" y="38"/>
                  </a:lnTo>
                  <a:lnTo>
                    <a:pt x="3" y="32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5"/>
                  </a:lnTo>
                  <a:lnTo>
                    <a:pt x="3" y="0"/>
                  </a:lnTo>
                  <a:lnTo>
                    <a:pt x="14" y="0"/>
                  </a:lnTo>
                  <a:lnTo>
                    <a:pt x="35" y="0"/>
                  </a:lnTo>
                  <a:lnTo>
                    <a:pt x="63" y="0"/>
                  </a:lnTo>
                  <a:lnTo>
                    <a:pt x="100" y="0"/>
                  </a:lnTo>
                  <a:lnTo>
                    <a:pt x="141" y="0"/>
                  </a:lnTo>
                  <a:lnTo>
                    <a:pt x="187" y="0"/>
                  </a:lnTo>
                  <a:lnTo>
                    <a:pt x="236" y="0"/>
                  </a:lnTo>
                  <a:lnTo>
                    <a:pt x="287" y="0"/>
                  </a:lnTo>
                  <a:lnTo>
                    <a:pt x="337" y="0"/>
                  </a:lnTo>
                  <a:lnTo>
                    <a:pt x="386" y="0"/>
                  </a:lnTo>
                  <a:lnTo>
                    <a:pt x="432" y="0"/>
                  </a:lnTo>
                  <a:lnTo>
                    <a:pt x="475" y="0"/>
                  </a:lnTo>
                  <a:lnTo>
                    <a:pt x="511" y="0"/>
                  </a:lnTo>
                  <a:lnTo>
                    <a:pt x="540" y="0"/>
                  </a:lnTo>
                  <a:lnTo>
                    <a:pt x="561" y="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134" y="550"/>
              <a:ext cx="279" cy="288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9" y="9"/>
                </a:cxn>
                <a:cxn ang="0">
                  <a:pos x="4" y="17"/>
                </a:cxn>
                <a:cxn ang="0">
                  <a:pos x="3" y="33"/>
                </a:cxn>
                <a:cxn ang="0">
                  <a:pos x="0" y="69"/>
                </a:cxn>
                <a:cxn ang="0">
                  <a:pos x="3" y="113"/>
                </a:cxn>
                <a:cxn ang="0">
                  <a:pos x="13" y="158"/>
                </a:cxn>
                <a:cxn ang="0">
                  <a:pos x="35" y="199"/>
                </a:cxn>
                <a:cxn ang="0">
                  <a:pos x="72" y="227"/>
                </a:cxn>
                <a:cxn ang="0">
                  <a:pos x="112" y="239"/>
                </a:cxn>
                <a:cxn ang="0">
                  <a:pos x="168" y="249"/>
                </a:cxn>
                <a:cxn ang="0">
                  <a:pos x="236" y="259"/>
                </a:cxn>
                <a:cxn ang="0">
                  <a:pos x="311" y="268"/>
                </a:cxn>
                <a:cxn ang="0">
                  <a:pos x="384" y="276"/>
                </a:cxn>
                <a:cxn ang="0">
                  <a:pos x="453" y="281"/>
                </a:cxn>
                <a:cxn ang="0">
                  <a:pos x="511" y="286"/>
                </a:cxn>
                <a:cxn ang="0">
                  <a:pos x="552" y="289"/>
                </a:cxn>
                <a:cxn ang="0">
                  <a:pos x="513" y="381"/>
                </a:cxn>
                <a:cxn ang="0">
                  <a:pos x="458" y="525"/>
                </a:cxn>
                <a:cxn ang="0">
                  <a:pos x="402" y="692"/>
                </a:cxn>
                <a:cxn ang="0">
                  <a:pos x="363" y="849"/>
                </a:cxn>
                <a:cxn ang="0">
                  <a:pos x="363" y="850"/>
                </a:cxn>
                <a:cxn ang="0">
                  <a:pos x="363" y="851"/>
                </a:cxn>
                <a:cxn ang="0">
                  <a:pos x="365" y="858"/>
                </a:cxn>
                <a:cxn ang="0">
                  <a:pos x="370" y="863"/>
                </a:cxn>
                <a:cxn ang="0">
                  <a:pos x="378" y="864"/>
                </a:cxn>
                <a:cxn ang="0">
                  <a:pos x="384" y="863"/>
                </a:cxn>
                <a:cxn ang="0">
                  <a:pos x="399" y="852"/>
                </a:cxn>
                <a:cxn ang="0">
                  <a:pos x="439" y="827"/>
                </a:cxn>
                <a:cxn ang="0">
                  <a:pos x="497" y="792"/>
                </a:cxn>
                <a:cxn ang="0">
                  <a:pos x="566" y="752"/>
                </a:cxn>
                <a:cxn ang="0">
                  <a:pos x="640" y="712"/>
                </a:cxn>
                <a:cxn ang="0">
                  <a:pos x="712" y="677"/>
                </a:cxn>
                <a:cxn ang="0">
                  <a:pos x="775" y="652"/>
                </a:cxn>
                <a:cxn ang="0">
                  <a:pos x="824" y="643"/>
                </a:cxn>
                <a:cxn ang="0">
                  <a:pos x="829" y="642"/>
                </a:cxn>
                <a:cxn ang="0">
                  <a:pos x="834" y="638"/>
                </a:cxn>
                <a:cxn ang="0">
                  <a:pos x="837" y="634"/>
                </a:cxn>
                <a:cxn ang="0">
                  <a:pos x="837" y="629"/>
                </a:cxn>
                <a:cxn ang="0">
                  <a:pos x="837" y="628"/>
                </a:cxn>
                <a:cxn ang="0">
                  <a:pos x="837" y="628"/>
                </a:cxn>
                <a:cxn ang="0">
                  <a:pos x="819" y="516"/>
                </a:cxn>
                <a:cxn ang="0">
                  <a:pos x="797" y="377"/>
                </a:cxn>
                <a:cxn ang="0">
                  <a:pos x="779" y="255"/>
                </a:cxn>
                <a:cxn ang="0">
                  <a:pos x="771" y="190"/>
                </a:cxn>
                <a:cxn ang="0">
                  <a:pos x="766" y="159"/>
                </a:cxn>
                <a:cxn ang="0">
                  <a:pos x="749" y="131"/>
                </a:cxn>
                <a:cxn ang="0">
                  <a:pos x="723" y="112"/>
                </a:cxn>
                <a:cxn ang="0">
                  <a:pos x="685" y="104"/>
                </a:cxn>
                <a:cxn ang="0">
                  <a:pos x="656" y="103"/>
                </a:cxn>
                <a:cxn ang="0">
                  <a:pos x="606" y="99"/>
                </a:cxn>
                <a:cxn ang="0">
                  <a:pos x="540" y="92"/>
                </a:cxn>
                <a:cxn ang="0">
                  <a:pos x="469" y="85"/>
                </a:cxn>
                <a:cxn ang="0">
                  <a:pos x="395" y="77"/>
                </a:cxn>
                <a:cxn ang="0">
                  <a:pos x="328" y="71"/>
                </a:cxn>
                <a:cxn ang="0">
                  <a:pos x="271" y="64"/>
                </a:cxn>
                <a:cxn ang="0">
                  <a:pos x="235" y="60"/>
                </a:cxn>
                <a:cxn ang="0">
                  <a:pos x="235" y="31"/>
                </a:cxn>
                <a:cxn ang="0">
                  <a:pos x="235" y="13"/>
                </a:cxn>
                <a:cxn ang="0">
                  <a:pos x="234" y="8"/>
                </a:cxn>
                <a:cxn ang="0">
                  <a:pos x="230" y="4"/>
                </a:cxn>
                <a:cxn ang="0">
                  <a:pos x="226" y="0"/>
                </a:cxn>
                <a:cxn ang="0">
                  <a:pos x="221" y="0"/>
                </a:cxn>
              </a:cxnLst>
              <a:rect l="0" t="0" r="r" b="b"/>
              <a:pathLst>
                <a:path w="837" h="864">
                  <a:moveTo>
                    <a:pt x="221" y="0"/>
                  </a:moveTo>
                  <a:lnTo>
                    <a:pt x="17" y="5"/>
                  </a:lnTo>
                  <a:lnTo>
                    <a:pt x="12" y="6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7"/>
                  </a:lnTo>
                  <a:lnTo>
                    <a:pt x="4" y="22"/>
                  </a:lnTo>
                  <a:lnTo>
                    <a:pt x="3" y="33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0" y="90"/>
                  </a:lnTo>
                  <a:lnTo>
                    <a:pt x="3" y="113"/>
                  </a:lnTo>
                  <a:lnTo>
                    <a:pt x="7" y="136"/>
                  </a:lnTo>
                  <a:lnTo>
                    <a:pt x="13" y="158"/>
                  </a:lnTo>
                  <a:lnTo>
                    <a:pt x="24" y="180"/>
                  </a:lnTo>
                  <a:lnTo>
                    <a:pt x="35" y="199"/>
                  </a:lnTo>
                  <a:lnTo>
                    <a:pt x="52" y="214"/>
                  </a:lnTo>
                  <a:lnTo>
                    <a:pt x="72" y="227"/>
                  </a:lnTo>
                  <a:lnTo>
                    <a:pt x="89" y="234"/>
                  </a:lnTo>
                  <a:lnTo>
                    <a:pt x="112" y="239"/>
                  </a:lnTo>
                  <a:lnTo>
                    <a:pt x="138" y="244"/>
                  </a:lnTo>
                  <a:lnTo>
                    <a:pt x="168" y="249"/>
                  </a:lnTo>
                  <a:lnTo>
                    <a:pt x="201" y="254"/>
                  </a:lnTo>
                  <a:lnTo>
                    <a:pt x="236" y="259"/>
                  </a:lnTo>
                  <a:lnTo>
                    <a:pt x="272" y="264"/>
                  </a:lnTo>
                  <a:lnTo>
                    <a:pt x="311" y="268"/>
                  </a:lnTo>
                  <a:lnTo>
                    <a:pt x="348" y="272"/>
                  </a:lnTo>
                  <a:lnTo>
                    <a:pt x="384" y="276"/>
                  </a:lnTo>
                  <a:lnTo>
                    <a:pt x="420" y="279"/>
                  </a:lnTo>
                  <a:lnTo>
                    <a:pt x="453" y="281"/>
                  </a:lnTo>
                  <a:lnTo>
                    <a:pt x="484" y="284"/>
                  </a:lnTo>
                  <a:lnTo>
                    <a:pt x="511" y="286"/>
                  </a:lnTo>
                  <a:lnTo>
                    <a:pt x="534" y="288"/>
                  </a:lnTo>
                  <a:lnTo>
                    <a:pt x="552" y="289"/>
                  </a:lnTo>
                  <a:lnTo>
                    <a:pt x="537" y="326"/>
                  </a:lnTo>
                  <a:lnTo>
                    <a:pt x="513" y="381"/>
                  </a:lnTo>
                  <a:lnTo>
                    <a:pt x="487" y="448"/>
                  </a:lnTo>
                  <a:lnTo>
                    <a:pt x="458" y="525"/>
                  </a:lnTo>
                  <a:lnTo>
                    <a:pt x="429" y="607"/>
                  </a:lnTo>
                  <a:lnTo>
                    <a:pt x="402" y="692"/>
                  </a:lnTo>
                  <a:lnTo>
                    <a:pt x="379" y="773"/>
                  </a:lnTo>
                  <a:lnTo>
                    <a:pt x="363" y="849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1"/>
                  </a:lnTo>
                  <a:lnTo>
                    <a:pt x="363" y="855"/>
                  </a:lnTo>
                  <a:lnTo>
                    <a:pt x="365" y="858"/>
                  </a:lnTo>
                  <a:lnTo>
                    <a:pt x="367" y="860"/>
                  </a:lnTo>
                  <a:lnTo>
                    <a:pt x="370" y="863"/>
                  </a:lnTo>
                  <a:lnTo>
                    <a:pt x="374" y="864"/>
                  </a:lnTo>
                  <a:lnTo>
                    <a:pt x="378" y="864"/>
                  </a:lnTo>
                  <a:lnTo>
                    <a:pt x="380" y="864"/>
                  </a:lnTo>
                  <a:lnTo>
                    <a:pt x="384" y="863"/>
                  </a:lnTo>
                  <a:lnTo>
                    <a:pt x="388" y="860"/>
                  </a:lnTo>
                  <a:lnTo>
                    <a:pt x="399" y="852"/>
                  </a:lnTo>
                  <a:lnTo>
                    <a:pt x="417" y="841"/>
                  </a:lnTo>
                  <a:lnTo>
                    <a:pt x="439" y="827"/>
                  </a:lnTo>
                  <a:lnTo>
                    <a:pt x="467" y="810"/>
                  </a:lnTo>
                  <a:lnTo>
                    <a:pt x="497" y="792"/>
                  </a:lnTo>
                  <a:lnTo>
                    <a:pt x="531" y="773"/>
                  </a:lnTo>
                  <a:lnTo>
                    <a:pt x="566" y="752"/>
                  </a:lnTo>
                  <a:lnTo>
                    <a:pt x="603" y="732"/>
                  </a:lnTo>
                  <a:lnTo>
                    <a:pt x="640" y="712"/>
                  </a:lnTo>
                  <a:lnTo>
                    <a:pt x="676" y="693"/>
                  </a:lnTo>
                  <a:lnTo>
                    <a:pt x="712" y="677"/>
                  </a:lnTo>
                  <a:lnTo>
                    <a:pt x="746" y="664"/>
                  </a:lnTo>
                  <a:lnTo>
                    <a:pt x="775" y="652"/>
                  </a:lnTo>
                  <a:lnTo>
                    <a:pt x="802" y="646"/>
                  </a:lnTo>
                  <a:lnTo>
                    <a:pt x="824" y="643"/>
                  </a:lnTo>
                  <a:lnTo>
                    <a:pt x="826" y="643"/>
                  </a:lnTo>
                  <a:lnTo>
                    <a:pt x="829" y="642"/>
                  </a:lnTo>
                  <a:lnTo>
                    <a:pt x="832" y="641"/>
                  </a:lnTo>
                  <a:lnTo>
                    <a:pt x="834" y="638"/>
                  </a:lnTo>
                  <a:lnTo>
                    <a:pt x="835" y="635"/>
                  </a:lnTo>
                  <a:lnTo>
                    <a:pt x="837" y="634"/>
                  </a:lnTo>
                  <a:lnTo>
                    <a:pt x="837" y="632"/>
                  </a:lnTo>
                  <a:lnTo>
                    <a:pt x="837" y="629"/>
                  </a:lnTo>
                  <a:lnTo>
                    <a:pt x="837" y="629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29" y="578"/>
                  </a:lnTo>
                  <a:lnTo>
                    <a:pt x="819" y="516"/>
                  </a:lnTo>
                  <a:lnTo>
                    <a:pt x="808" y="448"/>
                  </a:lnTo>
                  <a:lnTo>
                    <a:pt x="797" y="377"/>
                  </a:lnTo>
                  <a:lnTo>
                    <a:pt x="787" y="312"/>
                  </a:lnTo>
                  <a:lnTo>
                    <a:pt x="779" y="255"/>
                  </a:lnTo>
                  <a:lnTo>
                    <a:pt x="774" y="213"/>
                  </a:lnTo>
                  <a:lnTo>
                    <a:pt x="771" y="190"/>
                  </a:lnTo>
                  <a:lnTo>
                    <a:pt x="770" y="175"/>
                  </a:lnTo>
                  <a:lnTo>
                    <a:pt x="766" y="159"/>
                  </a:lnTo>
                  <a:lnTo>
                    <a:pt x="758" y="144"/>
                  </a:lnTo>
                  <a:lnTo>
                    <a:pt x="749" y="131"/>
                  </a:lnTo>
                  <a:lnTo>
                    <a:pt x="738" y="119"/>
                  </a:lnTo>
                  <a:lnTo>
                    <a:pt x="723" y="112"/>
                  </a:lnTo>
                  <a:lnTo>
                    <a:pt x="706" y="107"/>
                  </a:lnTo>
                  <a:lnTo>
                    <a:pt x="685" y="104"/>
                  </a:lnTo>
                  <a:lnTo>
                    <a:pt x="674" y="104"/>
                  </a:lnTo>
                  <a:lnTo>
                    <a:pt x="656" y="103"/>
                  </a:lnTo>
                  <a:lnTo>
                    <a:pt x="633" y="100"/>
                  </a:lnTo>
                  <a:lnTo>
                    <a:pt x="606" y="99"/>
                  </a:lnTo>
                  <a:lnTo>
                    <a:pt x="575" y="95"/>
                  </a:lnTo>
                  <a:lnTo>
                    <a:pt x="540" y="92"/>
                  </a:lnTo>
                  <a:lnTo>
                    <a:pt x="506" y="89"/>
                  </a:lnTo>
                  <a:lnTo>
                    <a:pt x="469" y="85"/>
                  </a:lnTo>
                  <a:lnTo>
                    <a:pt x="431" y="81"/>
                  </a:lnTo>
                  <a:lnTo>
                    <a:pt x="395" y="77"/>
                  </a:lnTo>
                  <a:lnTo>
                    <a:pt x="360" y="74"/>
                  </a:lnTo>
                  <a:lnTo>
                    <a:pt x="328" y="71"/>
                  </a:lnTo>
                  <a:lnTo>
                    <a:pt x="297" y="67"/>
                  </a:lnTo>
                  <a:lnTo>
                    <a:pt x="271" y="64"/>
                  </a:lnTo>
                  <a:lnTo>
                    <a:pt x="251" y="62"/>
                  </a:lnTo>
                  <a:lnTo>
                    <a:pt x="235" y="60"/>
                  </a:lnTo>
                  <a:lnTo>
                    <a:pt x="235" y="46"/>
                  </a:lnTo>
                  <a:lnTo>
                    <a:pt x="235" y="31"/>
                  </a:lnTo>
                  <a:lnTo>
                    <a:pt x="235" y="18"/>
                  </a:lnTo>
                  <a:lnTo>
                    <a:pt x="235" y="13"/>
                  </a:lnTo>
                  <a:lnTo>
                    <a:pt x="235" y="10"/>
                  </a:lnTo>
                  <a:lnTo>
                    <a:pt x="234" y="8"/>
                  </a:lnTo>
                  <a:lnTo>
                    <a:pt x="231" y="6"/>
                  </a:lnTo>
                  <a:lnTo>
                    <a:pt x="230" y="4"/>
                  </a:lnTo>
                  <a:lnTo>
                    <a:pt x="227" y="3"/>
                  </a:lnTo>
                  <a:lnTo>
                    <a:pt x="226" y="0"/>
                  </a:lnTo>
                  <a:lnTo>
                    <a:pt x="22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143" y="559"/>
              <a:ext cx="260" cy="266"/>
            </a:xfrm>
            <a:custGeom>
              <a:avLst/>
              <a:gdLst/>
              <a:ahLst/>
              <a:cxnLst>
                <a:cxn ang="0">
                  <a:pos x="181" y="14"/>
                </a:cxn>
                <a:cxn ang="0">
                  <a:pos x="181" y="41"/>
                </a:cxn>
                <a:cxn ang="0">
                  <a:pos x="183" y="51"/>
                </a:cxn>
                <a:cxn ang="0">
                  <a:pos x="188" y="58"/>
                </a:cxn>
                <a:cxn ang="0">
                  <a:pos x="200" y="60"/>
                </a:cxn>
                <a:cxn ang="0">
                  <a:pos x="238" y="64"/>
                </a:cxn>
                <a:cxn ang="0">
                  <a:pos x="298" y="71"/>
                </a:cxn>
                <a:cxn ang="0">
                  <a:pos x="374" y="78"/>
                </a:cxn>
                <a:cxn ang="0">
                  <a:pos x="454" y="86"/>
                </a:cxn>
                <a:cxn ang="0">
                  <a:pos x="533" y="94"/>
                </a:cxn>
                <a:cxn ang="0">
                  <a:pos x="599" y="100"/>
                </a:cxn>
                <a:cxn ang="0">
                  <a:pos x="646" y="104"/>
                </a:cxn>
                <a:cxn ang="0">
                  <a:pos x="672" y="105"/>
                </a:cxn>
                <a:cxn ang="0">
                  <a:pos x="694" y="114"/>
                </a:cxn>
                <a:cxn ang="0">
                  <a:pos x="710" y="131"/>
                </a:cxn>
                <a:cxn ang="0">
                  <a:pos x="716" y="151"/>
                </a:cxn>
                <a:cxn ang="0">
                  <a:pos x="720" y="189"/>
                </a:cxn>
                <a:cxn ang="0">
                  <a:pos x="734" y="295"/>
                </a:cxn>
                <a:cxn ang="0">
                  <a:pos x="756" y="434"/>
                </a:cxn>
                <a:cxn ang="0">
                  <a:pos x="775" y="553"/>
                </a:cxn>
                <a:cxn ang="0">
                  <a:pos x="761" y="594"/>
                </a:cxn>
                <a:cxn ang="0">
                  <a:pos x="711" y="611"/>
                </a:cxn>
                <a:cxn ang="0">
                  <a:pos x="655" y="634"/>
                </a:cxn>
                <a:cxn ang="0">
                  <a:pos x="596" y="664"/>
                </a:cxn>
                <a:cxn ang="0">
                  <a:pos x="535" y="696"/>
                </a:cxn>
                <a:cxn ang="0">
                  <a:pos x="478" y="729"/>
                </a:cxn>
                <a:cxn ang="0">
                  <a:pos x="426" y="760"/>
                </a:cxn>
                <a:cxn ang="0">
                  <a:pos x="385" y="786"/>
                </a:cxn>
                <a:cxn ang="0">
                  <a:pos x="389" y="711"/>
                </a:cxn>
                <a:cxn ang="0">
                  <a:pos x="448" y="530"/>
                </a:cxn>
                <a:cxn ang="0">
                  <a:pos x="510" y="371"/>
                </a:cxn>
                <a:cxn ang="0">
                  <a:pos x="552" y="271"/>
                </a:cxn>
                <a:cxn ang="0">
                  <a:pos x="558" y="254"/>
                </a:cxn>
                <a:cxn ang="0">
                  <a:pos x="560" y="250"/>
                </a:cxn>
                <a:cxn ang="0">
                  <a:pos x="560" y="248"/>
                </a:cxn>
                <a:cxn ang="0">
                  <a:pos x="558" y="244"/>
                </a:cxn>
                <a:cxn ang="0">
                  <a:pos x="556" y="240"/>
                </a:cxn>
                <a:cxn ang="0">
                  <a:pos x="551" y="236"/>
                </a:cxn>
                <a:cxn ang="0">
                  <a:pos x="543" y="236"/>
                </a:cxn>
                <a:cxn ang="0">
                  <a:pos x="508" y="234"/>
                </a:cxn>
                <a:cxn ang="0">
                  <a:pos x="448" y="230"/>
                </a:cxn>
                <a:cxn ang="0">
                  <a:pos x="372" y="223"/>
                </a:cxn>
                <a:cxn ang="0">
                  <a:pos x="289" y="214"/>
                </a:cxn>
                <a:cxn ang="0">
                  <a:pos x="206" y="205"/>
                </a:cxn>
                <a:cxn ang="0">
                  <a:pos x="132" y="194"/>
                </a:cxn>
                <a:cxn ang="0">
                  <a:pos x="76" y="182"/>
                </a:cxn>
                <a:cxn ang="0">
                  <a:pos x="40" y="166"/>
                </a:cxn>
                <a:cxn ang="0">
                  <a:pos x="18" y="137"/>
                </a:cxn>
                <a:cxn ang="0">
                  <a:pos x="6" y="100"/>
                </a:cxn>
                <a:cxn ang="0">
                  <a:pos x="0" y="60"/>
                </a:cxn>
                <a:cxn ang="0">
                  <a:pos x="0" y="31"/>
                </a:cxn>
                <a:cxn ang="0">
                  <a:pos x="2" y="13"/>
                </a:cxn>
                <a:cxn ang="0">
                  <a:pos x="16" y="5"/>
                </a:cxn>
                <a:cxn ang="0">
                  <a:pos x="62" y="4"/>
                </a:cxn>
                <a:cxn ang="0">
                  <a:pos x="120" y="1"/>
                </a:cxn>
                <a:cxn ang="0">
                  <a:pos x="167" y="0"/>
                </a:cxn>
              </a:cxnLst>
              <a:rect l="0" t="0" r="r" b="b"/>
              <a:pathLst>
                <a:path w="781" h="796">
                  <a:moveTo>
                    <a:pt x="181" y="0"/>
                  </a:moveTo>
                  <a:lnTo>
                    <a:pt x="181" y="14"/>
                  </a:lnTo>
                  <a:lnTo>
                    <a:pt x="181" y="29"/>
                  </a:lnTo>
                  <a:lnTo>
                    <a:pt x="181" y="41"/>
                  </a:lnTo>
                  <a:lnTo>
                    <a:pt x="181" y="46"/>
                  </a:lnTo>
                  <a:lnTo>
                    <a:pt x="183" y="51"/>
                  </a:lnTo>
                  <a:lnTo>
                    <a:pt x="185" y="55"/>
                  </a:lnTo>
                  <a:lnTo>
                    <a:pt x="188" y="58"/>
                  </a:lnTo>
                  <a:lnTo>
                    <a:pt x="193" y="59"/>
                  </a:lnTo>
                  <a:lnTo>
                    <a:pt x="200" y="60"/>
                  </a:lnTo>
                  <a:lnTo>
                    <a:pt x="216" y="62"/>
                  </a:lnTo>
                  <a:lnTo>
                    <a:pt x="238" y="64"/>
                  </a:lnTo>
                  <a:lnTo>
                    <a:pt x="266" y="67"/>
                  </a:lnTo>
                  <a:lnTo>
                    <a:pt x="298" y="71"/>
                  </a:lnTo>
                  <a:lnTo>
                    <a:pt x="335" y="74"/>
                  </a:lnTo>
                  <a:lnTo>
                    <a:pt x="374" y="78"/>
                  </a:lnTo>
                  <a:lnTo>
                    <a:pt x="413" y="82"/>
                  </a:lnTo>
                  <a:lnTo>
                    <a:pt x="454" y="86"/>
                  </a:lnTo>
                  <a:lnTo>
                    <a:pt x="494" y="90"/>
                  </a:lnTo>
                  <a:lnTo>
                    <a:pt x="533" y="94"/>
                  </a:lnTo>
                  <a:lnTo>
                    <a:pt x="567" y="97"/>
                  </a:lnTo>
                  <a:lnTo>
                    <a:pt x="599" y="100"/>
                  </a:lnTo>
                  <a:lnTo>
                    <a:pt x="625" y="103"/>
                  </a:lnTo>
                  <a:lnTo>
                    <a:pt x="646" y="104"/>
                  </a:lnTo>
                  <a:lnTo>
                    <a:pt x="658" y="104"/>
                  </a:lnTo>
                  <a:lnTo>
                    <a:pt x="672" y="105"/>
                  </a:lnTo>
                  <a:lnTo>
                    <a:pt x="684" y="109"/>
                  </a:lnTo>
                  <a:lnTo>
                    <a:pt x="694" y="114"/>
                  </a:lnTo>
                  <a:lnTo>
                    <a:pt x="703" y="122"/>
                  </a:lnTo>
                  <a:lnTo>
                    <a:pt x="710" y="131"/>
                  </a:lnTo>
                  <a:lnTo>
                    <a:pt x="714" y="141"/>
                  </a:lnTo>
                  <a:lnTo>
                    <a:pt x="716" y="151"/>
                  </a:lnTo>
                  <a:lnTo>
                    <a:pt x="717" y="163"/>
                  </a:lnTo>
                  <a:lnTo>
                    <a:pt x="720" y="189"/>
                  </a:lnTo>
                  <a:lnTo>
                    <a:pt x="726" y="235"/>
                  </a:lnTo>
                  <a:lnTo>
                    <a:pt x="734" y="295"/>
                  </a:lnTo>
                  <a:lnTo>
                    <a:pt x="746" y="363"/>
                  </a:lnTo>
                  <a:lnTo>
                    <a:pt x="756" y="434"/>
                  </a:lnTo>
                  <a:lnTo>
                    <a:pt x="766" y="499"/>
                  </a:lnTo>
                  <a:lnTo>
                    <a:pt x="775" y="553"/>
                  </a:lnTo>
                  <a:lnTo>
                    <a:pt x="781" y="590"/>
                  </a:lnTo>
                  <a:lnTo>
                    <a:pt x="761" y="594"/>
                  </a:lnTo>
                  <a:lnTo>
                    <a:pt x="737" y="601"/>
                  </a:lnTo>
                  <a:lnTo>
                    <a:pt x="711" y="611"/>
                  </a:lnTo>
                  <a:lnTo>
                    <a:pt x="684" y="621"/>
                  </a:lnTo>
                  <a:lnTo>
                    <a:pt x="655" y="634"/>
                  </a:lnTo>
                  <a:lnTo>
                    <a:pt x="625" y="648"/>
                  </a:lnTo>
                  <a:lnTo>
                    <a:pt x="596" y="664"/>
                  </a:lnTo>
                  <a:lnTo>
                    <a:pt x="565" y="679"/>
                  </a:lnTo>
                  <a:lnTo>
                    <a:pt x="535" y="696"/>
                  </a:lnTo>
                  <a:lnTo>
                    <a:pt x="506" y="712"/>
                  </a:lnTo>
                  <a:lnTo>
                    <a:pt x="478" y="729"/>
                  </a:lnTo>
                  <a:lnTo>
                    <a:pt x="452" y="745"/>
                  </a:lnTo>
                  <a:lnTo>
                    <a:pt x="426" y="760"/>
                  </a:lnTo>
                  <a:lnTo>
                    <a:pt x="404" y="773"/>
                  </a:lnTo>
                  <a:lnTo>
                    <a:pt x="385" y="786"/>
                  </a:lnTo>
                  <a:lnTo>
                    <a:pt x="368" y="796"/>
                  </a:lnTo>
                  <a:lnTo>
                    <a:pt x="389" y="711"/>
                  </a:lnTo>
                  <a:lnTo>
                    <a:pt x="417" y="621"/>
                  </a:lnTo>
                  <a:lnTo>
                    <a:pt x="448" y="530"/>
                  </a:lnTo>
                  <a:lnTo>
                    <a:pt x="480" y="445"/>
                  </a:lnTo>
                  <a:lnTo>
                    <a:pt x="510" y="371"/>
                  </a:lnTo>
                  <a:lnTo>
                    <a:pt x="534" y="311"/>
                  </a:lnTo>
                  <a:lnTo>
                    <a:pt x="552" y="271"/>
                  </a:lnTo>
                  <a:lnTo>
                    <a:pt x="558" y="255"/>
                  </a:lnTo>
                  <a:lnTo>
                    <a:pt x="558" y="254"/>
                  </a:lnTo>
                  <a:lnTo>
                    <a:pt x="560" y="252"/>
                  </a:lnTo>
                  <a:lnTo>
                    <a:pt x="560" y="250"/>
                  </a:lnTo>
                  <a:lnTo>
                    <a:pt x="560" y="249"/>
                  </a:lnTo>
                  <a:lnTo>
                    <a:pt x="560" y="248"/>
                  </a:lnTo>
                  <a:lnTo>
                    <a:pt x="560" y="245"/>
                  </a:lnTo>
                  <a:lnTo>
                    <a:pt x="558" y="244"/>
                  </a:lnTo>
                  <a:lnTo>
                    <a:pt x="558" y="243"/>
                  </a:lnTo>
                  <a:lnTo>
                    <a:pt x="556" y="240"/>
                  </a:lnTo>
                  <a:lnTo>
                    <a:pt x="553" y="237"/>
                  </a:lnTo>
                  <a:lnTo>
                    <a:pt x="551" y="236"/>
                  </a:lnTo>
                  <a:lnTo>
                    <a:pt x="548" y="236"/>
                  </a:lnTo>
                  <a:lnTo>
                    <a:pt x="543" y="236"/>
                  </a:lnTo>
                  <a:lnTo>
                    <a:pt x="529" y="235"/>
                  </a:lnTo>
                  <a:lnTo>
                    <a:pt x="508" y="234"/>
                  </a:lnTo>
                  <a:lnTo>
                    <a:pt x="480" y="231"/>
                  </a:lnTo>
                  <a:lnTo>
                    <a:pt x="448" y="230"/>
                  </a:lnTo>
                  <a:lnTo>
                    <a:pt x="412" y="226"/>
                  </a:lnTo>
                  <a:lnTo>
                    <a:pt x="372" y="223"/>
                  </a:lnTo>
                  <a:lnTo>
                    <a:pt x="331" y="219"/>
                  </a:lnTo>
                  <a:lnTo>
                    <a:pt x="289" y="214"/>
                  </a:lnTo>
                  <a:lnTo>
                    <a:pt x="247" y="210"/>
                  </a:lnTo>
                  <a:lnTo>
                    <a:pt x="206" y="205"/>
                  </a:lnTo>
                  <a:lnTo>
                    <a:pt x="167" y="200"/>
                  </a:lnTo>
                  <a:lnTo>
                    <a:pt x="132" y="194"/>
                  </a:lnTo>
                  <a:lnTo>
                    <a:pt x="102" y="189"/>
                  </a:lnTo>
                  <a:lnTo>
                    <a:pt x="76" y="182"/>
                  </a:lnTo>
                  <a:lnTo>
                    <a:pt x="57" y="176"/>
                  </a:lnTo>
                  <a:lnTo>
                    <a:pt x="40" y="166"/>
                  </a:lnTo>
                  <a:lnTo>
                    <a:pt x="29" y="153"/>
                  </a:lnTo>
                  <a:lnTo>
                    <a:pt x="18" y="137"/>
                  </a:lnTo>
                  <a:lnTo>
                    <a:pt x="11" y="119"/>
                  </a:lnTo>
                  <a:lnTo>
                    <a:pt x="6" y="100"/>
                  </a:lnTo>
                  <a:lnTo>
                    <a:pt x="3" y="81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2" y="22"/>
                  </a:lnTo>
                  <a:lnTo>
                    <a:pt x="2" y="13"/>
                  </a:lnTo>
                  <a:lnTo>
                    <a:pt x="3" y="5"/>
                  </a:lnTo>
                  <a:lnTo>
                    <a:pt x="16" y="5"/>
                  </a:lnTo>
                  <a:lnTo>
                    <a:pt x="36" y="4"/>
                  </a:lnTo>
                  <a:lnTo>
                    <a:pt x="62" y="4"/>
                  </a:lnTo>
                  <a:lnTo>
                    <a:pt x="90" y="2"/>
                  </a:lnTo>
                  <a:lnTo>
                    <a:pt x="120" y="1"/>
                  </a:lnTo>
                  <a:lnTo>
                    <a:pt x="147" y="1"/>
                  </a:lnTo>
                  <a:lnTo>
                    <a:pt x="167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134" y="341"/>
              <a:ext cx="113" cy="231"/>
            </a:xfrm>
            <a:custGeom>
              <a:avLst/>
              <a:gdLst/>
              <a:ahLst/>
              <a:cxnLst>
                <a:cxn ang="0">
                  <a:pos x="165" y="16"/>
                </a:cxn>
                <a:cxn ang="0">
                  <a:pos x="114" y="84"/>
                </a:cxn>
                <a:cxn ang="0">
                  <a:pos x="46" y="272"/>
                </a:cxn>
                <a:cxn ang="0">
                  <a:pos x="11" y="475"/>
                </a:cxn>
                <a:cxn ang="0">
                  <a:pos x="1" y="619"/>
                </a:cxn>
                <a:cxn ang="0">
                  <a:pos x="0" y="657"/>
                </a:cxn>
                <a:cxn ang="0">
                  <a:pos x="37" y="673"/>
                </a:cxn>
                <a:cxn ang="0">
                  <a:pos x="87" y="688"/>
                </a:cxn>
                <a:cxn ang="0">
                  <a:pos x="129" y="692"/>
                </a:cxn>
                <a:cxn ang="0">
                  <a:pos x="163" y="688"/>
                </a:cxn>
                <a:cxn ang="0">
                  <a:pos x="190" y="681"/>
                </a:cxn>
                <a:cxn ang="0">
                  <a:pos x="210" y="670"/>
                </a:cxn>
                <a:cxn ang="0">
                  <a:pos x="224" y="660"/>
                </a:cxn>
                <a:cxn ang="0">
                  <a:pos x="231" y="652"/>
                </a:cxn>
                <a:cxn ang="0">
                  <a:pos x="236" y="646"/>
                </a:cxn>
                <a:cxn ang="0">
                  <a:pos x="228" y="564"/>
                </a:cxn>
                <a:cxn ang="0">
                  <a:pos x="229" y="460"/>
                </a:cxn>
                <a:cxn ang="0">
                  <a:pos x="245" y="402"/>
                </a:cxn>
                <a:cxn ang="0">
                  <a:pos x="259" y="379"/>
                </a:cxn>
                <a:cxn ang="0">
                  <a:pos x="281" y="362"/>
                </a:cxn>
                <a:cxn ang="0">
                  <a:pos x="309" y="325"/>
                </a:cxn>
                <a:cxn ang="0">
                  <a:pos x="328" y="289"/>
                </a:cxn>
                <a:cxn ang="0">
                  <a:pos x="337" y="263"/>
                </a:cxn>
                <a:cxn ang="0">
                  <a:pos x="338" y="254"/>
                </a:cxn>
                <a:cxn ang="0">
                  <a:pos x="337" y="243"/>
                </a:cxn>
                <a:cxn ang="0">
                  <a:pos x="327" y="198"/>
                </a:cxn>
                <a:cxn ang="0">
                  <a:pos x="313" y="134"/>
                </a:cxn>
                <a:cxn ang="0">
                  <a:pos x="296" y="70"/>
                </a:cxn>
                <a:cxn ang="0">
                  <a:pos x="283" y="31"/>
                </a:cxn>
                <a:cxn ang="0">
                  <a:pos x="265" y="12"/>
                </a:cxn>
                <a:cxn ang="0">
                  <a:pos x="240" y="1"/>
                </a:cxn>
                <a:cxn ang="0">
                  <a:pos x="213" y="0"/>
                </a:cxn>
                <a:cxn ang="0">
                  <a:pos x="188" y="7"/>
                </a:cxn>
                <a:cxn ang="0">
                  <a:pos x="172" y="13"/>
                </a:cxn>
              </a:cxnLst>
              <a:rect l="0" t="0" r="r" b="b"/>
              <a:pathLst>
                <a:path w="338" h="692">
                  <a:moveTo>
                    <a:pt x="168" y="14"/>
                  </a:moveTo>
                  <a:lnTo>
                    <a:pt x="165" y="16"/>
                  </a:lnTo>
                  <a:lnTo>
                    <a:pt x="164" y="17"/>
                  </a:lnTo>
                  <a:lnTo>
                    <a:pt x="114" y="84"/>
                  </a:lnTo>
                  <a:lnTo>
                    <a:pt x="74" y="172"/>
                  </a:lnTo>
                  <a:lnTo>
                    <a:pt x="46" y="272"/>
                  </a:lnTo>
                  <a:lnTo>
                    <a:pt x="25" y="378"/>
                  </a:lnTo>
                  <a:lnTo>
                    <a:pt x="11" y="475"/>
                  </a:lnTo>
                  <a:lnTo>
                    <a:pt x="4" y="560"/>
                  </a:lnTo>
                  <a:lnTo>
                    <a:pt x="1" y="619"/>
                  </a:lnTo>
                  <a:lnTo>
                    <a:pt x="0" y="646"/>
                  </a:lnTo>
                  <a:lnTo>
                    <a:pt x="0" y="657"/>
                  </a:lnTo>
                  <a:lnTo>
                    <a:pt x="9" y="661"/>
                  </a:lnTo>
                  <a:lnTo>
                    <a:pt x="37" y="673"/>
                  </a:lnTo>
                  <a:lnTo>
                    <a:pt x="63" y="682"/>
                  </a:lnTo>
                  <a:lnTo>
                    <a:pt x="87" y="688"/>
                  </a:lnTo>
                  <a:lnTo>
                    <a:pt x="109" y="691"/>
                  </a:lnTo>
                  <a:lnTo>
                    <a:pt x="129" y="692"/>
                  </a:lnTo>
                  <a:lnTo>
                    <a:pt x="147" y="691"/>
                  </a:lnTo>
                  <a:lnTo>
                    <a:pt x="163" y="688"/>
                  </a:lnTo>
                  <a:lnTo>
                    <a:pt x="178" y="684"/>
                  </a:lnTo>
                  <a:lnTo>
                    <a:pt x="190" y="681"/>
                  </a:lnTo>
                  <a:lnTo>
                    <a:pt x="201" y="675"/>
                  </a:lnTo>
                  <a:lnTo>
                    <a:pt x="210" y="670"/>
                  </a:lnTo>
                  <a:lnTo>
                    <a:pt x="218" y="665"/>
                  </a:lnTo>
                  <a:lnTo>
                    <a:pt x="224" y="660"/>
                  </a:lnTo>
                  <a:lnTo>
                    <a:pt x="228" y="656"/>
                  </a:lnTo>
                  <a:lnTo>
                    <a:pt x="231" y="652"/>
                  </a:lnTo>
                  <a:lnTo>
                    <a:pt x="232" y="651"/>
                  </a:lnTo>
                  <a:lnTo>
                    <a:pt x="236" y="646"/>
                  </a:lnTo>
                  <a:lnTo>
                    <a:pt x="236" y="638"/>
                  </a:lnTo>
                  <a:lnTo>
                    <a:pt x="228" y="564"/>
                  </a:lnTo>
                  <a:lnTo>
                    <a:pt x="227" y="505"/>
                  </a:lnTo>
                  <a:lnTo>
                    <a:pt x="229" y="460"/>
                  </a:lnTo>
                  <a:lnTo>
                    <a:pt x="237" y="425"/>
                  </a:lnTo>
                  <a:lnTo>
                    <a:pt x="245" y="402"/>
                  </a:lnTo>
                  <a:lnTo>
                    <a:pt x="252" y="387"/>
                  </a:lnTo>
                  <a:lnTo>
                    <a:pt x="259" y="379"/>
                  </a:lnTo>
                  <a:lnTo>
                    <a:pt x="261" y="376"/>
                  </a:lnTo>
                  <a:lnTo>
                    <a:pt x="281" y="362"/>
                  </a:lnTo>
                  <a:lnTo>
                    <a:pt x="296" y="344"/>
                  </a:lnTo>
                  <a:lnTo>
                    <a:pt x="309" y="325"/>
                  </a:lnTo>
                  <a:lnTo>
                    <a:pt x="319" y="306"/>
                  </a:lnTo>
                  <a:lnTo>
                    <a:pt x="328" y="289"/>
                  </a:lnTo>
                  <a:lnTo>
                    <a:pt x="333" y="274"/>
                  </a:lnTo>
                  <a:lnTo>
                    <a:pt x="337" y="263"/>
                  </a:lnTo>
                  <a:lnTo>
                    <a:pt x="338" y="258"/>
                  </a:lnTo>
                  <a:lnTo>
                    <a:pt x="338" y="254"/>
                  </a:lnTo>
                  <a:lnTo>
                    <a:pt x="338" y="251"/>
                  </a:lnTo>
                  <a:lnTo>
                    <a:pt x="337" y="243"/>
                  </a:lnTo>
                  <a:lnTo>
                    <a:pt x="333" y="224"/>
                  </a:lnTo>
                  <a:lnTo>
                    <a:pt x="327" y="198"/>
                  </a:lnTo>
                  <a:lnTo>
                    <a:pt x="320" y="167"/>
                  </a:lnTo>
                  <a:lnTo>
                    <a:pt x="313" y="134"/>
                  </a:lnTo>
                  <a:lnTo>
                    <a:pt x="304" y="100"/>
                  </a:lnTo>
                  <a:lnTo>
                    <a:pt x="296" y="70"/>
                  </a:lnTo>
                  <a:lnTo>
                    <a:pt x="288" y="44"/>
                  </a:lnTo>
                  <a:lnTo>
                    <a:pt x="283" y="31"/>
                  </a:lnTo>
                  <a:lnTo>
                    <a:pt x="275" y="21"/>
                  </a:lnTo>
                  <a:lnTo>
                    <a:pt x="265" y="12"/>
                  </a:lnTo>
                  <a:lnTo>
                    <a:pt x="254" y="5"/>
                  </a:lnTo>
                  <a:lnTo>
                    <a:pt x="240" y="1"/>
                  </a:lnTo>
                  <a:lnTo>
                    <a:pt x="225" y="0"/>
                  </a:lnTo>
                  <a:lnTo>
                    <a:pt x="213" y="0"/>
                  </a:lnTo>
                  <a:lnTo>
                    <a:pt x="200" y="3"/>
                  </a:lnTo>
                  <a:lnTo>
                    <a:pt x="188" y="7"/>
                  </a:lnTo>
                  <a:lnTo>
                    <a:pt x="178" y="9"/>
                  </a:lnTo>
                  <a:lnTo>
                    <a:pt x="172" y="13"/>
                  </a:lnTo>
                  <a:lnTo>
                    <a:pt x="16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145" y="352"/>
              <a:ext cx="91" cy="209"/>
            </a:xfrm>
            <a:custGeom>
              <a:avLst/>
              <a:gdLst/>
              <a:ahLst/>
              <a:cxnLst>
                <a:cxn ang="0">
                  <a:pos x="210" y="2"/>
                </a:cxn>
                <a:cxn ang="0">
                  <a:pos x="215" y="5"/>
                </a:cxn>
                <a:cxn ang="0">
                  <a:pos x="219" y="9"/>
                </a:cxn>
                <a:cxn ang="0">
                  <a:pos x="223" y="14"/>
                </a:cxn>
                <a:cxn ang="0">
                  <a:pos x="226" y="20"/>
                </a:cxn>
                <a:cxn ang="0">
                  <a:pos x="232" y="43"/>
                </a:cxn>
                <a:cxn ang="0">
                  <a:pos x="240" y="71"/>
                </a:cxn>
                <a:cxn ang="0">
                  <a:pos x="247" y="102"/>
                </a:cxn>
                <a:cxn ang="0">
                  <a:pos x="255" y="133"/>
                </a:cxn>
                <a:cxn ang="0">
                  <a:pos x="261" y="163"/>
                </a:cxn>
                <a:cxn ang="0">
                  <a:pos x="267" y="188"/>
                </a:cxn>
                <a:cxn ang="0">
                  <a:pos x="270" y="208"/>
                </a:cxn>
                <a:cxn ang="0">
                  <a:pos x="273" y="219"/>
                </a:cxn>
                <a:cxn ang="0">
                  <a:pos x="270" y="227"/>
                </a:cxn>
                <a:cxn ang="0">
                  <a:pos x="267" y="237"/>
                </a:cxn>
                <a:cxn ang="0">
                  <a:pos x="261" y="250"/>
                </a:cxn>
                <a:cxn ang="0">
                  <a:pos x="255" y="264"/>
                </a:cxn>
                <a:cxn ang="0">
                  <a:pos x="247" y="278"/>
                </a:cxn>
                <a:cxn ang="0">
                  <a:pos x="237" y="292"/>
                </a:cxn>
                <a:cxn ang="0">
                  <a:pos x="226" y="304"/>
                </a:cxn>
                <a:cxn ang="0">
                  <a:pos x="213" y="314"/>
                </a:cxn>
                <a:cxn ang="0">
                  <a:pos x="209" y="317"/>
                </a:cxn>
                <a:cxn ang="0">
                  <a:pos x="202" y="323"/>
                </a:cxn>
                <a:cxn ang="0">
                  <a:pos x="193" y="335"/>
                </a:cxn>
                <a:cxn ang="0">
                  <a:pos x="184" y="350"/>
                </a:cxn>
                <a:cxn ang="0">
                  <a:pos x="176" y="372"/>
                </a:cxn>
                <a:cxn ang="0">
                  <a:pos x="169" y="401"/>
                </a:cxn>
                <a:cxn ang="0">
                  <a:pos x="164" y="440"/>
                </a:cxn>
                <a:cxn ang="0">
                  <a:pos x="161" y="486"/>
                </a:cxn>
                <a:cxn ang="0">
                  <a:pos x="161" y="512"/>
                </a:cxn>
                <a:cxn ang="0">
                  <a:pos x="164" y="539"/>
                </a:cxn>
                <a:cxn ang="0">
                  <a:pos x="167" y="570"/>
                </a:cxn>
                <a:cxn ang="0">
                  <a:pos x="170" y="602"/>
                </a:cxn>
                <a:cxn ang="0">
                  <a:pos x="164" y="607"/>
                </a:cxn>
                <a:cxn ang="0">
                  <a:pos x="152" y="613"/>
                </a:cxn>
                <a:cxn ang="0">
                  <a:pos x="138" y="620"/>
                </a:cxn>
                <a:cxn ang="0">
                  <a:pos x="120" y="623"/>
                </a:cxn>
                <a:cxn ang="0">
                  <a:pos x="97" y="626"/>
                </a:cxn>
                <a:cxn ang="0">
                  <a:pos x="69" y="623"/>
                </a:cxn>
                <a:cxn ang="0">
                  <a:pos x="37" y="616"/>
                </a:cxn>
                <a:cxn ang="0">
                  <a:pos x="0" y="602"/>
                </a:cxn>
                <a:cxn ang="0">
                  <a:pos x="2" y="562"/>
                </a:cxn>
                <a:cxn ang="0">
                  <a:pos x="7" y="498"/>
                </a:cxn>
                <a:cxn ang="0">
                  <a:pos x="16" y="417"/>
                </a:cxn>
                <a:cxn ang="0">
                  <a:pos x="29" y="326"/>
                </a:cxn>
                <a:cxn ang="0">
                  <a:pos x="49" y="232"/>
                </a:cxn>
                <a:cxn ang="0">
                  <a:pos x="75" y="143"/>
                </a:cxn>
                <a:cxn ang="0">
                  <a:pos x="109" y="66"/>
                </a:cxn>
                <a:cxn ang="0">
                  <a:pos x="152" y="9"/>
                </a:cxn>
                <a:cxn ang="0">
                  <a:pos x="158" y="6"/>
                </a:cxn>
                <a:cxn ang="0">
                  <a:pos x="164" y="5"/>
                </a:cxn>
                <a:cxn ang="0">
                  <a:pos x="172" y="2"/>
                </a:cxn>
                <a:cxn ang="0">
                  <a:pos x="179" y="1"/>
                </a:cxn>
                <a:cxn ang="0">
                  <a:pos x="187" y="0"/>
                </a:cxn>
                <a:cxn ang="0">
                  <a:pos x="195" y="0"/>
                </a:cxn>
                <a:cxn ang="0">
                  <a:pos x="202" y="0"/>
                </a:cxn>
                <a:cxn ang="0">
                  <a:pos x="210" y="2"/>
                </a:cxn>
              </a:cxnLst>
              <a:rect l="0" t="0" r="r" b="b"/>
              <a:pathLst>
                <a:path w="273" h="626">
                  <a:moveTo>
                    <a:pt x="210" y="2"/>
                  </a:moveTo>
                  <a:lnTo>
                    <a:pt x="215" y="5"/>
                  </a:lnTo>
                  <a:lnTo>
                    <a:pt x="219" y="9"/>
                  </a:lnTo>
                  <a:lnTo>
                    <a:pt x="223" y="14"/>
                  </a:lnTo>
                  <a:lnTo>
                    <a:pt x="226" y="20"/>
                  </a:lnTo>
                  <a:lnTo>
                    <a:pt x="232" y="43"/>
                  </a:lnTo>
                  <a:lnTo>
                    <a:pt x="240" y="71"/>
                  </a:lnTo>
                  <a:lnTo>
                    <a:pt x="247" y="102"/>
                  </a:lnTo>
                  <a:lnTo>
                    <a:pt x="255" y="133"/>
                  </a:lnTo>
                  <a:lnTo>
                    <a:pt x="261" y="163"/>
                  </a:lnTo>
                  <a:lnTo>
                    <a:pt x="267" y="188"/>
                  </a:lnTo>
                  <a:lnTo>
                    <a:pt x="270" y="208"/>
                  </a:lnTo>
                  <a:lnTo>
                    <a:pt x="273" y="219"/>
                  </a:lnTo>
                  <a:lnTo>
                    <a:pt x="270" y="227"/>
                  </a:lnTo>
                  <a:lnTo>
                    <a:pt x="267" y="237"/>
                  </a:lnTo>
                  <a:lnTo>
                    <a:pt x="261" y="250"/>
                  </a:lnTo>
                  <a:lnTo>
                    <a:pt x="255" y="264"/>
                  </a:lnTo>
                  <a:lnTo>
                    <a:pt x="247" y="278"/>
                  </a:lnTo>
                  <a:lnTo>
                    <a:pt x="237" y="292"/>
                  </a:lnTo>
                  <a:lnTo>
                    <a:pt x="226" y="304"/>
                  </a:lnTo>
                  <a:lnTo>
                    <a:pt x="213" y="314"/>
                  </a:lnTo>
                  <a:lnTo>
                    <a:pt x="209" y="317"/>
                  </a:lnTo>
                  <a:lnTo>
                    <a:pt x="202" y="323"/>
                  </a:lnTo>
                  <a:lnTo>
                    <a:pt x="193" y="335"/>
                  </a:lnTo>
                  <a:lnTo>
                    <a:pt x="184" y="350"/>
                  </a:lnTo>
                  <a:lnTo>
                    <a:pt x="176" y="372"/>
                  </a:lnTo>
                  <a:lnTo>
                    <a:pt x="169" y="401"/>
                  </a:lnTo>
                  <a:lnTo>
                    <a:pt x="164" y="440"/>
                  </a:lnTo>
                  <a:lnTo>
                    <a:pt x="161" y="486"/>
                  </a:lnTo>
                  <a:lnTo>
                    <a:pt x="161" y="512"/>
                  </a:lnTo>
                  <a:lnTo>
                    <a:pt x="164" y="539"/>
                  </a:lnTo>
                  <a:lnTo>
                    <a:pt x="167" y="570"/>
                  </a:lnTo>
                  <a:lnTo>
                    <a:pt x="170" y="602"/>
                  </a:lnTo>
                  <a:lnTo>
                    <a:pt x="164" y="607"/>
                  </a:lnTo>
                  <a:lnTo>
                    <a:pt x="152" y="613"/>
                  </a:lnTo>
                  <a:lnTo>
                    <a:pt x="138" y="620"/>
                  </a:lnTo>
                  <a:lnTo>
                    <a:pt x="120" y="623"/>
                  </a:lnTo>
                  <a:lnTo>
                    <a:pt x="97" y="626"/>
                  </a:lnTo>
                  <a:lnTo>
                    <a:pt x="69" y="623"/>
                  </a:lnTo>
                  <a:lnTo>
                    <a:pt x="37" y="616"/>
                  </a:lnTo>
                  <a:lnTo>
                    <a:pt x="0" y="602"/>
                  </a:lnTo>
                  <a:lnTo>
                    <a:pt x="2" y="562"/>
                  </a:lnTo>
                  <a:lnTo>
                    <a:pt x="7" y="498"/>
                  </a:lnTo>
                  <a:lnTo>
                    <a:pt x="16" y="417"/>
                  </a:lnTo>
                  <a:lnTo>
                    <a:pt x="29" y="326"/>
                  </a:lnTo>
                  <a:lnTo>
                    <a:pt x="49" y="232"/>
                  </a:lnTo>
                  <a:lnTo>
                    <a:pt x="75" y="143"/>
                  </a:lnTo>
                  <a:lnTo>
                    <a:pt x="109" y="66"/>
                  </a:lnTo>
                  <a:lnTo>
                    <a:pt x="152" y="9"/>
                  </a:lnTo>
                  <a:lnTo>
                    <a:pt x="158" y="6"/>
                  </a:lnTo>
                  <a:lnTo>
                    <a:pt x="164" y="5"/>
                  </a:lnTo>
                  <a:lnTo>
                    <a:pt x="172" y="2"/>
                  </a:lnTo>
                  <a:lnTo>
                    <a:pt x="179" y="1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2" y="0"/>
                  </a:lnTo>
                  <a:lnTo>
                    <a:pt x="210" y="2"/>
                  </a:lnTo>
                  <a:close/>
                </a:path>
              </a:pathLst>
            </a:custGeom>
            <a:solidFill>
              <a:srgbClr val="AAD1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4" name="Freeform 183"/>
            <p:cNvSpPr>
              <a:spLocks/>
            </p:cNvSpPr>
            <p:nvPr/>
          </p:nvSpPr>
          <p:spPr bwMode="auto">
            <a:xfrm>
              <a:off x="201" y="316"/>
              <a:ext cx="16" cy="30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32" y="88"/>
                </a:cxn>
                <a:cxn ang="0">
                  <a:pos x="33" y="68"/>
                </a:cxn>
                <a:cxn ang="0">
                  <a:pos x="37" y="49"/>
                </a:cxn>
                <a:cxn ang="0">
                  <a:pos x="41" y="34"/>
                </a:cxn>
                <a:cxn ang="0">
                  <a:pos x="46" y="27"/>
                </a:cxn>
                <a:cxn ang="0">
                  <a:pos x="26" y="0"/>
                </a:cxn>
                <a:cxn ang="0">
                  <a:pos x="12" y="19"/>
                </a:cxn>
                <a:cxn ang="0">
                  <a:pos x="4" y="45"/>
                </a:cxn>
                <a:cxn ang="0">
                  <a:pos x="1" y="70"/>
                </a:cxn>
                <a:cxn ang="0">
                  <a:pos x="0" y="88"/>
                </a:cxn>
              </a:cxnLst>
              <a:rect l="0" t="0" r="r" b="b"/>
              <a:pathLst>
                <a:path w="46" h="88">
                  <a:moveTo>
                    <a:pt x="0" y="88"/>
                  </a:moveTo>
                  <a:lnTo>
                    <a:pt x="32" y="88"/>
                  </a:lnTo>
                  <a:lnTo>
                    <a:pt x="33" y="68"/>
                  </a:lnTo>
                  <a:lnTo>
                    <a:pt x="37" y="49"/>
                  </a:lnTo>
                  <a:lnTo>
                    <a:pt x="41" y="34"/>
                  </a:lnTo>
                  <a:lnTo>
                    <a:pt x="46" y="27"/>
                  </a:lnTo>
                  <a:lnTo>
                    <a:pt x="26" y="0"/>
                  </a:lnTo>
                  <a:lnTo>
                    <a:pt x="12" y="19"/>
                  </a:lnTo>
                  <a:lnTo>
                    <a:pt x="4" y="45"/>
                  </a:lnTo>
                  <a:lnTo>
                    <a:pt x="1" y="7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>
              <a:off x="374" y="461"/>
              <a:ext cx="63" cy="47"/>
            </a:xfrm>
            <a:custGeom>
              <a:avLst/>
              <a:gdLst/>
              <a:ahLst/>
              <a:cxnLst>
                <a:cxn ang="0">
                  <a:pos x="75" y="5"/>
                </a:cxn>
                <a:cxn ang="0">
                  <a:pos x="62" y="8"/>
                </a:cxn>
                <a:cxn ang="0">
                  <a:pos x="50" y="10"/>
                </a:cxn>
                <a:cxn ang="0">
                  <a:pos x="40" y="14"/>
                </a:cxn>
                <a:cxn ang="0">
                  <a:pos x="31" y="19"/>
                </a:cxn>
                <a:cxn ang="0">
                  <a:pos x="23" y="24"/>
                </a:cxn>
                <a:cxn ang="0">
                  <a:pos x="16" y="31"/>
                </a:cxn>
                <a:cxn ang="0">
                  <a:pos x="11" y="38"/>
                </a:cxn>
                <a:cxn ang="0">
                  <a:pos x="5" y="46"/>
                </a:cxn>
                <a:cxn ang="0">
                  <a:pos x="3" y="53"/>
                </a:cxn>
                <a:cxn ang="0">
                  <a:pos x="2" y="60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2" y="91"/>
                </a:cxn>
                <a:cxn ang="0">
                  <a:pos x="5" y="104"/>
                </a:cxn>
                <a:cxn ang="0">
                  <a:pos x="9" y="114"/>
                </a:cxn>
                <a:cxn ang="0">
                  <a:pos x="12" y="118"/>
                </a:cxn>
                <a:cxn ang="0">
                  <a:pos x="12" y="119"/>
                </a:cxn>
                <a:cxn ang="0">
                  <a:pos x="13" y="119"/>
                </a:cxn>
                <a:cxn ang="0">
                  <a:pos x="13" y="119"/>
                </a:cxn>
                <a:cxn ang="0">
                  <a:pos x="13" y="121"/>
                </a:cxn>
                <a:cxn ang="0">
                  <a:pos x="26" y="131"/>
                </a:cxn>
                <a:cxn ang="0">
                  <a:pos x="41" y="137"/>
                </a:cxn>
                <a:cxn ang="0">
                  <a:pos x="59" y="140"/>
                </a:cxn>
                <a:cxn ang="0">
                  <a:pos x="77" y="140"/>
                </a:cxn>
                <a:cxn ang="0">
                  <a:pos x="94" y="139"/>
                </a:cxn>
                <a:cxn ang="0">
                  <a:pos x="108" y="136"/>
                </a:cxn>
                <a:cxn ang="0">
                  <a:pos x="118" y="132"/>
                </a:cxn>
                <a:cxn ang="0">
                  <a:pos x="125" y="131"/>
                </a:cxn>
                <a:cxn ang="0">
                  <a:pos x="126" y="130"/>
                </a:cxn>
                <a:cxn ang="0">
                  <a:pos x="127" y="130"/>
                </a:cxn>
                <a:cxn ang="0">
                  <a:pos x="129" y="130"/>
                </a:cxn>
                <a:cxn ang="0">
                  <a:pos x="130" y="128"/>
                </a:cxn>
                <a:cxn ang="0">
                  <a:pos x="131" y="127"/>
                </a:cxn>
                <a:cxn ang="0">
                  <a:pos x="134" y="126"/>
                </a:cxn>
                <a:cxn ang="0">
                  <a:pos x="138" y="122"/>
                </a:cxn>
                <a:cxn ang="0">
                  <a:pos x="144" y="118"/>
                </a:cxn>
                <a:cxn ang="0">
                  <a:pos x="149" y="114"/>
                </a:cxn>
                <a:cxn ang="0">
                  <a:pos x="155" y="109"/>
                </a:cxn>
                <a:cxn ang="0">
                  <a:pos x="162" y="105"/>
                </a:cxn>
                <a:cxn ang="0">
                  <a:pos x="168" y="100"/>
                </a:cxn>
                <a:cxn ang="0">
                  <a:pos x="176" y="97"/>
                </a:cxn>
                <a:cxn ang="0">
                  <a:pos x="181" y="95"/>
                </a:cxn>
                <a:cxn ang="0">
                  <a:pos x="185" y="91"/>
                </a:cxn>
                <a:cxn ang="0">
                  <a:pos x="186" y="87"/>
                </a:cxn>
                <a:cxn ang="0">
                  <a:pos x="188" y="86"/>
                </a:cxn>
                <a:cxn ang="0">
                  <a:pos x="188" y="85"/>
                </a:cxn>
                <a:cxn ang="0">
                  <a:pos x="189" y="82"/>
                </a:cxn>
                <a:cxn ang="0">
                  <a:pos x="189" y="80"/>
                </a:cxn>
                <a:cxn ang="0">
                  <a:pos x="188" y="72"/>
                </a:cxn>
                <a:cxn ang="0">
                  <a:pos x="184" y="62"/>
                </a:cxn>
                <a:cxn ang="0">
                  <a:pos x="175" y="49"/>
                </a:cxn>
                <a:cxn ang="0">
                  <a:pos x="161" y="33"/>
                </a:cxn>
                <a:cxn ang="0">
                  <a:pos x="152" y="20"/>
                </a:cxn>
                <a:cxn ang="0">
                  <a:pos x="141" y="11"/>
                </a:cxn>
                <a:cxn ang="0">
                  <a:pos x="130" y="5"/>
                </a:cxn>
                <a:cxn ang="0">
                  <a:pos x="118" y="1"/>
                </a:cxn>
                <a:cxn ang="0">
                  <a:pos x="105" y="0"/>
                </a:cxn>
                <a:cxn ang="0">
                  <a:pos x="94" y="1"/>
                </a:cxn>
                <a:cxn ang="0">
                  <a:pos x="84" y="2"/>
                </a:cxn>
                <a:cxn ang="0">
                  <a:pos x="75" y="5"/>
                </a:cxn>
              </a:cxnLst>
              <a:rect l="0" t="0" r="r" b="b"/>
              <a:pathLst>
                <a:path w="189" h="140">
                  <a:moveTo>
                    <a:pt x="75" y="5"/>
                  </a:moveTo>
                  <a:lnTo>
                    <a:pt x="62" y="8"/>
                  </a:lnTo>
                  <a:lnTo>
                    <a:pt x="50" y="10"/>
                  </a:lnTo>
                  <a:lnTo>
                    <a:pt x="40" y="14"/>
                  </a:lnTo>
                  <a:lnTo>
                    <a:pt x="31" y="19"/>
                  </a:lnTo>
                  <a:lnTo>
                    <a:pt x="23" y="24"/>
                  </a:lnTo>
                  <a:lnTo>
                    <a:pt x="16" y="31"/>
                  </a:lnTo>
                  <a:lnTo>
                    <a:pt x="11" y="38"/>
                  </a:lnTo>
                  <a:lnTo>
                    <a:pt x="5" y="46"/>
                  </a:lnTo>
                  <a:lnTo>
                    <a:pt x="3" y="53"/>
                  </a:lnTo>
                  <a:lnTo>
                    <a:pt x="2" y="60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2" y="91"/>
                  </a:lnTo>
                  <a:lnTo>
                    <a:pt x="5" y="104"/>
                  </a:lnTo>
                  <a:lnTo>
                    <a:pt x="9" y="114"/>
                  </a:lnTo>
                  <a:lnTo>
                    <a:pt x="12" y="118"/>
                  </a:lnTo>
                  <a:lnTo>
                    <a:pt x="12" y="119"/>
                  </a:lnTo>
                  <a:lnTo>
                    <a:pt x="13" y="119"/>
                  </a:lnTo>
                  <a:lnTo>
                    <a:pt x="13" y="119"/>
                  </a:lnTo>
                  <a:lnTo>
                    <a:pt x="13" y="121"/>
                  </a:lnTo>
                  <a:lnTo>
                    <a:pt x="26" y="131"/>
                  </a:lnTo>
                  <a:lnTo>
                    <a:pt x="41" y="137"/>
                  </a:lnTo>
                  <a:lnTo>
                    <a:pt x="59" y="140"/>
                  </a:lnTo>
                  <a:lnTo>
                    <a:pt x="77" y="140"/>
                  </a:lnTo>
                  <a:lnTo>
                    <a:pt x="94" y="139"/>
                  </a:lnTo>
                  <a:lnTo>
                    <a:pt x="108" y="136"/>
                  </a:lnTo>
                  <a:lnTo>
                    <a:pt x="118" y="132"/>
                  </a:lnTo>
                  <a:lnTo>
                    <a:pt x="125" y="131"/>
                  </a:lnTo>
                  <a:lnTo>
                    <a:pt x="126" y="130"/>
                  </a:lnTo>
                  <a:lnTo>
                    <a:pt x="127" y="130"/>
                  </a:lnTo>
                  <a:lnTo>
                    <a:pt x="129" y="130"/>
                  </a:lnTo>
                  <a:lnTo>
                    <a:pt x="130" y="128"/>
                  </a:lnTo>
                  <a:lnTo>
                    <a:pt x="131" y="127"/>
                  </a:lnTo>
                  <a:lnTo>
                    <a:pt x="134" y="126"/>
                  </a:lnTo>
                  <a:lnTo>
                    <a:pt x="138" y="122"/>
                  </a:lnTo>
                  <a:lnTo>
                    <a:pt x="144" y="118"/>
                  </a:lnTo>
                  <a:lnTo>
                    <a:pt x="149" y="114"/>
                  </a:lnTo>
                  <a:lnTo>
                    <a:pt x="155" y="109"/>
                  </a:lnTo>
                  <a:lnTo>
                    <a:pt x="162" y="105"/>
                  </a:lnTo>
                  <a:lnTo>
                    <a:pt x="168" y="100"/>
                  </a:lnTo>
                  <a:lnTo>
                    <a:pt x="176" y="97"/>
                  </a:lnTo>
                  <a:lnTo>
                    <a:pt x="181" y="95"/>
                  </a:lnTo>
                  <a:lnTo>
                    <a:pt x="185" y="91"/>
                  </a:lnTo>
                  <a:lnTo>
                    <a:pt x="186" y="87"/>
                  </a:lnTo>
                  <a:lnTo>
                    <a:pt x="188" y="86"/>
                  </a:lnTo>
                  <a:lnTo>
                    <a:pt x="188" y="85"/>
                  </a:lnTo>
                  <a:lnTo>
                    <a:pt x="189" y="82"/>
                  </a:lnTo>
                  <a:lnTo>
                    <a:pt x="189" y="80"/>
                  </a:lnTo>
                  <a:lnTo>
                    <a:pt x="188" y="72"/>
                  </a:lnTo>
                  <a:lnTo>
                    <a:pt x="184" y="62"/>
                  </a:lnTo>
                  <a:lnTo>
                    <a:pt x="175" y="49"/>
                  </a:lnTo>
                  <a:lnTo>
                    <a:pt x="161" y="33"/>
                  </a:lnTo>
                  <a:lnTo>
                    <a:pt x="152" y="20"/>
                  </a:lnTo>
                  <a:lnTo>
                    <a:pt x="141" y="11"/>
                  </a:lnTo>
                  <a:lnTo>
                    <a:pt x="130" y="5"/>
                  </a:lnTo>
                  <a:lnTo>
                    <a:pt x="118" y="1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385" y="472"/>
              <a:ext cx="40" cy="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38"/>
                </a:cxn>
                <a:cxn ang="0">
                  <a:pos x="2" y="34"/>
                </a:cxn>
                <a:cxn ang="0">
                  <a:pos x="2" y="30"/>
                </a:cxn>
                <a:cxn ang="0">
                  <a:pos x="3" y="27"/>
                </a:cxn>
                <a:cxn ang="0">
                  <a:pos x="7" y="22"/>
                </a:cxn>
                <a:cxn ang="0">
                  <a:pos x="11" y="18"/>
                </a:cxn>
                <a:cxn ang="0">
                  <a:pos x="16" y="14"/>
                </a:cxn>
                <a:cxn ang="0">
                  <a:pos x="22" y="12"/>
                </a:cxn>
                <a:cxn ang="0">
                  <a:pos x="29" y="9"/>
                </a:cxn>
                <a:cxn ang="0">
                  <a:pos x="35" y="7"/>
                </a:cxn>
                <a:cxn ang="0">
                  <a:pos x="41" y="5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0" y="4"/>
                </a:cxn>
                <a:cxn ang="0">
                  <a:pos x="50" y="4"/>
                </a:cxn>
                <a:cxn ang="0">
                  <a:pos x="52" y="3"/>
                </a:cxn>
                <a:cxn ang="0">
                  <a:pos x="54" y="2"/>
                </a:cxn>
                <a:cxn ang="0">
                  <a:pos x="59" y="0"/>
                </a:cxn>
                <a:cxn ang="0">
                  <a:pos x="66" y="0"/>
                </a:cxn>
                <a:cxn ang="0">
                  <a:pos x="73" y="0"/>
                </a:cxn>
                <a:cxn ang="0">
                  <a:pos x="81" y="2"/>
                </a:cxn>
                <a:cxn ang="0">
                  <a:pos x="89" y="4"/>
                </a:cxn>
                <a:cxn ang="0">
                  <a:pos x="97" y="9"/>
                </a:cxn>
                <a:cxn ang="0">
                  <a:pos x="102" y="18"/>
                </a:cxn>
                <a:cxn ang="0">
                  <a:pos x="102" y="20"/>
                </a:cxn>
                <a:cxn ang="0">
                  <a:pos x="103" y="20"/>
                </a:cxn>
                <a:cxn ang="0">
                  <a:pos x="103" y="21"/>
                </a:cxn>
                <a:cxn ang="0">
                  <a:pos x="104" y="22"/>
                </a:cxn>
                <a:cxn ang="0">
                  <a:pos x="109" y="26"/>
                </a:cxn>
                <a:cxn ang="0">
                  <a:pos x="113" y="30"/>
                </a:cxn>
                <a:cxn ang="0">
                  <a:pos x="117" y="35"/>
                </a:cxn>
                <a:cxn ang="0">
                  <a:pos x="120" y="39"/>
                </a:cxn>
                <a:cxn ang="0">
                  <a:pos x="114" y="43"/>
                </a:cxn>
                <a:cxn ang="0">
                  <a:pos x="108" y="48"/>
                </a:cxn>
                <a:cxn ang="0">
                  <a:pos x="102" y="52"/>
                </a:cxn>
                <a:cxn ang="0">
                  <a:pos x="97" y="56"/>
                </a:cxn>
                <a:cxn ang="0">
                  <a:pos x="91" y="59"/>
                </a:cxn>
                <a:cxn ang="0">
                  <a:pos x="86" y="63"/>
                </a:cxn>
                <a:cxn ang="0">
                  <a:pos x="84" y="66"/>
                </a:cxn>
                <a:cxn ang="0">
                  <a:pos x="81" y="67"/>
                </a:cxn>
                <a:cxn ang="0">
                  <a:pos x="71" y="70"/>
                </a:cxn>
                <a:cxn ang="0">
                  <a:pos x="61" y="72"/>
                </a:cxn>
                <a:cxn ang="0">
                  <a:pos x="50" y="73"/>
                </a:cxn>
                <a:cxn ang="0">
                  <a:pos x="39" y="75"/>
                </a:cxn>
                <a:cxn ang="0">
                  <a:pos x="29" y="75"/>
                </a:cxn>
                <a:cxn ang="0">
                  <a:pos x="20" y="73"/>
                </a:cxn>
                <a:cxn ang="0">
                  <a:pos x="12" y="71"/>
                </a:cxn>
                <a:cxn ang="0">
                  <a:pos x="7" y="67"/>
                </a:cxn>
                <a:cxn ang="0">
                  <a:pos x="4" y="62"/>
                </a:cxn>
                <a:cxn ang="0">
                  <a:pos x="3" y="56"/>
                </a:cxn>
                <a:cxn ang="0">
                  <a:pos x="2" y="49"/>
                </a:cxn>
                <a:cxn ang="0">
                  <a:pos x="0" y="41"/>
                </a:cxn>
              </a:cxnLst>
              <a:rect l="0" t="0" r="r" b="b"/>
              <a:pathLst>
                <a:path w="120" h="75">
                  <a:moveTo>
                    <a:pt x="0" y="41"/>
                  </a:moveTo>
                  <a:lnTo>
                    <a:pt x="0" y="38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3" y="27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16" y="14"/>
                  </a:lnTo>
                  <a:lnTo>
                    <a:pt x="22" y="12"/>
                  </a:lnTo>
                  <a:lnTo>
                    <a:pt x="29" y="9"/>
                  </a:lnTo>
                  <a:lnTo>
                    <a:pt x="35" y="7"/>
                  </a:lnTo>
                  <a:lnTo>
                    <a:pt x="41" y="5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2" y="3"/>
                  </a:lnTo>
                  <a:lnTo>
                    <a:pt x="54" y="2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81" y="2"/>
                  </a:lnTo>
                  <a:lnTo>
                    <a:pt x="89" y="4"/>
                  </a:lnTo>
                  <a:lnTo>
                    <a:pt x="97" y="9"/>
                  </a:lnTo>
                  <a:lnTo>
                    <a:pt x="102" y="18"/>
                  </a:lnTo>
                  <a:lnTo>
                    <a:pt x="102" y="20"/>
                  </a:lnTo>
                  <a:lnTo>
                    <a:pt x="103" y="20"/>
                  </a:lnTo>
                  <a:lnTo>
                    <a:pt x="103" y="21"/>
                  </a:lnTo>
                  <a:lnTo>
                    <a:pt x="104" y="22"/>
                  </a:lnTo>
                  <a:lnTo>
                    <a:pt x="109" y="26"/>
                  </a:lnTo>
                  <a:lnTo>
                    <a:pt x="113" y="30"/>
                  </a:lnTo>
                  <a:lnTo>
                    <a:pt x="117" y="35"/>
                  </a:lnTo>
                  <a:lnTo>
                    <a:pt x="120" y="39"/>
                  </a:lnTo>
                  <a:lnTo>
                    <a:pt x="114" y="43"/>
                  </a:lnTo>
                  <a:lnTo>
                    <a:pt x="108" y="48"/>
                  </a:lnTo>
                  <a:lnTo>
                    <a:pt x="102" y="52"/>
                  </a:lnTo>
                  <a:lnTo>
                    <a:pt x="97" y="56"/>
                  </a:lnTo>
                  <a:lnTo>
                    <a:pt x="91" y="59"/>
                  </a:lnTo>
                  <a:lnTo>
                    <a:pt x="86" y="63"/>
                  </a:lnTo>
                  <a:lnTo>
                    <a:pt x="84" y="66"/>
                  </a:lnTo>
                  <a:lnTo>
                    <a:pt x="81" y="67"/>
                  </a:lnTo>
                  <a:lnTo>
                    <a:pt x="71" y="70"/>
                  </a:lnTo>
                  <a:lnTo>
                    <a:pt x="61" y="72"/>
                  </a:lnTo>
                  <a:lnTo>
                    <a:pt x="50" y="73"/>
                  </a:lnTo>
                  <a:lnTo>
                    <a:pt x="39" y="75"/>
                  </a:lnTo>
                  <a:lnTo>
                    <a:pt x="29" y="75"/>
                  </a:lnTo>
                  <a:lnTo>
                    <a:pt x="20" y="73"/>
                  </a:lnTo>
                  <a:lnTo>
                    <a:pt x="12" y="71"/>
                  </a:lnTo>
                  <a:lnTo>
                    <a:pt x="7" y="67"/>
                  </a:lnTo>
                  <a:lnTo>
                    <a:pt x="4" y="62"/>
                  </a:lnTo>
                  <a:lnTo>
                    <a:pt x="3" y="56"/>
                  </a:lnTo>
                  <a:lnTo>
                    <a:pt x="2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23" y="145"/>
              <a:ext cx="342" cy="190"/>
            </a:xfrm>
            <a:custGeom>
              <a:avLst/>
              <a:gdLst/>
              <a:ahLst/>
              <a:cxnLst>
                <a:cxn ang="0">
                  <a:pos x="442" y="49"/>
                </a:cxn>
                <a:cxn ang="0">
                  <a:pos x="378" y="80"/>
                </a:cxn>
                <a:cxn ang="0">
                  <a:pos x="321" y="114"/>
                </a:cxn>
                <a:cxn ang="0">
                  <a:pos x="271" y="154"/>
                </a:cxn>
                <a:cxn ang="0">
                  <a:pos x="230" y="198"/>
                </a:cxn>
                <a:cxn ang="0">
                  <a:pos x="197" y="244"/>
                </a:cxn>
                <a:cxn ang="0">
                  <a:pos x="176" y="293"/>
                </a:cxn>
                <a:cxn ang="0">
                  <a:pos x="164" y="342"/>
                </a:cxn>
                <a:cxn ang="0">
                  <a:pos x="163" y="371"/>
                </a:cxn>
                <a:cxn ang="0">
                  <a:pos x="163" y="381"/>
                </a:cxn>
                <a:cxn ang="0">
                  <a:pos x="154" y="390"/>
                </a:cxn>
                <a:cxn ang="0">
                  <a:pos x="119" y="403"/>
                </a:cxn>
                <a:cxn ang="0">
                  <a:pos x="81" y="417"/>
                </a:cxn>
                <a:cxn ang="0">
                  <a:pos x="54" y="428"/>
                </a:cxn>
                <a:cxn ang="0">
                  <a:pos x="50" y="429"/>
                </a:cxn>
                <a:cxn ang="0">
                  <a:pos x="50" y="429"/>
                </a:cxn>
                <a:cxn ang="0">
                  <a:pos x="41" y="434"/>
                </a:cxn>
                <a:cxn ang="0">
                  <a:pos x="27" y="444"/>
                </a:cxn>
                <a:cxn ang="0">
                  <a:pos x="15" y="456"/>
                </a:cxn>
                <a:cxn ang="0">
                  <a:pos x="6" y="469"/>
                </a:cxn>
                <a:cxn ang="0">
                  <a:pos x="3" y="482"/>
                </a:cxn>
                <a:cxn ang="0">
                  <a:pos x="0" y="493"/>
                </a:cxn>
                <a:cxn ang="0">
                  <a:pos x="0" y="506"/>
                </a:cxn>
                <a:cxn ang="0">
                  <a:pos x="4" y="520"/>
                </a:cxn>
                <a:cxn ang="0">
                  <a:pos x="15" y="539"/>
                </a:cxn>
                <a:cxn ang="0">
                  <a:pos x="40" y="559"/>
                </a:cxn>
                <a:cxn ang="0">
                  <a:pos x="71" y="568"/>
                </a:cxn>
                <a:cxn ang="0">
                  <a:pos x="104" y="568"/>
                </a:cxn>
                <a:cxn ang="0">
                  <a:pos x="126" y="561"/>
                </a:cxn>
                <a:cxn ang="0">
                  <a:pos x="155" y="550"/>
                </a:cxn>
                <a:cxn ang="0">
                  <a:pos x="196" y="533"/>
                </a:cxn>
                <a:cxn ang="0">
                  <a:pos x="230" y="520"/>
                </a:cxn>
                <a:cxn ang="0">
                  <a:pos x="273" y="529"/>
                </a:cxn>
                <a:cxn ang="0">
                  <a:pos x="342" y="548"/>
                </a:cxn>
                <a:cxn ang="0">
                  <a:pos x="412" y="560"/>
                </a:cxn>
                <a:cxn ang="0">
                  <a:pos x="480" y="566"/>
                </a:cxn>
                <a:cxn ang="0">
                  <a:pos x="548" y="565"/>
                </a:cxn>
                <a:cxn ang="0">
                  <a:pos x="613" y="557"/>
                </a:cxn>
                <a:cxn ang="0">
                  <a:pos x="680" y="545"/>
                </a:cxn>
                <a:cxn ang="0">
                  <a:pos x="745" y="524"/>
                </a:cxn>
                <a:cxn ang="0">
                  <a:pos x="799" y="502"/>
                </a:cxn>
                <a:cxn ang="0">
                  <a:pos x="840" y="482"/>
                </a:cxn>
                <a:cxn ang="0">
                  <a:pos x="879" y="457"/>
                </a:cxn>
                <a:cxn ang="0">
                  <a:pos x="913" y="432"/>
                </a:cxn>
                <a:cxn ang="0">
                  <a:pos x="944" y="405"/>
                </a:cxn>
                <a:cxn ang="0">
                  <a:pos x="971" y="375"/>
                </a:cxn>
                <a:cxn ang="0">
                  <a:pos x="993" y="344"/>
                </a:cxn>
                <a:cxn ang="0">
                  <a:pos x="1009" y="313"/>
                </a:cxn>
                <a:cxn ang="0">
                  <a:pos x="1025" y="257"/>
                </a:cxn>
                <a:cxn ang="0">
                  <a:pos x="1020" y="181"/>
                </a:cxn>
                <a:cxn ang="0">
                  <a:pos x="990" y="121"/>
                </a:cxn>
                <a:cxn ang="0">
                  <a:pos x="948" y="77"/>
                </a:cxn>
                <a:cxn ang="0">
                  <a:pos x="895" y="44"/>
                </a:cxn>
                <a:cxn ang="0">
                  <a:pos x="832" y="19"/>
                </a:cxn>
                <a:cxn ang="0">
                  <a:pos x="761" y="4"/>
                </a:cxn>
                <a:cxn ang="0">
                  <a:pos x="684" y="0"/>
                </a:cxn>
                <a:cxn ang="0">
                  <a:pos x="603" y="5"/>
                </a:cxn>
                <a:cxn ang="0">
                  <a:pos x="519" y="23"/>
                </a:cxn>
              </a:cxnLst>
              <a:rect l="0" t="0" r="r" b="b"/>
              <a:pathLst>
                <a:path w="1026" h="569">
                  <a:moveTo>
                    <a:pt x="477" y="36"/>
                  </a:moveTo>
                  <a:lnTo>
                    <a:pt x="442" y="49"/>
                  </a:lnTo>
                  <a:lnTo>
                    <a:pt x="409" y="63"/>
                  </a:lnTo>
                  <a:lnTo>
                    <a:pt x="378" y="80"/>
                  </a:lnTo>
                  <a:lnTo>
                    <a:pt x="349" y="96"/>
                  </a:lnTo>
                  <a:lnTo>
                    <a:pt x="321" y="114"/>
                  </a:lnTo>
                  <a:lnTo>
                    <a:pt x="295" y="134"/>
                  </a:lnTo>
                  <a:lnTo>
                    <a:pt x="271" y="154"/>
                  </a:lnTo>
                  <a:lnTo>
                    <a:pt x="249" y="176"/>
                  </a:lnTo>
                  <a:lnTo>
                    <a:pt x="230" y="198"/>
                  </a:lnTo>
                  <a:lnTo>
                    <a:pt x="213" y="221"/>
                  </a:lnTo>
                  <a:lnTo>
                    <a:pt x="197" y="244"/>
                  </a:lnTo>
                  <a:lnTo>
                    <a:pt x="186" y="269"/>
                  </a:lnTo>
                  <a:lnTo>
                    <a:pt x="176" y="293"/>
                  </a:lnTo>
                  <a:lnTo>
                    <a:pt x="168" y="317"/>
                  </a:lnTo>
                  <a:lnTo>
                    <a:pt x="164" y="342"/>
                  </a:lnTo>
                  <a:lnTo>
                    <a:pt x="163" y="366"/>
                  </a:lnTo>
                  <a:lnTo>
                    <a:pt x="163" y="371"/>
                  </a:lnTo>
                  <a:lnTo>
                    <a:pt x="163" y="376"/>
                  </a:lnTo>
                  <a:lnTo>
                    <a:pt x="163" y="381"/>
                  </a:lnTo>
                  <a:lnTo>
                    <a:pt x="164" y="387"/>
                  </a:lnTo>
                  <a:lnTo>
                    <a:pt x="154" y="390"/>
                  </a:lnTo>
                  <a:lnTo>
                    <a:pt x="138" y="396"/>
                  </a:lnTo>
                  <a:lnTo>
                    <a:pt x="119" y="403"/>
                  </a:lnTo>
                  <a:lnTo>
                    <a:pt x="100" y="410"/>
                  </a:lnTo>
                  <a:lnTo>
                    <a:pt x="81" y="417"/>
                  </a:lnTo>
                  <a:lnTo>
                    <a:pt x="65" y="424"/>
                  </a:lnTo>
                  <a:lnTo>
                    <a:pt x="54" y="428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30"/>
                  </a:lnTo>
                  <a:lnTo>
                    <a:pt x="41" y="434"/>
                  </a:lnTo>
                  <a:lnTo>
                    <a:pt x="33" y="438"/>
                  </a:lnTo>
                  <a:lnTo>
                    <a:pt x="27" y="444"/>
                  </a:lnTo>
                  <a:lnTo>
                    <a:pt x="20" y="450"/>
                  </a:lnTo>
                  <a:lnTo>
                    <a:pt x="15" y="456"/>
                  </a:lnTo>
                  <a:lnTo>
                    <a:pt x="10" y="462"/>
                  </a:lnTo>
                  <a:lnTo>
                    <a:pt x="6" y="469"/>
                  </a:lnTo>
                  <a:lnTo>
                    <a:pt x="4" y="476"/>
                  </a:lnTo>
                  <a:lnTo>
                    <a:pt x="3" y="482"/>
                  </a:lnTo>
                  <a:lnTo>
                    <a:pt x="1" y="487"/>
                  </a:lnTo>
                  <a:lnTo>
                    <a:pt x="0" y="493"/>
                  </a:lnTo>
                  <a:lnTo>
                    <a:pt x="0" y="498"/>
                  </a:lnTo>
                  <a:lnTo>
                    <a:pt x="0" y="506"/>
                  </a:lnTo>
                  <a:lnTo>
                    <a:pt x="1" y="512"/>
                  </a:lnTo>
                  <a:lnTo>
                    <a:pt x="4" y="520"/>
                  </a:lnTo>
                  <a:lnTo>
                    <a:pt x="6" y="527"/>
                  </a:lnTo>
                  <a:lnTo>
                    <a:pt x="15" y="539"/>
                  </a:lnTo>
                  <a:lnTo>
                    <a:pt x="26" y="550"/>
                  </a:lnTo>
                  <a:lnTo>
                    <a:pt x="40" y="559"/>
                  </a:lnTo>
                  <a:lnTo>
                    <a:pt x="54" y="565"/>
                  </a:lnTo>
                  <a:lnTo>
                    <a:pt x="71" y="568"/>
                  </a:lnTo>
                  <a:lnTo>
                    <a:pt x="87" y="569"/>
                  </a:lnTo>
                  <a:lnTo>
                    <a:pt x="104" y="568"/>
                  </a:lnTo>
                  <a:lnTo>
                    <a:pt x="121" y="563"/>
                  </a:lnTo>
                  <a:lnTo>
                    <a:pt x="126" y="561"/>
                  </a:lnTo>
                  <a:lnTo>
                    <a:pt x="137" y="556"/>
                  </a:lnTo>
                  <a:lnTo>
                    <a:pt x="155" y="550"/>
                  </a:lnTo>
                  <a:lnTo>
                    <a:pt x="176" y="542"/>
                  </a:lnTo>
                  <a:lnTo>
                    <a:pt x="196" y="533"/>
                  </a:lnTo>
                  <a:lnTo>
                    <a:pt x="214" y="527"/>
                  </a:lnTo>
                  <a:lnTo>
                    <a:pt x="230" y="520"/>
                  </a:lnTo>
                  <a:lnTo>
                    <a:pt x="237" y="518"/>
                  </a:lnTo>
                  <a:lnTo>
                    <a:pt x="273" y="529"/>
                  </a:lnTo>
                  <a:lnTo>
                    <a:pt x="308" y="539"/>
                  </a:lnTo>
                  <a:lnTo>
                    <a:pt x="342" y="548"/>
                  </a:lnTo>
                  <a:lnTo>
                    <a:pt x="377" y="555"/>
                  </a:lnTo>
                  <a:lnTo>
                    <a:pt x="412" y="560"/>
                  </a:lnTo>
                  <a:lnTo>
                    <a:pt x="446" y="564"/>
                  </a:lnTo>
                  <a:lnTo>
                    <a:pt x="480" y="566"/>
                  </a:lnTo>
                  <a:lnTo>
                    <a:pt x="513" y="566"/>
                  </a:lnTo>
                  <a:lnTo>
                    <a:pt x="548" y="565"/>
                  </a:lnTo>
                  <a:lnTo>
                    <a:pt x="580" y="563"/>
                  </a:lnTo>
                  <a:lnTo>
                    <a:pt x="613" y="557"/>
                  </a:lnTo>
                  <a:lnTo>
                    <a:pt x="646" y="552"/>
                  </a:lnTo>
                  <a:lnTo>
                    <a:pt x="680" y="545"/>
                  </a:lnTo>
                  <a:lnTo>
                    <a:pt x="712" y="534"/>
                  </a:lnTo>
                  <a:lnTo>
                    <a:pt x="745" y="524"/>
                  </a:lnTo>
                  <a:lnTo>
                    <a:pt x="777" y="511"/>
                  </a:lnTo>
                  <a:lnTo>
                    <a:pt x="799" y="502"/>
                  </a:lnTo>
                  <a:lnTo>
                    <a:pt x="820" y="492"/>
                  </a:lnTo>
                  <a:lnTo>
                    <a:pt x="840" y="482"/>
                  </a:lnTo>
                  <a:lnTo>
                    <a:pt x="861" y="470"/>
                  </a:lnTo>
                  <a:lnTo>
                    <a:pt x="879" y="457"/>
                  </a:lnTo>
                  <a:lnTo>
                    <a:pt x="897" y="446"/>
                  </a:lnTo>
                  <a:lnTo>
                    <a:pt x="913" y="432"/>
                  </a:lnTo>
                  <a:lnTo>
                    <a:pt x="930" y="419"/>
                  </a:lnTo>
                  <a:lnTo>
                    <a:pt x="944" y="405"/>
                  </a:lnTo>
                  <a:lnTo>
                    <a:pt x="958" y="390"/>
                  </a:lnTo>
                  <a:lnTo>
                    <a:pt x="971" y="375"/>
                  </a:lnTo>
                  <a:lnTo>
                    <a:pt x="982" y="360"/>
                  </a:lnTo>
                  <a:lnTo>
                    <a:pt x="993" y="344"/>
                  </a:lnTo>
                  <a:lnTo>
                    <a:pt x="1002" y="329"/>
                  </a:lnTo>
                  <a:lnTo>
                    <a:pt x="1009" y="313"/>
                  </a:lnTo>
                  <a:lnTo>
                    <a:pt x="1016" y="297"/>
                  </a:lnTo>
                  <a:lnTo>
                    <a:pt x="1025" y="257"/>
                  </a:lnTo>
                  <a:lnTo>
                    <a:pt x="1026" y="218"/>
                  </a:lnTo>
                  <a:lnTo>
                    <a:pt x="1020" y="181"/>
                  </a:lnTo>
                  <a:lnTo>
                    <a:pt x="1006" y="145"/>
                  </a:lnTo>
                  <a:lnTo>
                    <a:pt x="990" y="121"/>
                  </a:lnTo>
                  <a:lnTo>
                    <a:pt x="971" y="98"/>
                  </a:lnTo>
                  <a:lnTo>
                    <a:pt x="948" y="77"/>
                  </a:lnTo>
                  <a:lnTo>
                    <a:pt x="923" y="59"/>
                  </a:lnTo>
                  <a:lnTo>
                    <a:pt x="895" y="44"/>
                  </a:lnTo>
                  <a:lnTo>
                    <a:pt x="864" y="30"/>
                  </a:lnTo>
                  <a:lnTo>
                    <a:pt x="832" y="19"/>
                  </a:lnTo>
                  <a:lnTo>
                    <a:pt x="798" y="10"/>
                  </a:lnTo>
                  <a:lnTo>
                    <a:pt x="761" y="4"/>
                  </a:lnTo>
                  <a:lnTo>
                    <a:pt x="723" y="0"/>
                  </a:lnTo>
                  <a:lnTo>
                    <a:pt x="684" y="0"/>
                  </a:lnTo>
                  <a:lnTo>
                    <a:pt x="644" y="1"/>
                  </a:lnTo>
                  <a:lnTo>
                    <a:pt x="603" y="5"/>
                  </a:lnTo>
                  <a:lnTo>
                    <a:pt x="560" y="13"/>
                  </a:lnTo>
                  <a:lnTo>
                    <a:pt x="519" y="23"/>
                  </a:lnTo>
                  <a:lnTo>
                    <a:pt x="47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33" y="156"/>
              <a:ext cx="321" cy="168"/>
            </a:xfrm>
            <a:custGeom>
              <a:avLst/>
              <a:gdLst/>
              <a:ahLst/>
              <a:cxnLst>
                <a:cxn ang="0">
                  <a:pos x="160" y="378"/>
                </a:cxn>
                <a:cxn ang="0">
                  <a:pos x="165" y="367"/>
                </a:cxn>
                <a:cxn ang="0">
                  <a:pos x="163" y="339"/>
                </a:cxn>
                <a:cxn ang="0">
                  <a:pos x="168" y="292"/>
                </a:cxn>
                <a:cxn ang="0">
                  <a:pos x="185" y="244"/>
                </a:cxn>
                <a:cxn ang="0">
                  <a:pos x="213" y="198"/>
                </a:cxn>
                <a:cxn ang="0">
                  <a:pos x="253" y="154"/>
                </a:cxn>
                <a:cxn ang="0">
                  <a:pos x="300" y="115"/>
                </a:cxn>
                <a:cxn ang="0">
                  <a:pos x="358" y="79"/>
                </a:cxn>
                <a:cxn ang="0">
                  <a:pos x="422" y="48"/>
                </a:cxn>
                <a:cxn ang="0">
                  <a:pos x="495" y="23"/>
                </a:cxn>
                <a:cxn ang="0">
                  <a:pos x="572" y="7"/>
                </a:cxn>
                <a:cxn ang="0">
                  <a:pos x="646" y="0"/>
                </a:cxn>
                <a:cxn ang="0">
                  <a:pos x="718" y="4"/>
                </a:cxn>
                <a:cxn ang="0">
                  <a:pos x="785" y="17"/>
                </a:cxn>
                <a:cxn ang="0">
                  <a:pos x="843" y="39"/>
                </a:cxn>
                <a:cxn ang="0">
                  <a:pos x="893" y="68"/>
                </a:cxn>
                <a:cxn ang="0">
                  <a:pos x="930" y="107"/>
                </a:cxn>
                <a:cxn ang="0">
                  <a:pos x="957" y="158"/>
                </a:cxn>
                <a:cxn ang="0">
                  <a:pos x="961" y="221"/>
                </a:cxn>
                <a:cxn ang="0">
                  <a:pos x="947" y="267"/>
                </a:cxn>
                <a:cxn ang="0">
                  <a:pos x="931" y="296"/>
                </a:cxn>
                <a:cxn ang="0">
                  <a:pos x="912" y="324"/>
                </a:cxn>
                <a:cxn ang="0">
                  <a:pos x="886" y="351"/>
                </a:cxn>
                <a:cxn ang="0">
                  <a:pos x="858" y="376"/>
                </a:cxn>
                <a:cxn ang="0">
                  <a:pos x="826" y="400"/>
                </a:cxn>
                <a:cxn ang="0">
                  <a:pos x="791" y="421"/>
                </a:cxn>
                <a:cxn ang="0">
                  <a:pos x="754" y="441"/>
                </a:cxn>
                <a:cxn ang="0">
                  <a:pos x="702" y="461"/>
                </a:cxn>
                <a:cxn ang="0">
                  <a:pos x="639" y="480"/>
                </a:cxn>
                <a:cxn ang="0">
                  <a:pos x="575" y="493"/>
                </a:cxn>
                <a:cxn ang="0">
                  <a:pos x="511" y="501"/>
                </a:cxn>
                <a:cxn ang="0">
                  <a:pos x="445" y="501"/>
                </a:cxn>
                <a:cxn ang="0">
                  <a:pos x="380" y="496"/>
                </a:cxn>
                <a:cxn ang="0">
                  <a:pos x="313" y="483"/>
                </a:cxn>
                <a:cxn ang="0">
                  <a:pos x="245" y="465"/>
                </a:cxn>
                <a:cxn ang="0">
                  <a:pos x="208" y="452"/>
                </a:cxn>
                <a:cxn ang="0">
                  <a:pos x="201" y="452"/>
                </a:cxn>
                <a:cxn ang="0">
                  <a:pos x="77" y="500"/>
                </a:cxn>
                <a:cxn ang="0">
                  <a:pos x="55" y="504"/>
                </a:cxn>
                <a:cxn ang="0">
                  <a:pos x="35" y="501"/>
                </a:cxn>
                <a:cxn ang="0">
                  <a:pos x="17" y="493"/>
                </a:cxn>
                <a:cxn ang="0">
                  <a:pos x="4" y="480"/>
                </a:cxn>
                <a:cxn ang="0">
                  <a:pos x="0" y="468"/>
                </a:cxn>
                <a:cxn ang="0">
                  <a:pos x="3" y="456"/>
                </a:cxn>
                <a:cxn ang="0">
                  <a:pos x="13" y="439"/>
                </a:cxn>
                <a:cxn ang="0">
                  <a:pos x="31" y="428"/>
                </a:cxn>
                <a:cxn ang="0">
                  <a:pos x="31" y="427"/>
                </a:cxn>
                <a:cxn ang="0">
                  <a:pos x="30" y="427"/>
                </a:cxn>
              </a:cxnLst>
              <a:rect l="0" t="0" r="r" b="b"/>
              <a:pathLst>
                <a:path w="962" h="504">
                  <a:moveTo>
                    <a:pt x="155" y="380"/>
                  </a:moveTo>
                  <a:lnTo>
                    <a:pt x="160" y="378"/>
                  </a:lnTo>
                  <a:lnTo>
                    <a:pt x="164" y="373"/>
                  </a:lnTo>
                  <a:lnTo>
                    <a:pt x="165" y="367"/>
                  </a:lnTo>
                  <a:lnTo>
                    <a:pt x="165" y="362"/>
                  </a:lnTo>
                  <a:lnTo>
                    <a:pt x="163" y="339"/>
                  </a:lnTo>
                  <a:lnTo>
                    <a:pt x="164" y="315"/>
                  </a:lnTo>
                  <a:lnTo>
                    <a:pt x="168" y="292"/>
                  </a:lnTo>
                  <a:lnTo>
                    <a:pt x="174" y="267"/>
                  </a:lnTo>
                  <a:lnTo>
                    <a:pt x="185" y="244"/>
                  </a:lnTo>
                  <a:lnTo>
                    <a:pt x="198" y="221"/>
                  </a:lnTo>
                  <a:lnTo>
                    <a:pt x="213" y="198"/>
                  </a:lnTo>
                  <a:lnTo>
                    <a:pt x="232" y="176"/>
                  </a:lnTo>
                  <a:lnTo>
                    <a:pt x="253" y="154"/>
                  </a:lnTo>
                  <a:lnTo>
                    <a:pt x="276" y="134"/>
                  </a:lnTo>
                  <a:lnTo>
                    <a:pt x="300" y="115"/>
                  </a:lnTo>
                  <a:lnTo>
                    <a:pt x="328" y="95"/>
                  </a:lnTo>
                  <a:lnTo>
                    <a:pt x="358" y="79"/>
                  </a:lnTo>
                  <a:lnTo>
                    <a:pt x="389" y="62"/>
                  </a:lnTo>
                  <a:lnTo>
                    <a:pt x="422" y="48"/>
                  </a:lnTo>
                  <a:lnTo>
                    <a:pt x="457" y="35"/>
                  </a:lnTo>
                  <a:lnTo>
                    <a:pt x="495" y="23"/>
                  </a:lnTo>
                  <a:lnTo>
                    <a:pt x="534" y="13"/>
                  </a:lnTo>
                  <a:lnTo>
                    <a:pt x="572" y="7"/>
                  </a:lnTo>
                  <a:lnTo>
                    <a:pt x="609" y="3"/>
                  </a:lnTo>
                  <a:lnTo>
                    <a:pt x="646" y="0"/>
                  </a:lnTo>
                  <a:lnTo>
                    <a:pt x="684" y="2"/>
                  </a:lnTo>
                  <a:lnTo>
                    <a:pt x="718" y="4"/>
                  </a:lnTo>
                  <a:lnTo>
                    <a:pt x="753" y="9"/>
                  </a:lnTo>
                  <a:lnTo>
                    <a:pt x="785" y="17"/>
                  </a:lnTo>
                  <a:lnTo>
                    <a:pt x="814" y="27"/>
                  </a:lnTo>
                  <a:lnTo>
                    <a:pt x="843" y="39"/>
                  </a:lnTo>
                  <a:lnTo>
                    <a:pt x="868" y="53"/>
                  </a:lnTo>
                  <a:lnTo>
                    <a:pt x="893" y="68"/>
                  </a:lnTo>
                  <a:lnTo>
                    <a:pt x="913" y="86"/>
                  </a:lnTo>
                  <a:lnTo>
                    <a:pt x="930" y="107"/>
                  </a:lnTo>
                  <a:lnTo>
                    <a:pt x="944" y="129"/>
                  </a:lnTo>
                  <a:lnTo>
                    <a:pt x="957" y="158"/>
                  </a:lnTo>
                  <a:lnTo>
                    <a:pt x="962" y="189"/>
                  </a:lnTo>
                  <a:lnTo>
                    <a:pt x="961" y="221"/>
                  </a:lnTo>
                  <a:lnTo>
                    <a:pt x="953" y="253"/>
                  </a:lnTo>
                  <a:lnTo>
                    <a:pt x="947" y="267"/>
                  </a:lnTo>
                  <a:lnTo>
                    <a:pt x="940" y="281"/>
                  </a:lnTo>
                  <a:lnTo>
                    <a:pt x="931" y="296"/>
                  </a:lnTo>
                  <a:lnTo>
                    <a:pt x="922" y="310"/>
                  </a:lnTo>
                  <a:lnTo>
                    <a:pt x="912" y="324"/>
                  </a:lnTo>
                  <a:lnTo>
                    <a:pt x="899" y="338"/>
                  </a:lnTo>
                  <a:lnTo>
                    <a:pt x="886" y="351"/>
                  </a:lnTo>
                  <a:lnTo>
                    <a:pt x="873" y="364"/>
                  </a:lnTo>
                  <a:lnTo>
                    <a:pt x="858" y="376"/>
                  </a:lnTo>
                  <a:lnTo>
                    <a:pt x="843" y="388"/>
                  </a:lnTo>
                  <a:lnTo>
                    <a:pt x="826" y="400"/>
                  </a:lnTo>
                  <a:lnTo>
                    <a:pt x="809" y="411"/>
                  </a:lnTo>
                  <a:lnTo>
                    <a:pt x="791" y="421"/>
                  </a:lnTo>
                  <a:lnTo>
                    <a:pt x="773" y="432"/>
                  </a:lnTo>
                  <a:lnTo>
                    <a:pt x="754" y="441"/>
                  </a:lnTo>
                  <a:lnTo>
                    <a:pt x="734" y="450"/>
                  </a:lnTo>
                  <a:lnTo>
                    <a:pt x="702" y="461"/>
                  </a:lnTo>
                  <a:lnTo>
                    <a:pt x="671" y="471"/>
                  </a:lnTo>
                  <a:lnTo>
                    <a:pt x="639" y="480"/>
                  </a:lnTo>
                  <a:lnTo>
                    <a:pt x="607" y="488"/>
                  </a:lnTo>
                  <a:lnTo>
                    <a:pt x="575" y="493"/>
                  </a:lnTo>
                  <a:lnTo>
                    <a:pt x="543" y="498"/>
                  </a:lnTo>
                  <a:lnTo>
                    <a:pt x="511" y="501"/>
                  </a:lnTo>
                  <a:lnTo>
                    <a:pt x="478" y="501"/>
                  </a:lnTo>
                  <a:lnTo>
                    <a:pt x="445" y="501"/>
                  </a:lnTo>
                  <a:lnTo>
                    <a:pt x="413" y="498"/>
                  </a:lnTo>
                  <a:lnTo>
                    <a:pt x="380" y="496"/>
                  </a:lnTo>
                  <a:lnTo>
                    <a:pt x="346" y="489"/>
                  </a:lnTo>
                  <a:lnTo>
                    <a:pt x="313" y="483"/>
                  </a:lnTo>
                  <a:lnTo>
                    <a:pt x="280" y="475"/>
                  </a:lnTo>
                  <a:lnTo>
                    <a:pt x="245" y="465"/>
                  </a:lnTo>
                  <a:lnTo>
                    <a:pt x="210" y="453"/>
                  </a:lnTo>
                  <a:lnTo>
                    <a:pt x="208" y="452"/>
                  </a:lnTo>
                  <a:lnTo>
                    <a:pt x="205" y="452"/>
                  </a:lnTo>
                  <a:lnTo>
                    <a:pt x="201" y="452"/>
                  </a:lnTo>
                  <a:lnTo>
                    <a:pt x="199" y="453"/>
                  </a:lnTo>
                  <a:lnTo>
                    <a:pt x="77" y="500"/>
                  </a:lnTo>
                  <a:lnTo>
                    <a:pt x="67" y="502"/>
                  </a:lnTo>
                  <a:lnTo>
                    <a:pt x="55" y="504"/>
                  </a:lnTo>
                  <a:lnTo>
                    <a:pt x="45" y="504"/>
                  </a:lnTo>
                  <a:lnTo>
                    <a:pt x="35" y="501"/>
                  </a:lnTo>
                  <a:lnTo>
                    <a:pt x="24" y="498"/>
                  </a:lnTo>
                  <a:lnTo>
                    <a:pt x="17" y="493"/>
                  </a:lnTo>
                  <a:lnTo>
                    <a:pt x="9" y="488"/>
                  </a:lnTo>
                  <a:lnTo>
                    <a:pt x="4" y="480"/>
                  </a:lnTo>
                  <a:lnTo>
                    <a:pt x="1" y="474"/>
                  </a:lnTo>
                  <a:lnTo>
                    <a:pt x="0" y="468"/>
                  </a:lnTo>
                  <a:lnTo>
                    <a:pt x="0" y="462"/>
                  </a:lnTo>
                  <a:lnTo>
                    <a:pt x="3" y="456"/>
                  </a:lnTo>
                  <a:lnTo>
                    <a:pt x="6" y="447"/>
                  </a:lnTo>
                  <a:lnTo>
                    <a:pt x="13" y="439"/>
                  </a:lnTo>
                  <a:lnTo>
                    <a:pt x="21" y="433"/>
                  </a:lnTo>
                  <a:lnTo>
                    <a:pt x="31" y="428"/>
                  </a:lnTo>
                  <a:lnTo>
                    <a:pt x="31" y="428"/>
                  </a:lnTo>
                  <a:lnTo>
                    <a:pt x="31" y="427"/>
                  </a:lnTo>
                  <a:lnTo>
                    <a:pt x="30" y="427"/>
                  </a:lnTo>
                  <a:lnTo>
                    <a:pt x="30" y="427"/>
                  </a:lnTo>
                  <a:lnTo>
                    <a:pt x="155" y="380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23" y="94"/>
              <a:ext cx="357" cy="201"/>
            </a:xfrm>
            <a:custGeom>
              <a:avLst/>
              <a:gdLst/>
              <a:ahLst/>
              <a:cxnLst>
                <a:cxn ang="0">
                  <a:pos x="255" y="85"/>
                </a:cxn>
                <a:cxn ang="0">
                  <a:pos x="226" y="100"/>
                </a:cxn>
                <a:cxn ang="0">
                  <a:pos x="191" y="121"/>
                </a:cxn>
                <a:cxn ang="0">
                  <a:pos x="154" y="147"/>
                </a:cxn>
                <a:cxn ang="0">
                  <a:pos x="117" y="177"/>
                </a:cxn>
                <a:cxn ang="0">
                  <a:pos x="81" y="213"/>
                </a:cxn>
                <a:cxn ang="0">
                  <a:pos x="50" y="256"/>
                </a:cxn>
                <a:cxn ang="0">
                  <a:pos x="25" y="303"/>
                </a:cxn>
                <a:cxn ang="0">
                  <a:pos x="7" y="360"/>
                </a:cxn>
                <a:cxn ang="0">
                  <a:pos x="0" y="424"/>
                </a:cxn>
                <a:cxn ang="0">
                  <a:pos x="9" y="489"/>
                </a:cxn>
                <a:cxn ang="0">
                  <a:pos x="32" y="557"/>
                </a:cxn>
                <a:cxn ang="0">
                  <a:pos x="54" y="598"/>
                </a:cxn>
                <a:cxn ang="0">
                  <a:pos x="68" y="604"/>
                </a:cxn>
                <a:cxn ang="0">
                  <a:pos x="186" y="575"/>
                </a:cxn>
                <a:cxn ang="0">
                  <a:pos x="188" y="575"/>
                </a:cxn>
                <a:cxn ang="0">
                  <a:pos x="189" y="574"/>
                </a:cxn>
                <a:cxn ang="0">
                  <a:pos x="211" y="566"/>
                </a:cxn>
                <a:cxn ang="0">
                  <a:pos x="258" y="548"/>
                </a:cxn>
                <a:cxn ang="0">
                  <a:pos x="325" y="520"/>
                </a:cxn>
                <a:cxn ang="0">
                  <a:pos x="404" y="484"/>
                </a:cxn>
                <a:cxn ang="0">
                  <a:pos x="490" y="442"/>
                </a:cxn>
                <a:cxn ang="0">
                  <a:pos x="576" y="394"/>
                </a:cxn>
                <a:cxn ang="0">
                  <a:pos x="653" y="343"/>
                </a:cxn>
                <a:cxn ang="0">
                  <a:pos x="717" y="288"/>
                </a:cxn>
                <a:cxn ang="0">
                  <a:pos x="745" y="285"/>
                </a:cxn>
                <a:cxn ang="0">
                  <a:pos x="779" y="284"/>
                </a:cxn>
                <a:cxn ang="0">
                  <a:pos x="816" y="285"/>
                </a:cxn>
                <a:cxn ang="0">
                  <a:pos x="856" y="288"/>
                </a:cxn>
                <a:cxn ang="0">
                  <a:pos x="893" y="294"/>
                </a:cxn>
                <a:cxn ang="0">
                  <a:pos x="928" y="303"/>
                </a:cxn>
                <a:cxn ang="0">
                  <a:pos x="957" y="317"/>
                </a:cxn>
                <a:cxn ang="0">
                  <a:pos x="979" y="335"/>
                </a:cxn>
                <a:cxn ang="0">
                  <a:pos x="990" y="363"/>
                </a:cxn>
                <a:cxn ang="0">
                  <a:pos x="987" y="401"/>
                </a:cxn>
                <a:cxn ang="0">
                  <a:pos x="987" y="419"/>
                </a:cxn>
                <a:cxn ang="0">
                  <a:pos x="999" y="432"/>
                </a:cxn>
                <a:cxn ang="0">
                  <a:pos x="1017" y="432"/>
                </a:cxn>
                <a:cxn ang="0">
                  <a:pos x="1030" y="420"/>
                </a:cxn>
                <a:cxn ang="0">
                  <a:pos x="1040" y="398"/>
                </a:cxn>
                <a:cxn ang="0">
                  <a:pos x="1060" y="345"/>
                </a:cxn>
                <a:cxn ang="0">
                  <a:pos x="1070" y="272"/>
                </a:cxn>
                <a:cxn ang="0">
                  <a:pos x="1058" y="190"/>
                </a:cxn>
                <a:cxn ang="0">
                  <a:pos x="1039" y="148"/>
                </a:cxn>
                <a:cxn ang="0">
                  <a:pos x="1011" y="112"/>
                </a:cxn>
                <a:cxn ang="0">
                  <a:pos x="972" y="80"/>
                </a:cxn>
                <a:cxn ang="0">
                  <a:pos x="925" y="54"/>
                </a:cxn>
                <a:cxn ang="0">
                  <a:pos x="839" y="23"/>
                </a:cxn>
                <a:cxn ang="0">
                  <a:pos x="749" y="5"/>
                </a:cxn>
                <a:cxn ang="0">
                  <a:pos x="657" y="0"/>
                </a:cxn>
                <a:cxn ang="0">
                  <a:pos x="567" y="4"/>
                </a:cxn>
                <a:cxn ang="0">
                  <a:pos x="480" y="16"/>
                </a:cxn>
                <a:cxn ang="0">
                  <a:pos x="400" y="32"/>
                </a:cxn>
                <a:cxn ang="0">
                  <a:pos x="329" y="54"/>
                </a:cxn>
                <a:cxn ang="0">
                  <a:pos x="268" y="78"/>
                </a:cxn>
              </a:cxnLst>
              <a:rect l="0" t="0" r="r" b="b"/>
              <a:pathLst>
                <a:path w="1070" h="604">
                  <a:moveTo>
                    <a:pt x="268" y="78"/>
                  </a:moveTo>
                  <a:lnTo>
                    <a:pt x="255" y="85"/>
                  </a:lnTo>
                  <a:lnTo>
                    <a:pt x="241" y="91"/>
                  </a:lnTo>
                  <a:lnTo>
                    <a:pt x="226" y="100"/>
                  </a:lnTo>
                  <a:lnTo>
                    <a:pt x="209" y="109"/>
                  </a:lnTo>
                  <a:lnTo>
                    <a:pt x="191" y="121"/>
                  </a:lnTo>
                  <a:lnTo>
                    <a:pt x="173" y="132"/>
                  </a:lnTo>
                  <a:lnTo>
                    <a:pt x="154" y="147"/>
                  </a:lnTo>
                  <a:lnTo>
                    <a:pt x="136" y="161"/>
                  </a:lnTo>
                  <a:lnTo>
                    <a:pt x="117" y="177"/>
                  </a:lnTo>
                  <a:lnTo>
                    <a:pt x="99" y="195"/>
                  </a:lnTo>
                  <a:lnTo>
                    <a:pt x="81" y="213"/>
                  </a:lnTo>
                  <a:lnTo>
                    <a:pt x="64" y="234"/>
                  </a:lnTo>
                  <a:lnTo>
                    <a:pt x="50" y="256"/>
                  </a:lnTo>
                  <a:lnTo>
                    <a:pt x="36" y="279"/>
                  </a:lnTo>
                  <a:lnTo>
                    <a:pt x="25" y="303"/>
                  </a:lnTo>
                  <a:lnTo>
                    <a:pt x="14" y="329"/>
                  </a:lnTo>
                  <a:lnTo>
                    <a:pt x="7" y="360"/>
                  </a:lnTo>
                  <a:lnTo>
                    <a:pt x="2" y="392"/>
                  </a:lnTo>
                  <a:lnTo>
                    <a:pt x="0" y="424"/>
                  </a:lnTo>
                  <a:lnTo>
                    <a:pt x="3" y="456"/>
                  </a:lnTo>
                  <a:lnTo>
                    <a:pt x="9" y="489"/>
                  </a:lnTo>
                  <a:lnTo>
                    <a:pt x="18" y="524"/>
                  </a:lnTo>
                  <a:lnTo>
                    <a:pt x="32" y="557"/>
                  </a:lnTo>
                  <a:lnTo>
                    <a:pt x="49" y="592"/>
                  </a:lnTo>
                  <a:lnTo>
                    <a:pt x="54" y="598"/>
                  </a:lnTo>
                  <a:lnTo>
                    <a:pt x="61" y="602"/>
                  </a:lnTo>
                  <a:lnTo>
                    <a:pt x="68" y="604"/>
                  </a:lnTo>
                  <a:lnTo>
                    <a:pt x="76" y="604"/>
                  </a:lnTo>
                  <a:lnTo>
                    <a:pt x="186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9" y="574"/>
                  </a:lnTo>
                  <a:lnTo>
                    <a:pt x="195" y="571"/>
                  </a:lnTo>
                  <a:lnTo>
                    <a:pt x="211" y="566"/>
                  </a:lnTo>
                  <a:lnTo>
                    <a:pt x="231" y="559"/>
                  </a:lnTo>
                  <a:lnTo>
                    <a:pt x="258" y="548"/>
                  </a:lnTo>
                  <a:lnTo>
                    <a:pt x="289" y="535"/>
                  </a:lnTo>
                  <a:lnTo>
                    <a:pt x="325" y="520"/>
                  </a:lnTo>
                  <a:lnTo>
                    <a:pt x="363" y="503"/>
                  </a:lnTo>
                  <a:lnTo>
                    <a:pt x="404" y="484"/>
                  </a:lnTo>
                  <a:lnTo>
                    <a:pt x="447" y="465"/>
                  </a:lnTo>
                  <a:lnTo>
                    <a:pt x="490" y="442"/>
                  </a:lnTo>
                  <a:lnTo>
                    <a:pt x="534" y="419"/>
                  </a:lnTo>
                  <a:lnTo>
                    <a:pt x="576" y="394"/>
                  </a:lnTo>
                  <a:lnTo>
                    <a:pt x="616" y="369"/>
                  </a:lnTo>
                  <a:lnTo>
                    <a:pt x="653" y="343"/>
                  </a:lnTo>
                  <a:lnTo>
                    <a:pt x="688" y="316"/>
                  </a:lnTo>
                  <a:lnTo>
                    <a:pt x="717" y="288"/>
                  </a:lnTo>
                  <a:lnTo>
                    <a:pt x="730" y="286"/>
                  </a:lnTo>
                  <a:lnTo>
                    <a:pt x="745" y="285"/>
                  </a:lnTo>
                  <a:lnTo>
                    <a:pt x="761" y="285"/>
                  </a:lnTo>
                  <a:lnTo>
                    <a:pt x="779" y="284"/>
                  </a:lnTo>
                  <a:lnTo>
                    <a:pt x="797" y="285"/>
                  </a:lnTo>
                  <a:lnTo>
                    <a:pt x="816" y="285"/>
                  </a:lnTo>
                  <a:lnTo>
                    <a:pt x="835" y="286"/>
                  </a:lnTo>
                  <a:lnTo>
                    <a:pt x="856" y="288"/>
                  </a:lnTo>
                  <a:lnTo>
                    <a:pt x="875" y="290"/>
                  </a:lnTo>
                  <a:lnTo>
                    <a:pt x="893" y="294"/>
                  </a:lnTo>
                  <a:lnTo>
                    <a:pt x="911" y="298"/>
                  </a:lnTo>
                  <a:lnTo>
                    <a:pt x="928" y="303"/>
                  </a:lnTo>
                  <a:lnTo>
                    <a:pt x="943" y="310"/>
                  </a:lnTo>
                  <a:lnTo>
                    <a:pt x="957" y="317"/>
                  </a:lnTo>
                  <a:lnTo>
                    <a:pt x="969" y="325"/>
                  </a:lnTo>
                  <a:lnTo>
                    <a:pt x="979" y="335"/>
                  </a:lnTo>
                  <a:lnTo>
                    <a:pt x="987" y="348"/>
                  </a:lnTo>
                  <a:lnTo>
                    <a:pt x="990" y="363"/>
                  </a:lnTo>
                  <a:lnTo>
                    <a:pt x="990" y="381"/>
                  </a:lnTo>
                  <a:lnTo>
                    <a:pt x="987" y="401"/>
                  </a:lnTo>
                  <a:lnTo>
                    <a:pt x="985" y="410"/>
                  </a:lnTo>
                  <a:lnTo>
                    <a:pt x="987" y="419"/>
                  </a:lnTo>
                  <a:lnTo>
                    <a:pt x="992" y="426"/>
                  </a:lnTo>
                  <a:lnTo>
                    <a:pt x="999" y="432"/>
                  </a:lnTo>
                  <a:lnTo>
                    <a:pt x="1008" y="434"/>
                  </a:lnTo>
                  <a:lnTo>
                    <a:pt x="1017" y="432"/>
                  </a:lnTo>
                  <a:lnTo>
                    <a:pt x="1024" y="428"/>
                  </a:lnTo>
                  <a:lnTo>
                    <a:pt x="1030" y="420"/>
                  </a:lnTo>
                  <a:lnTo>
                    <a:pt x="1034" y="414"/>
                  </a:lnTo>
                  <a:lnTo>
                    <a:pt x="1040" y="398"/>
                  </a:lnTo>
                  <a:lnTo>
                    <a:pt x="1049" y="375"/>
                  </a:lnTo>
                  <a:lnTo>
                    <a:pt x="1060" y="345"/>
                  </a:lnTo>
                  <a:lnTo>
                    <a:pt x="1066" y="311"/>
                  </a:lnTo>
                  <a:lnTo>
                    <a:pt x="1070" y="272"/>
                  </a:lnTo>
                  <a:lnTo>
                    <a:pt x="1067" y="231"/>
                  </a:lnTo>
                  <a:lnTo>
                    <a:pt x="1058" y="190"/>
                  </a:lnTo>
                  <a:lnTo>
                    <a:pt x="1049" y="168"/>
                  </a:lnTo>
                  <a:lnTo>
                    <a:pt x="1039" y="148"/>
                  </a:lnTo>
                  <a:lnTo>
                    <a:pt x="1026" y="130"/>
                  </a:lnTo>
                  <a:lnTo>
                    <a:pt x="1011" y="112"/>
                  </a:lnTo>
                  <a:lnTo>
                    <a:pt x="993" y="95"/>
                  </a:lnTo>
                  <a:lnTo>
                    <a:pt x="972" y="80"/>
                  </a:lnTo>
                  <a:lnTo>
                    <a:pt x="949" y="67"/>
                  </a:lnTo>
                  <a:lnTo>
                    <a:pt x="925" y="54"/>
                  </a:lnTo>
                  <a:lnTo>
                    <a:pt x="883" y="37"/>
                  </a:lnTo>
                  <a:lnTo>
                    <a:pt x="839" y="23"/>
                  </a:lnTo>
                  <a:lnTo>
                    <a:pt x="794" y="13"/>
                  </a:lnTo>
                  <a:lnTo>
                    <a:pt x="749" y="5"/>
                  </a:lnTo>
                  <a:lnTo>
                    <a:pt x="703" y="1"/>
                  </a:lnTo>
                  <a:lnTo>
                    <a:pt x="657" y="0"/>
                  </a:lnTo>
                  <a:lnTo>
                    <a:pt x="612" y="0"/>
                  </a:lnTo>
                  <a:lnTo>
                    <a:pt x="567" y="4"/>
                  </a:lnTo>
                  <a:lnTo>
                    <a:pt x="522" y="9"/>
                  </a:lnTo>
                  <a:lnTo>
                    <a:pt x="480" y="16"/>
                  </a:lnTo>
                  <a:lnTo>
                    <a:pt x="439" y="23"/>
                  </a:lnTo>
                  <a:lnTo>
                    <a:pt x="400" y="32"/>
                  </a:lnTo>
                  <a:lnTo>
                    <a:pt x="363" y="44"/>
                  </a:lnTo>
                  <a:lnTo>
                    <a:pt x="329" y="54"/>
                  </a:lnTo>
                  <a:lnTo>
                    <a:pt x="297" y="67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39" y="110"/>
              <a:ext cx="324" cy="167"/>
            </a:xfrm>
            <a:custGeom>
              <a:avLst/>
              <a:gdLst/>
              <a:ahLst/>
              <a:cxnLst>
                <a:cxn ang="0">
                  <a:pos x="1" y="350"/>
                </a:cxn>
                <a:cxn ang="0">
                  <a:pos x="6" y="313"/>
                </a:cxn>
                <a:cxn ang="0">
                  <a:pos x="21" y="272"/>
                </a:cxn>
                <a:cxn ang="0">
                  <a:pos x="44" y="231"/>
                </a:cxn>
                <a:cxn ang="0">
                  <a:pos x="72" y="195"/>
                </a:cxn>
                <a:cxn ang="0">
                  <a:pos x="104" y="163"/>
                </a:cxn>
                <a:cxn ang="0">
                  <a:pos x="137" y="135"/>
                </a:cxn>
                <a:cxn ang="0">
                  <a:pos x="171" y="112"/>
                </a:cxn>
                <a:cxn ang="0">
                  <a:pos x="201" y="94"/>
                </a:cxn>
                <a:cxn ang="0">
                  <a:pos x="228" y="80"/>
                </a:cxn>
                <a:cxn ang="0">
                  <a:pos x="267" y="63"/>
                </a:cxn>
                <a:cxn ang="0">
                  <a:pos x="328" y="41"/>
                </a:cxn>
                <a:cxn ang="0">
                  <a:pos x="400" y="22"/>
                </a:cxn>
                <a:cxn ang="0">
                  <a:pos x="480" y="8"/>
                </a:cxn>
                <a:cxn ang="0">
                  <a:pos x="563" y="0"/>
                </a:cxn>
                <a:cxn ang="0">
                  <a:pos x="649" y="1"/>
                </a:cxn>
                <a:cxn ang="0">
                  <a:pos x="735" y="11"/>
                </a:cxn>
                <a:cxn ang="0">
                  <a:pos x="818" y="33"/>
                </a:cxn>
                <a:cxn ang="0">
                  <a:pos x="877" y="59"/>
                </a:cxn>
                <a:cxn ang="0">
                  <a:pos x="911" y="82"/>
                </a:cxn>
                <a:cxn ang="0">
                  <a:pos x="938" y="109"/>
                </a:cxn>
                <a:cxn ang="0">
                  <a:pos x="957" y="140"/>
                </a:cxn>
                <a:cxn ang="0">
                  <a:pos x="967" y="171"/>
                </a:cxn>
                <a:cxn ang="0">
                  <a:pos x="972" y="200"/>
                </a:cxn>
                <a:cxn ang="0">
                  <a:pos x="972" y="226"/>
                </a:cxn>
                <a:cxn ang="0">
                  <a:pos x="970" y="246"/>
                </a:cxn>
                <a:cxn ang="0">
                  <a:pos x="968" y="255"/>
                </a:cxn>
                <a:cxn ang="0">
                  <a:pos x="968" y="255"/>
                </a:cxn>
                <a:cxn ang="0">
                  <a:pos x="953" y="240"/>
                </a:cxn>
                <a:cxn ang="0">
                  <a:pos x="914" y="216"/>
                </a:cxn>
                <a:cxn ang="0">
                  <a:pos x="868" y="200"/>
                </a:cxn>
                <a:cxn ang="0">
                  <a:pos x="818" y="191"/>
                </a:cxn>
                <a:cxn ang="0">
                  <a:pos x="770" y="187"/>
                </a:cxn>
                <a:cxn ang="0">
                  <a:pos x="725" y="186"/>
                </a:cxn>
                <a:cxn ang="0">
                  <a:pos x="687" y="187"/>
                </a:cxn>
                <a:cxn ang="0">
                  <a:pos x="662" y="189"/>
                </a:cxn>
                <a:cxn ang="0">
                  <a:pos x="650" y="191"/>
                </a:cxn>
                <a:cxn ang="0">
                  <a:pos x="643" y="195"/>
                </a:cxn>
                <a:cxn ang="0">
                  <a:pos x="613" y="225"/>
                </a:cxn>
                <a:cxn ang="0">
                  <a:pos x="545" y="276"/>
                </a:cxn>
                <a:cxn ang="0">
                  <a:pos x="466" y="325"/>
                </a:cxn>
                <a:cxn ang="0">
                  <a:pos x="380" y="370"/>
                </a:cxn>
                <a:cxn ang="0">
                  <a:pos x="298" y="409"/>
                </a:cxn>
                <a:cxn ang="0">
                  <a:pos x="223" y="440"/>
                </a:cxn>
                <a:cxn ang="0">
                  <a:pos x="165" y="463"/>
                </a:cxn>
                <a:cxn ang="0">
                  <a:pos x="131" y="476"/>
                </a:cxn>
                <a:cxn ang="0">
                  <a:pos x="121" y="480"/>
                </a:cxn>
                <a:cxn ang="0">
                  <a:pos x="101" y="485"/>
                </a:cxn>
                <a:cxn ang="0">
                  <a:pos x="73" y="492"/>
                </a:cxn>
                <a:cxn ang="0">
                  <a:pos x="46" y="499"/>
                </a:cxn>
                <a:cxn ang="0">
                  <a:pos x="19" y="467"/>
                </a:cxn>
                <a:cxn ang="0">
                  <a:pos x="3" y="402"/>
                </a:cxn>
              </a:cxnLst>
              <a:rect l="0" t="0" r="r" b="b"/>
              <a:pathLst>
                <a:path w="972" h="502">
                  <a:moveTo>
                    <a:pt x="0" y="368"/>
                  </a:moveTo>
                  <a:lnTo>
                    <a:pt x="1" y="350"/>
                  </a:lnTo>
                  <a:lnTo>
                    <a:pt x="3" y="331"/>
                  </a:lnTo>
                  <a:lnTo>
                    <a:pt x="6" y="313"/>
                  </a:lnTo>
                  <a:lnTo>
                    <a:pt x="12" y="295"/>
                  </a:lnTo>
                  <a:lnTo>
                    <a:pt x="21" y="272"/>
                  </a:lnTo>
                  <a:lnTo>
                    <a:pt x="31" y="252"/>
                  </a:lnTo>
                  <a:lnTo>
                    <a:pt x="44" y="231"/>
                  </a:lnTo>
                  <a:lnTo>
                    <a:pt x="56" y="212"/>
                  </a:lnTo>
                  <a:lnTo>
                    <a:pt x="72" y="195"/>
                  </a:lnTo>
                  <a:lnTo>
                    <a:pt x="87" y="178"/>
                  </a:lnTo>
                  <a:lnTo>
                    <a:pt x="104" y="163"/>
                  </a:lnTo>
                  <a:lnTo>
                    <a:pt x="121" y="148"/>
                  </a:lnTo>
                  <a:lnTo>
                    <a:pt x="137" y="135"/>
                  </a:lnTo>
                  <a:lnTo>
                    <a:pt x="154" y="123"/>
                  </a:lnTo>
                  <a:lnTo>
                    <a:pt x="171" y="112"/>
                  </a:lnTo>
                  <a:lnTo>
                    <a:pt x="187" y="103"/>
                  </a:lnTo>
                  <a:lnTo>
                    <a:pt x="201" y="94"/>
                  </a:lnTo>
                  <a:lnTo>
                    <a:pt x="215" y="86"/>
                  </a:lnTo>
                  <a:lnTo>
                    <a:pt x="228" y="80"/>
                  </a:lnTo>
                  <a:lnTo>
                    <a:pt x="240" y="74"/>
                  </a:lnTo>
                  <a:lnTo>
                    <a:pt x="267" y="63"/>
                  </a:lnTo>
                  <a:lnTo>
                    <a:pt x="296" y="51"/>
                  </a:lnTo>
                  <a:lnTo>
                    <a:pt x="328" y="41"/>
                  </a:lnTo>
                  <a:lnTo>
                    <a:pt x="363" y="31"/>
                  </a:lnTo>
                  <a:lnTo>
                    <a:pt x="400" y="22"/>
                  </a:lnTo>
                  <a:lnTo>
                    <a:pt x="439" y="14"/>
                  </a:lnTo>
                  <a:lnTo>
                    <a:pt x="480" y="8"/>
                  </a:lnTo>
                  <a:lnTo>
                    <a:pt x="521" y="4"/>
                  </a:lnTo>
                  <a:lnTo>
                    <a:pt x="563" y="0"/>
                  </a:lnTo>
                  <a:lnTo>
                    <a:pt x="605" y="0"/>
                  </a:lnTo>
                  <a:lnTo>
                    <a:pt x="649" y="1"/>
                  </a:lnTo>
                  <a:lnTo>
                    <a:pt x="693" y="5"/>
                  </a:lnTo>
                  <a:lnTo>
                    <a:pt x="735" y="11"/>
                  </a:lnTo>
                  <a:lnTo>
                    <a:pt x="777" y="20"/>
                  </a:lnTo>
                  <a:lnTo>
                    <a:pt x="818" y="33"/>
                  </a:lnTo>
                  <a:lnTo>
                    <a:pt x="858" y="49"/>
                  </a:lnTo>
                  <a:lnTo>
                    <a:pt x="877" y="59"/>
                  </a:lnTo>
                  <a:lnTo>
                    <a:pt x="895" y="69"/>
                  </a:lnTo>
                  <a:lnTo>
                    <a:pt x="911" y="82"/>
                  </a:lnTo>
                  <a:lnTo>
                    <a:pt x="925" y="95"/>
                  </a:lnTo>
                  <a:lnTo>
                    <a:pt x="938" y="109"/>
                  </a:lnTo>
                  <a:lnTo>
                    <a:pt x="948" y="123"/>
                  </a:lnTo>
                  <a:lnTo>
                    <a:pt x="957" y="140"/>
                  </a:lnTo>
                  <a:lnTo>
                    <a:pt x="963" y="157"/>
                  </a:lnTo>
                  <a:lnTo>
                    <a:pt x="967" y="171"/>
                  </a:lnTo>
                  <a:lnTo>
                    <a:pt x="970" y="186"/>
                  </a:lnTo>
                  <a:lnTo>
                    <a:pt x="972" y="200"/>
                  </a:lnTo>
                  <a:lnTo>
                    <a:pt x="972" y="214"/>
                  </a:lnTo>
                  <a:lnTo>
                    <a:pt x="972" y="226"/>
                  </a:lnTo>
                  <a:lnTo>
                    <a:pt x="971" y="236"/>
                  </a:lnTo>
                  <a:lnTo>
                    <a:pt x="970" y="246"/>
                  </a:lnTo>
                  <a:lnTo>
                    <a:pt x="968" y="257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53" y="240"/>
                  </a:lnTo>
                  <a:lnTo>
                    <a:pt x="935" y="227"/>
                  </a:lnTo>
                  <a:lnTo>
                    <a:pt x="914" y="216"/>
                  </a:lnTo>
                  <a:lnTo>
                    <a:pt x="893" y="208"/>
                  </a:lnTo>
                  <a:lnTo>
                    <a:pt x="868" y="200"/>
                  </a:lnTo>
                  <a:lnTo>
                    <a:pt x="844" y="195"/>
                  </a:lnTo>
                  <a:lnTo>
                    <a:pt x="818" y="191"/>
                  </a:lnTo>
                  <a:lnTo>
                    <a:pt x="794" y="189"/>
                  </a:lnTo>
                  <a:lnTo>
                    <a:pt x="770" y="187"/>
                  </a:lnTo>
                  <a:lnTo>
                    <a:pt x="746" y="186"/>
                  </a:lnTo>
                  <a:lnTo>
                    <a:pt x="725" y="186"/>
                  </a:lnTo>
                  <a:lnTo>
                    <a:pt x="704" y="186"/>
                  </a:lnTo>
                  <a:lnTo>
                    <a:pt x="687" y="187"/>
                  </a:lnTo>
                  <a:lnTo>
                    <a:pt x="673" y="189"/>
                  </a:lnTo>
                  <a:lnTo>
                    <a:pt x="662" y="189"/>
                  </a:lnTo>
                  <a:lnTo>
                    <a:pt x="655" y="190"/>
                  </a:lnTo>
                  <a:lnTo>
                    <a:pt x="650" y="191"/>
                  </a:lnTo>
                  <a:lnTo>
                    <a:pt x="646" y="193"/>
                  </a:lnTo>
                  <a:lnTo>
                    <a:pt x="643" y="195"/>
                  </a:lnTo>
                  <a:lnTo>
                    <a:pt x="640" y="198"/>
                  </a:lnTo>
                  <a:lnTo>
                    <a:pt x="613" y="225"/>
                  </a:lnTo>
                  <a:lnTo>
                    <a:pt x="581" y="250"/>
                  </a:lnTo>
                  <a:lnTo>
                    <a:pt x="545" y="276"/>
                  </a:lnTo>
                  <a:lnTo>
                    <a:pt x="507" y="302"/>
                  </a:lnTo>
                  <a:lnTo>
                    <a:pt x="466" y="325"/>
                  </a:lnTo>
                  <a:lnTo>
                    <a:pt x="423" y="348"/>
                  </a:lnTo>
                  <a:lnTo>
                    <a:pt x="380" y="370"/>
                  </a:lnTo>
                  <a:lnTo>
                    <a:pt x="339" y="390"/>
                  </a:lnTo>
                  <a:lnTo>
                    <a:pt x="298" y="409"/>
                  </a:lnTo>
                  <a:lnTo>
                    <a:pt x="259" y="426"/>
                  </a:lnTo>
                  <a:lnTo>
                    <a:pt x="223" y="440"/>
                  </a:lnTo>
                  <a:lnTo>
                    <a:pt x="192" y="453"/>
                  </a:lnTo>
                  <a:lnTo>
                    <a:pt x="165" y="463"/>
                  </a:lnTo>
                  <a:lnTo>
                    <a:pt x="145" y="471"/>
                  </a:lnTo>
                  <a:lnTo>
                    <a:pt x="131" y="476"/>
                  </a:lnTo>
                  <a:lnTo>
                    <a:pt x="124" y="479"/>
                  </a:lnTo>
                  <a:lnTo>
                    <a:pt x="121" y="480"/>
                  </a:lnTo>
                  <a:lnTo>
                    <a:pt x="113" y="483"/>
                  </a:lnTo>
                  <a:lnTo>
                    <a:pt x="101" y="485"/>
                  </a:lnTo>
                  <a:lnTo>
                    <a:pt x="88" y="488"/>
                  </a:lnTo>
                  <a:lnTo>
                    <a:pt x="73" y="492"/>
                  </a:lnTo>
                  <a:lnTo>
                    <a:pt x="59" y="495"/>
                  </a:lnTo>
                  <a:lnTo>
                    <a:pt x="46" y="499"/>
                  </a:lnTo>
                  <a:lnTo>
                    <a:pt x="35" y="502"/>
                  </a:lnTo>
                  <a:lnTo>
                    <a:pt x="19" y="467"/>
                  </a:lnTo>
                  <a:lnTo>
                    <a:pt x="9" y="434"/>
                  </a:lnTo>
                  <a:lnTo>
                    <a:pt x="3" y="402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273" y="238"/>
              <a:ext cx="25" cy="34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3" y="8"/>
                </a:cxn>
                <a:cxn ang="0">
                  <a:pos x="1" y="12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1" y="26"/>
                </a:cxn>
                <a:cxn ang="0">
                  <a:pos x="3" y="30"/>
                </a:cxn>
                <a:cxn ang="0">
                  <a:pos x="6" y="33"/>
                </a:cxn>
                <a:cxn ang="0">
                  <a:pos x="7" y="34"/>
                </a:cxn>
                <a:cxn ang="0">
                  <a:pos x="12" y="39"/>
                </a:cxn>
                <a:cxn ang="0">
                  <a:pos x="19" y="46"/>
                </a:cxn>
                <a:cxn ang="0">
                  <a:pos x="27" y="53"/>
                </a:cxn>
                <a:cxn ang="0">
                  <a:pos x="21" y="59"/>
                </a:cxn>
                <a:cxn ang="0">
                  <a:pos x="16" y="64"/>
                </a:cxn>
                <a:cxn ang="0">
                  <a:pos x="12" y="66"/>
                </a:cxn>
                <a:cxn ang="0">
                  <a:pos x="11" y="68"/>
                </a:cxn>
                <a:cxn ang="0">
                  <a:pos x="7" y="71"/>
                </a:cxn>
                <a:cxn ang="0">
                  <a:pos x="6" y="75"/>
                </a:cxn>
                <a:cxn ang="0">
                  <a:pos x="3" y="79"/>
                </a:cxn>
                <a:cxn ang="0">
                  <a:pos x="3" y="83"/>
                </a:cxn>
                <a:cxn ang="0">
                  <a:pos x="3" y="86"/>
                </a:cxn>
                <a:cxn ang="0">
                  <a:pos x="5" y="89"/>
                </a:cxn>
                <a:cxn ang="0">
                  <a:pos x="6" y="93"/>
                </a:cxn>
                <a:cxn ang="0">
                  <a:pos x="9" y="96"/>
                </a:cxn>
                <a:cxn ang="0">
                  <a:pos x="15" y="101"/>
                </a:cxn>
                <a:cxn ang="0">
                  <a:pos x="21" y="102"/>
                </a:cxn>
                <a:cxn ang="0">
                  <a:pos x="28" y="101"/>
                </a:cxn>
                <a:cxn ang="0">
                  <a:pos x="34" y="97"/>
                </a:cxn>
                <a:cxn ang="0">
                  <a:pos x="66" y="70"/>
                </a:cxn>
                <a:cxn ang="0">
                  <a:pos x="69" y="68"/>
                </a:cxn>
                <a:cxn ang="0">
                  <a:pos x="71" y="64"/>
                </a:cxn>
                <a:cxn ang="0">
                  <a:pos x="73" y="60"/>
                </a:cxn>
                <a:cxn ang="0">
                  <a:pos x="73" y="56"/>
                </a:cxn>
                <a:cxn ang="0">
                  <a:pos x="73" y="52"/>
                </a:cxn>
                <a:cxn ang="0">
                  <a:pos x="71" y="48"/>
                </a:cxn>
                <a:cxn ang="0">
                  <a:pos x="70" y="44"/>
                </a:cxn>
                <a:cxn ang="0">
                  <a:pos x="68" y="42"/>
                </a:cxn>
                <a:cxn ang="0">
                  <a:pos x="33" y="5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5" y="6"/>
                </a:cxn>
              </a:cxnLst>
              <a:rect l="0" t="0" r="r" b="b"/>
              <a:pathLst>
                <a:path w="73" h="102">
                  <a:moveTo>
                    <a:pt x="5" y="6"/>
                  </a:move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12" y="39"/>
                  </a:lnTo>
                  <a:lnTo>
                    <a:pt x="19" y="46"/>
                  </a:lnTo>
                  <a:lnTo>
                    <a:pt x="27" y="53"/>
                  </a:lnTo>
                  <a:lnTo>
                    <a:pt x="21" y="59"/>
                  </a:lnTo>
                  <a:lnTo>
                    <a:pt x="16" y="64"/>
                  </a:lnTo>
                  <a:lnTo>
                    <a:pt x="12" y="66"/>
                  </a:lnTo>
                  <a:lnTo>
                    <a:pt x="11" y="68"/>
                  </a:lnTo>
                  <a:lnTo>
                    <a:pt x="7" y="71"/>
                  </a:lnTo>
                  <a:lnTo>
                    <a:pt x="6" y="75"/>
                  </a:lnTo>
                  <a:lnTo>
                    <a:pt x="3" y="79"/>
                  </a:lnTo>
                  <a:lnTo>
                    <a:pt x="3" y="83"/>
                  </a:lnTo>
                  <a:lnTo>
                    <a:pt x="3" y="86"/>
                  </a:lnTo>
                  <a:lnTo>
                    <a:pt x="5" y="89"/>
                  </a:lnTo>
                  <a:lnTo>
                    <a:pt x="6" y="93"/>
                  </a:lnTo>
                  <a:lnTo>
                    <a:pt x="9" y="96"/>
                  </a:lnTo>
                  <a:lnTo>
                    <a:pt x="15" y="101"/>
                  </a:lnTo>
                  <a:lnTo>
                    <a:pt x="21" y="102"/>
                  </a:lnTo>
                  <a:lnTo>
                    <a:pt x="28" y="101"/>
                  </a:lnTo>
                  <a:lnTo>
                    <a:pt x="34" y="97"/>
                  </a:lnTo>
                  <a:lnTo>
                    <a:pt x="66" y="70"/>
                  </a:lnTo>
                  <a:lnTo>
                    <a:pt x="69" y="68"/>
                  </a:lnTo>
                  <a:lnTo>
                    <a:pt x="71" y="64"/>
                  </a:lnTo>
                  <a:lnTo>
                    <a:pt x="73" y="60"/>
                  </a:lnTo>
                  <a:lnTo>
                    <a:pt x="73" y="56"/>
                  </a:lnTo>
                  <a:lnTo>
                    <a:pt x="73" y="52"/>
                  </a:lnTo>
                  <a:lnTo>
                    <a:pt x="71" y="48"/>
                  </a:lnTo>
                  <a:lnTo>
                    <a:pt x="70" y="44"/>
                  </a:lnTo>
                  <a:lnTo>
                    <a:pt x="68" y="4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208" y="246"/>
              <a:ext cx="15" cy="15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8"/>
                </a:cxn>
                <a:cxn ang="0">
                  <a:pos x="14" y="42"/>
                </a:cxn>
                <a:cxn ang="0">
                  <a:pos x="21" y="44"/>
                </a:cxn>
                <a:cxn ang="0">
                  <a:pos x="29" y="42"/>
                </a:cxn>
                <a:cxn ang="0">
                  <a:pos x="37" y="38"/>
                </a:cxn>
                <a:cxn ang="0">
                  <a:pos x="42" y="30"/>
                </a:cxn>
                <a:cxn ang="0">
                  <a:pos x="43" y="22"/>
                </a:cxn>
                <a:cxn ang="0">
                  <a:pos x="42" y="13"/>
                </a:cxn>
                <a:cxn ang="0">
                  <a:pos x="37" y="7"/>
                </a:cxn>
                <a:cxn ang="0">
                  <a:pos x="30" y="2"/>
                </a:cxn>
                <a:cxn ang="0">
                  <a:pos x="21" y="0"/>
                </a:cxn>
                <a:cxn ang="0">
                  <a:pos x="14" y="2"/>
                </a:cxn>
                <a:cxn ang="0">
                  <a:pos x="6" y="7"/>
                </a:cxn>
                <a:cxn ang="0">
                  <a:pos x="2" y="13"/>
                </a:cxn>
                <a:cxn ang="0">
                  <a:pos x="0" y="22"/>
                </a:cxn>
                <a:cxn ang="0">
                  <a:pos x="1" y="30"/>
                </a:cxn>
              </a:cxnLst>
              <a:rect l="0" t="0" r="r" b="b"/>
              <a:pathLst>
                <a:path w="43" h="44">
                  <a:moveTo>
                    <a:pt x="1" y="30"/>
                  </a:moveTo>
                  <a:lnTo>
                    <a:pt x="6" y="38"/>
                  </a:lnTo>
                  <a:lnTo>
                    <a:pt x="14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7" y="38"/>
                  </a:lnTo>
                  <a:lnTo>
                    <a:pt x="42" y="30"/>
                  </a:lnTo>
                  <a:lnTo>
                    <a:pt x="43" y="22"/>
                  </a:lnTo>
                  <a:lnTo>
                    <a:pt x="42" y="13"/>
                  </a:lnTo>
                  <a:lnTo>
                    <a:pt x="37" y="7"/>
                  </a:lnTo>
                  <a:lnTo>
                    <a:pt x="30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" name="Freeform 192"/>
            <p:cNvSpPr>
              <a:spLocks/>
            </p:cNvSpPr>
            <p:nvPr/>
          </p:nvSpPr>
          <p:spPr bwMode="auto">
            <a:xfrm>
              <a:off x="306" y="214"/>
              <a:ext cx="14" cy="14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7"/>
                </a:cxn>
                <a:cxn ang="0">
                  <a:pos x="13" y="42"/>
                </a:cxn>
                <a:cxn ang="0">
                  <a:pos x="22" y="43"/>
                </a:cxn>
                <a:cxn ang="0">
                  <a:pos x="30" y="42"/>
                </a:cxn>
                <a:cxn ang="0">
                  <a:pos x="36" y="38"/>
                </a:cxn>
                <a:cxn ang="0">
                  <a:pos x="41" y="30"/>
                </a:cxn>
                <a:cxn ang="0">
                  <a:pos x="42" y="23"/>
                </a:cxn>
                <a:cxn ang="0">
                  <a:pos x="41" y="14"/>
                </a:cxn>
                <a:cxn ang="0">
                  <a:pos x="36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13" y="2"/>
                </a:cxn>
                <a:cxn ang="0">
                  <a:pos x="6" y="6"/>
                </a:cxn>
                <a:cxn ang="0">
                  <a:pos x="1" y="14"/>
                </a:cxn>
                <a:cxn ang="0">
                  <a:pos x="0" y="21"/>
                </a:cxn>
                <a:cxn ang="0">
                  <a:pos x="1" y="30"/>
                </a:cxn>
              </a:cxnLst>
              <a:rect l="0" t="0" r="r" b="b"/>
              <a:pathLst>
                <a:path w="42" h="43">
                  <a:moveTo>
                    <a:pt x="1" y="30"/>
                  </a:moveTo>
                  <a:lnTo>
                    <a:pt x="6" y="37"/>
                  </a:lnTo>
                  <a:lnTo>
                    <a:pt x="13" y="42"/>
                  </a:lnTo>
                  <a:lnTo>
                    <a:pt x="22" y="43"/>
                  </a:lnTo>
                  <a:lnTo>
                    <a:pt x="30" y="42"/>
                  </a:lnTo>
                  <a:lnTo>
                    <a:pt x="36" y="38"/>
                  </a:lnTo>
                  <a:lnTo>
                    <a:pt x="41" y="30"/>
                  </a:lnTo>
                  <a:lnTo>
                    <a:pt x="42" y="23"/>
                  </a:lnTo>
                  <a:lnTo>
                    <a:pt x="41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75" y="71"/>
              <a:ext cx="129" cy="311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1" y="116"/>
                </a:cxn>
                <a:cxn ang="0">
                  <a:pos x="0" y="207"/>
                </a:cxn>
                <a:cxn ang="0">
                  <a:pos x="1" y="292"/>
                </a:cxn>
                <a:cxn ang="0">
                  <a:pos x="5" y="369"/>
                </a:cxn>
                <a:cxn ang="0">
                  <a:pos x="11" y="439"/>
                </a:cxn>
                <a:cxn ang="0">
                  <a:pos x="20" y="503"/>
                </a:cxn>
                <a:cxn ang="0">
                  <a:pos x="31" y="562"/>
                </a:cxn>
                <a:cxn ang="0">
                  <a:pos x="43" y="615"/>
                </a:cxn>
                <a:cxn ang="0">
                  <a:pos x="57" y="663"/>
                </a:cxn>
                <a:cxn ang="0">
                  <a:pos x="74" y="705"/>
                </a:cxn>
                <a:cxn ang="0">
                  <a:pos x="91" y="743"/>
                </a:cxn>
                <a:cxn ang="0">
                  <a:pos x="109" y="776"/>
                </a:cxn>
                <a:cxn ang="0">
                  <a:pos x="127" y="805"/>
                </a:cxn>
                <a:cxn ang="0">
                  <a:pos x="146" y="829"/>
                </a:cxn>
                <a:cxn ang="0">
                  <a:pos x="164" y="851"/>
                </a:cxn>
                <a:cxn ang="0">
                  <a:pos x="183" y="869"/>
                </a:cxn>
                <a:cxn ang="0">
                  <a:pos x="218" y="895"/>
                </a:cxn>
                <a:cxn ang="0">
                  <a:pos x="251" y="913"/>
                </a:cxn>
                <a:cxn ang="0">
                  <a:pos x="282" y="924"/>
                </a:cxn>
                <a:cxn ang="0">
                  <a:pos x="310" y="931"/>
                </a:cxn>
                <a:cxn ang="0">
                  <a:pos x="334" y="933"/>
                </a:cxn>
                <a:cxn ang="0">
                  <a:pos x="354" y="933"/>
                </a:cxn>
                <a:cxn ang="0">
                  <a:pos x="367" y="932"/>
                </a:cxn>
                <a:cxn ang="0">
                  <a:pos x="372" y="931"/>
                </a:cxn>
                <a:cxn ang="0">
                  <a:pos x="378" y="928"/>
                </a:cxn>
                <a:cxn ang="0">
                  <a:pos x="383" y="923"/>
                </a:cxn>
                <a:cxn ang="0">
                  <a:pos x="386" y="917"/>
                </a:cxn>
                <a:cxn ang="0">
                  <a:pos x="386" y="909"/>
                </a:cxn>
                <a:cxn ang="0">
                  <a:pos x="383" y="903"/>
                </a:cxn>
                <a:cxn ang="0">
                  <a:pos x="378" y="897"/>
                </a:cxn>
                <a:cxn ang="0">
                  <a:pos x="372" y="895"/>
                </a:cxn>
                <a:cxn ang="0">
                  <a:pos x="364" y="895"/>
                </a:cxn>
                <a:cxn ang="0">
                  <a:pos x="360" y="896"/>
                </a:cxn>
                <a:cxn ang="0">
                  <a:pos x="350" y="896"/>
                </a:cxn>
                <a:cxn ang="0">
                  <a:pos x="333" y="896"/>
                </a:cxn>
                <a:cxn ang="0">
                  <a:pos x="314" y="895"/>
                </a:cxn>
                <a:cxn ang="0">
                  <a:pos x="290" y="888"/>
                </a:cxn>
                <a:cxn ang="0">
                  <a:pos x="264" y="878"/>
                </a:cxn>
                <a:cxn ang="0">
                  <a:pos x="236" y="863"/>
                </a:cxn>
                <a:cxn ang="0">
                  <a:pos x="206" y="841"/>
                </a:cxn>
                <a:cxn ang="0">
                  <a:pos x="170" y="804"/>
                </a:cxn>
                <a:cxn ang="0">
                  <a:pos x="136" y="752"/>
                </a:cxn>
                <a:cxn ang="0">
                  <a:pos x="104" y="684"/>
                </a:cxn>
                <a:cxn ang="0">
                  <a:pos x="77" y="598"/>
                </a:cxn>
                <a:cxn ang="0">
                  <a:pos x="54" y="491"/>
                </a:cxn>
                <a:cxn ang="0">
                  <a:pos x="39" y="360"/>
                </a:cxn>
                <a:cxn ang="0">
                  <a:pos x="36" y="203"/>
                </a:cxn>
                <a:cxn ang="0">
                  <a:pos x="42" y="19"/>
                </a:cxn>
                <a:cxn ang="0">
                  <a:pos x="42" y="12"/>
                </a:cxn>
                <a:cxn ang="0">
                  <a:pos x="38" y="7"/>
                </a:cxn>
                <a:cxn ang="0">
                  <a:pos x="33" y="3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3" y="4"/>
                </a:cxn>
                <a:cxn ang="0">
                  <a:pos x="9" y="9"/>
                </a:cxn>
                <a:cxn ang="0">
                  <a:pos x="6" y="17"/>
                </a:cxn>
              </a:cxnLst>
              <a:rect l="0" t="0" r="r" b="b"/>
              <a:pathLst>
                <a:path w="386" h="933">
                  <a:moveTo>
                    <a:pt x="6" y="17"/>
                  </a:moveTo>
                  <a:lnTo>
                    <a:pt x="1" y="116"/>
                  </a:lnTo>
                  <a:lnTo>
                    <a:pt x="0" y="207"/>
                  </a:lnTo>
                  <a:lnTo>
                    <a:pt x="1" y="292"/>
                  </a:lnTo>
                  <a:lnTo>
                    <a:pt x="5" y="369"/>
                  </a:lnTo>
                  <a:lnTo>
                    <a:pt x="11" y="439"/>
                  </a:lnTo>
                  <a:lnTo>
                    <a:pt x="20" y="503"/>
                  </a:lnTo>
                  <a:lnTo>
                    <a:pt x="31" y="562"/>
                  </a:lnTo>
                  <a:lnTo>
                    <a:pt x="43" y="615"/>
                  </a:lnTo>
                  <a:lnTo>
                    <a:pt x="57" y="663"/>
                  </a:lnTo>
                  <a:lnTo>
                    <a:pt x="74" y="705"/>
                  </a:lnTo>
                  <a:lnTo>
                    <a:pt x="91" y="743"/>
                  </a:lnTo>
                  <a:lnTo>
                    <a:pt x="109" y="776"/>
                  </a:lnTo>
                  <a:lnTo>
                    <a:pt x="127" y="805"/>
                  </a:lnTo>
                  <a:lnTo>
                    <a:pt x="146" y="829"/>
                  </a:lnTo>
                  <a:lnTo>
                    <a:pt x="164" y="851"/>
                  </a:lnTo>
                  <a:lnTo>
                    <a:pt x="183" y="869"/>
                  </a:lnTo>
                  <a:lnTo>
                    <a:pt x="218" y="895"/>
                  </a:lnTo>
                  <a:lnTo>
                    <a:pt x="251" y="913"/>
                  </a:lnTo>
                  <a:lnTo>
                    <a:pt x="282" y="924"/>
                  </a:lnTo>
                  <a:lnTo>
                    <a:pt x="310" y="931"/>
                  </a:lnTo>
                  <a:lnTo>
                    <a:pt x="334" y="933"/>
                  </a:lnTo>
                  <a:lnTo>
                    <a:pt x="354" y="933"/>
                  </a:lnTo>
                  <a:lnTo>
                    <a:pt x="367" y="932"/>
                  </a:lnTo>
                  <a:lnTo>
                    <a:pt x="372" y="931"/>
                  </a:lnTo>
                  <a:lnTo>
                    <a:pt x="378" y="928"/>
                  </a:lnTo>
                  <a:lnTo>
                    <a:pt x="383" y="923"/>
                  </a:lnTo>
                  <a:lnTo>
                    <a:pt x="386" y="917"/>
                  </a:lnTo>
                  <a:lnTo>
                    <a:pt x="386" y="909"/>
                  </a:lnTo>
                  <a:lnTo>
                    <a:pt x="383" y="903"/>
                  </a:lnTo>
                  <a:lnTo>
                    <a:pt x="378" y="897"/>
                  </a:lnTo>
                  <a:lnTo>
                    <a:pt x="372" y="895"/>
                  </a:lnTo>
                  <a:lnTo>
                    <a:pt x="364" y="895"/>
                  </a:lnTo>
                  <a:lnTo>
                    <a:pt x="360" y="896"/>
                  </a:lnTo>
                  <a:lnTo>
                    <a:pt x="350" y="896"/>
                  </a:lnTo>
                  <a:lnTo>
                    <a:pt x="333" y="896"/>
                  </a:lnTo>
                  <a:lnTo>
                    <a:pt x="314" y="895"/>
                  </a:lnTo>
                  <a:lnTo>
                    <a:pt x="290" y="888"/>
                  </a:lnTo>
                  <a:lnTo>
                    <a:pt x="264" y="878"/>
                  </a:lnTo>
                  <a:lnTo>
                    <a:pt x="236" y="863"/>
                  </a:lnTo>
                  <a:lnTo>
                    <a:pt x="206" y="841"/>
                  </a:lnTo>
                  <a:lnTo>
                    <a:pt x="170" y="804"/>
                  </a:lnTo>
                  <a:lnTo>
                    <a:pt x="136" y="752"/>
                  </a:lnTo>
                  <a:lnTo>
                    <a:pt x="104" y="684"/>
                  </a:lnTo>
                  <a:lnTo>
                    <a:pt x="77" y="598"/>
                  </a:lnTo>
                  <a:lnTo>
                    <a:pt x="54" y="491"/>
                  </a:lnTo>
                  <a:lnTo>
                    <a:pt x="39" y="360"/>
                  </a:lnTo>
                  <a:lnTo>
                    <a:pt x="36" y="203"/>
                  </a:lnTo>
                  <a:lnTo>
                    <a:pt x="42" y="19"/>
                  </a:lnTo>
                  <a:lnTo>
                    <a:pt x="42" y="12"/>
                  </a:lnTo>
                  <a:lnTo>
                    <a:pt x="38" y="7"/>
                  </a:lnTo>
                  <a:lnTo>
                    <a:pt x="33" y="3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3" y="4"/>
                  </a:lnTo>
                  <a:lnTo>
                    <a:pt x="9" y="9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62" y="0"/>
              <a:ext cx="66" cy="83"/>
            </a:xfrm>
            <a:custGeom>
              <a:avLst/>
              <a:gdLst/>
              <a:ahLst/>
              <a:cxnLst>
                <a:cxn ang="0">
                  <a:pos x="113" y="3"/>
                </a:cxn>
                <a:cxn ang="0">
                  <a:pos x="104" y="9"/>
                </a:cxn>
                <a:cxn ang="0">
                  <a:pos x="97" y="14"/>
                </a:cxn>
                <a:cxn ang="0">
                  <a:pos x="94" y="12"/>
                </a:cxn>
                <a:cxn ang="0">
                  <a:pos x="83" y="10"/>
                </a:cxn>
                <a:cxn ang="0">
                  <a:pos x="65" y="15"/>
                </a:cxn>
                <a:cxn ang="0">
                  <a:pos x="50" y="27"/>
                </a:cxn>
                <a:cxn ang="0">
                  <a:pos x="36" y="41"/>
                </a:cxn>
                <a:cxn ang="0">
                  <a:pos x="29" y="50"/>
                </a:cxn>
                <a:cxn ang="0">
                  <a:pos x="29" y="50"/>
                </a:cxn>
                <a:cxn ang="0">
                  <a:pos x="26" y="55"/>
                </a:cxn>
                <a:cxn ang="0">
                  <a:pos x="12" y="86"/>
                </a:cxn>
                <a:cxn ang="0">
                  <a:pos x="0" y="135"/>
                </a:cxn>
                <a:cxn ang="0">
                  <a:pos x="8" y="191"/>
                </a:cxn>
                <a:cxn ang="0">
                  <a:pos x="29" y="227"/>
                </a:cxn>
                <a:cxn ang="0">
                  <a:pos x="42" y="239"/>
                </a:cxn>
                <a:cxn ang="0">
                  <a:pos x="56" y="246"/>
                </a:cxn>
                <a:cxn ang="0">
                  <a:pos x="72" y="250"/>
                </a:cxn>
                <a:cxn ang="0">
                  <a:pos x="94" y="248"/>
                </a:cxn>
                <a:cxn ang="0">
                  <a:pos x="118" y="234"/>
                </a:cxn>
                <a:cxn ang="0">
                  <a:pos x="137" y="216"/>
                </a:cxn>
                <a:cxn ang="0">
                  <a:pos x="147" y="200"/>
                </a:cxn>
                <a:cxn ang="0">
                  <a:pos x="169" y="168"/>
                </a:cxn>
                <a:cxn ang="0">
                  <a:pos x="191" y="131"/>
                </a:cxn>
                <a:cxn ang="0">
                  <a:pos x="197" y="109"/>
                </a:cxn>
                <a:cxn ang="0">
                  <a:pos x="194" y="99"/>
                </a:cxn>
                <a:cxn ang="0">
                  <a:pos x="183" y="91"/>
                </a:cxn>
                <a:cxn ang="0">
                  <a:pos x="167" y="92"/>
                </a:cxn>
                <a:cxn ang="0">
                  <a:pos x="158" y="90"/>
                </a:cxn>
                <a:cxn ang="0">
                  <a:pos x="159" y="77"/>
                </a:cxn>
                <a:cxn ang="0">
                  <a:pos x="159" y="55"/>
                </a:cxn>
                <a:cxn ang="0">
                  <a:pos x="153" y="27"/>
                </a:cxn>
                <a:cxn ang="0">
                  <a:pos x="142" y="10"/>
                </a:cxn>
                <a:cxn ang="0">
                  <a:pos x="131" y="3"/>
                </a:cxn>
                <a:cxn ang="0">
                  <a:pos x="122" y="0"/>
                </a:cxn>
                <a:cxn ang="0">
                  <a:pos x="117" y="0"/>
                </a:cxn>
              </a:cxnLst>
              <a:rect l="0" t="0" r="r" b="b"/>
              <a:pathLst>
                <a:path w="197" h="250">
                  <a:moveTo>
                    <a:pt x="114" y="1"/>
                  </a:moveTo>
                  <a:lnTo>
                    <a:pt x="113" y="3"/>
                  </a:lnTo>
                  <a:lnTo>
                    <a:pt x="109" y="5"/>
                  </a:lnTo>
                  <a:lnTo>
                    <a:pt x="104" y="9"/>
                  </a:lnTo>
                  <a:lnTo>
                    <a:pt x="99" y="15"/>
                  </a:lnTo>
                  <a:lnTo>
                    <a:pt x="97" y="14"/>
                  </a:lnTo>
                  <a:lnTo>
                    <a:pt x="96" y="13"/>
                  </a:lnTo>
                  <a:lnTo>
                    <a:pt x="94" y="12"/>
                  </a:lnTo>
                  <a:lnTo>
                    <a:pt x="92" y="12"/>
                  </a:lnTo>
                  <a:lnTo>
                    <a:pt x="83" y="10"/>
                  </a:lnTo>
                  <a:lnTo>
                    <a:pt x="74" y="12"/>
                  </a:lnTo>
                  <a:lnTo>
                    <a:pt x="65" y="15"/>
                  </a:lnTo>
                  <a:lnTo>
                    <a:pt x="58" y="21"/>
                  </a:lnTo>
                  <a:lnTo>
                    <a:pt x="50" y="27"/>
                  </a:lnTo>
                  <a:lnTo>
                    <a:pt x="42" y="33"/>
                  </a:lnTo>
                  <a:lnTo>
                    <a:pt x="36" y="41"/>
                  </a:lnTo>
                  <a:lnTo>
                    <a:pt x="29" y="49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6" y="55"/>
                  </a:lnTo>
                  <a:lnTo>
                    <a:pt x="19" y="68"/>
                  </a:lnTo>
                  <a:lnTo>
                    <a:pt x="12" y="86"/>
                  </a:lnTo>
                  <a:lnTo>
                    <a:pt x="4" y="109"/>
                  </a:lnTo>
                  <a:lnTo>
                    <a:pt x="0" y="135"/>
                  </a:lnTo>
                  <a:lnTo>
                    <a:pt x="0" y="163"/>
                  </a:lnTo>
                  <a:lnTo>
                    <a:pt x="8" y="191"/>
                  </a:lnTo>
                  <a:lnTo>
                    <a:pt x="23" y="220"/>
                  </a:lnTo>
                  <a:lnTo>
                    <a:pt x="29" y="227"/>
                  </a:lnTo>
                  <a:lnTo>
                    <a:pt x="36" y="234"/>
                  </a:lnTo>
                  <a:lnTo>
                    <a:pt x="42" y="239"/>
                  </a:lnTo>
                  <a:lnTo>
                    <a:pt x="50" y="244"/>
                  </a:lnTo>
                  <a:lnTo>
                    <a:pt x="56" y="246"/>
                  </a:lnTo>
                  <a:lnTo>
                    <a:pt x="64" y="249"/>
                  </a:lnTo>
                  <a:lnTo>
                    <a:pt x="72" y="250"/>
                  </a:lnTo>
                  <a:lnTo>
                    <a:pt x="79" y="250"/>
                  </a:lnTo>
                  <a:lnTo>
                    <a:pt x="94" y="248"/>
                  </a:lnTo>
                  <a:lnTo>
                    <a:pt x="106" y="241"/>
                  </a:lnTo>
                  <a:lnTo>
                    <a:pt x="118" y="234"/>
                  </a:lnTo>
                  <a:lnTo>
                    <a:pt x="128" y="225"/>
                  </a:lnTo>
                  <a:lnTo>
                    <a:pt x="137" y="216"/>
                  </a:lnTo>
                  <a:lnTo>
                    <a:pt x="144" y="207"/>
                  </a:lnTo>
                  <a:lnTo>
                    <a:pt x="147" y="200"/>
                  </a:lnTo>
                  <a:lnTo>
                    <a:pt x="150" y="196"/>
                  </a:lnTo>
                  <a:lnTo>
                    <a:pt x="169" y="168"/>
                  </a:lnTo>
                  <a:lnTo>
                    <a:pt x="183" y="148"/>
                  </a:lnTo>
                  <a:lnTo>
                    <a:pt x="191" y="131"/>
                  </a:lnTo>
                  <a:lnTo>
                    <a:pt x="196" y="118"/>
                  </a:lnTo>
                  <a:lnTo>
                    <a:pt x="197" y="109"/>
                  </a:lnTo>
                  <a:lnTo>
                    <a:pt x="196" y="103"/>
                  </a:lnTo>
                  <a:lnTo>
                    <a:pt x="194" y="99"/>
                  </a:lnTo>
                  <a:lnTo>
                    <a:pt x="191" y="96"/>
                  </a:lnTo>
                  <a:lnTo>
                    <a:pt x="183" y="91"/>
                  </a:lnTo>
                  <a:lnTo>
                    <a:pt x="176" y="90"/>
                  </a:lnTo>
                  <a:lnTo>
                    <a:pt x="167" y="92"/>
                  </a:lnTo>
                  <a:lnTo>
                    <a:pt x="158" y="96"/>
                  </a:lnTo>
                  <a:lnTo>
                    <a:pt x="158" y="90"/>
                  </a:lnTo>
                  <a:lnTo>
                    <a:pt x="159" y="83"/>
                  </a:lnTo>
                  <a:lnTo>
                    <a:pt x="159" y="77"/>
                  </a:lnTo>
                  <a:lnTo>
                    <a:pt x="159" y="69"/>
                  </a:lnTo>
                  <a:lnTo>
                    <a:pt x="159" y="55"/>
                  </a:lnTo>
                  <a:lnTo>
                    <a:pt x="156" y="40"/>
                  </a:lnTo>
                  <a:lnTo>
                    <a:pt x="153" y="27"/>
                  </a:lnTo>
                  <a:lnTo>
                    <a:pt x="147" y="15"/>
                  </a:lnTo>
                  <a:lnTo>
                    <a:pt x="142" y="10"/>
                  </a:lnTo>
                  <a:lnTo>
                    <a:pt x="137" y="5"/>
                  </a:lnTo>
                  <a:lnTo>
                    <a:pt x="131" y="3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73" y="13"/>
              <a:ext cx="38" cy="59"/>
            </a:xfrm>
            <a:custGeom>
              <a:avLst/>
              <a:gdLst/>
              <a:ahLst/>
              <a:cxnLst>
                <a:cxn ang="0">
                  <a:pos x="85" y="7"/>
                </a:cxn>
                <a:cxn ang="0">
                  <a:pos x="89" y="2"/>
                </a:cxn>
                <a:cxn ang="0">
                  <a:pos x="91" y="5"/>
                </a:cxn>
                <a:cxn ang="0">
                  <a:pos x="94" y="20"/>
                </a:cxn>
                <a:cxn ang="0">
                  <a:pos x="94" y="43"/>
                </a:cxn>
                <a:cxn ang="0">
                  <a:pos x="91" y="73"/>
                </a:cxn>
                <a:cxn ang="0">
                  <a:pos x="87" y="89"/>
                </a:cxn>
                <a:cxn ang="0">
                  <a:pos x="87" y="91"/>
                </a:cxn>
                <a:cxn ang="0">
                  <a:pos x="89" y="96"/>
                </a:cxn>
                <a:cxn ang="0">
                  <a:pos x="92" y="104"/>
                </a:cxn>
                <a:cxn ang="0">
                  <a:pos x="100" y="109"/>
                </a:cxn>
                <a:cxn ang="0">
                  <a:pos x="110" y="107"/>
                </a:cxn>
                <a:cxn ang="0">
                  <a:pos x="114" y="105"/>
                </a:cxn>
                <a:cxn ang="0">
                  <a:pos x="114" y="105"/>
                </a:cxn>
                <a:cxn ang="0">
                  <a:pos x="109" y="112"/>
                </a:cxn>
                <a:cxn ang="0">
                  <a:pos x="98" y="130"/>
                </a:cxn>
                <a:cxn ang="0">
                  <a:pos x="89" y="145"/>
                </a:cxn>
                <a:cxn ang="0">
                  <a:pos x="78" y="156"/>
                </a:cxn>
                <a:cxn ang="0">
                  <a:pos x="67" y="168"/>
                </a:cxn>
                <a:cxn ang="0">
                  <a:pos x="53" y="177"/>
                </a:cxn>
                <a:cxn ang="0">
                  <a:pos x="39" y="178"/>
                </a:cxn>
                <a:cxn ang="0">
                  <a:pos x="23" y="169"/>
                </a:cxn>
                <a:cxn ang="0">
                  <a:pos x="9" y="148"/>
                </a:cxn>
                <a:cxn ang="0">
                  <a:pos x="1" y="121"/>
                </a:cxn>
                <a:cxn ang="0">
                  <a:pos x="4" y="80"/>
                </a:cxn>
                <a:cxn ang="0">
                  <a:pos x="19" y="38"/>
                </a:cxn>
                <a:cxn ang="0">
                  <a:pos x="33" y="19"/>
                </a:cxn>
                <a:cxn ang="0">
                  <a:pos x="47" y="6"/>
                </a:cxn>
                <a:cxn ang="0">
                  <a:pos x="51" y="6"/>
                </a:cxn>
                <a:cxn ang="0">
                  <a:pos x="51" y="7"/>
                </a:cxn>
                <a:cxn ang="0">
                  <a:pos x="54" y="14"/>
                </a:cxn>
                <a:cxn ang="0">
                  <a:pos x="62" y="21"/>
                </a:cxn>
                <a:cxn ang="0">
                  <a:pos x="72" y="21"/>
                </a:cxn>
                <a:cxn ang="0">
                  <a:pos x="81" y="16"/>
                </a:cxn>
              </a:cxnLst>
              <a:rect l="0" t="0" r="r" b="b"/>
              <a:pathLst>
                <a:path w="115" h="178">
                  <a:moveTo>
                    <a:pt x="83" y="11"/>
                  </a:moveTo>
                  <a:lnTo>
                    <a:pt x="85" y="7"/>
                  </a:lnTo>
                  <a:lnTo>
                    <a:pt x="87" y="5"/>
                  </a:lnTo>
                  <a:lnTo>
                    <a:pt x="89" y="2"/>
                  </a:lnTo>
                  <a:lnTo>
                    <a:pt x="90" y="0"/>
                  </a:lnTo>
                  <a:lnTo>
                    <a:pt x="91" y="5"/>
                  </a:lnTo>
                  <a:lnTo>
                    <a:pt x="92" y="12"/>
                  </a:lnTo>
                  <a:lnTo>
                    <a:pt x="94" y="20"/>
                  </a:lnTo>
                  <a:lnTo>
                    <a:pt x="94" y="30"/>
                  </a:lnTo>
                  <a:lnTo>
                    <a:pt x="94" y="43"/>
                  </a:lnTo>
                  <a:lnTo>
                    <a:pt x="92" y="57"/>
                  </a:lnTo>
                  <a:lnTo>
                    <a:pt x="91" y="73"/>
                  </a:lnTo>
                  <a:lnTo>
                    <a:pt x="89" y="89"/>
                  </a:lnTo>
                  <a:lnTo>
                    <a:pt x="87" y="89"/>
                  </a:lnTo>
                  <a:lnTo>
                    <a:pt x="87" y="91"/>
                  </a:lnTo>
                  <a:lnTo>
                    <a:pt x="87" y="91"/>
                  </a:lnTo>
                  <a:lnTo>
                    <a:pt x="87" y="92"/>
                  </a:lnTo>
                  <a:lnTo>
                    <a:pt x="89" y="96"/>
                  </a:lnTo>
                  <a:lnTo>
                    <a:pt x="90" y="100"/>
                  </a:lnTo>
                  <a:lnTo>
                    <a:pt x="92" y="104"/>
                  </a:lnTo>
                  <a:lnTo>
                    <a:pt x="95" y="106"/>
                  </a:lnTo>
                  <a:lnTo>
                    <a:pt x="100" y="109"/>
                  </a:lnTo>
                  <a:lnTo>
                    <a:pt x="105" y="109"/>
                  </a:lnTo>
                  <a:lnTo>
                    <a:pt x="110" y="107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5" y="104"/>
                  </a:lnTo>
                  <a:lnTo>
                    <a:pt x="109" y="112"/>
                  </a:lnTo>
                  <a:lnTo>
                    <a:pt x="104" y="121"/>
                  </a:lnTo>
                  <a:lnTo>
                    <a:pt x="98" y="130"/>
                  </a:lnTo>
                  <a:lnTo>
                    <a:pt x="91" y="139"/>
                  </a:lnTo>
                  <a:lnTo>
                    <a:pt x="89" y="145"/>
                  </a:lnTo>
                  <a:lnTo>
                    <a:pt x="83" y="150"/>
                  </a:lnTo>
                  <a:lnTo>
                    <a:pt x="78" y="156"/>
                  </a:lnTo>
                  <a:lnTo>
                    <a:pt x="73" y="163"/>
                  </a:lnTo>
                  <a:lnTo>
                    <a:pt x="67" y="168"/>
                  </a:lnTo>
                  <a:lnTo>
                    <a:pt x="59" y="173"/>
                  </a:lnTo>
                  <a:lnTo>
                    <a:pt x="53" y="177"/>
                  </a:lnTo>
                  <a:lnTo>
                    <a:pt x="45" y="178"/>
                  </a:lnTo>
                  <a:lnTo>
                    <a:pt x="39" y="178"/>
                  </a:lnTo>
                  <a:lnTo>
                    <a:pt x="31" y="174"/>
                  </a:lnTo>
                  <a:lnTo>
                    <a:pt x="23" y="169"/>
                  </a:lnTo>
                  <a:lnTo>
                    <a:pt x="17" y="161"/>
                  </a:lnTo>
                  <a:lnTo>
                    <a:pt x="9" y="148"/>
                  </a:lnTo>
                  <a:lnTo>
                    <a:pt x="4" y="136"/>
                  </a:lnTo>
                  <a:lnTo>
                    <a:pt x="1" y="121"/>
                  </a:lnTo>
                  <a:lnTo>
                    <a:pt x="0" y="109"/>
                  </a:lnTo>
                  <a:lnTo>
                    <a:pt x="4" y="80"/>
                  </a:lnTo>
                  <a:lnTo>
                    <a:pt x="12" y="56"/>
                  </a:lnTo>
                  <a:lnTo>
                    <a:pt x="19" y="38"/>
                  </a:lnTo>
                  <a:lnTo>
                    <a:pt x="24" y="30"/>
                  </a:lnTo>
                  <a:lnTo>
                    <a:pt x="33" y="19"/>
                  </a:lnTo>
                  <a:lnTo>
                    <a:pt x="41" y="11"/>
                  </a:lnTo>
                  <a:lnTo>
                    <a:pt x="47" y="6"/>
                  </a:lnTo>
                  <a:lnTo>
                    <a:pt x="50" y="5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53" y="9"/>
                  </a:lnTo>
                  <a:lnTo>
                    <a:pt x="54" y="14"/>
                  </a:lnTo>
                  <a:lnTo>
                    <a:pt x="58" y="17"/>
                  </a:lnTo>
                  <a:lnTo>
                    <a:pt x="62" y="21"/>
                  </a:lnTo>
                  <a:lnTo>
                    <a:pt x="67" y="23"/>
                  </a:lnTo>
                  <a:lnTo>
                    <a:pt x="72" y="21"/>
                  </a:lnTo>
                  <a:lnTo>
                    <a:pt x="77" y="20"/>
                  </a:lnTo>
                  <a:lnTo>
                    <a:pt x="81" y="16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88529E-6 L 0.45486 0.071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" y="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4311E-6 L 0.45486 -0.0522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22849E-6 L 0.45486 -0.176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" y="-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10731E-6 L 0.45486 0.043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" y="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22109E-6 L 0.45486 0.3769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" y="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79371E-6 L 0.48906 -0.2631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" y="-1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How Things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All</a:t>
            </a:r>
            <a:r>
              <a:rPr lang="en-GB" dirty="0" smtClean="0"/>
              <a:t> everyday machines work by following a set of instructions.</a:t>
            </a:r>
          </a:p>
          <a:p>
            <a:endParaRPr lang="en-GB" dirty="0" smtClean="0"/>
          </a:p>
          <a:p>
            <a:r>
              <a:rPr lang="en-GB" dirty="0" smtClean="0"/>
              <a:t>Here’s a toaster – </a:t>
            </a:r>
          </a:p>
          <a:p>
            <a:endParaRPr lang="en-GB" dirty="0" smtClean="0"/>
          </a:p>
          <a:p>
            <a:r>
              <a:rPr lang="en-GB" dirty="0" smtClean="0"/>
              <a:t>What instructions do you think it needs to follow?</a:t>
            </a:r>
          </a:p>
          <a:p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how to recognise different flowchart symbols and how to put them together</a:t>
            </a:r>
            <a:endParaRPr lang="en-GB" dirty="0"/>
          </a:p>
        </p:txBody>
      </p:sp>
      <p:pic>
        <p:nvPicPr>
          <p:cNvPr id="1028" name="Picture 4" descr="C:\Users\maddamsn\AppData\Local\Microsoft\Windows\Temporary Internet Files\Content.IE5\4I329LM4\MCj0290465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500306"/>
            <a:ext cx="1643074" cy="1698545"/>
          </a:xfrm>
          <a:prstGeom prst="rect">
            <a:avLst/>
          </a:prstGeom>
          <a:noFill/>
        </p:spPr>
      </p:pic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0" y="0"/>
            <a:ext cx="1025525" cy="1357313"/>
            <a:chOff x="0" y="0"/>
            <a:chExt cx="646" cy="855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46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98" y="400"/>
              <a:ext cx="195" cy="109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0" y="15"/>
                </a:cxn>
                <a:cxn ang="0">
                  <a:pos x="1" y="26"/>
                </a:cxn>
                <a:cxn ang="0">
                  <a:pos x="7" y="42"/>
                </a:cxn>
                <a:cxn ang="0">
                  <a:pos x="19" y="69"/>
                </a:cxn>
                <a:cxn ang="0">
                  <a:pos x="37" y="105"/>
                </a:cxn>
                <a:cxn ang="0">
                  <a:pos x="62" y="146"/>
                </a:cxn>
                <a:cxn ang="0">
                  <a:pos x="96" y="190"/>
                </a:cxn>
                <a:cxn ang="0">
                  <a:pos x="137" y="231"/>
                </a:cxn>
                <a:cxn ang="0">
                  <a:pos x="188" y="270"/>
                </a:cxn>
                <a:cxn ang="0">
                  <a:pos x="236" y="295"/>
                </a:cxn>
                <a:cxn ang="0">
                  <a:pos x="275" y="311"/>
                </a:cxn>
                <a:cxn ang="0">
                  <a:pos x="316" y="321"/>
                </a:cxn>
                <a:cxn ang="0">
                  <a:pos x="360" y="327"/>
                </a:cxn>
                <a:cxn ang="0">
                  <a:pos x="405" y="329"/>
                </a:cxn>
                <a:cxn ang="0">
                  <a:pos x="451" y="326"/>
                </a:cxn>
                <a:cxn ang="0">
                  <a:pos x="500" y="318"/>
                </a:cxn>
                <a:cxn ang="0">
                  <a:pos x="549" y="306"/>
                </a:cxn>
                <a:cxn ang="0">
                  <a:pos x="581" y="294"/>
                </a:cxn>
                <a:cxn ang="0">
                  <a:pos x="587" y="282"/>
                </a:cxn>
                <a:cxn ang="0">
                  <a:pos x="582" y="268"/>
                </a:cxn>
                <a:cxn ang="0">
                  <a:pos x="570" y="263"/>
                </a:cxn>
                <a:cxn ang="0">
                  <a:pos x="540" y="271"/>
                </a:cxn>
                <a:cxn ang="0">
                  <a:pos x="493" y="282"/>
                </a:cxn>
                <a:cxn ang="0">
                  <a:pos x="448" y="289"/>
                </a:cxn>
                <a:cxn ang="0">
                  <a:pos x="406" y="293"/>
                </a:cxn>
                <a:cxn ang="0">
                  <a:pos x="365" y="291"/>
                </a:cxn>
                <a:cxn ang="0">
                  <a:pos x="325" y="286"/>
                </a:cxn>
                <a:cxn ang="0">
                  <a:pos x="288" y="276"/>
                </a:cxn>
                <a:cxn ang="0">
                  <a:pos x="251" y="263"/>
                </a:cxn>
                <a:cxn ang="0">
                  <a:pos x="183" y="222"/>
                </a:cxn>
                <a:cxn ang="0">
                  <a:pos x="106" y="145"/>
                </a:cxn>
                <a:cxn ang="0">
                  <a:pos x="60" y="69"/>
                </a:cxn>
                <a:cxn ang="0">
                  <a:pos x="38" y="21"/>
                </a:cxn>
                <a:cxn ang="0">
                  <a:pos x="32" y="6"/>
                </a:cxn>
                <a:cxn ang="0">
                  <a:pos x="19" y="0"/>
                </a:cxn>
              </a:cxnLst>
              <a:rect l="0" t="0" r="r" b="b"/>
              <a:pathLst>
                <a:path w="587" h="329">
                  <a:moveTo>
                    <a:pt x="12" y="0"/>
                  </a:moveTo>
                  <a:lnTo>
                    <a:pt x="6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32"/>
                  </a:lnTo>
                  <a:lnTo>
                    <a:pt x="7" y="42"/>
                  </a:lnTo>
                  <a:lnTo>
                    <a:pt x="12" y="55"/>
                  </a:lnTo>
                  <a:lnTo>
                    <a:pt x="19" y="69"/>
                  </a:lnTo>
                  <a:lnTo>
                    <a:pt x="26" y="87"/>
                  </a:lnTo>
                  <a:lnTo>
                    <a:pt x="37" y="105"/>
                  </a:lnTo>
                  <a:lnTo>
                    <a:pt x="48" y="126"/>
                  </a:lnTo>
                  <a:lnTo>
                    <a:pt x="62" y="146"/>
                  </a:lnTo>
                  <a:lnTo>
                    <a:pt x="78" y="168"/>
                  </a:lnTo>
                  <a:lnTo>
                    <a:pt x="96" y="190"/>
                  </a:lnTo>
                  <a:lnTo>
                    <a:pt x="115" y="211"/>
                  </a:lnTo>
                  <a:lnTo>
                    <a:pt x="137" y="231"/>
                  </a:lnTo>
                  <a:lnTo>
                    <a:pt x="161" y="252"/>
                  </a:lnTo>
                  <a:lnTo>
                    <a:pt x="188" y="270"/>
                  </a:lnTo>
                  <a:lnTo>
                    <a:pt x="216" y="286"/>
                  </a:lnTo>
                  <a:lnTo>
                    <a:pt x="236" y="295"/>
                  </a:lnTo>
                  <a:lnTo>
                    <a:pt x="255" y="304"/>
                  </a:lnTo>
                  <a:lnTo>
                    <a:pt x="275" y="311"/>
                  </a:lnTo>
                  <a:lnTo>
                    <a:pt x="296" y="317"/>
                  </a:lnTo>
                  <a:lnTo>
                    <a:pt x="316" y="321"/>
                  </a:lnTo>
                  <a:lnTo>
                    <a:pt x="338" y="325"/>
                  </a:lnTo>
                  <a:lnTo>
                    <a:pt x="360" y="327"/>
                  </a:lnTo>
                  <a:lnTo>
                    <a:pt x="382" y="329"/>
                  </a:lnTo>
                  <a:lnTo>
                    <a:pt x="405" y="329"/>
                  </a:lnTo>
                  <a:lnTo>
                    <a:pt x="428" y="327"/>
                  </a:lnTo>
                  <a:lnTo>
                    <a:pt x="451" y="326"/>
                  </a:lnTo>
                  <a:lnTo>
                    <a:pt x="475" y="322"/>
                  </a:lnTo>
                  <a:lnTo>
                    <a:pt x="500" y="318"/>
                  </a:lnTo>
                  <a:lnTo>
                    <a:pt x="524" y="312"/>
                  </a:lnTo>
                  <a:lnTo>
                    <a:pt x="549" y="306"/>
                  </a:lnTo>
                  <a:lnTo>
                    <a:pt x="574" y="298"/>
                  </a:lnTo>
                  <a:lnTo>
                    <a:pt x="581" y="294"/>
                  </a:lnTo>
                  <a:lnTo>
                    <a:pt x="586" y="289"/>
                  </a:lnTo>
                  <a:lnTo>
                    <a:pt x="587" y="282"/>
                  </a:lnTo>
                  <a:lnTo>
                    <a:pt x="586" y="275"/>
                  </a:lnTo>
                  <a:lnTo>
                    <a:pt x="582" y="268"/>
                  </a:lnTo>
                  <a:lnTo>
                    <a:pt x="577" y="265"/>
                  </a:lnTo>
                  <a:lnTo>
                    <a:pt x="570" y="263"/>
                  </a:lnTo>
                  <a:lnTo>
                    <a:pt x="563" y="263"/>
                  </a:lnTo>
                  <a:lnTo>
                    <a:pt x="540" y="271"/>
                  </a:lnTo>
                  <a:lnTo>
                    <a:pt x="515" y="277"/>
                  </a:lnTo>
                  <a:lnTo>
                    <a:pt x="493" y="282"/>
                  </a:lnTo>
                  <a:lnTo>
                    <a:pt x="470" y="286"/>
                  </a:lnTo>
                  <a:lnTo>
                    <a:pt x="448" y="289"/>
                  </a:lnTo>
                  <a:lnTo>
                    <a:pt x="427" y="291"/>
                  </a:lnTo>
                  <a:lnTo>
                    <a:pt x="406" y="293"/>
                  </a:lnTo>
                  <a:lnTo>
                    <a:pt x="386" y="293"/>
                  </a:lnTo>
                  <a:lnTo>
                    <a:pt x="365" y="291"/>
                  </a:lnTo>
                  <a:lnTo>
                    <a:pt x="345" y="289"/>
                  </a:lnTo>
                  <a:lnTo>
                    <a:pt x="325" y="286"/>
                  </a:lnTo>
                  <a:lnTo>
                    <a:pt x="306" y="281"/>
                  </a:lnTo>
                  <a:lnTo>
                    <a:pt x="288" y="276"/>
                  </a:lnTo>
                  <a:lnTo>
                    <a:pt x="269" y="270"/>
                  </a:lnTo>
                  <a:lnTo>
                    <a:pt x="251" y="263"/>
                  </a:lnTo>
                  <a:lnTo>
                    <a:pt x="234" y="254"/>
                  </a:lnTo>
                  <a:lnTo>
                    <a:pt x="183" y="222"/>
                  </a:lnTo>
                  <a:lnTo>
                    <a:pt x="141" y="185"/>
                  </a:lnTo>
                  <a:lnTo>
                    <a:pt x="106" y="145"/>
                  </a:lnTo>
                  <a:lnTo>
                    <a:pt x="79" y="105"/>
                  </a:lnTo>
                  <a:lnTo>
                    <a:pt x="60" y="69"/>
                  </a:lnTo>
                  <a:lnTo>
                    <a:pt x="46" y="40"/>
                  </a:lnTo>
                  <a:lnTo>
                    <a:pt x="38" y="21"/>
                  </a:lnTo>
                  <a:lnTo>
                    <a:pt x="35" y="13"/>
                  </a:lnTo>
                  <a:lnTo>
                    <a:pt x="32" y="6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43" y="220"/>
              <a:ext cx="337" cy="163"/>
            </a:xfrm>
            <a:custGeom>
              <a:avLst/>
              <a:gdLst/>
              <a:ahLst/>
              <a:cxnLst>
                <a:cxn ang="0">
                  <a:pos x="933" y="2"/>
                </a:cxn>
                <a:cxn ang="0">
                  <a:pos x="871" y="19"/>
                </a:cxn>
                <a:cxn ang="0">
                  <a:pos x="765" y="47"/>
                </a:cxn>
                <a:cxn ang="0">
                  <a:pos x="631" y="82"/>
                </a:cxn>
                <a:cxn ang="0">
                  <a:pos x="489" y="120"/>
                </a:cxn>
                <a:cxn ang="0">
                  <a:pos x="356" y="155"/>
                </a:cxn>
                <a:cxn ang="0">
                  <a:pos x="248" y="183"/>
                </a:cxn>
                <a:cxn ang="0">
                  <a:pos x="185" y="200"/>
                </a:cxn>
                <a:cxn ang="0">
                  <a:pos x="167" y="204"/>
                </a:cxn>
                <a:cxn ang="0">
                  <a:pos x="139" y="209"/>
                </a:cxn>
                <a:cxn ang="0">
                  <a:pos x="102" y="222"/>
                </a:cxn>
                <a:cxn ang="0">
                  <a:pos x="68" y="244"/>
                </a:cxn>
                <a:cxn ang="0">
                  <a:pos x="52" y="267"/>
                </a:cxn>
                <a:cxn ang="0">
                  <a:pos x="46" y="283"/>
                </a:cxn>
                <a:cxn ang="0">
                  <a:pos x="45" y="300"/>
                </a:cxn>
                <a:cxn ang="0">
                  <a:pos x="49" y="315"/>
                </a:cxn>
                <a:cxn ang="0">
                  <a:pos x="54" y="330"/>
                </a:cxn>
                <a:cxn ang="0">
                  <a:pos x="57" y="341"/>
                </a:cxn>
                <a:cxn ang="0">
                  <a:pos x="55" y="362"/>
                </a:cxn>
                <a:cxn ang="0">
                  <a:pos x="44" y="383"/>
                </a:cxn>
                <a:cxn ang="0">
                  <a:pos x="28" y="400"/>
                </a:cxn>
                <a:cxn ang="0">
                  <a:pos x="16" y="409"/>
                </a:cxn>
                <a:cxn ang="0">
                  <a:pos x="7" y="416"/>
                </a:cxn>
                <a:cxn ang="0">
                  <a:pos x="2" y="426"/>
                </a:cxn>
                <a:cxn ang="0">
                  <a:pos x="0" y="434"/>
                </a:cxn>
                <a:cxn ang="0">
                  <a:pos x="0" y="435"/>
                </a:cxn>
                <a:cxn ang="0">
                  <a:pos x="3" y="444"/>
                </a:cxn>
                <a:cxn ang="0">
                  <a:pos x="12" y="454"/>
                </a:cxn>
                <a:cxn ang="0">
                  <a:pos x="76" y="468"/>
                </a:cxn>
                <a:cxn ang="0">
                  <a:pos x="189" y="484"/>
                </a:cxn>
                <a:cxn ang="0">
                  <a:pos x="293" y="489"/>
                </a:cxn>
                <a:cxn ang="0">
                  <a:pos x="391" y="485"/>
                </a:cxn>
                <a:cxn ang="0">
                  <a:pos x="483" y="473"/>
                </a:cxn>
                <a:cxn ang="0">
                  <a:pos x="567" y="457"/>
                </a:cxn>
                <a:cxn ang="0">
                  <a:pos x="644" y="435"/>
                </a:cxn>
                <a:cxn ang="0">
                  <a:pos x="715" y="409"/>
                </a:cxn>
                <a:cxn ang="0">
                  <a:pos x="778" y="381"/>
                </a:cxn>
                <a:cxn ang="0">
                  <a:pos x="833" y="351"/>
                </a:cxn>
                <a:cxn ang="0">
                  <a:pos x="880" y="323"/>
                </a:cxn>
                <a:cxn ang="0">
                  <a:pos x="920" y="296"/>
                </a:cxn>
                <a:cxn ang="0">
                  <a:pos x="953" y="270"/>
                </a:cxn>
                <a:cxn ang="0">
                  <a:pos x="978" y="251"/>
                </a:cxn>
                <a:cxn ang="0">
                  <a:pos x="994" y="236"/>
                </a:cxn>
                <a:cxn ang="0">
                  <a:pos x="1003" y="227"/>
                </a:cxn>
                <a:cxn ang="0">
                  <a:pos x="1008" y="219"/>
                </a:cxn>
                <a:cxn ang="0">
                  <a:pos x="1010" y="204"/>
                </a:cxn>
                <a:cxn ang="0">
                  <a:pos x="1002" y="191"/>
                </a:cxn>
                <a:cxn ang="0">
                  <a:pos x="987" y="186"/>
                </a:cxn>
                <a:cxn ang="0">
                  <a:pos x="974" y="177"/>
                </a:cxn>
                <a:cxn ang="0">
                  <a:pos x="969" y="136"/>
                </a:cxn>
                <a:cxn ang="0">
                  <a:pos x="967" y="89"/>
                </a:cxn>
                <a:cxn ang="0">
                  <a:pos x="970" y="47"/>
                </a:cxn>
                <a:cxn ang="0">
                  <a:pos x="972" y="25"/>
                </a:cxn>
                <a:cxn ang="0">
                  <a:pos x="972" y="24"/>
                </a:cxn>
                <a:cxn ang="0">
                  <a:pos x="971" y="19"/>
                </a:cxn>
                <a:cxn ang="0">
                  <a:pos x="967" y="9"/>
                </a:cxn>
                <a:cxn ang="0">
                  <a:pos x="960" y="2"/>
                </a:cxn>
                <a:cxn ang="0">
                  <a:pos x="948" y="0"/>
                </a:cxn>
              </a:cxnLst>
              <a:rect l="0" t="0" r="r" b="b"/>
              <a:pathLst>
                <a:path w="1011" h="489">
                  <a:moveTo>
                    <a:pt x="942" y="0"/>
                  </a:moveTo>
                  <a:lnTo>
                    <a:pt x="933" y="2"/>
                  </a:lnTo>
                  <a:lnTo>
                    <a:pt x="908" y="9"/>
                  </a:lnTo>
                  <a:lnTo>
                    <a:pt x="871" y="19"/>
                  </a:lnTo>
                  <a:lnTo>
                    <a:pt x="822" y="32"/>
                  </a:lnTo>
                  <a:lnTo>
                    <a:pt x="765" y="47"/>
                  </a:lnTo>
                  <a:lnTo>
                    <a:pt x="701" y="64"/>
                  </a:lnTo>
                  <a:lnTo>
                    <a:pt x="631" y="82"/>
                  </a:lnTo>
                  <a:lnTo>
                    <a:pt x="561" y="101"/>
                  </a:lnTo>
                  <a:lnTo>
                    <a:pt x="489" y="120"/>
                  </a:lnTo>
                  <a:lnTo>
                    <a:pt x="420" y="138"/>
                  </a:lnTo>
                  <a:lnTo>
                    <a:pt x="356" y="155"/>
                  </a:lnTo>
                  <a:lnTo>
                    <a:pt x="298" y="170"/>
                  </a:lnTo>
                  <a:lnTo>
                    <a:pt x="248" y="183"/>
                  </a:lnTo>
                  <a:lnTo>
                    <a:pt x="211" y="193"/>
                  </a:lnTo>
                  <a:lnTo>
                    <a:pt x="185" y="200"/>
                  </a:lnTo>
                  <a:lnTo>
                    <a:pt x="176" y="202"/>
                  </a:lnTo>
                  <a:lnTo>
                    <a:pt x="167" y="204"/>
                  </a:lnTo>
                  <a:lnTo>
                    <a:pt x="154" y="205"/>
                  </a:lnTo>
                  <a:lnTo>
                    <a:pt x="139" y="209"/>
                  </a:lnTo>
                  <a:lnTo>
                    <a:pt x="120" y="214"/>
                  </a:lnTo>
                  <a:lnTo>
                    <a:pt x="102" y="222"/>
                  </a:lnTo>
                  <a:lnTo>
                    <a:pt x="84" y="231"/>
                  </a:lnTo>
                  <a:lnTo>
                    <a:pt x="68" y="244"/>
                  </a:lnTo>
                  <a:lnTo>
                    <a:pt x="55" y="259"/>
                  </a:lnTo>
                  <a:lnTo>
                    <a:pt x="52" y="267"/>
                  </a:lnTo>
                  <a:lnTo>
                    <a:pt x="49" y="274"/>
                  </a:lnTo>
                  <a:lnTo>
                    <a:pt x="46" y="283"/>
                  </a:lnTo>
                  <a:lnTo>
                    <a:pt x="45" y="294"/>
                  </a:lnTo>
                  <a:lnTo>
                    <a:pt x="45" y="300"/>
                  </a:lnTo>
                  <a:lnTo>
                    <a:pt x="46" y="308"/>
                  </a:lnTo>
                  <a:lnTo>
                    <a:pt x="49" y="315"/>
                  </a:lnTo>
                  <a:lnTo>
                    <a:pt x="52" y="323"/>
                  </a:lnTo>
                  <a:lnTo>
                    <a:pt x="54" y="330"/>
                  </a:lnTo>
                  <a:lnTo>
                    <a:pt x="55" y="336"/>
                  </a:lnTo>
                  <a:lnTo>
                    <a:pt x="57" y="341"/>
                  </a:lnTo>
                  <a:lnTo>
                    <a:pt x="57" y="347"/>
                  </a:lnTo>
                  <a:lnTo>
                    <a:pt x="55" y="362"/>
                  </a:lnTo>
                  <a:lnTo>
                    <a:pt x="50" y="373"/>
                  </a:lnTo>
                  <a:lnTo>
                    <a:pt x="44" y="383"/>
                  </a:lnTo>
                  <a:lnTo>
                    <a:pt x="36" y="392"/>
                  </a:lnTo>
                  <a:lnTo>
                    <a:pt x="28" y="400"/>
                  </a:lnTo>
                  <a:lnTo>
                    <a:pt x="22" y="405"/>
                  </a:lnTo>
                  <a:lnTo>
                    <a:pt x="16" y="409"/>
                  </a:lnTo>
                  <a:lnTo>
                    <a:pt x="12" y="412"/>
                  </a:lnTo>
                  <a:lnTo>
                    <a:pt x="7" y="416"/>
                  </a:lnTo>
                  <a:lnTo>
                    <a:pt x="3" y="419"/>
                  </a:lnTo>
                  <a:lnTo>
                    <a:pt x="2" y="426"/>
                  </a:lnTo>
                  <a:lnTo>
                    <a:pt x="0" y="432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0" y="435"/>
                  </a:lnTo>
                  <a:lnTo>
                    <a:pt x="0" y="436"/>
                  </a:lnTo>
                  <a:lnTo>
                    <a:pt x="3" y="444"/>
                  </a:lnTo>
                  <a:lnTo>
                    <a:pt x="7" y="449"/>
                  </a:lnTo>
                  <a:lnTo>
                    <a:pt x="12" y="454"/>
                  </a:lnTo>
                  <a:lnTo>
                    <a:pt x="18" y="457"/>
                  </a:lnTo>
                  <a:lnTo>
                    <a:pt x="76" y="468"/>
                  </a:lnTo>
                  <a:lnTo>
                    <a:pt x="134" y="477"/>
                  </a:lnTo>
                  <a:lnTo>
                    <a:pt x="189" y="484"/>
                  </a:lnTo>
                  <a:lnTo>
                    <a:pt x="241" y="487"/>
                  </a:lnTo>
                  <a:lnTo>
                    <a:pt x="293" y="489"/>
                  </a:lnTo>
                  <a:lnTo>
                    <a:pt x="343" y="487"/>
                  </a:lnTo>
                  <a:lnTo>
                    <a:pt x="391" y="485"/>
                  </a:lnTo>
                  <a:lnTo>
                    <a:pt x="438" y="480"/>
                  </a:lnTo>
                  <a:lnTo>
                    <a:pt x="483" y="473"/>
                  </a:lnTo>
                  <a:lnTo>
                    <a:pt x="526" y="466"/>
                  </a:lnTo>
                  <a:lnTo>
                    <a:pt x="567" y="457"/>
                  </a:lnTo>
                  <a:lnTo>
                    <a:pt x="607" y="446"/>
                  </a:lnTo>
                  <a:lnTo>
                    <a:pt x="644" y="435"/>
                  </a:lnTo>
                  <a:lnTo>
                    <a:pt x="680" y="422"/>
                  </a:lnTo>
                  <a:lnTo>
                    <a:pt x="715" y="409"/>
                  </a:lnTo>
                  <a:lnTo>
                    <a:pt x="747" y="395"/>
                  </a:lnTo>
                  <a:lnTo>
                    <a:pt x="778" y="381"/>
                  </a:lnTo>
                  <a:lnTo>
                    <a:pt x="806" y="367"/>
                  </a:lnTo>
                  <a:lnTo>
                    <a:pt x="833" y="351"/>
                  </a:lnTo>
                  <a:lnTo>
                    <a:pt x="857" y="337"/>
                  </a:lnTo>
                  <a:lnTo>
                    <a:pt x="880" y="323"/>
                  </a:lnTo>
                  <a:lnTo>
                    <a:pt x="901" y="309"/>
                  </a:lnTo>
                  <a:lnTo>
                    <a:pt x="920" y="296"/>
                  </a:lnTo>
                  <a:lnTo>
                    <a:pt x="938" y="283"/>
                  </a:lnTo>
                  <a:lnTo>
                    <a:pt x="953" y="270"/>
                  </a:lnTo>
                  <a:lnTo>
                    <a:pt x="966" y="260"/>
                  </a:lnTo>
                  <a:lnTo>
                    <a:pt x="978" y="251"/>
                  </a:lnTo>
                  <a:lnTo>
                    <a:pt x="987" y="242"/>
                  </a:lnTo>
                  <a:lnTo>
                    <a:pt x="994" y="236"/>
                  </a:lnTo>
                  <a:lnTo>
                    <a:pt x="999" y="231"/>
                  </a:lnTo>
                  <a:lnTo>
                    <a:pt x="1003" y="227"/>
                  </a:lnTo>
                  <a:lnTo>
                    <a:pt x="1005" y="226"/>
                  </a:lnTo>
                  <a:lnTo>
                    <a:pt x="1008" y="219"/>
                  </a:lnTo>
                  <a:lnTo>
                    <a:pt x="1011" y="211"/>
                  </a:lnTo>
                  <a:lnTo>
                    <a:pt x="1010" y="204"/>
                  </a:lnTo>
                  <a:lnTo>
                    <a:pt x="1007" y="196"/>
                  </a:lnTo>
                  <a:lnTo>
                    <a:pt x="1002" y="191"/>
                  </a:lnTo>
                  <a:lnTo>
                    <a:pt x="994" y="187"/>
                  </a:lnTo>
                  <a:lnTo>
                    <a:pt x="987" y="186"/>
                  </a:lnTo>
                  <a:lnTo>
                    <a:pt x="979" y="187"/>
                  </a:lnTo>
                  <a:lnTo>
                    <a:pt x="974" y="177"/>
                  </a:lnTo>
                  <a:lnTo>
                    <a:pt x="970" y="159"/>
                  </a:lnTo>
                  <a:lnTo>
                    <a:pt x="969" y="136"/>
                  </a:lnTo>
                  <a:lnTo>
                    <a:pt x="967" y="109"/>
                  </a:lnTo>
                  <a:lnTo>
                    <a:pt x="967" y="89"/>
                  </a:lnTo>
                  <a:lnTo>
                    <a:pt x="969" y="69"/>
                  </a:lnTo>
                  <a:lnTo>
                    <a:pt x="970" y="47"/>
                  </a:lnTo>
                  <a:lnTo>
                    <a:pt x="972" y="27"/>
                  </a:lnTo>
                  <a:lnTo>
                    <a:pt x="972" y="25"/>
                  </a:lnTo>
                  <a:lnTo>
                    <a:pt x="972" y="25"/>
                  </a:lnTo>
                  <a:lnTo>
                    <a:pt x="972" y="24"/>
                  </a:lnTo>
                  <a:lnTo>
                    <a:pt x="972" y="24"/>
                  </a:lnTo>
                  <a:lnTo>
                    <a:pt x="971" y="19"/>
                  </a:lnTo>
                  <a:lnTo>
                    <a:pt x="970" y="14"/>
                  </a:lnTo>
                  <a:lnTo>
                    <a:pt x="967" y="9"/>
                  </a:lnTo>
                  <a:lnTo>
                    <a:pt x="963" y="5"/>
                  </a:lnTo>
                  <a:lnTo>
                    <a:pt x="960" y="2"/>
                  </a:lnTo>
                  <a:lnTo>
                    <a:pt x="953" y="0"/>
                  </a:lnTo>
                  <a:lnTo>
                    <a:pt x="948" y="0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69" y="238"/>
              <a:ext cx="288" cy="128"/>
            </a:xfrm>
            <a:custGeom>
              <a:avLst/>
              <a:gdLst/>
              <a:ahLst/>
              <a:cxnLst>
                <a:cxn ang="0">
                  <a:pos x="27" y="281"/>
                </a:cxn>
                <a:cxn ang="0">
                  <a:pos x="22" y="259"/>
                </a:cxn>
                <a:cxn ang="0">
                  <a:pos x="17" y="245"/>
                </a:cxn>
                <a:cxn ang="0">
                  <a:pos x="16" y="240"/>
                </a:cxn>
                <a:cxn ang="0">
                  <a:pos x="16" y="235"/>
                </a:cxn>
                <a:cxn ang="0">
                  <a:pos x="17" y="231"/>
                </a:cxn>
                <a:cxn ang="0">
                  <a:pos x="25" y="222"/>
                </a:cxn>
                <a:cxn ang="0">
                  <a:pos x="43" y="211"/>
                </a:cxn>
                <a:cxn ang="0">
                  <a:pos x="68" y="202"/>
                </a:cxn>
                <a:cxn ang="0">
                  <a:pos x="93" y="196"/>
                </a:cxn>
                <a:cxn ang="0">
                  <a:pos x="106" y="195"/>
                </a:cxn>
                <a:cxn ang="0">
                  <a:pos x="107" y="195"/>
                </a:cxn>
                <a:cxn ang="0">
                  <a:pos x="116" y="191"/>
                </a:cxn>
                <a:cxn ang="0">
                  <a:pos x="171" y="177"/>
                </a:cxn>
                <a:cxn ang="0">
                  <a:pos x="266" y="153"/>
                </a:cxn>
                <a:cxn ang="0">
                  <a:pos x="387" y="121"/>
                </a:cxn>
                <a:cxn ang="0">
                  <a:pos x="517" y="86"/>
                </a:cxn>
                <a:cxn ang="0">
                  <a:pos x="644" y="53"/>
                </a:cxn>
                <a:cxn ang="0">
                  <a:pos x="751" y="24"/>
                </a:cxn>
                <a:cxn ang="0">
                  <a:pos x="824" y="5"/>
                </a:cxn>
                <a:cxn ang="0">
                  <a:pos x="841" y="13"/>
                </a:cxn>
                <a:cxn ang="0">
                  <a:pos x="839" y="40"/>
                </a:cxn>
                <a:cxn ang="0">
                  <a:pos x="841" y="85"/>
                </a:cxn>
                <a:cxn ang="0">
                  <a:pos x="852" y="141"/>
                </a:cxn>
                <a:cxn ang="0">
                  <a:pos x="855" y="170"/>
                </a:cxn>
                <a:cxn ang="0">
                  <a:pos x="834" y="186"/>
                </a:cxn>
                <a:cxn ang="0">
                  <a:pos x="807" y="205"/>
                </a:cxn>
                <a:cxn ang="0">
                  <a:pos x="776" y="226"/>
                </a:cxn>
                <a:cxn ang="0">
                  <a:pos x="741" y="248"/>
                </a:cxn>
                <a:cxn ang="0">
                  <a:pos x="700" y="270"/>
                </a:cxn>
                <a:cxn ang="0">
                  <a:pos x="655" y="293"/>
                </a:cxn>
                <a:cxn ang="0">
                  <a:pos x="605" y="313"/>
                </a:cxn>
                <a:cxn ang="0">
                  <a:pos x="551" y="333"/>
                </a:cxn>
                <a:cxn ang="0">
                  <a:pos x="492" y="349"/>
                </a:cxn>
                <a:cxn ang="0">
                  <a:pos x="428" y="365"/>
                </a:cxn>
                <a:cxn ang="0">
                  <a:pos x="360" y="375"/>
                </a:cxn>
                <a:cxn ang="0">
                  <a:pos x="288" y="381"/>
                </a:cxn>
                <a:cxn ang="0">
                  <a:pos x="211" y="383"/>
                </a:cxn>
                <a:cxn ang="0">
                  <a:pos x="130" y="379"/>
                </a:cxn>
                <a:cxn ang="0">
                  <a:pos x="44" y="370"/>
                </a:cxn>
                <a:cxn ang="0">
                  <a:pos x="11" y="348"/>
                </a:cxn>
                <a:cxn ang="0">
                  <a:pos x="25" y="312"/>
                </a:cxn>
              </a:cxnLst>
              <a:rect l="0" t="0" r="r" b="b"/>
              <a:pathLst>
                <a:path w="864" h="383">
                  <a:moveTo>
                    <a:pt x="27" y="291"/>
                  </a:moveTo>
                  <a:lnTo>
                    <a:pt x="27" y="281"/>
                  </a:lnTo>
                  <a:lnTo>
                    <a:pt x="25" y="270"/>
                  </a:lnTo>
                  <a:lnTo>
                    <a:pt x="22" y="259"/>
                  </a:lnTo>
                  <a:lnTo>
                    <a:pt x="18" y="249"/>
                  </a:lnTo>
                  <a:lnTo>
                    <a:pt x="17" y="245"/>
                  </a:lnTo>
                  <a:lnTo>
                    <a:pt x="17" y="243"/>
                  </a:lnTo>
                  <a:lnTo>
                    <a:pt x="16" y="240"/>
                  </a:lnTo>
                  <a:lnTo>
                    <a:pt x="16" y="238"/>
                  </a:lnTo>
                  <a:lnTo>
                    <a:pt x="16" y="235"/>
                  </a:lnTo>
                  <a:lnTo>
                    <a:pt x="17" y="232"/>
                  </a:lnTo>
                  <a:lnTo>
                    <a:pt x="17" y="231"/>
                  </a:lnTo>
                  <a:lnTo>
                    <a:pt x="18" y="229"/>
                  </a:lnTo>
                  <a:lnTo>
                    <a:pt x="25" y="222"/>
                  </a:lnTo>
                  <a:lnTo>
                    <a:pt x="33" y="216"/>
                  </a:lnTo>
                  <a:lnTo>
                    <a:pt x="43" y="211"/>
                  </a:lnTo>
                  <a:lnTo>
                    <a:pt x="56" y="205"/>
                  </a:lnTo>
                  <a:lnTo>
                    <a:pt x="68" y="202"/>
                  </a:lnTo>
                  <a:lnTo>
                    <a:pt x="81" y="199"/>
                  </a:lnTo>
                  <a:lnTo>
                    <a:pt x="93" y="196"/>
                  </a:lnTo>
                  <a:lnTo>
                    <a:pt x="104" y="195"/>
                  </a:lnTo>
                  <a:lnTo>
                    <a:pt x="106" y="195"/>
                  </a:lnTo>
                  <a:lnTo>
                    <a:pt x="107" y="195"/>
                  </a:lnTo>
                  <a:lnTo>
                    <a:pt x="107" y="195"/>
                  </a:lnTo>
                  <a:lnTo>
                    <a:pt x="108" y="194"/>
                  </a:lnTo>
                  <a:lnTo>
                    <a:pt x="116" y="191"/>
                  </a:lnTo>
                  <a:lnTo>
                    <a:pt x="138" y="186"/>
                  </a:lnTo>
                  <a:lnTo>
                    <a:pt x="171" y="177"/>
                  </a:lnTo>
                  <a:lnTo>
                    <a:pt x="215" y="166"/>
                  </a:lnTo>
                  <a:lnTo>
                    <a:pt x="266" y="153"/>
                  </a:lnTo>
                  <a:lnTo>
                    <a:pt x="324" y="137"/>
                  </a:lnTo>
                  <a:lnTo>
                    <a:pt x="387" y="121"/>
                  </a:lnTo>
                  <a:lnTo>
                    <a:pt x="452" y="103"/>
                  </a:lnTo>
                  <a:lnTo>
                    <a:pt x="517" y="86"/>
                  </a:lnTo>
                  <a:lnTo>
                    <a:pt x="583" y="68"/>
                  </a:lnTo>
                  <a:lnTo>
                    <a:pt x="644" y="53"/>
                  </a:lnTo>
                  <a:lnTo>
                    <a:pt x="701" y="37"/>
                  </a:lnTo>
                  <a:lnTo>
                    <a:pt x="751" y="24"/>
                  </a:lnTo>
                  <a:lnTo>
                    <a:pt x="793" y="13"/>
                  </a:lnTo>
                  <a:lnTo>
                    <a:pt x="824" y="5"/>
                  </a:lnTo>
                  <a:lnTo>
                    <a:pt x="842" y="0"/>
                  </a:lnTo>
                  <a:lnTo>
                    <a:pt x="841" y="13"/>
                  </a:lnTo>
                  <a:lnTo>
                    <a:pt x="841" y="26"/>
                  </a:lnTo>
                  <a:lnTo>
                    <a:pt x="839" y="40"/>
                  </a:lnTo>
                  <a:lnTo>
                    <a:pt x="839" y="53"/>
                  </a:lnTo>
                  <a:lnTo>
                    <a:pt x="841" y="85"/>
                  </a:lnTo>
                  <a:lnTo>
                    <a:pt x="844" y="114"/>
                  </a:lnTo>
                  <a:lnTo>
                    <a:pt x="852" y="141"/>
                  </a:lnTo>
                  <a:lnTo>
                    <a:pt x="864" y="162"/>
                  </a:lnTo>
                  <a:lnTo>
                    <a:pt x="855" y="170"/>
                  </a:lnTo>
                  <a:lnTo>
                    <a:pt x="844" y="177"/>
                  </a:lnTo>
                  <a:lnTo>
                    <a:pt x="834" y="186"/>
                  </a:lnTo>
                  <a:lnTo>
                    <a:pt x="821" y="195"/>
                  </a:lnTo>
                  <a:lnTo>
                    <a:pt x="807" y="205"/>
                  </a:lnTo>
                  <a:lnTo>
                    <a:pt x="793" y="216"/>
                  </a:lnTo>
                  <a:lnTo>
                    <a:pt x="776" y="226"/>
                  </a:lnTo>
                  <a:lnTo>
                    <a:pt x="759" y="238"/>
                  </a:lnTo>
                  <a:lnTo>
                    <a:pt x="741" y="248"/>
                  </a:lnTo>
                  <a:lnTo>
                    <a:pt x="721" y="259"/>
                  </a:lnTo>
                  <a:lnTo>
                    <a:pt x="700" y="270"/>
                  </a:lnTo>
                  <a:lnTo>
                    <a:pt x="678" y="281"/>
                  </a:lnTo>
                  <a:lnTo>
                    <a:pt x="655" y="293"/>
                  </a:lnTo>
                  <a:lnTo>
                    <a:pt x="630" y="303"/>
                  </a:lnTo>
                  <a:lnTo>
                    <a:pt x="605" y="313"/>
                  </a:lnTo>
                  <a:lnTo>
                    <a:pt x="579" y="324"/>
                  </a:lnTo>
                  <a:lnTo>
                    <a:pt x="551" y="333"/>
                  </a:lnTo>
                  <a:lnTo>
                    <a:pt x="521" y="342"/>
                  </a:lnTo>
                  <a:lnTo>
                    <a:pt x="492" y="349"/>
                  </a:lnTo>
                  <a:lnTo>
                    <a:pt x="460" y="357"/>
                  </a:lnTo>
                  <a:lnTo>
                    <a:pt x="428" y="365"/>
                  </a:lnTo>
                  <a:lnTo>
                    <a:pt x="394" y="370"/>
                  </a:lnTo>
                  <a:lnTo>
                    <a:pt x="360" y="375"/>
                  </a:lnTo>
                  <a:lnTo>
                    <a:pt x="325" y="379"/>
                  </a:lnTo>
                  <a:lnTo>
                    <a:pt x="288" y="381"/>
                  </a:lnTo>
                  <a:lnTo>
                    <a:pt x="249" y="383"/>
                  </a:lnTo>
                  <a:lnTo>
                    <a:pt x="211" y="383"/>
                  </a:lnTo>
                  <a:lnTo>
                    <a:pt x="171" y="381"/>
                  </a:lnTo>
                  <a:lnTo>
                    <a:pt x="130" y="379"/>
                  </a:lnTo>
                  <a:lnTo>
                    <a:pt x="88" y="375"/>
                  </a:lnTo>
                  <a:lnTo>
                    <a:pt x="44" y="370"/>
                  </a:lnTo>
                  <a:lnTo>
                    <a:pt x="0" y="362"/>
                  </a:lnTo>
                  <a:lnTo>
                    <a:pt x="11" y="348"/>
                  </a:lnTo>
                  <a:lnTo>
                    <a:pt x="20" y="330"/>
                  </a:lnTo>
                  <a:lnTo>
                    <a:pt x="25" y="312"/>
                  </a:lnTo>
                  <a:lnTo>
                    <a:pt x="27" y="291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75" y="656"/>
              <a:ext cx="191" cy="106"/>
            </a:xfrm>
            <a:custGeom>
              <a:avLst/>
              <a:gdLst/>
              <a:ahLst/>
              <a:cxnLst>
                <a:cxn ang="0">
                  <a:pos x="2" y="204"/>
                </a:cxn>
                <a:cxn ang="0">
                  <a:pos x="0" y="210"/>
                </a:cxn>
                <a:cxn ang="0">
                  <a:pos x="0" y="216"/>
                </a:cxn>
                <a:cxn ang="0">
                  <a:pos x="27" y="310"/>
                </a:cxn>
                <a:cxn ang="0">
                  <a:pos x="36" y="316"/>
                </a:cxn>
                <a:cxn ang="0">
                  <a:pos x="531" y="317"/>
                </a:cxn>
                <a:cxn ang="0">
                  <a:pos x="543" y="314"/>
                </a:cxn>
                <a:cxn ang="0">
                  <a:pos x="549" y="303"/>
                </a:cxn>
                <a:cxn ang="0">
                  <a:pos x="574" y="197"/>
                </a:cxn>
                <a:cxn ang="0">
                  <a:pos x="574" y="193"/>
                </a:cxn>
                <a:cxn ang="0">
                  <a:pos x="525" y="13"/>
                </a:cxn>
                <a:cxn ang="0">
                  <a:pos x="516" y="3"/>
                </a:cxn>
                <a:cxn ang="0">
                  <a:pos x="503" y="0"/>
                </a:cxn>
                <a:cxn ang="0">
                  <a:pos x="493" y="7"/>
                </a:cxn>
                <a:cxn ang="0">
                  <a:pos x="489" y="18"/>
                </a:cxn>
                <a:cxn ang="0">
                  <a:pos x="490" y="21"/>
                </a:cxn>
                <a:cxn ang="0">
                  <a:pos x="490" y="23"/>
                </a:cxn>
                <a:cxn ang="0">
                  <a:pos x="498" y="49"/>
                </a:cxn>
                <a:cxn ang="0">
                  <a:pos x="513" y="106"/>
                </a:cxn>
                <a:cxn ang="0">
                  <a:pos x="529" y="165"/>
                </a:cxn>
                <a:cxn ang="0">
                  <a:pos x="538" y="195"/>
                </a:cxn>
                <a:cxn ang="0">
                  <a:pos x="529" y="233"/>
                </a:cxn>
                <a:cxn ang="0">
                  <a:pos x="517" y="281"/>
                </a:cxn>
                <a:cxn ang="0">
                  <a:pos x="490" y="281"/>
                </a:cxn>
                <a:cxn ang="0">
                  <a:pos x="438" y="281"/>
                </a:cxn>
                <a:cxn ang="0">
                  <a:pos x="366" y="281"/>
                </a:cxn>
                <a:cxn ang="0">
                  <a:pos x="286" y="281"/>
                </a:cxn>
                <a:cxn ang="0">
                  <a:pos x="206" y="281"/>
                </a:cxn>
                <a:cxn ang="0">
                  <a:pos x="135" y="281"/>
                </a:cxn>
                <a:cxn ang="0">
                  <a:pos x="81" y="281"/>
                </a:cxn>
                <a:cxn ang="0">
                  <a:pos x="56" y="281"/>
                </a:cxn>
                <a:cxn ang="0">
                  <a:pos x="45" y="243"/>
                </a:cxn>
                <a:cxn ang="0">
                  <a:pos x="38" y="212"/>
                </a:cxn>
                <a:cxn ang="0">
                  <a:pos x="50" y="179"/>
                </a:cxn>
                <a:cxn ang="0">
                  <a:pos x="74" y="115"/>
                </a:cxn>
                <a:cxn ang="0">
                  <a:pos x="97" y="53"/>
                </a:cxn>
                <a:cxn ang="0">
                  <a:pos x="107" y="25"/>
                </a:cxn>
                <a:cxn ang="0">
                  <a:pos x="108" y="21"/>
                </a:cxn>
                <a:cxn ang="0">
                  <a:pos x="108" y="18"/>
                </a:cxn>
                <a:cxn ang="0">
                  <a:pos x="106" y="8"/>
                </a:cxn>
                <a:cxn ang="0">
                  <a:pos x="97" y="2"/>
                </a:cxn>
                <a:cxn ang="0">
                  <a:pos x="84" y="2"/>
                </a:cxn>
                <a:cxn ang="0">
                  <a:pos x="74" y="12"/>
                </a:cxn>
              </a:cxnLst>
              <a:rect l="0" t="0" r="r" b="b"/>
              <a:pathLst>
                <a:path w="574" h="317">
                  <a:moveTo>
                    <a:pt x="74" y="12"/>
                  </a:moveTo>
                  <a:lnTo>
                    <a:pt x="2" y="204"/>
                  </a:lnTo>
                  <a:lnTo>
                    <a:pt x="0" y="207"/>
                  </a:lnTo>
                  <a:lnTo>
                    <a:pt x="0" y="210"/>
                  </a:lnTo>
                  <a:lnTo>
                    <a:pt x="0" y="213"/>
                  </a:lnTo>
                  <a:lnTo>
                    <a:pt x="0" y="216"/>
                  </a:lnTo>
                  <a:lnTo>
                    <a:pt x="25" y="305"/>
                  </a:lnTo>
                  <a:lnTo>
                    <a:pt x="27" y="310"/>
                  </a:lnTo>
                  <a:lnTo>
                    <a:pt x="31" y="314"/>
                  </a:lnTo>
                  <a:lnTo>
                    <a:pt x="36" y="316"/>
                  </a:lnTo>
                  <a:lnTo>
                    <a:pt x="43" y="317"/>
                  </a:lnTo>
                  <a:lnTo>
                    <a:pt x="531" y="317"/>
                  </a:lnTo>
                  <a:lnTo>
                    <a:pt x="538" y="316"/>
                  </a:lnTo>
                  <a:lnTo>
                    <a:pt x="543" y="314"/>
                  </a:lnTo>
                  <a:lnTo>
                    <a:pt x="547" y="310"/>
                  </a:lnTo>
                  <a:lnTo>
                    <a:pt x="549" y="303"/>
                  </a:lnTo>
                  <a:lnTo>
                    <a:pt x="574" y="199"/>
                  </a:lnTo>
                  <a:lnTo>
                    <a:pt x="574" y="197"/>
                  </a:lnTo>
                  <a:lnTo>
                    <a:pt x="574" y="194"/>
                  </a:lnTo>
                  <a:lnTo>
                    <a:pt x="574" y="193"/>
                  </a:lnTo>
                  <a:lnTo>
                    <a:pt x="574" y="190"/>
                  </a:lnTo>
                  <a:lnTo>
                    <a:pt x="525" y="13"/>
                  </a:lnTo>
                  <a:lnTo>
                    <a:pt x="521" y="7"/>
                  </a:lnTo>
                  <a:lnTo>
                    <a:pt x="516" y="3"/>
                  </a:lnTo>
                  <a:lnTo>
                    <a:pt x="510" y="0"/>
                  </a:lnTo>
                  <a:lnTo>
                    <a:pt x="503" y="0"/>
                  </a:lnTo>
                  <a:lnTo>
                    <a:pt x="498" y="3"/>
                  </a:lnTo>
                  <a:lnTo>
                    <a:pt x="493" y="7"/>
                  </a:lnTo>
                  <a:lnTo>
                    <a:pt x="490" y="13"/>
                  </a:lnTo>
                  <a:lnTo>
                    <a:pt x="489" y="18"/>
                  </a:lnTo>
                  <a:lnTo>
                    <a:pt x="489" y="20"/>
                  </a:lnTo>
                  <a:lnTo>
                    <a:pt x="490" y="21"/>
                  </a:lnTo>
                  <a:lnTo>
                    <a:pt x="490" y="22"/>
                  </a:lnTo>
                  <a:lnTo>
                    <a:pt x="490" y="23"/>
                  </a:lnTo>
                  <a:lnTo>
                    <a:pt x="493" y="30"/>
                  </a:lnTo>
                  <a:lnTo>
                    <a:pt x="498" y="49"/>
                  </a:lnTo>
                  <a:lnTo>
                    <a:pt x="505" y="76"/>
                  </a:lnTo>
                  <a:lnTo>
                    <a:pt x="513" y="106"/>
                  </a:lnTo>
                  <a:lnTo>
                    <a:pt x="521" y="138"/>
                  </a:lnTo>
                  <a:lnTo>
                    <a:pt x="529" y="165"/>
                  </a:lnTo>
                  <a:lnTo>
                    <a:pt x="535" y="185"/>
                  </a:lnTo>
                  <a:lnTo>
                    <a:pt x="538" y="195"/>
                  </a:lnTo>
                  <a:lnTo>
                    <a:pt x="534" y="208"/>
                  </a:lnTo>
                  <a:lnTo>
                    <a:pt x="529" y="233"/>
                  </a:lnTo>
                  <a:lnTo>
                    <a:pt x="522" y="260"/>
                  </a:lnTo>
                  <a:lnTo>
                    <a:pt x="517" y="281"/>
                  </a:lnTo>
                  <a:lnTo>
                    <a:pt x="508" y="281"/>
                  </a:lnTo>
                  <a:lnTo>
                    <a:pt x="490" y="281"/>
                  </a:lnTo>
                  <a:lnTo>
                    <a:pt x="467" y="281"/>
                  </a:lnTo>
                  <a:lnTo>
                    <a:pt x="438" y="281"/>
                  </a:lnTo>
                  <a:lnTo>
                    <a:pt x="403" y="281"/>
                  </a:lnTo>
                  <a:lnTo>
                    <a:pt x="366" y="281"/>
                  </a:lnTo>
                  <a:lnTo>
                    <a:pt x="326" y="281"/>
                  </a:lnTo>
                  <a:lnTo>
                    <a:pt x="286" y="281"/>
                  </a:lnTo>
                  <a:lnTo>
                    <a:pt x="245" y="281"/>
                  </a:lnTo>
                  <a:lnTo>
                    <a:pt x="206" y="281"/>
                  </a:lnTo>
                  <a:lnTo>
                    <a:pt x="168" y="281"/>
                  </a:lnTo>
                  <a:lnTo>
                    <a:pt x="135" y="281"/>
                  </a:lnTo>
                  <a:lnTo>
                    <a:pt x="106" y="281"/>
                  </a:lnTo>
                  <a:lnTo>
                    <a:pt x="81" y="281"/>
                  </a:lnTo>
                  <a:lnTo>
                    <a:pt x="65" y="281"/>
                  </a:lnTo>
                  <a:lnTo>
                    <a:pt x="56" y="281"/>
                  </a:lnTo>
                  <a:lnTo>
                    <a:pt x="52" y="264"/>
                  </a:lnTo>
                  <a:lnTo>
                    <a:pt x="45" y="243"/>
                  </a:lnTo>
                  <a:lnTo>
                    <a:pt x="40" y="224"/>
                  </a:lnTo>
                  <a:lnTo>
                    <a:pt x="38" y="212"/>
                  </a:lnTo>
                  <a:lnTo>
                    <a:pt x="41" y="201"/>
                  </a:lnTo>
                  <a:lnTo>
                    <a:pt x="50" y="179"/>
                  </a:lnTo>
                  <a:lnTo>
                    <a:pt x="61" y="148"/>
                  </a:lnTo>
                  <a:lnTo>
                    <a:pt x="74" y="115"/>
                  </a:lnTo>
                  <a:lnTo>
                    <a:pt x="86" y="81"/>
                  </a:lnTo>
                  <a:lnTo>
                    <a:pt x="97" y="53"/>
                  </a:lnTo>
                  <a:lnTo>
                    <a:pt x="104" y="32"/>
                  </a:lnTo>
                  <a:lnTo>
                    <a:pt x="107" y="25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08" y="20"/>
                  </a:lnTo>
                  <a:lnTo>
                    <a:pt x="108" y="18"/>
                  </a:lnTo>
                  <a:lnTo>
                    <a:pt x="107" y="13"/>
                  </a:lnTo>
                  <a:lnTo>
                    <a:pt x="106" y="8"/>
                  </a:lnTo>
                  <a:lnTo>
                    <a:pt x="102" y="4"/>
                  </a:lnTo>
                  <a:lnTo>
                    <a:pt x="97" y="2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77" y="5"/>
                  </a:lnTo>
                  <a:lnTo>
                    <a:pt x="7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54" y="824"/>
              <a:ext cx="36" cy="2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0" y="2"/>
                </a:cxn>
                <a:cxn ang="0">
                  <a:pos x="29" y="5"/>
                </a:cxn>
                <a:cxn ang="0">
                  <a:pos x="22" y="9"/>
                </a:cxn>
                <a:cxn ang="0">
                  <a:pos x="14" y="14"/>
                </a:cxn>
                <a:cxn ang="0">
                  <a:pos x="8" y="21"/>
                </a:cxn>
                <a:cxn ang="0">
                  <a:pos x="2" y="27"/>
                </a:cxn>
                <a:cxn ang="0">
                  <a:pos x="0" y="35"/>
                </a:cxn>
                <a:cxn ang="0">
                  <a:pos x="0" y="43"/>
                </a:cxn>
                <a:cxn ang="0">
                  <a:pos x="1" y="49"/>
                </a:cxn>
                <a:cxn ang="0">
                  <a:pos x="4" y="55"/>
                </a:cxn>
                <a:cxn ang="0">
                  <a:pos x="8" y="61"/>
                </a:cxn>
                <a:cxn ang="0">
                  <a:pos x="11" y="66"/>
                </a:cxn>
                <a:cxn ang="0">
                  <a:pos x="17" y="68"/>
                </a:cxn>
                <a:cxn ang="0">
                  <a:pos x="20" y="72"/>
                </a:cxn>
                <a:cxn ang="0">
                  <a:pos x="27" y="75"/>
                </a:cxn>
                <a:cxn ang="0">
                  <a:pos x="32" y="76"/>
                </a:cxn>
                <a:cxn ang="0">
                  <a:pos x="38" y="77"/>
                </a:cxn>
                <a:cxn ang="0">
                  <a:pos x="43" y="79"/>
                </a:cxn>
                <a:cxn ang="0">
                  <a:pos x="50" y="79"/>
                </a:cxn>
                <a:cxn ang="0">
                  <a:pos x="56" y="79"/>
                </a:cxn>
                <a:cxn ang="0">
                  <a:pos x="68" y="77"/>
                </a:cxn>
                <a:cxn ang="0">
                  <a:pos x="78" y="73"/>
                </a:cxn>
                <a:cxn ang="0">
                  <a:pos x="87" y="70"/>
                </a:cxn>
                <a:cxn ang="0">
                  <a:pos x="95" y="64"/>
                </a:cxn>
                <a:cxn ang="0">
                  <a:pos x="101" y="58"/>
                </a:cxn>
                <a:cxn ang="0">
                  <a:pos x="105" y="52"/>
                </a:cxn>
                <a:cxn ang="0">
                  <a:pos x="108" y="44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6" y="27"/>
                </a:cxn>
                <a:cxn ang="0">
                  <a:pos x="102" y="20"/>
                </a:cxn>
                <a:cxn ang="0">
                  <a:pos x="97" y="13"/>
                </a:cxn>
                <a:cxn ang="0">
                  <a:pos x="91" y="8"/>
                </a:cxn>
                <a:cxn ang="0">
                  <a:pos x="82" y="4"/>
                </a:cxn>
                <a:cxn ang="0">
                  <a:pos x="73" y="2"/>
                </a:cxn>
                <a:cxn ang="0">
                  <a:pos x="63" y="0"/>
                </a:cxn>
                <a:cxn ang="0">
                  <a:pos x="51" y="0"/>
                </a:cxn>
              </a:cxnLst>
              <a:rect l="0" t="0" r="r" b="b"/>
              <a:pathLst>
                <a:path w="108" h="79">
                  <a:moveTo>
                    <a:pt x="51" y="0"/>
                  </a:moveTo>
                  <a:lnTo>
                    <a:pt x="40" y="2"/>
                  </a:lnTo>
                  <a:lnTo>
                    <a:pt x="29" y="5"/>
                  </a:lnTo>
                  <a:lnTo>
                    <a:pt x="22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2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1" y="49"/>
                  </a:lnTo>
                  <a:lnTo>
                    <a:pt x="4" y="55"/>
                  </a:lnTo>
                  <a:lnTo>
                    <a:pt x="8" y="61"/>
                  </a:lnTo>
                  <a:lnTo>
                    <a:pt x="11" y="66"/>
                  </a:lnTo>
                  <a:lnTo>
                    <a:pt x="17" y="68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2" y="76"/>
                  </a:lnTo>
                  <a:lnTo>
                    <a:pt x="38" y="77"/>
                  </a:lnTo>
                  <a:lnTo>
                    <a:pt x="43" y="79"/>
                  </a:lnTo>
                  <a:lnTo>
                    <a:pt x="50" y="79"/>
                  </a:lnTo>
                  <a:lnTo>
                    <a:pt x="56" y="79"/>
                  </a:lnTo>
                  <a:lnTo>
                    <a:pt x="68" y="77"/>
                  </a:lnTo>
                  <a:lnTo>
                    <a:pt x="78" y="73"/>
                  </a:lnTo>
                  <a:lnTo>
                    <a:pt x="87" y="70"/>
                  </a:lnTo>
                  <a:lnTo>
                    <a:pt x="95" y="64"/>
                  </a:lnTo>
                  <a:lnTo>
                    <a:pt x="101" y="58"/>
                  </a:lnTo>
                  <a:lnTo>
                    <a:pt x="105" y="52"/>
                  </a:lnTo>
                  <a:lnTo>
                    <a:pt x="108" y="44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6" y="27"/>
                  </a:lnTo>
                  <a:lnTo>
                    <a:pt x="102" y="20"/>
                  </a:lnTo>
                  <a:lnTo>
                    <a:pt x="97" y="13"/>
                  </a:lnTo>
                  <a:lnTo>
                    <a:pt x="91" y="8"/>
                  </a:lnTo>
                  <a:lnTo>
                    <a:pt x="82" y="4"/>
                  </a:lnTo>
                  <a:lnTo>
                    <a:pt x="73" y="2"/>
                  </a:lnTo>
                  <a:lnTo>
                    <a:pt x="63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68" y="659"/>
              <a:ext cx="51" cy="184"/>
            </a:xfrm>
            <a:custGeom>
              <a:avLst/>
              <a:gdLst/>
              <a:ahLst/>
              <a:cxnLst>
                <a:cxn ang="0">
                  <a:pos x="117" y="14"/>
                </a:cxn>
                <a:cxn ang="0">
                  <a:pos x="0" y="532"/>
                </a:cxn>
                <a:cxn ang="0">
                  <a:pos x="0" y="539"/>
                </a:cxn>
                <a:cxn ang="0">
                  <a:pos x="2" y="546"/>
                </a:cxn>
                <a:cxn ang="0">
                  <a:pos x="6" y="551"/>
                </a:cxn>
                <a:cxn ang="0">
                  <a:pos x="13" y="553"/>
                </a:cxn>
                <a:cxn ang="0">
                  <a:pos x="20" y="553"/>
                </a:cxn>
                <a:cxn ang="0">
                  <a:pos x="27" y="551"/>
                </a:cxn>
                <a:cxn ang="0">
                  <a:pos x="32" y="547"/>
                </a:cxn>
                <a:cxn ang="0">
                  <a:pos x="35" y="541"/>
                </a:cxn>
                <a:cxn ang="0">
                  <a:pos x="153" y="22"/>
                </a:cxn>
                <a:cxn ang="0">
                  <a:pos x="153" y="15"/>
                </a:cxn>
                <a:cxn ang="0">
                  <a:pos x="150" y="9"/>
                </a:cxn>
                <a:cxn ang="0">
                  <a:pos x="145" y="4"/>
                </a:cxn>
                <a:cxn ang="0">
                  <a:pos x="138" y="0"/>
                </a:cxn>
                <a:cxn ang="0">
                  <a:pos x="131" y="0"/>
                </a:cxn>
                <a:cxn ang="0">
                  <a:pos x="124" y="3"/>
                </a:cxn>
                <a:cxn ang="0">
                  <a:pos x="119" y="8"/>
                </a:cxn>
                <a:cxn ang="0">
                  <a:pos x="117" y="14"/>
                </a:cxn>
              </a:cxnLst>
              <a:rect l="0" t="0" r="r" b="b"/>
              <a:pathLst>
                <a:path w="153" h="553">
                  <a:moveTo>
                    <a:pt x="117" y="14"/>
                  </a:moveTo>
                  <a:lnTo>
                    <a:pt x="0" y="532"/>
                  </a:lnTo>
                  <a:lnTo>
                    <a:pt x="0" y="539"/>
                  </a:lnTo>
                  <a:lnTo>
                    <a:pt x="2" y="546"/>
                  </a:lnTo>
                  <a:lnTo>
                    <a:pt x="6" y="551"/>
                  </a:lnTo>
                  <a:lnTo>
                    <a:pt x="13" y="553"/>
                  </a:lnTo>
                  <a:lnTo>
                    <a:pt x="20" y="553"/>
                  </a:lnTo>
                  <a:lnTo>
                    <a:pt x="27" y="551"/>
                  </a:lnTo>
                  <a:lnTo>
                    <a:pt x="32" y="547"/>
                  </a:lnTo>
                  <a:lnTo>
                    <a:pt x="35" y="541"/>
                  </a:lnTo>
                  <a:lnTo>
                    <a:pt x="153" y="22"/>
                  </a:lnTo>
                  <a:lnTo>
                    <a:pt x="153" y="15"/>
                  </a:lnTo>
                  <a:lnTo>
                    <a:pt x="150" y="9"/>
                  </a:lnTo>
                  <a:lnTo>
                    <a:pt x="145" y="4"/>
                  </a:lnTo>
                  <a:lnTo>
                    <a:pt x="138" y="0"/>
                  </a:lnTo>
                  <a:lnTo>
                    <a:pt x="131" y="0"/>
                  </a:lnTo>
                  <a:lnTo>
                    <a:pt x="124" y="3"/>
                  </a:lnTo>
                  <a:lnTo>
                    <a:pt x="119" y="8"/>
                  </a:lnTo>
                  <a:lnTo>
                    <a:pt x="11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11" y="396"/>
              <a:ext cx="273" cy="274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28" y="4"/>
                </a:cxn>
                <a:cxn ang="0">
                  <a:pos x="18" y="10"/>
                </a:cxn>
                <a:cxn ang="0">
                  <a:pos x="9" y="20"/>
                </a:cxn>
                <a:cxn ang="0">
                  <a:pos x="0" y="32"/>
                </a:cxn>
                <a:cxn ang="0">
                  <a:pos x="121" y="719"/>
                </a:cxn>
                <a:cxn ang="0">
                  <a:pos x="126" y="746"/>
                </a:cxn>
                <a:cxn ang="0">
                  <a:pos x="144" y="778"/>
                </a:cxn>
                <a:cxn ang="0">
                  <a:pos x="177" y="805"/>
                </a:cxn>
                <a:cxn ang="0">
                  <a:pos x="232" y="821"/>
                </a:cxn>
                <a:cxn ang="0">
                  <a:pos x="809" y="821"/>
                </a:cxn>
                <a:cxn ang="0">
                  <a:pos x="817" y="802"/>
                </a:cxn>
                <a:cxn ang="0">
                  <a:pos x="820" y="780"/>
                </a:cxn>
                <a:cxn ang="0">
                  <a:pos x="816" y="757"/>
                </a:cxn>
                <a:cxn ang="0">
                  <a:pos x="800" y="735"/>
                </a:cxn>
                <a:cxn ang="0">
                  <a:pos x="777" y="723"/>
                </a:cxn>
                <a:cxn ang="0">
                  <a:pos x="738" y="717"/>
                </a:cxn>
                <a:cxn ang="0">
                  <a:pos x="679" y="712"/>
                </a:cxn>
                <a:cxn ang="0">
                  <a:pos x="607" y="707"/>
                </a:cxn>
                <a:cxn ang="0">
                  <a:pos x="528" y="703"/>
                </a:cxn>
                <a:cxn ang="0">
                  <a:pos x="449" y="699"/>
                </a:cxn>
                <a:cxn ang="0">
                  <a:pos x="377" y="697"/>
                </a:cxn>
                <a:cxn ang="0">
                  <a:pos x="318" y="696"/>
                </a:cxn>
                <a:cxn ang="0">
                  <a:pos x="290" y="694"/>
                </a:cxn>
                <a:cxn ang="0">
                  <a:pos x="289" y="696"/>
                </a:cxn>
                <a:cxn ang="0">
                  <a:pos x="286" y="697"/>
                </a:cxn>
                <a:cxn ang="0">
                  <a:pos x="285" y="697"/>
                </a:cxn>
                <a:cxn ang="0">
                  <a:pos x="280" y="697"/>
                </a:cxn>
                <a:cxn ang="0">
                  <a:pos x="273" y="693"/>
                </a:cxn>
                <a:cxn ang="0">
                  <a:pos x="264" y="683"/>
                </a:cxn>
                <a:cxn ang="0">
                  <a:pos x="253" y="665"/>
                </a:cxn>
                <a:cxn ang="0">
                  <a:pos x="240" y="635"/>
                </a:cxn>
                <a:cxn ang="0">
                  <a:pos x="217" y="539"/>
                </a:cxn>
                <a:cxn ang="0">
                  <a:pos x="166" y="331"/>
                </a:cxn>
                <a:cxn ang="0">
                  <a:pos x="113" y="123"/>
                </a:cxn>
                <a:cxn ang="0">
                  <a:pos x="90" y="29"/>
                </a:cxn>
                <a:cxn ang="0">
                  <a:pos x="86" y="24"/>
                </a:cxn>
                <a:cxn ang="0">
                  <a:pos x="80" y="16"/>
                </a:cxn>
                <a:cxn ang="0">
                  <a:pos x="68" y="6"/>
                </a:cxn>
                <a:cxn ang="0">
                  <a:pos x="51" y="0"/>
                </a:cxn>
              </a:cxnLst>
              <a:rect l="0" t="0" r="r" b="b"/>
              <a:pathLst>
                <a:path w="820" h="821">
                  <a:moveTo>
                    <a:pt x="42" y="0"/>
                  </a:moveTo>
                  <a:lnTo>
                    <a:pt x="37" y="1"/>
                  </a:lnTo>
                  <a:lnTo>
                    <a:pt x="33" y="1"/>
                  </a:lnTo>
                  <a:lnTo>
                    <a:pt x="28" y="4"/>
                  </a:lnTo>
                  <a:lnTo>
                    <a:pt x="23" y="6"/>
                  </a:lnTo>
                  <a:lnTo>
                    <a:pt x="18" y="10"/>
                  </a:lnTo>
                  <a:lnTo>
                    <a:pt x="13" y="15"/>
                  </a:lnTo>
                  <a:lnTo>
                    <a:pt x="9" y="20"/>
                  </a:lnTo>
                  <a:lnTo>
                    <a:pt x="4" y="28"/>
                  </a:lnTo>
                  <a:lnTo>
                    <a:pt x="0" y="32"/>
                  </a:lnTo>
                  <a:lnTo>
                    <a:pt x="121" y="723"/>
                  </a:lnTo>
                  <a:lnTo>
                    <a:pt x="121" y="719"/>
                  </a:lnTo>
                  <a:lnTo>
                    <a:pt x="122" y="732"/>
                  </a:lnTo>
                  <a:lnTo>
                    <a:pt x="126" y="746"/>
                  </a:lnTo>
                  <a:lnTo>
                    <a:pt x="132" y="761"/>
                  </a:lnTo>
                  <a:lnTo>
                    <a:pt x="144" y="778"/>
                  </a:lnTo>
                  <a:lnTo>
                    <a:pt x="158" y="792"/>
                  </a:lnTo>
                  <a:lnTo>
                    <a:pt x="177" y="805"/>
                  </a:lnTo>
                  <a:lnTo>
                    <a:pt x="201" y="815"/>
                  </a:lnTo>
                  <a:lnTo>
                    <a:pt x="232" y="821"/>
                  </a:lnTo>
                  <a:lnTo>
                    <a:pt x="233" y="821"/>
                  </a:lnTo>
                  <a:lnTo>
                    <a:pt x="809" y="821"/>
                  </a:lnTo>
                  <a:lnTo>
                    <a:pt x="815" y="810"/>
                  </a:lnTo>
                  <a:lnTo>
                    <a:pt x="817" y="802"/>
                  </a:lnTo>
                  <a:lnTo>
                    <a:pt x="820" y="792"/>
                  </a:lnTo>
                  <a:lnTo>
                    <a:pt x="820" y="780"/>
                  </a:lnTo>
                  <a:lnTo>
                    <a:pt x="818" y="769"/>
                  </a:lnTo>
                  <a:lnTo>
                    <a:pt x="816" y="757"/>
                  </a:lnTo>
                  <a:lnTo>
                    <a:pt x="809" y="746"/>
                  </a:lnTo>
                  <a:lnTo>
                    <a:pt x="800" y="735"/>
                  </a:lnTo>
                  <a:lnTo>
                    <a:pt x="788" y="726"/>
                  </a:lnTo>
                  <a:lnTo>
                    <a:pt x="777" y="723"/>
                  </a:lnTo>
                  <a:lnTo>
                    <a:pt x="761" y="720"/>
                  </a:lnTo>
                  <a:lnTo>
                    <a:pt x="738" y="717"/>
                  </a:lnTo>
                  <a:lnTo>
                    <a:pt x="711" y="715"/>
                  </a:lnTo>
                  <a:lnTo>
                    <a:pt x="679" y="712"/>
                  </a:lnTo>
                  <a:lnTo>
                    <a:pt x="644" y="710"/>
                  </a:lnTo>
                  <a:lnTo>
                    <a:pt x="607" y="707"/>
                  </a:lnTo>
                  <a:lnTo>
                    <a:pt x="568" y="705"/>
                  </a:lnTo>
                  <a:lnTo>
                    <a:pt x="528" y="703"/>
                  </a:lnTo>
                  <a:lnTo>
                    <a:pt x="489" y="702"/>
                  </a:lnTo>
                  <a:lnTo>
                    <a:pt x="449" y="699"/>
                  </a:lnTo>
                  <a:lnTo>
                    <a:pt x="412" y="698"/>
                  </a:lnTo>
                  <a:lnTo>
                    <a:pt x="377" y="697"/>
                  </a:lnTo>
                  <a:lnTo>
                    <a:pt x="345" y="696"/>
                  </a:lnTo>
                  <a:lnTo>
                    <a:pt x="318" y="696"/>
                  </a:lnTo>
                  <a:lnTo>
                    <a:pt x="295" y="694"/>
                  </a:lnTo>
                  <a:lnTo>
                    <a:pt x="290" y="694"/>
                  </a:lnTo>
                  <a:lnTo>
                    <a:pt x="290" y="694"/>
                  </a:lnTo>
                  <a:lnTo>
                    <a:pt x="289" y="696"/>
                  </a:lnTo>
                  <a:lnTo>
                    <a:pt x="287" y="697"/>
                  </a:lnTo>
                  <a:lnTo>
                    <a:pt x="286" y="697"/>
                  </a:lnTo>
                  <a:lnTo>
                    <a:pt x="286" y="697"/>
                  </a:lnTo>
                  <a:lnTo>
                    <a:pt x="285" y="697"/>
                  </a:lnTo>
                  <a:lnTo>
                    <a:pt x="282" y="697"/>
                  </a:lnTo>
                  <a:lnTo>
                    <a:pt x="280" y="697"/>
                  </a:lnTo>
                  <a:lnTo>
                    <a:pt x="277" y="696"/>
                  </a:lnTo>
                  <a:lnTo>
                    <a:pt x="273" y="693"/>
                  </a:lnTo>
                  <a:lnTo>
                    <a:pt x="269" y="689"/>
                  </a:lnTo>
                  <a:lnTo>
                    <a:pt x="264" y="683"/>
                  </a:lnTo>
                  <a:lnTo>
                    <a:pt x="259" y="675"/>
                  </a:lnTo>
                  <a:lnTo>
                    <a:pt x="253" y="665"/>
                  </a:lnTo>
                  <a:lnTo>
                    <a:pt x="246" y="652"/>
                  </a:lnTo>
                  <a:lnTo>
                    <a:pt x="240" y="635"/>
                  </a:lnTo>
                  <a:lnTo>
                    <a:pt x="233" y="608"/>
                  </a:lnTo>
                  <a:lnTo>
                    <a:pt x="217" y="539"/>
                  </a:lnTo>
                  <a:lnTo>
                    <a:pt x="192" y="443"/>
                  </a:lnTo>
                  <a:lnTo>
                    <a:pt x="166" y="331"/>
                  </a:lnTo>
                  <a:lnTo>
                    <a:pt x="137" y="221"/>
                  </a:lnTo>
                  <a:lnTo>
                    <a:pt x="113" y="123"/>
                  </a:lnTo>
                  <a:lnTo>
                    <a:pt x="96" y="55"/>
                  </a:lnTo>
                  <a:lnTo>
                    <a:pt x="90" y="29"/>
                  </a:lnTo>
                  <a:lnTo>
                    <a:pt x="87" y="27"/>
                  </a:lnTo>
                  <a:lnTo>
                    <a:pt x="86" y="24"/>
                  </a:lnTo>
                  <a:lnTo>
                    <a:pt x="83" y="20"/>
                  </a:lnTo>
                  <a:lnTo>
                    <a:pt x="80" y="16"/>
                  </a:lnTo>
                  <a:lnTo>
                    <a:pt x="74" y="11"/>
                  </a:lnTo>
                  <a:lnTo>
                    <a:pt x="68" y="6"/>
                  </a:lnTo>
                  <a:lnTo>
                    <a:pt x="60" y="2"/>
                  </a:lnTo>
                  <a:lnTo>
                    <a:pt x="51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24" y="408"/>
              <a:ext cx="248" cy="250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4" y="7"/>
                </a:cxn>
                <a:cxn ang="0">
                  <a:pos x="25" y="39"/>
                </a:cxn>
                <a:cxn ang="0">
                  <a:pos x="66" y="205"/>
                </a:cxn>
                <a:cxn ang="0">
                  <a:pos x="120" y="424"/>
                </a:cxn>
                <a:cxn ang="0">
                  <a:pos x="160" y="587"/>
                </a:cxn>
                <a:cxn ang="0">
                  <a:pos x="166" y="614"/>
                </a:cxn>
                <a:cxn ang="0">
                  <a:pos x="180" y="646"/>
                </a:cxn>
                <a:cxn ang="0">
                  <a:pos x="196" y="671"/>
                </a:cxn>
                <a:cxn ang="0">
                  <a:pos x="212" y="689"/>
                </a:cxn>
                <a:cxn ang="0">
                  <a:pos x="230" y="698"/>
                </a:cxn>
                <a:cxn ang="0">
                  <a:pos x="247" y="700"/>
                </a:cxn>
                <a:cxn ang="0">
                  <a:pos x="260" y="698"/>
                </a:cxn>
                <a:cxn ang="0">
                  <a:pos x="339" y="700"/>
                </a:cxn>
                <a:cxn ang="0">
                  <a:pos x="420" y="703"/>
                </a:cxn>
                <a:cxn ang="0">
                  <a:pos x="496" y="705"/>
                </a:cxn>
                <a:cxn ang="0">
                  <a:pos x="566" y="709"/>
                </a:cxn>
                <a:cxn ang="0">
                  <a:pos x="628" y="713"/>
                </a:cxn>
                <a:cxn ang="0">
                  <a:pos x="679" y="717"/>
                </a:cxn>
                <a:cxn ang="0">
                  <a:pos x="714" y="722"/>
                </a:cxn>
                <a:cxn ang="0">
                  <a:pos x="733" y="726"/>
                </a:cxn>
                <a:cxn ang="0">
                  <a:pos x="743" y="735"/>
                </a:cxn>
                <a:cxn ang="0">
                  <a:pos x="746" y="746"/>
                </a:cxn>
                <a:cxn ang="0">
                  <a:pos x="746" y="748"/>
                </a:cxn>
                <a:cxn ang="0">
                  <a:pos x="745" y="750"/>
                </a:cxn>
                <a:cxn ang="0">
                  <a:pos x="714" y="750"/>
                </a:cxn>
                <a:cxn ang="0">
                  <a:pos x="649" y="750"/>
                </a:cxn>
                <a:cxn ang="0">
                  <a:pos x="560" y="750"/>
                </a:cxn>
                <a:cxn ang="0">
                  <a:pos x="463" y="750"/>
                </a:cxn>
                <a:cxn ang="0">
                  <a:pos x="365" y="750"/>
                </a:cxn>
                <a:cxn ang="0">
                  <a:pos x="280" y="750"/>
                </a:cxn>
                <a:cxn ang="0">
                  <a:pos x="220" y="750"/>
                </a:cxn>
                <a:cxn ang="0">
                  <a:pos x="197" y="750"/>
                </a:cxn>
                <a:cxn ang="0">
                  <a:pos x="153" y="737"/>
                </a:cxn>
                <a:cxn ang="0">
                  <a:pos x="129" y="717"/>
                </a:cxn>
                <a:cxn ang="0">
                  <a:pos x="120" y="696"/>
                </a:cxn>
                <a:cxn ang="0">
                  <a:pos x="118" y="685"/>
                </a:cxn>
                <a:cxn ang="0">
                  <a:pos x="118" y="682"/>
                </a:cxn>
                <a:cxn ang="0">
                  <a:pos x="100" y="578"/>
                </a:cxn>
                <a:cxn ang="0">
                  <a:pos x="60" y="350"/>
                </a:cxn>
                <a:cxn ang="0">
                  <a:pos x="19" y="117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0"/>
                </a:cxn>
              </a:cxnLst>
              <a:rect l="0" t="0" r="r" b="b"/>
              <a:pathLst>
                <a:path w="746" h="750">
                  <a:moveTo>
                    <a:pt x="5" y="0"/>
                  </a:moveTo>
                  <a:lnTo>
                    <a:pt x="7" y="2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7" y="11"/>
                  </a:lnTo>
                  <a:lnTo>
                    <a:pt x="25" y="39"/>
                  </a:lnTo>
                  <a:lnTo>
                    <a:pt x="42" y="108"/>
                  </a:lnTo>
                  <a:lnTo>
                    <a:pt x="66" y="205"/>
                  </a:lnTo>
                  <a:lnTo>
                    <a:pt x="93" y="315"/>
                  </a:lnTo>
                  <a:lnTo>
                    <a:pt x="120" y="424"/>
                  </a:lnTo>
                  <a:lnTo>
                    <a:pt x="143" y="520"/>
                  </a:lnTo>
                  <a:lnTo>
                    <a:pt x="160" y="587"/>
                  </a:lnTo>
                  <a:lnTo>
                    <a:pt x="166" y="613"/>
                  </a:lnTo>
                  <a:lnTo>
                    <a:pt x="166" y="614"/>
                  </a:lnTo>
                  <a:lnTo>
                    <a:pt x="173" y="631"/>
                  </a:lnTo>
                  <a:lnTo>
                    <a:pt x="180" y="646"/>
                  </a:lnTo>
                  <a:lnTo>
                    <a:pt x="188" y="659"/>
                  </a:lnTo>
                  <a:lnTo>
                    <a:pt x="196" y="671"/>
                  </a:lnTo>
                  <a:lnTo>
                    <a:pt x="205" y="681"/>
                  </a:lnTo>
                  <a:lnTo>
                    <a:pt x="212" y="689"/>
                  </a:lnTo>
                  <a:lnTo>
                    <a:pt x="221" y="694"/>
                  </a:lnTo>
                  <a:lnTo>
                    <a:pt x="230" y="698"/>
                  </a:lnTo>
                  <a:lnTo>
                    <a:pt x="239" y="700"/>
                  </a:lnTo>
                  <a:lnTo>
                    <a:pt x="247" y="700"/>
                  </a:lnTo>
                  <a:lnTo>
                    <a:pt x="255" y="699"/>
                  </a:lnTo>
                  <a:lnTo>
                    <a:pt x="260" y="698"/>
                  </a:lnTo>
                  <a:lnTo>
                    <a:pt x="300" y="699"/>
                  </a:lnTo>
                  <a:lnTo>
                    <a:pt x="339" y="700"/>
                  </a:lnTo>
                  <a:lnTo>
                    <a:pt x="380" y="701"/>
                  </a:lnTo>
                  <a:lnTo>
                    <a:pt x="420" y="703"/>
                  </a:lnTo>
                  <a:lnTo>
                    <a:pt x="459" y="704"/>
                  </a:lnTo>
                  <a:lnTo>
                    <a:pt x="496" y="705"/>
                  </a:lnTo>
                  <a:lnTo>
                    <a:pt x="532" y="708"/>
                  </a:lnTo>
                  <a:lnTo>
                    <a:pt x="566" y="709"/>
                  </a:lnTo>
                  <a:lnTo>
                    <a:pt x="599" y="712"/>
                  </a:lnTo>
                  <a:lnTo>
                    <a:pt x="628" y="713"/>
                  </a:lnTo>
                  <a:lnTo>
                    <a:pt x="655" y="716"/>
                  </a:lnTo>
                  <a:lnTo>
                    <a:pt x="679" y="717"/>
                  </a:lnTo>
                  <a:lnTo>
                    <a:pt x="699" y="719"/>
                  </a:lnTo>
                  <a:lnTo>
                    <a:pt x="714" y="722"/>
                  </a:lnTo>
                  <a:lnTo>
                    <a:pt x="727" y="723"/>
                  </a:lnTo>
                  <a:lnTo>
                    <a:pt x="733" y="726"/>
                  </a:lnTo>
                  <a:lnTo>
                    <a:pt x="740" y="730"/>
                  </a:lnTo>
                  <a:lnTo>
                    <a:pt x="743" y="735"/>
                  </a:lnTo>
                  <a:lnTo>
                    <a:pt x="746" y="740"/>
                  </a:lnTo>
                  <a:lnTo>
                    <a:pt x="746" y="746"/>
                  </a:lnTo>
                  <a:lnTo>
                    <a:pt x="746" y="748"/>
                  </a:lnTo>
                  <a:lnTo>
                    <a:pt x="746" y="748"/>
                  </a:lnTo>
                  <a:lnTo>
                    <a:pt x="745" y="749"/>
                  </a:lnTo>
                  <a:lnTo>
                    <a:pt x="745" y="750"/>
                  </a:lnTo>
                  <a:lnTo>
                    <a:pt x="734" y="750"/>
                  </a:lnTo>
                  <a:lnTo>
                    <a:pt x="714" y="750"/>
                  </a:lnTo>
                  <a:lnTo>
                    <a:pt x="684" y="750"/>
                  </a:lnTo>
                  <a:lnTo>
                    <a:pt x="649" y="750"/>
                  </a:lnTo>
                  <a:lnTo>
                    <a:pt x="606" y="750"/>
                  </a:lnTo>
                  <a:lnTo>
                    <a:pt x="560" y="750"/>
                  </a:lnTo>
                  <a:lnTo>
                    <a:pt x="513" y="750"/>
                  </a:lnTo>
                  <a:lnTo>
                    <a:pt x="463" y="750"/>
                  </a:lnTo>
                  <a:lnTo>
                    <a:pt x="413" y="750"/>
                  </a:lnTo>
                  <a:lnTo>
                    <a:pt x="365" y="750"/>
                  </a:lnTo>
                  <a:lnTo>
                    <a:pt x="320" y="750"/>
                  </a:lnTo>
                  <a:lnTo>
                    <a:pt x="280" y="750"/>
                  </a:lnTo>
                  <a:lnTo>
                    <a:pt x="247" y="750"/>
                  </a:lnTo>
                  <a:lnTo>
                    <a:pt x="220" y="750"/>
                  </a:lnTo>
                  <a:lnTo>
                    <a:pt x="203" y="750"/>
                  </a:lnTo>
                  <a:lnTo>
                    <a:pt x="197" y="750"/>
                  </a:lnTo>
                  <a:lnTo>
                    <a:pt x="171" y="745"/>
                  </a:lnTo>
                  <a:lnTo>
                    <a:pt x="153" y="737"/>
                  </a:lnTo>
                  <a:lnTo>
                    <a:pt x="139" y="727"/>
                  </a:lnTo>
                  <a:lnTo>
                    <a:pt x="129" y="717"/>
                  </a:lnTo>
                  <a:lnTo>
                    <a:pt x="124" y="705"/>
                  </a:lnTo>
                  <a:lnTo>
                    <a:pt x="120" y="696"/>
                  </a:lnTo>
                  <a:lnTo>
                    <a:pt x="119" y="689"/>
                  </a:lnTo>
                  <a:lnTo>
                    <a:pt x="118" y="685"/>
                  </a:lnTo>
                  <a:lnTo>
                    <a:pt x="118" y="683"/>
                  </a:lnTo>
                  <a:lnTo>
                    <a:pt x="118" y="682"/>
                  </a:lnTo>
                  <a:lnTo>
                    <a:pt x="112" y="654"/>
                  </a:lnTo>
                  <a:lnTo>
                    <a:pt x="100" y="578"/>
                  </a:lnTo>
                  <a:lnTo>
                    <a:pt x="80" y="472"/>
                  </a:lnTo>
                  <a:lnTo>
                    <a:pt x="60" y="350"/>
                  </a:lnTo>
                  <a:lnTo>
                    <a:pt x="38" y="226"/>
                  </a:lnTo>
                  <a:lnTo>
                    <a:pt x="19" y="117"/>
                  </a:lnTo>
                  <a:lnTo>
                    <a:pt x="6" y="3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6CC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540" y="491"/>
              <a:ext cx="93" cy="350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0" y="19"/>
                </a:cxn>
                <a:cxn ang="0">
                  <a:pos x="1" y="25"/>
                </a:cxn>
                <a:cxn ang="0">
                  <a:pos x="6" y="31"/>
                </a:cxn>
                <a:cxn ang="0">
                  <a:pos x="12" y="34"/>
                </a:cxn>
                <a:cxn ang="0">
                  <a:pos x="27" y="40"/>
                </a:cxn>
                <a:cxn ang="0">
                  <a:pos x="42" y="46"/>
                </a:cxn>
                <a:cxn ang="0">
                  <a:pos x="57" y="52"/>
                </a:cxn>
                <a:cxn ang="0">
                  <a:pos x="73" y="60"/>
                </a:cxn>
                <a:cxn ang="0">
                  <a:pos x="87" y="69"/>
                </a:cxn>
                <a:cxn ang="0">
                  <a:pos x="97" y="77"/>
                </a:cxn>
                <a:cxn ang="0">
                  <a:pos x="106" y="86"/>
                </a:cxn>
                <a:cxn ang="0">
                  <a:pos x="110" y="94"/>
                </a:cxn>
                <a:cxn ang="0">
                  <a:pos x="116" y="127"/>
                </a:cxn>
                <a:cxn ang="0">
                  <a:pos x="128" y="201"/>
                </a:cxn>
                <a:cxn ang="0">
                  <a:pos x="143" y="308"/>
                </a:cxn>
                <a:cxn ang="0">
                  <a:pos x="163" y="438"/>
                </a:cxn>
                <a:cxn ang="0">
                  <a:pos x="182" y="584"/>
                </a:cxn>
                <a:cxn ang="0">
                  <a:pos x="204" y="738"/>
                </a:cxn>
                <a:cxn ang="0">
                  <a:pos x="225" y="891"/>
                </a:cxn>
                <a:cxn ang="0">
                  <a:pos x="245" y="1035"/>
                </a:cxn>
                <a:cxn ang="0">
                  <a:pos x="247" y="1041"/>
                </a:cxn>
                <a:cxn ang="0">
                  <a:pos x="251" y="1046"/>
                </a:cxn>
                <a:cxn ang="0">
                  <a:pos x="257" y="1050"/>
                </a:cxn>
                <a:cxn ang="0">
                  <a:pos x="265" y="1050"/>
                </a:cxn>
                <a:cxn ang="0">
                  <a:pos x="272" y="1047"/>
                </a:cxn>
                <a:cxn ang="0">
                  <a:pos x="277" y="1044"/>
                </a:cxn>
                <a:cxn ang="0">
                  <a:pos x="281" y="1037"/>
                </a:cxn>
                <a:cxn ang="0">
                  <a:pos x="281" y="1029"/>
                </a:cxn>
                <a:cxn ang="0">
                  <a:pos x="272" y="964"/>
                </a:cxn>
                <a:cxn ang="0">
                  <a:pos x="256" y="848"/>
                </a:cxn>
                <a:cxn ang="0">
                  <a:pos x="234" y="699"/>
                </a:cxn>
                <a:cxn ang="0">
                  <a:pos x="213" y="536"/>
                </a:cxn>
                <a:cxn ang="0">
                  <a:pos x="189" y="375"/>
                </a:cxn>
                <a:cxn ang="0">
                  <a:pos x="169" y="235"/>
                </a:cxn>
                <a:cxn ang="0">
                  <a:pos x="154" y="131"/>
                </a:cxn>
                <a:cxn ang="0">
                  <a:pos x="146" y="83"/>
                </a:cxn>
                <a:cxn ang="0">
                  <a:pos x="137" y="67"/>
                </a:cxn>
                <a:cxn ang="0">
                  <a:pos x="123" y="51"/>
                </a:cxn>
                <a:cxn ang="0">
                  <a:pos x="106" y="38"/>
                </a:cxn>
                <a:cxn ang="0">
                  <a:pos x="87" y="27"/>
                </a:cxn>
                <a:cxn ang="0">
                  <a:pos x="66" y="16"/>
                </a:cxn>
                <a:cxn ang="0">
                  <a:pos x="48" y="9"/>
                </a:cxn>
                <a:cxn ang="0">
                  <a:pos x="34" y="4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5"/>
                </a:cxn>
                <a:cxn ang="0">
                  <a:pos x="1" y="11"/>
                </a:cxn>
              </a:cxnLst>
              <a:rect l="0" t="0" r="r" b="b"/>
              <a:pathLst>
                <a:path w="281" h="1050">
                  <a:moveTo>
                    <a:pt x="1" y="11"/>
                  </a:moveTo>
                  <a:lnTo>
                    <a:pt x="0" y="19"/>
                  </a:lnTo>
                  <a:lnTo>
                    <a:pt x="1" y="25"/>
                  </a:lnTo>
                  <a:lnTo>
                    <a:pt x="6" y="31"/>
                  </a:lnTo>
                  <a:lnTo>
                    <a:pt x="12" y="34"/>
                  </a:lnTo>
                  <a:lnTo>
                    <a:pt x="27" y="40"/>
                  </a:lnTo>
                  <a:lnTo>
                    <a:pt x="42" y="46"/>
                  </a:lnTo>
                  <a:lnTo>
                    <a:pt x="57" y="52"/>
                  </a:lnTo>
                  <a:lnTo>
                    <a:pt x="73" y="60"/>
                  </a:lnTo>
                  <a:lnTo>
                    <a:pt x="87" y="69"/>
                  </a:lnTo>
                  <a:lnTo>
                    <a:pt x="97" y="77"/>
                  </a:lnTo>
                  <a:lnTo>
                    <a:pt x="106" y="86"/>
                  </a:lnTo>
                  <a:lnTo>
                    <a:pt x="110" y="94"/>
                  </a:lnTo>
                  <a:lnTo>
                    <a:pt x="116" y="127"/>
                  </a:lnTo>
                  <a:lnTo>
                    <a:pt x="128" y="201"/>
                  </a:lnTo>
                  <a:lnTo>
                    <a:pt x="143" y="308"/>
                  </a:lnTo>
                  <a:lnTo>
                    <a:pt x="163" y="438"/>
                  </a:lnTo>
                  <a:lnTo>
                    <a:pt x="182" y="584"/>
                  </a:lnTo>
                  <a:lnTo>
                    <a:pt x="204" y="738"/>
                  </a:lnTo>
                  <a:lnTo>
                    <a:pt x="225" y="891"/>
                  </a:lnTo>
                  <a:lnTo>
                    <a:pt x="245" y="1035"/>
                  </a:lnTo>
                  <a:lnTo>
                    <a:pt x="247" y="1041"/>
                  </a:lnTo>
                  <a:lnTo>
                    <a:pt x="251" y="1046"/>
                  </a:lnTo>
                  <a:lnTo>
                    <a:pt x="257" y="1050"/>
                  </a:lnTo>
                  <a:lnTo>
                    <a:pt x="265" y="1050"/>
                  </a:lnTo>
                  <a:lnTo>
                    <a:pt x="272" y="1047"/>
                  </a:lnTo>
                  <a:lnTo>
                    <a:pt x="277" y="1044"/>
                  </a:lnTo>
                  <a:lnTo>
                    <a:pt x="281" y="1037"/>
                  </a:lnTo>
                  <a:lnTo>
                    <a:pt x="281" y="1029"/>
                  </a:lnTo>
                  <a:lnTo>
                    <a:pt x="272" y="964"/>
                  </a:lnTo>
                  <a:lnTo>
                    <a:pt x="256" y="848"/>
                  </a:lnTo>
                  <a:lnTo>
                    <a:pt x="234" y="699"/>
                  </a:lnTo>
                  <a:lnTo>
                    <a:pt x="213" y="536"/>
                  </a:lnTo>
                  <a:lnTo>
                    <a:pt x="189" y="375"/>
                  </a:lnTo>
                  <a:lnTo>
                    <a:pt x="169" y="235"/>
                  </a:lnTo>
                  <a:lnTo>
                    <a:pt x="154" y="131"/>
                  </a:lnTo>
                  <a:lnTo>
                    <a:pt x="146" y="83"/>
                  </a:lnTo>
                  <a:lnTo>
                    <a:pt x="137" y="67"/>
                  </a:lnTo>
                  <a:lnTo>
                    <a:pt x="123" y="51"/>
                  </a:lnTo>
                  <a:lnTo>
                    <a:pt x="106" y="38"/>
                  </a:lnTo>
                  <a:lnTo>
                    <a:pt x="87" y="27"/>
                  </a:lnTo>
                  <a:lnTo>
                    <a:pt x="66" y="16"/>
                  </a:lnTo>
                  <a:lnTo>
                    <a:pt x="48" y="9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466" y="492"/>
              <a:ext cx="46" cy="347"/>
            </a:xfrm>
            <a:custGeom>
              <a:avLst/>
              <a:gdLst/>
              <a:ahLst/>
              <a:cxnLst>
                <a:cxn ang="0">
                  <a:pos x="110" y="3"/>
                </a:cxn>
                <a:cxn ang="0">
                  <a:pos x="101" y="8"/>
                </a:cxn>
                <a:cxn ang="0">
                  <a:pos x="87" y="15"/>
                </a:cxn>
                <a:cxn ang="0">
                  <a:pos x="71" y="27"/>
                </a:cxn>
                <a:cxn ang="0">
                  <a:pos x="54" y="40"/>
                </a:cxn>
                <a:cxn ang="0">
                  <a:pos x="36" y="55"/>
                </a:cxn>
                <a:cxn ang="0">
                  <a:pos x="22" y="71"/>
                </a:cxn>
                <a:cxn ang="0">
                  <a:pos x="10" y="89"/>
                </a:cxn>
                <a:cxn ang="0">
                  <a:pos x="5" y="107"/>
                </a:cxn>
                <a:cxn ang="0">
                  <a:pos x="3" y="262"/>
                </a:cxn>
                <a:cxn ang="0">
                  <a:pos x="1" y="568"/>
                </a:cxn>
                <a:cxn ang="0">
                  <a:pos x="0" y="872"/>
                </a:cxn>
                <a:cxn ang="0">
                  <a:pos x="0" y="1025"/>
                </a:cxn>
                <a:cxn ang="0">
                  <a:pos x="1" y="1032"/>
                </a:cxn>
                <a:cxn ang="0">
                  <a:pos x="5" y="1037"/>
                </a:cxn>
                <a:cxn ang="0">
                  <a:pos x="10" y="1041"/>
                </a:cxn>
                <a:cxn ang="0">
                  <a:pos x="18" y="1043"/>
                </a:cxn>
                <a:cxn ang="0">
                  <a:pos x="26" y="1041"/>
                </a:cxn>
                <a:cxn ang="0">
                  <a:pos x="31" y="1037"/>
                </a:cxn>
                <a:cxn ang="0">
                  <a:pos x="35" y="1032"/>
                </a:cxn>
                <a:cxn ang="0">
                  <a:pos x="36" y="1025"/>
                </a:cxn>
                <a:cxn ang="0">
                  <a:pos x="36" y="759"/>
                </a:cxn>
                <a:cxn ang="0">
                  <a:pos x="37" y="465"/>
                </a:cxn>
                <a:cxn ang="0">
                  <a:pos x="40" y="223"/>
                </a:cxn>
                <a:cxn ang="0">
                  <a:pos x="41" y="109"/>
                </a:cxn>
                <a:cxn ang="0">
                  <a:pos x="44" y="100"/>
                </a:cxn>
                <a:cxn ang="0">
                  <a:pos x="51" y="91"/>
                </a:cxn>
                <a:cxn ang="0">
                  <a:pos x="60" y="81"/>
                </a:cxn>
                <a:cxn ang="0">
                  <a:pos x="73" y="71"/>
                </a:cxn>
                <a:cxn ang="0">
                  <a:pos x="86" y="60"/>
                </a:cxn>
                <a:cxn ang="0">
                  <a:pos x="100" y="51"/>
                </a:cxn>
                <a:cxn ang="0">
                  <a:pos x="114" y="42"/>
                </a:cxn>
                <a:cxn ang="0">
                  <a:pos x="127" y="35"/>
                </a:cxn>
                <a:cxn ang="0">
                  <a:pos x="132" y="30"/>
                </a:cxn>
                <a:cxn ang="0">
                  <a:pos x="136" y="23"/>
                </a:cxn>
                <a:cxn ang="0">
                  <a:pos x="137" y="17"/>
                </a:cxn>
                <a:cxn ang="0">
                  <a:pos x="135" y="9"/>
                </a:cxn>
                <a:cxn ang="0">
                  <a:pos x="130" y="4"/>
                </a:cxn>
                <a:cxn ang="0">
                  <a:pos x="124" y="1"/>
                </a:cxn>
                <a:cxn ang="0">
                  <a:pos x="117" y="0"/>
                </a:cxn>
                <a:cxn ang="0">
                  <a:pos x="110" y="3"/>
                </a:cxn>
              </a:cxnLst>
              <a:rect l="0" t="0" r="r" b="b"/>
              <a:pathLst>
                <a:path w="137" h="1043">
                  <a:moveTo>
                    <a:pt x="110" y="3"/>
                  </a:moveTo>
                  <a:lnTo>
                    <a:pt x="101" y="8"/>
                  </a:lnTo>
                  <a:lnTo>
                    <a:pt x="87" y="15"/>
                  </a:lnTo>
                  <a:lnTo>
                    <a:pt x="71" y="27"/>
                  </a:lnTo>
                  <a:lnTo>
                    <a:pt x="54" y="40"/>
                  </a:lnTo>
                  <a:lnTo>
                    <a:pt x="36" y="55"/>
                  </a:lnTo>
                  <a:lnTo>
                    <a:pt x="22" y="71"/>
                  </a:lnTo>
                  <a:lnTo>
                    <a:pt x="10" y="89"/>
                  </a:lnTo>
                  <a:lnTo>
                    <a:pt x="5" y="107"/>
                  </a:lnTo>
                  <a:lnTo>
                    <a:pt x="3" y="262"/>
                  </a:lnTo>
                  <a:lnTo>
                    <a:pt x="1" y="568"/>
                  </a:lnTo>
                  <a:lnTo>
                    <a:pt x="0" y="872"/>
                  </a:lnTo>
                  <a:lnTo>
                    <a:pt x="0" y="1025"/>
                  </a:lnTo>
                  <a:lnTo>
                    <a:pt x="1" y="1032"/>
                  </a:lnTo>
                  <a:lnTo>
                    <a:pt x="5" y="1037"/>
                  </a:lnTo>
                  <a:lnTo>
                    <a:pt x="10" y="1041"/>
                  </a:lnTo>
                  <a:lnTo>
                    <a:pt x="18" y="1043"/>
                  </a:lnTo>
                  <a:lnTo>
                    <a:pt x="26" y="1041"/>
                  </a:lnTo>
                  <a:lnTo>
                    <a:pt x="31" y="1037"/>
                  </a:lnTo>
                  <a:lnTo>
                    <a:pt x="35" y="1032"/>
                  </a:lnTo>
                  <a:lnTo>
                    <a:pt x="36" y="1025"/>
                  </a:lnTo>
                  <a:lnTo>
                    <a:pt x="36" y="759"/>
                  </a:lnTo>
                  <a:lnTo>
                    <a:pt x="37" y="465"/>
                  </a:lnTo>
                  <a:lnTo>
                    <a:pt x="40" y="223"/>
                  </a:lnTo>
                  <a:lnTo>
                    <a:pt x="41" y="109"/>
                  </a:lnTo>
                  <a:lnTo>
                    <a:pt x="44" y="100"/>
                  </a:lnTo>
                  <a:lnTo>
                    <a:pt x="51" y="91"/>
                  </a:lnTo>
                  <a:lnTo>
                    <a:pt x="60" y="81"/>
                  </a:lnTo>
                  <a:lnTo>
                    <a:pt x="73" y="71"/>
                  </a:lnTo>
                  <a:lnTo>
                    <a:pt x="86" y="60"/>
                  </a:lnTo>
                  <a:lnTo>
                    <a:pt x="100" y="51"/>
                  </a:lnTo>
                  <a:lnTo>
                    <a:pt x="114" y="42"/>
                  </a:lnTo>
                  <a:lnTo>
                    <a:pt x="127" y="35"/>
                  </a:lnTo>
                  <a:lnTo>
                    <a:pt x="132" y="30"/>
                  </a:lnTo>
                  <a:lnTo>
                    <a:pt x="136" y="23"/>
                  </a:lnTo>
                  <a:lnTo>
                    <a:pt x="137" y="17"/>
                  </a:lnTo>
                  <a:lnTo>
                    <a:pt x="135" y="9"/>
                  </a:lnTo>
                  <a:lnTo>
                    <a:pt x="130" y="4"/>
                  </a:lnTo>
                  <a:lnTo>
                    <a:pt x="124" y="1"/>
                  </a:lnTo>
                  <a:lnTo>
                    <a:pt x="117" y="0"/>
                  </a:lnTo>
                  <a:lnTo>
                    <a:pt x="11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209" y="467"/>
              <a:ext cx="418" cy="94"/>
            </a:xfrm>
            <a:custGeom>
              <a:avLst/>
              <a:gdLst/>
              <a:ahLst/>
              <a:cxnLst>
                <a:cxn ang="0">
                  <a:pos x="1203" y="1"/>
                </a:cxn>
                <a:cxn ang="0">
                  <a:pos x="37" y="183"/>
                </a:cxn>
                <a:cxn ang="0">
                  <a:pos x="35" y="184"/>
                </a:cxn>
                <a:cxn ang="0">
                  <a:pos x="32" y="186"/>
                </a:cxn>
                <a:cxn ang="0">
                  <a:pos x="29" y="187"/>
                </a:cxn>
                <a:cxn ang="0">
                  <a:pos x="27" y="188"/>
                </a:cxn>
                <a:cxn ang="0">
                  <a:pos x="13" y="205"/>
                </a:cxn>
                <a:cxn ang="0">
                  <a:pos x="4" y="222"/>
                </a:cxn>
                <a:cxn ang="0">
                  <a:pos x="0" y="237"/>
                </a:cxn>
                <a:cxn ang="0">
                  <a:pos x="2" y="251"/>
                </a:cxn>
                <a:cxn ang="0">
                  <a:pos x="8" y="260"/>
                </a:cxn>
                <a:cxn ang="0">
                  <a:pos x="14" y="268"/>
                </a:cxn>
                <a:cxn ang="0">
                  <a:pos x="22" y="273"/>
                </a:cxn>
                <a:cxn ang="0">
                  <a:pos x="31" y="277"/>
                </a:cxn>
                <a:cxn ang="0">
                  <a:pos x="38" y="281"/>
                </a:cxn>
                <a:cxn ang="0">
                  <a:pos x="46" y="282"/>
                </a:cxn>
                <a:cxn ang="0">
                  <a:pos x="51" y="283"/>
                </a:cxn>
                <a:cxn ang="0">
                  <a:pos x="54" y="283"/>
                </a:cxn>
                <a:cxn ang="0">
                  <a:pos x="55" y="283"/>
                </a:cxn>
                <a:cxn ang="0">
                  <a:pos x="56" y="283"/>
                </a:cxn>
                <a:cxn ang="0">
                  <a:pos x="58" y="283"/>
                </a:cxn>
                <a:cxn ang="0">
                  <a:pos x="59" y="283"/>
                </a:cxn>
                <a:cxn ang="0">
                  <a:pos x="1224" y="92"/>
                </a:cxn>
                <a:cxn ang="0">
                  <a:pos x="1226" y="91"/>
                </a:cxn>
                <a:cxn ang="0">
                  <a:pos x="1229" y="89"/>
                </a:cxn>
                <a:cxn ang="0">
                  <a:pos x="1231" y="88"/>
                </a:cxn>
                <a:cxn ang="0">
                  <a:pos x="1234" y="87"/>
                </a:cxn>
                <a:cxn ang="0">
                  <a:pos x="1244" y="74"/>
                </a:cxn>
                <a:cxn ang="0">
                  <a:pos x="1252" y="61"/>
                </a:cxn>
                <a:cxn ang="0">
                  <a:pos x="1254" y="50"/>
                </a:cxn>
                <a:cxn ang="0">
                  <a:pos x="1253" y="37"/>
                </a:cxn>
                <a:cxn ang="0">
                  <a:pos x="1249" y="28"/>
                </a:cxn>
                <a:cxn ang="0">
                  <a:pos x="1244" y="20"/>
                </a:cxn>
                <a:cxn ang="0">
                  <a:pos x="1236" y="15"/>
                </a:cxn>
                <a:cxn ang="0">
                  <a:pos x="1230" y="10"/>
                </a:cxn>
                <a:cxn ang="0">
                  <a:pos x="1224" y="6"/>
                </a:cxn>
                <a:cxn ang="0">
                  <a:pos x="1217" y="3"/>
                </a:cxn>
                <a:cxn ang="0">
                  <a:pos x="1213" y="2"/>
                </a:cxn>
                <a:cxn ang="0">
                  <a:pos x="1211" y="1"/>
                </a:cxn>
                <a:cxn ang="0">
                  <a:pos x="1209" y="0"/>
                </a:cxn>
                <a:cxn ang="0">
                  <a:pos x="1207" y="0"/>
                </a:cxn>
                <a:cxn ang="0">
                  <a:pos x="1206" y="0"/>
                </a:cxn>
                <a:cxn ang="0">
                  <a:pos x="1203" y="1"/>
                </a:cxn>
              </a:cxnLst>
              <a:rect l="0" t="0" r="r" b="b"/>
              <a:pathLst>
                <a:path w="1254" h="283">
                  <a:moveTo>
                    <a:pt x="1203" y="1"/>
                  </a:moveTo>
                  <a:lnTo>
                    <a:pt x="37" y="183"/>
                  </a:lnTo>
                  <a:lnTo>
                    <a:pt x="35" y="184"/>
                  </a:lnTo>
                  <a:lnTo>
                    <a:pt x="32" y="186"/>
                  </a:lnTo>
                  <a:lnTo>
                    <a:pt x="29" y="187"/>
                  </a:lnTo>
                  <a:lnTo>
                    <a:pt x="27" y="188"/>
                  </a:lnTo>
                  <a:lnTo>
                    <a:pt x="13" y="205"/>
                  </a:lnTo>
                  <a:lnTo>
                    <a:pt x="4" y="222"/>
                  </a:lnTo>
                  <a:lnTo>
                    <a:pt x="0" y="237"/>
                  </a:lnTo>
                  <a:lnTo>
                    <a:pt x="2" y="251"/>
                  </a:lnTo>
                  <a:lnTo>
                    <a:pt x="8" y="260"/>
                  </a:lnTo>
                  <a:lnTo>
                    <a:pt x="14" y="268"/>
                  </a:lnTo>
                  <a:lnTo>
                    <a:pt x="22" y="273"/>
                  </a:lnTo>
                  <a:lnTo>
                    <a:pt x="31" y="277"/>
                  </a:lnTo>
                  <a:lnTo>
                    <a:pt x="38" y="281"/>
                  </a:lnTo>
                  <a:lnTo>
                    <a:pt x="46" y="282"/>
                  </a:lnTo>
                  <a:lnTo>
                    <a:pt x="51" y="283"/>
                  </a:lnTo>
                  <a:lnTo>
                    <a:pt x="54" y="283"/>
                  </a:lnTo>
                  <a:lnTo>
                    <a:pt x="55" y="283"/>
                  </a:lnTo>
                  <a:lnTo>
                    <a:pt x="56" y="283"/>
                  </a:lnTo>
                  <a:lnTo>
                    <a:pt x="58" y="283"/>
                  </a:lnTo>
                  <a:lnTo>
                    <a:pt x="59" y="283"/>
                  </a:lnTo>
                  <a:lnTo>
                    <a:pt x="1224" y="92"/>
                  </a:lnTo>
                  <a:lnTo>
                    <a:pt x="1226" y="91"/>
                  </a:lnTo>
                  <a:lnTo>
                    <a:pt x="1229" y="89"/>
                  </a:lnTo>
                  <a:lnTo>
                    <a:pt x="1231" y="88"/>
                  </a:lnTo>
                  <a:lnTo>
                    <a:pt x="1234" y="87"/>
                  </a:lnTo>
                  <a:lnTo>
                    <a:pt x="1244" y="74"/>
                  </a:lnTo>
                  <a:lnTo>
                    <a:pt x="1252" y="61"/>
                  </a:lnTo>
                  <a:lnTo>
                    <a:pt x="1254" y="50"/>
                  </a:lnTo>
                  <a:lnTo>
                    <a:pt x="1253" y="37"/>
                  </a:lnTo>
                  <a:lnTo>
                    <a:pt x="1249" y="28"/>
                  </a:lnTo>
                  <a:lnTo>
                    <a:pt x="1244" y="20"/>
                  </a:lnTo>
                  <a:lnTo>
                    <a:pt x="1236" y="15"/>
                  </a:lnTo>
                  <a:lnTo>
                    <a:pt x="1230" y="10"/>
                  </a:lnTo>
                  <a:lnTo>
                    <a:pt x="1224" y="6"/>
                  </a:lnTo>
                  <a:lnTo>
                    <a:pt x="1217" y="3"/>
                  </a:lnTo>
                  <a:lnTo>
                    <a:pt x="1213" y="2"/>
                  </a:lnTo>
                  <a:lnTo>
                    <a:pt x="1211" y="1"/>
                  </a:lnTo>
                  <a:lnTo>
                    <a:pt x="1209" y="0"/>
                  </a:lnTo>
                  <a:lnTo>
                    <a:pt x="1207" y="0"/>
                  </a:lnTo>
                  <a:lnTo>
                    <a:pt x="1206" y="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221" y="479"/>
              <a:ext cx="393" cy="70"/>
            </a:xfrm>
            <a:custGeom>
              <a:avLst/>
              <a:gdLst/>
              <a:ahLst/>
              <a:cxnLst>
                <a:cxn ang="0">
                  <a:pos x="1171" y="2"/>
                </a:cxn>
                <a:cxn ang="0">
                  <a:pos x="1179" y="8"/>
                </a:cxn>
                <a:cxn ang="0">
                  <a:pos x="1180" y="10"/>
                </a:cxn>
                <a:cxn ang="0">
                  <a:pos x="1180" y="10"/>
                </a:cxn>
                <a:cxn ang="0">
                  <a:pos x="1180" y="11"/>
                </a:cxn>
                <a:cxn ang="0">
                  <a:pos x="1178" y="17"/>
                </a:cxn>
                <a:cxn ang="0">
                  <a:pos x="1170" y="22"/>
                </a:cxn>
                <a:cxn ang="0">
                  <a:pos x="1143" y="26"/>
                </a:cxn>
                <a:cxn ang="0">
                  <a:pos x="1095" y="33"/>
                </a:cxn>
                <a:cxn ang="0">
                  <a:pos x="1029" y="43"/>
                </a:cxn>
                <a:cxn ang="0">
                  <a:pos x="948" y="58"/>
                </a:cxn>
                <a:cxn ang="0">
                  <a:pos x="854" y="73"/>
                </a:cxn>
                <a:cxn ang="0">
                  <a:pos x="754" y="90"/>
                </a:cxn>
                <a:cxn ang="0">
                  <a:pos x="648" y="106"/>
                </a:cxn>
                <a:cxn ang="0">
                  <a:pos x="541" y="124"/>
                </a:cxn>
                <a:cxn ang="0">
                  <a:pos x="436" y="141"/>
                </a:cxn>
                <a:cxn ang="0">
                  <a:pos x="335" y="158"/>
                </a:cxn>
                <a:cxn ang="0">
                  <a:pos x="243" y="173"/>
                </a:cxn>
                <a:cxn ang="0">
                  <a:pos x="163" y="187"/>
                </a:cxn>
                <a:cxn ang="0">
                  <a:pos x="96" y="198"/>
                </a:cxn>
                <a:cxn ang="0">
                  <a:pos x="49" y="205"/>
                </a:cxn>
                <a:cxn ang="0">
                  <a:pos x="23" y="209"/>
                </a:cxn>
                <a:cxn ang="0">
                  <a:pos x="13" y="209"/>
                </a:cxn>
                <a:cxn ang="0">
                  <a:pos x="3" y="204"/>
                </a:cxn>
                <a:cxn ang="0">
                  <a:pos x="0" y="201"/>
                </a:cxn>
                <a:cxn ang="0">
                  <a:pos x="0" y="201"/>
                </a:cxn>
                <a:cxn ang="0">
                  <a:pos x="0" y="199"/>
                </a:cxn>
                <a:cxn ang="0">
                  <a:pos x="7" y="189"/>
                </a:cxn>
                <a:cxn ang="0">
                  <a:pos x="17" y="181"/>
                </a:cxn>
                <a:cxn ang="0">
                  <a:pos x="44" y="176"/>
                </a:cxn>
                <a:cxn ang="0">
                  <a:pos x="91" y="168"/>
                </a:cxn>
                <a:cxn ang="0">
                  <a:pos x="158" y="158"/>
                </a:cxn>
                <a:cxn ang="0">
                  <a:pos x="239" y="146"/>
                </a:cxn>
                <a:cxn ang="0">
                  <a:pos x="331" y="131"/>
                </a:cxn>
                <a:cxn ang="0">
                  <a:pos x="431" y="115"/>
                </a:cxn>
                <a:cxn ang="0">
                  <a:pos x="536" y="99"/>
                </a:cxn>
                <a:cxn ang="0">
                  <a:pos x="644" y="82"/>
                </a:cxn>
                <a:cxn ang="0">
                  <a:pos x="749" y="65"/>
                </a:cxn>
                <a:cxn ang="0">
                  <a:pos x="849" y="50"/>
                </a:cxn>
                <a:cxn ang="0">
                  <a:pos x="942" y="35"/>
                </a:cxn>
                <a:cxn ang="0">
                  <a:pos x="1022" y="23"/>
                </a:cxn>
                <a:cxn ang="0">
                  <a:pos x="1088" y="13"/>
                </a:cxn>
                <a:cxn ang="0">
                  <a:pos x="1135" y="5"/>
                </a:cxn>
                <a:cxn ang="0">
                  <a:pos x="1162" y="0"/>
                </a:cxn>
              </a:cxnLst>
              <a:rect l="0" t="0" r="r" b="b"/>
              <a:pathLst>
                <a:path w="1180" h="210">
                  <a:moveTo>
                    <a:pt x="1166" y="0"/>
                  </a:moveTo>
                  <a:lnTo>
                    <a:pt x="1171" y="2"/>
                  </a:lnTo>
                  <a:lnTo>
                    <a:pt x="1175" y="5"/>
                  </a:lnTo>
                  <a:lnTo>
                    <a:pt x="1179" y="8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1"/>
                  </a:lnTo>
                  <a:lnTo>
                    <a:pt x="1179" y="14"/>
                  </a:lnTo>
                  <a:lnTo>
                    <a:pt x="1178" y="17"/>
                  </a:lnTo>
                  <a:lnTo>
                    <a:pt x="1175" y="20"/>
                  </a:lnTo>
                  <a:lnTo>
                    <a:pt x="1170" y="22"/>
                  </a:lnTo>
                  <a:lnTo>
                    <a:pt x="1160" y="23"/>
                  </a:lnTo>
                  <a:lnTo>
                    <a:pt x="1143" y="26"/>
                  </a:lnTo>
                  <a:lnTo>
                    <a:pt x="1121" y="29"/>
                  </a:lnTo>
                  <a:lnTo>
                    <a:pt x="1095" y="33"/>
                  </a:lnTo>
                  <a:lnTo>
                    <a:pt x="1063" y="38"/>
                  </a:lnTo>
                  <a:lnTo>
                    <a:pt x="1029" y="43"/>
                  </a:lnTo>
                  <a:lnTo>
                    <a:pt x="989" y="50"/>
                  </a:lnTo>
                  <a:lnTo>
                    <a:pt x="948" y="58"/>
                  </a:lnTo>
                  <a:lnTo>
                    <a:pt x="902" y="65"/>
                  </a:lnTo>
                  <a:lnTo>
                    <a:pt x="854" y="73"/>
                  </a:lnTo>
                  <a:lnTo>
                    <a:pt x="806" y="81"/>
                  </a:lnTo>
                  <a:lnTo>
                    <a:pt x="754" y="90"/>
                  </a:lnTo>
                  <a:lnTo>
                    <a:pt x="702" y="97"/>
                  </a:lnTo>
                  <a:lnTo>
                    <a:pt x="648" y="106"/>
                  </a:lnTo>
                  <a:lnTo>
                    <a:pt x="595" y="115"/>
                  </a:lnTo>
                  <a:lnTo>
                    <a:pt x="541" y="124"/>
                  </a:lnTo>
                  <a:lnTo>
                    <a:pt x="487" y="133"/>
                  </a:lnTo>
                  <a:lnTo>
                    <a:pt x="436" y="141"/>
                  </a:lnTo>
                  <a:lnTo>
                    <a:pt x="385" y="150"/>
                  </a:lnTo>
                  <a:lnTo>
                    <a:pt x="335" y="158"/>
                  </a:lnTo>
                  <a:lnTo>
                    <a:pt x="287" y="165"/>
                  </a:lnTo>
                  <a:lnTo>
                    <a:pt x="243" y="173"/>
                  </a:lnTo>
                  <a:lnTo>
                    <a:pt x="201" y="181"/>
                  </a:lnTo>
                  <a:lnTo>
                    <a:pt x="163" y="187"/>
                  </a:lnTo>
                  <a:lnTo>
                    <a:pt x="127" y="192"/>
                  </a:lnTo>
                  <a:lnTo>
                    <a:pt x="96" y="198"/>
                  </a:lnTo>
                  <a:lnTo>
                    <a:pt x="71" y="201"/>
                  </a:lnTo>
                  <a:lnTo>
                    <a:pt x="49" y="205"/>
                  </a:lnTo>
                  <a:lnTo>
                    <a:pt x="33" y="208"/>
                  </a:lnTo>
                  <a:lnTo>
                    <a:pt x="23" y="209"/>
                  </a:lnTo>
                  <a:lnTo>
                    <a:pt x="19" y="210"/>
                  </a:lnTo>
                  <a:lnTo>
                    <a:pt x="13" y="209"/>
                  </a:lnTo>
                  <a:lnTo>
                    <a:pt x="7" y="207"/>
                  </a:lnTo>
                  <a:lnTo>
                    <a:pt x="3" y="20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9"/>
                  </a:lnTo>
                  <a:lnTo>
                    <a:pt x="3" y="195"/>
                  </a:lnTo>
                  <a:lnTo>
                    <a:pt x="7" y="189"/>
                  </a:lnTo>
                  <a:lnTo>
                    <a:pt x="13" y="181"/>
                  </a:lnTo>
                  <a:lnTo>
                    <a:pt x="17" y="181"/>
                  </a:lnTo>
                  <a:lnTo>
                    <a:pt x="27" y="178"/>
                  </a:lnTo>
                  <a:lnTo>
                    <a:pt x="44" y="176"/>
                  </a:lnTo>
                  <a:lnTo>
                    <a:pt x="66" y="173"/>
                  </a:lnTo>
                  <a:lnTo>
                    <a:pt x="91" y="168"/>
                  </a:lnTo>
                  <a:lnTo>
                    <a:pt x="123" y="164"/>
                  </a:lnTo>
                  <a:lnTo>
                    <a:pt x="158" y="158"/>
                  </a:lnTo>
                  <a:lnTo>
                    <a:pt x="196" y="153"/>
                  </a:lnTo>
                  <a:lnTo>
                    <a:pt x="239" y="146"/>
                  </a:lnTo>
                  <a:lnTo>
                    <a:pt x="284" y="138"/>
                  </a:lnTo>
                  <a:lnTo>
                    <a:pt x="331" y="131"/>
                  </a:lnTo>
                  <a:lnTo>
                    <a:pt x="380" y="123"/>
                  </a:lnTo>
                  <a:lnTo>
                    <a:pt x="431" y="115"/>
                  </a:lnTo>
                  <a:lnTo>
                    <a:pt x="484" y="108"/>
                  </a:lnTo>
                  <a:lnTo>
                    <a:pt x="536" y="99"/>
                  </a:lnTo>
                  <a:lnTo>
                    <a:pt x="590" y="90"/>
                  </a:lnTo>
                  <a:lnTo>
                    <a:pt x="644" y="82"/>
                  </a:lnTo>
                  <a:lnTo>
                    <a:pt x="697" y="73"/>
                  </a:lnTo>
                  <a:lnTo>
                    <a:pt x="749" y="65"/>
                  </a:lnTo>
                  <a:lnTo>
                    <a:pt x="799" y="58"/>
                  </a:lnTo>
                  <a:lnTo>
                    <a:pt x="849" y="50"/>
                  </a:lnTo>
                  <a:lnTo>
                    <a:pt x="897" y="42"/>
                  </a:lnTo>
                  <a:lnTo>
                    <a:pt x="942" y="35"/>
                  </a:lnTo>
                  <a:lnTo>
                    <a:pt x="983" y="28"/>
                  </a:lnTo>
                  <a:lnTo>
                    <a:pt x="1022" y="23"/>
                  </a:lnTo>
                  <a:lnTo>
                    <a:pt x="1057" y="17"/>
                  </a:lnTo>
                  <a:lnTo>
                    <a:pt x="1088" y="13"/>
                  </a:lnTo>
                  <a:lnTo>
                    <a:pt x="1113" y="8"/>
                  </a:lnTo>
                  <a:lnTo>
                    <a:pt x="1135" y="5"/>
                  </a:lnTo>
                  <a:lnTo>
                    <a:pt x="1152" y="2"/>
                  </a:lnTo>
                  <a:lnTo>
                    <a:pt x="1162" y="0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211" y="527"/>
              <a:ext cx="103" cy="144"/>
            </a:xfrm>
            <a:custGeom>
              <a:avLst/>
              <a:gdLst/>
              <a:ahLst/>
              <a:cxnLst>
                <a:cxn ang="0">
                  <a:pos x="275" y="8"/>
                </a:cxn>
                <a:cxn ang="0">
                  <a:pos x="2" y="405"/>
                </a:cxn>
                <a:cxn ang="0">
                  <a:pos x="0" y="411"/>
                </a:cxn>
                <a:cxn ang="0">
                  <a:pos x="0" y="419"/>
                </a:cxn>
                <a:cxn ang="0">
                  <a:pos x="2" y="425"/>
                </a:cxn>
                <a:cxn ang="0">
                  <a:pos x="7" y="430"/>
                </a:cxn>
                <a:cxn ang="0">
                  <a:pos x="14" y="433"/>
                </a:cxn>
                <a:cxn ang="0">
                  <a:pos x="20" y="433"/>
                </a:cxn>
                <a:cxn ang="0">
                  <a:pos x="28" y="430"/>
                </a:cxn>
                <a:cxn ang="0">
                  <a:pos x="33" y="425"/>
                </a:cxn>
                <a:cxn ang="0">
                  <a:pos x="305" y="29"/>
                </a:cxn>
                <a:cxn ang="0">
                  <a:pos x="307" y="22"/>
                </a:cxn>
                <a:cxn ang="0">
                  <a:pos x="307" y="14"/>
                </a:cxn>
                <a:cxn ang="0">
                  <a:pos x="305" y="8"/>
                </a:cxn>
                <a:cxn ang="0">
                  <a:pos x="300" y="3"/>
                </a:cxn>
                <a:cxn ang="0">
                  <a:pos x="293" y="0"/>
                </a:cxn>
                <a:cxn ang="0">
                  <a:pos x="286" y="0"/>
                </a:cxn>
                <a:cxn ang="0">
                  <a:pos x="280" y="3"/>
                </a:cxn>
                <a:cxn ang="0">
                  <a:pos x="275" y="8"/>
                </a:cxn>
              </a:cxnLst>
              <a:rect l="0" t="0" r="r" b="b"/>
              <a:pathLst>
                <a:path w="307" h="433">
                  <a:moveTo>
                    <a:pt x="275" y="8"/>
                  </a:moveTo>
                  <a:lnTo>
                    <a:pt x="2" y="405"/>
                  </a:lnTo>
                  <a:lnTo>
                    <a:pt x="0" y="411"/>
                  </a:lnTo>
                  <a:lnTo>
                    <a:pt x="0" y="419"/>
                  </a:lnTo>
                  <a:lnTo>
                    <a:pt x="2" y="425"/>
                  </a:lnTo>
                  <a:lnTo>
                    <a:pt x="7" y="430"/>
                  </a:lnTo>
                  <a:lnTo>
                    <a:pt x="14" y="433"/>
                  </a:lnTo>
                  <a:lnTo>
                    <a:pt x="20" y="433"/>
                  </a:lnTo>
                  <a:lnTo>
                    <a:pt x="28" y="430"/>
                  </a:lnTo>
                  <a:lnTo>
                    <a:pt x="33" y="425"/>
                  </a:lnTo>
                  <a:lnTo>
                    <a:pt x="305" y="29"/>
                  </a:lnTo>
                  <a:lnTo>
                    <a:pt x="307" y="22"/>
                  </a:lnTo>
                  <a:lnTo>
                    <a:pt x="307" y="14"/>
                  </a:lnTo>
                  <a:lnTo>
                    <a:pt x="305" y="8"/>
                  </a:lnTo>
                  <a:lnTo>
                    <a:pt x="300" y="3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80" y="3"/>
                  </a:lnTo>
                  <a:lnTo>
                    <a:pt x="27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454" y="823"/>
              <a:ext cx="36" cy="26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" y="46"/>
                </a:cxn>
                <a:cxn ang="0">
                  <a:pos x="4" y="54"/>
                </a:cxn>
                <a:cxn ang="0">
                  <a:pos x="9" y="61"/>
                </a:cxn>
                <a:cxn ang="0">
                  <a:pos x="16" y="66"/>
                </a:cxn>
                <a:cxn ang="0">
                  <a:pos x="23" y="72"/>
                </a:cxn>
                <a:cxn ang="0">
                  <a:pos x="32" y="75"/>
                </a:cxn>
                <a:cxn ang="0">
                  <a:pos x="43" y="77"/>
                </a:cxn>
                <a:cxn ang="0">
                  <a:pos x="54" y="78"/>
                </a:cxn>
                <a:cxn ang="0">
                  <a:pos x="66" y="77"/>
                </a:cxn>
                <a:cxn ang="0">
                  <a:pos x="76" y="75"/>
                </a:cxn>
                <a:cxn ang="0">
                  <a:pos x="85" y="72"/>
                </a:cxn>
                <a:cxn ang="0">
                  <a:pos x="93" y="66"/>
                </a:cxn>
                <a:cxn ang="0">
                  <a:pos x="99" y="61"/>
                </a:cxn>
                <a:cxn ang="0">
                  <a:pos x="104" y="54"/>
                </a:cxn>
                <a:cxn ang="0">
                  <a:pos x="107" y="46"/>
                </a:cxn>
                <a:cxn ang="0">
                  <a:pos x="108" y="38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6"/>
                </a:cxn>
                <a:cxn ang="0">
                  <a:pos x="93" y="11"/>
                </a:cxn>
                <a:cxn ang="0">
                  <a:pos x="85" y="6"/>
                </a:cxn>
                <a:cxn ang="0">
                  <a:pos x="76" y="2"/>
                </a:cxn>
                <a:cxn ang="0">
                  <a:pos x="66" y="1"/>
                </a:cxn>
                <a:cxn ang="0">
                  <a:pos x="54" y="0"/>
                </a:cxn>
                <a:cxn ang="0">
                  <a:pos x="43" y="1"/>
                </a:cxn>
                <a:cxn ang="0">
                  <a:pos x="32" y="2"/>
                </a:cxn>
                <a:cxn ang="0">
                  <a:pos x="23" y="6"/>
                </a:cxn>
                <a:cxn ang="0">
                  <a:pos x="16" y="11"/>
                </a:cxn>
                <a:cxn ang="0">
                  <a:pos x="9" y="16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8"/>
                </a:cxn>
              </a:cxnLst>
              <a:rect l="0" t="0" r="r" b="b"/>
              <a:pathLst>
                <a:path w="108" h="78">
                  <a:moveTo>
                    <a:pt x="0" y="38"/>
                  </a:moveTo>
                  <a:lnTo>
                    <a:pt x="2" y="46"/>
                  </a:lnTo>
                  <a:lnTo>
                    <a:pt x="4" y="54"/>
                  </a:lnTo>
                  <a:lnTo>
                    <a:pt x="9" y="61"/>
                  </a:lnTo>
                  <a:lnTo>
                    <a:pt x="16" y="66"/>
                  </a:lnTo>
                  <a:lnTo>
                    <a:pt x="23" y="72"/>
                  </a:lnTo>
                  <a:lnTo>
                    <a:pt x="32" y="75"/>
                  </a:lnTo>
                  <a:lnTo>
                    <a:pt x="43" y="77"/>
                  </a:lnTo>
                  <a:lnTo>
                    <a:pt x="54" y="78"/>
                  </a:lnTo>
                  <a:lnTo>
                    <a:pt x="66" y="77"/>
                  </a:lnTo>
                  <a:lnTo>
                    <a:pt x="76" y="75"/>
                  </a:lnTo>
                  <a:lnTo>
                    <a:pt x="85" y="72"/>
                  </a:lnTo>
                  <a:lnTo>
                    <a:pt x="93" y="66"/>
                  </a:lnTo>
                  <a:lnTo>
                    <a:pt x="99" y="61"/>
                  </a:lnTo>
                  <a:lnTo>
                    <a:pt x="104" y="54"/>
                  </a:lnTo>
                  <a:lnTo>
                    <a:pt x="107" y="46"/>
                  </a:lnTo>
                  <a:lnTo>
                    <a:pt x="108" y="38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6"/>
                  </a:lnTo>
                  <a:lnTo>
                    <a:pt x="93" y="11"/>
                  </a:lnTo>
                  <a:lnTo>
                    <a:pt x="85" y="6"/>
                  </a:lnTo>
                  <a:lnTo>
                    <a:pt x="76" y="2"/>
                  </a:lnTo>
                  <a:lnTo>
                    <a:pt x="66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2"/>
                  </a:lnTo>
                  <a:lnTo>
                    <a:pt x="23" y="6"/>
                  </a:lnTo>
                  <a:lnTo>
                    <a:pt x="16" y="11"/>
                  </a:lnTo>
                  <a:lnTo>
                    <a:pt x="9" y="16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29" y="822"/>
              <a:ext cx="36" cy="27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" y="48"/>
                </a:cxn>
                <a:cxn ang="0">
                  <a:pos x="4" y="56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4" y="72"/>
                </a:cxn>
                <a:cxn ang="0">
                  <a:pos x="33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6"/>
                </a:cxn>
                <a:cxn ang="0">
                  <a:pos x="107" y="48"/>
                </a:cxn>
                <a:cxn ang="0">
                  <a:pos x="108" y="40"/>
                </a:cxn>
                <a:cxn ang="0">
                  <a:pos x="107" y="31"/>
                </a:cxn>
                <a:cxn ang="0">
                  <a:pos x="104" y="25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3" y="3"/>
                </a:cxn>
                <a:cxn ang="0">
                  <a:pos x="24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0" y="40"/>
                </a:cxn>
              </a:cxnLst>
              <a:rect l="0" t="0" r="r" b="b"/>
              <a:pathLst>
                <a:path w="108" h="79">
                  <a:moveTo>
                    <a:pt x="0" y="40"/>
                  </a:moveTo>
                  <a:lnTo>
                    <a:pt x="2" y="48"/>
                  </a:lnTo>
                  <a:lnTo>
                    <a:pt x="4" y="56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4" y="72"/>
                  </a:lnTo>
                  <a:lnTo>
                    <a:pt x="33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6"/>
                  </a:lnTo>
                  <a:lnTo>
                    <a:pt x="107" y="48"/>
                  </a:lnTo>
                  <a:lnTo>
                    <a:pt x="108" y="40"/>
                  </a:lnTo>
                  <a:lnTo>
                    <a:pt x="107" y="31"/>
                  </a:lnTo>
                  <a:lnTo>
                    <a:pt x="104" y="25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3" y="3"/>
                  </a:lnTo>
                  <a:lnTo>
                    <a:pt x="24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5"/>
                  </a:lnTo>
                  <a:lnTo>
                    <a:pt x="2" y="3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610" y="824"/>
              <a:ext cx="36" cy="26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47"/>
                </a:cxn>
                <a:cxn ang="0">
                  <a:pos x="4" y="54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3" y="72"/>
                </a:cxn>
                <a:cxn ang="0">
                  <a:pos x="32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4"/>
                </a:cxn>
                <a:cxn ang="0">
                  <a:pos x="107" y="47"/>
                </a:cxn>
                <a:cxn ang="0">
                  <a:pos x="108" y="39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2" y="3"/>
                </a:cxn>
                <a:cxn ang="0">
                  <a:pos x="23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9"/>
                </a:cxn>
              </a:cxnLst>
              <a:rect l="0" t="0" r="r" b="b"/>
              <a:pathLst>
                <a:path w="108" h="79">
                  <a:moveTo>
                    <a:pt x="0" y="39"/>
                  </a:moveTo>
                  <a:lnTo>
                    <a:pt x="2" y="47"/>
                  </a:lnTo>
                  <a:lnTo>
                    <a:pt x="4" y="54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3" y="72"/>
                  </a:lnTo>
                  <a:lnTo>
                    <a:pt x="32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4"/>
                  </a:lnTo>
                  <a:lnTo>
                    <a:pt x="107" y="47"/>
                  </a:lnTo>
                  <a:lnTo>
                    <a:pt x="108" y="39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2" y="3"/>
                  </a:lnTo>
                  <a:lnTo>
                    <a:pt x="23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43" y="682"/>
              <a:ext cx="60" cy="161"/>
            </a:xfrm>
            <a:custGeom>
              <a:avLst/>
              <a:gdLst/>
              <a:ahLst/>
              <a:cxnLst>
                <a:cxn ang="0">
                  <a:pos x="145" y="13"/>
                </a:cxn>
                <a:cxn ang="0">
                  <a:pos x="0" y="459"/>
                </a:cxn>
                <a:cxn ang="0">
                  <a:pos x="0" y="465"/>
                </a:cxn>
                <a:cxn ang="0">
                  <a:pos x="2" y="472"/>
                </a:cxn>
                <a:cxn ang="0">
                  <a:pos x="5" y="478"/>
                </a:cxn>
                <a:cxn ang="0">
                  <a:pos x="12" y="482"/>
                </a:cxn>
                <a:cxn ang="0">
                  <a:pos x="19" y="482"/>
                </a:cxn>
                <a:cxn ang="0">
                  <a:pos x="26" y="480"/>
                </a:cxn>
                <a:cxn ang="0">
                  <a:pos x="31" y="477"/>
                </a:cxn>
                <a:cxn ang="0">
                  <a:pos x="35" y="470"/>
                </a:cxn>
                <a:cxn ang="0">
                  <a:pos x="180" y="23"/>
                </a:cxn>
                <a:cxn ang="0">
                  <a:pos x="181" y="17"/>
                </a:cxn>
                <a:cxn ang="0">
                  <a:pos x="180" y="9"/>
                </a:cxn>
                <a:cxn ang="0">
                  <a:pos x="175" y="4"/>
                </a:cxn>
                <a:cxn ang="0">
                  <a:pos x="168" y="0"/>
                </a:cxn>
                <a:cxn ang="0">
                  <a:pos x="162" y="0"/>
                </a:cxn>
                <a:cxn ang="0">
                  <a:pos x="155" y="2"/>
                </a:cxn>
                <a:cxn ang="0">
                  <a:pos x="149" y="7"/>
                </a:cxn>
                <a:cxn ang="0">
                  <a:pos x="145" y="13"/>
                </a:cxn>
              </a:cxnLst>
              <a:rect l="0" t="0" r="r" b="b"/>
              <a:pathLst>
                <a:path w="181" h="482">
                  <a:moveTo>
                    <a:pt x="145" y="13"/>
                  </a:moveTo>
                  <a:lnTo>
                    <a:pt x="0" y="459"/>
                  </a:lnTo>
                  <a:lnTo>
                    <a:pt x="0" y="465"/>
                  </a:lnTo>
                  <a:lnTo>
                    <a:pt x="2" y="472"/>
                  </a:lnTo>
                  <a:lnTo>
                    <a:pt x="5" y="478"/>
                  </a:lnTo>
                  <a:lnTo>
                    <a:pt x="12" y="482"/>
                  </a:lnTo>
                  <a:lnTo>
                    <a:pt x="19" y="482"/>
                  </a:lnTo>
                  <a:lnTo>
                    <a:pt x="26" y="480"/>
                  </a:lnTo>
                  <a:lnTo>
                    <a:pt x="31" y="477"/>
                  </a:lnTo>
                  <a:lnTo>
                    <a:pt x="35" y="470"/>
                  </a:lnTo>
                  <a:lnTo>
                    <a:pt x="180" y="23"/>
                  </a:lnTo>
                  <a:lnTo>
                    <a:pt x="181" y="17"/>
                  </a:lnTo>
                  <a:lnTo>
                    <a:pt x="180" y="9"/>
                  </a:lnTo>
                  <a:lnTo>
                    <a:pt x="175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55" y="2"/>
                  </a:lnTo>
                  <a:lnTo>
                    <a:pt x="149" y="7"/>
                  </a:lnTo>
                  <a:lnTo>
                    <a:pt x="14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140" y="698"/>
              <a:ext cx="60" cy="64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61" y="4"/>
                </a:cxn>
                <a:cxn ang="0">
                  <a:pos x="48" y="8"/>
                </a:cxn>
                <a:cxn ang="0">
                  <a:pos x="37" y="14"/>
                </a:cxn>
                <a:cxn ang="0">
                  <a:pos x="28" y="23"/>
                </a:cxn>
                <a:cxn ang="0">
                  <a:pos x="5" y="69"/>
                </a:cxn>
                <a:cxn ang="0">
                  <a:pos x="1" y="155"/>
                </a:cxn>
                <a:cxn ang="0">
                  <a:pos x="6" y="182"/>
                </a:cxn>
                <a:cxn ang="0">
                  <a:pos x="18" y="191"/>
                </a:cxn>
                <a:cxn ang="0">
                  <a:pos x="32" y="189"/>
                </a:cxn>
                <a:cxn ang="0">
                  <a:pos x="39" y="177"/>
                </a:cxn>
                <a:cxn ang="0">
                  <a:pos x="37" y="145"/>
                </a:cxn>
                <a:cxn ang="0">
                  <a:pos x="41" y="77"/>
                </a:cxn>
                <a:cxn ang="0">
                  <a:pos x="56" y="46"/>
                </a:cxn>
                <a:cxn ang="0">
                  <a:pos x="66" y="40"/>
                </a:cxn>
                <a:cxn ang="0">
                  <a:pos x="73" y="39"/>
                </a:cxn>
                <a:cxn ang="0">
                  <a:pos x="74" y="39"/>
                </a:cxn>
                <a:cxn ang="0">
                  <a:pos x="77" y="37"/>
                </a:cxn>
                <a:cxn ang="0">
                  <a:pos x="84" y="36"/>
                </a:cxn>
                <a:cxn ang="0">
                  <a:pos x="96" y="37"/>
                </a:cxn>
                <a:cxn ang="0">
                  <a:pos x="110" y="41"/>
                </a:cxn>
                <a:cxn ang="0">
                  <a:pos x="127" y="59"/>
                </a:cxn>
                <a:cxn ang="0">
                  <a:pos x="142" y="116"/>
                </a:cxn>
                <a:cxn ang="0">
                  <a:pos x="141" y="171"/>
                </a:cxn>
                <a:cxn ang="0">
                  <a:pos x="150" y="181"/>
                </a:cxn>
                <a:cxn ang="0">
                  <a:pos x="164" y="182"/>
                </a:cxn>
                <a:cxn ang="0">
                  <a:pos x="174" y="173"/>
                </a:cxn>
                <a:cxn ang="0">
                  <a:pos x="178" y="140"/>
                </a:cxn>
                <a:cxn ang="0">
                  <a:pos x="175" y="95"/>
                </a:cxn>
                <a:cxn ang="0">
                  <a:pos x="166" y="57"/>
                </a:cxn>
                <a:cxn ang="0">
                  <a:pos x="150" y="28"/>
                </a:cxn>
                <a:cxn ang="0">
                  <a:pos x="127" y="9"/>
                </a:cxn>
                <a:cxn ang="0">
                  <a:pos x="101" y="1"/>
                </a:cxn>
                <a:cxn ang="0">
                  <a:pos x="80" y="1"/>
                </a:cxn>
                <a:cxn ang="0">
                  <a:pos x="68" y="3"/>
                </a:cxn>
              </a:cxnLst>
              <a:rect l="0" t="0" r="r" b="b"/>
              <a:pathLst>
                <a:path w="178" h="191">
                  <a:moveTo>
                    <a:pt x="65" y="4"/>
                  </a:moveTo>
                  <a:lnTo>
                    <a:pt x="66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8" y="3"/>
                  </a:lnTo>
                  <a:lnTo>
                    <a:pt x="61" y="4"/>
                  </a:lnTo>
                  <a:lnTo>
                    <a:pt x="55" y="5"/>
                  </a:lnTo>
                  <a:lnTo>
                    <a:pt x="48" y="8"/>
                  </a:lnTo>
                  <a:lnTo>
                    <a:pt x="43" y="12"/>
                  </a:lnTo>
                  <a:lnTo>
                    <a:pt x="37" y="14"/>
                  </a:lnTo>
                  <a:lnTo>
                    <a:pt x="32" y="19"/>
                  </a:lnTo>
                  <a:lnTo>
                    <a:pt x="28" y="23"/>
                  </a:lnTo>
                  <a:lnTo>
                    <a:pt x="23" y="28"/>
                  </a:lnTo>
                  <a:lnTo>
                    <a:pt x="5" y="69"/>
                  </a:lnTo>
                  <a:lnTo>
                    <a:pt x="0" y="116"/>
                  </a:lnTo>
                  <a:lnTo>
                    <a:pt x="1" y="155"/>
                  </a:lnTo>
                  <a:lnTo>
                    <a:pt x="4" y="176"/>
                  </a:lnTo>
                  <a:lnTo>
                    <a:pt x="6" y="182"/>
                  </a:lnTo>
                  <a:lnTo>
                    <a:pt x="11" y="188"/>
                  </a:lnTo>
                  <a:lnTo>
                    <a:pt x="18" y="191"/>
                  </a:lnTo>
                  <a:lnTo>
                    <a:pt x="25" y="191"/>
                  </a:lnTo>
                  <a:lnTo>
                    <a:pt x="32" y="189"/>
                  </a:lnTo>
                  <a:lnTo>
                    <a:pt x="37" y="184"/>
                  </a:lnTo>
                  <a:lnTo>
                    <a:pt x="39" y="177"/>
                  </a:lnTo>
                  <a:lnTo>
                    <a:pt x="39" y="171"/>
                  </a:lnTo>
                  <a:lnTo>
                    <a:pt x="37" y="145"/>
                  </a:lnTo>
                  <a:lnTo>
                    <a:pt x="37" y="112"/>
                  </a:lnTo>
                  <a:lnTo>
                    <a:pt x="41" y="77"/>
                  </a:lnTo>
                  <a:lnTo>
                    <a:pt x="52" y="50"/>
                  </a:lnTo>
                  <a:lnTo>
                    <a:pt x="56" y="46"/>
                  </a:lnTo>
                  <a:lnTo>
                    <a:pt x="61" y="43"/>
                  </a:lnTo>
                  <a:lnTo>
                    <a:pt x="66" y="40"/>
                  </a:lnTo>
                  <a:lnTo>
                    <a:pt x="72" y="39"/>
                  </a:lnTo>
                  <a:lnTo>
                    <a:pt x="73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5" y="39"/>
                  </a:lnTo>
                  <a:lnTo>
                    <a:pt x="77" y="37"/>
                  </a:lnTo>
                  <a:lnTo>
                    <a:pt x="79" y="37"/>
                  </a:lnTo>
                  <a:lnTo>
                    <a:pt x="84" y="36"/>
                  </a:lnTo>
                  <a:lnTo>
                    <a:pt x="89" y="36"/>
                  </a:lnTo>
                  <a:lnTo>
                    <a:pt x="96" y="37"/>
                  </a:lnTo>
                  <a:lnTo>
                    <a:pt x="102" y="39"/>
                  </a:lnTo>
                  <a:lnTo>
                    <a:pt x="110" y="41"/>
                  </a:lnTo>
                  <a:lnTo>
                    <a:pt x="116" y="46"/>
                  </a:lnTo>
                  <a:lnTo>
                    <a:pt x="127" y="59"/>
                  </a:lnTo>
                  <a:lnTo>
                    <a:pt x="137" y="81"/>
                  </a:lnTo>
                  <a:lnTo>
                    <a:pt x="142" y="116"/>
                  </a:lnTo>
                  <a:lnTo>
                    <a:pt x="141" y="163"/>
                  </a:lnTo>
                  <a:lnTo>
                    <a:pt x="141" y="171"/>
                  </a:lnTo>
                  <a:lnTo>
                    <a:pt x="145" y="177"/>
                  </a:lnTo>
                  <a:lnTo>
                    <a:pt x="150" y="181"/>
                  </a:lnTo>
                  <a:lnTo>
                    <a:pt x="156" y="184"/>
                  </a:lnTo>
                  <a:lnTo>
                    <a:pt x="164" y="182"/>
                  </a:lnTo>
                  <a:lnTo>
                    <a:pt x="170" y="179"/>
                  </a:lnTo>
                  <a:lnTo>
                    <a:pt x="174" y="173"/>
                  </a:lnTo>
                  <a:lnTo>
                    <a:pt x="177" y="167"/>
                  </a:lnTo>
                  <a:lnTo>
                    <a:pt x="178" y="140"/>
                  </a:lnTo>
                  <a:lnTo>
                    <a:pt x="178" y="117"/>
                  </a:lnTo>
                  <a:lnTo>
                    <a:pt x="175" y="95"/>
                  </a:lnTo>
                  <a:lnTo>
                    <a:pt x="172" y="75"/>
                  </a:lnTo>
                  <a:lnTo>
                    <a:pt x="166" y="57"/>
                  </a:lnTo>
                  <a:lnTo>
                    <a:pt x="159" y="43"/>
                  </a:lnTo>
                  <a:lnTo>
                    <a:pt x="150" y="28"/>
                  </a:lnTo>
                  <a:lnTo>
                    <a:pt x="139" y="18"/>
                  </a:lnTo>
                  <a:lnTo>
                    <a:pt x="127" y="9"/>
                  </a:lnTo>
                  <a:lnTo>
                    <a:pt x="114" y="4"/>
                  </a:lnTo>
                  <a:lnTo>
                    <a:pt x="101" y="1"/>
                  </a:lnTo>
                  <a:lnTo>
                    <a:pt x="91" y="0"/>
                  </a:lnTo>
                  <a:lnTo>
                    <a:pt x="80" y="1"/>
                  </a:lnTo>
                  <a:lnTo>
                    <a:pt x="73" y="1"/>
                  </a:lnTo>
                  <a:lnTo>
                    <a:pt x="68" y="3"/>
                  </a:lnTo>
                  <a:lnTo>
                    <a:pt x="6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260" y="752"/>
              <a:ext cx="214" cy="77"/>
            </a:xfrm>
            <a:custGeom>
              <a:avLst/>
              <a:gdLst/>
              <a:ahLst/>
              <a:cxnLst>
                <a:cxn ang="0">
                  <a:pos x="2" y="213"/>
                </a:cxn>
                <a:cxn ang="0">
                  <a:pos x="0" y="232"/>
                </a:cxn>
                <a:cxn ang="0">
                  <a:pos x="641" y="232"/>
                </a:cxn>
                <a:cxn ang="0">
                  <a:pos x="637" y="213"/>
                </a:cxn>
                <a:cxn ang="0">
                  <a:pos x="632" y="190"/>
                </a:cxn>
                <a:cxn ang="0">
                  <a:pos x="623" y="169"/>
                </a:cxn>
                <a:cxn ang="0">
                  <a:pos x="613" y="147"/>
                </a:cxn>
                <a:cxn ang="0">
                  <a:pos x="600" y="128"/>
                </a:cxn>
                <a:cxn ang="0">
                  <a:pos x="585" y="109"/>
                </a:cxn>
                <a:cxn ang="0">
                  <a:pos x="568" y="92"/>
                </a:cxn>
                <a:cxn ang="0">
                  <a:pos x="550" y="75"/>
                </a:cxn>
                <a:cxn ang="0">
                  <a:pos x="530" y="60"/>
                </a:cxn>
                <a:cxn ang="0">
                  <a:pos x="508" y="47"/>
                </a:cxn>
                <a:cxn ang="0">
                  <a:pos x="483" y="34"/>
                </a:cxn>
                <a:cxn ang="0">
                  <a:pos x="459" y="24"/>
                </a:cxn>
                <a:cxn ang="0">
                  <a:pos x="433" y="16"/>
                </a:cxn>
                <a:cxn ang="0">
                  <a:pos x="405" y="9"/>
                </a:cxn>
                <a:cxn ang="0">
                  <a:pos x="378" y="3"/>
                </a:cxn>
                <a:cxn ang="0">
                  <a:pos x="349" y="1"/>
                </a:cxn>
                <a:cxn ang="0">
                  <a:pos x="319" y="0"/>
                </a:cxn>
                <a:cxn ang="0">
                  <a:pos x="290" y="1"/>
                </a:cxn>
                <a:cxn ang="0">
                  <a:pos x="261" y="3"/>
                </a:cxn>
                <a:cxn ang="0">
                  <a:pos x="233" y="9"/>
                </a:cxn>
                <a:cxn ang="0">
                  <a:pos x="206" y="16"/>
                </a:cxn>
                <a:cxn ang="0">
                  <a:pos x="181" y="24"/>
                </a:cxn>
                <a:cxn ang="0">
                  <a:pos x="156" y="34"/>
                </a:cxn>
                <a:cxn ang="0">
                  <a:pos x="132" y="47"/>
                </a:cxn>
                <a:cxn ang="0">
                  <a:pos x="110" y="60"/>
                </a:cxn>
                <a:cxn ang="0">
                  <a:pos x="90" y="75"/>
                </a:cxn>
                <a:cxn ang="0">
                  <a:pos x="72" y="92"/>
                </a:cxn>
                <a:cxn ang="0">
                  <a:pos x="54" y="109"/>
                </a:cxn>
                <a:cxn ang="0">
                  <a:pos x="40" y="128"/>
                </a:cxn>
                <a:cxn ang="0">
                  <a:pos x="27" y="147"/>
                </a:cxn>
                <a:cxn ang="0">
                  <a:pos x="16" y="169"/>
                </a:cxn>
                <a:cxn ang="0">
                  <a:pos x="8" y="190"/>
                </a:cxn>
                <a:cxn ang="0">
                  <a:pos x="2" y="213"/>
                </a:cxn>
              </a:cxnLst>
              <a:rect l="0" t="0" r="r" b="b"/>
              <a:pathLst>
                <a:path w="641" h="232">
                  <a:moveTo>
                    <a:pt x="2" y="213"/>
                  </a:moveTo>
                  <a:lnTo>
                    <a:pt x="0" y="232"/>
                  </a:lnTo>
                  <a:lnTo>
                    <a:pt x="641" y="232"/>
                  </a:lnTo>
                  <a:lnTo>
                    <a:pt x="637" y="213"/>
                  </a:lnTo>
                  <a:lnTo>
                    <a:pt x="632" y="190"/>
                  </a:lnTo>
                  <a:lnTo>
                    <a:pt x="623" y="169"/>
                  </a:lnTo>
                  <a:lnTo>
                    <a:pt x="613" y="147"/>
                  </a:lnTo>
                  <a:lnTo>
                    <a:pt x="600" y="128"/>
                  </a:lnTo>
                  <a:lnTo>
                    <a:pt x="585" y="109"/>
                  </a:lnTo>
                  <a:lnTo>
                    <a:pt x="568" y="92"/>
                  </a:lnTo>
                  <a:lnTo>
                    <a:pt x="550" y="75"/>
                  </a:lnTo>
                  <a:lnTo>
                    <a:pt x="530" y="60"/>
                  </a:lnTo>
                  <a:lnTo>
                    <a:pt x="508" y="47"/>
                  </a:lnTo>
                  <a:lnTo>
                    <a:pt x="483" y="34"/>
                  </a:lnTo>
                  <a:lnTo>
                    <a:pt x="459" y="24"/>
                  </a:lnTo>
                  <a:lnTo>
                    <a:pt x="433" y="16"/>
                  </a:lnTo>
                  <a:lnTo>
                    <a:pt x="405" y="9"/>
                  </a:lnTo>
                  <a:lnTo>
                    <a:pt x="378" y="3"/>
                  </a:lnTo>
                  <a:lnTo>
                    <a:pt x="349" y="1"/>
                  </a:lnTo>
                  <a:lnTo>
                    <a:pt x="319" y="0"/>
                  </a:lnTo>
                  <a:lnTo>
                    <a:pt x="290" y="1"/>
                  </a:lnTo>
                  <a:lnTo>
                    <a:pt x="261" y="3"/>
                  </a:lnTo>
                  <a:lnTo>
                    <a:pt x="233" y="9"/>
                  </a:lnTo>
                  <a:lnTo>
                    <a:pt x="206" y="16"/>
                  </a:lnTo>
                  <a:lnTo>
                    <a:pt x="181" y="24"/>
                  </a:lnTo>
                  <a:lnTo>
                    <a:pt x="156" y="34"/>
                  </a:lnTo>
                  <a:lnTo>
                    <a:pt x="132" y="47"/>
                  </a:lnTo>
                  <a:lnTo>
                    <a:pt x="110" y="60"/>
                  </a:lnTo>
                  <a:lnTo>
                    <a:pt x="90" y="75"/>
                  </a:lnTo>
                  <a:lnTo>
                    <a:pt x="72" y="92"/>
                  </a:lnTo>
                  <a:lnTo>
                    <a:pt x="54" y="109"/>
                  </a:lnTo>
                  <a:lnTo>
                    <a:pt x="40" y="128"/>
                  </a:lnTo>
                  <a:lnTo>
                    <a:pt x="27" y="147"/>
                  </a:lnTo>
                  <a:lnTo>
                    <a:pt x="16" y="169"/>
                  </a:lnTo>
                  <a:lnTo>
                    <a:pt x="8" y="190"/>
                  </a:lnTo>
                  <a:lnTo>
                    <a:pt x="2" y="2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274" y="763"/>
              <a:ext cx="186" cy="56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303" y="1"/>
                </a:cxn>
                <a:cxn ang="0">
                  <a:pos x="328" y="4"/>
                </a:cxn>
                <a:cxn ang="0">
                  <a:pos x="351" y="7"/>
                </a:cxn>
                <a:cxn ang="0">
                  <a:pos x="374" y="13"/>
                </a:cxn>
                <a:cxn ang="0">
                  <a:pos x="396" y="19"/>
                </a:cxn>
                <a:cxn ang="0">
                  <a:pos x="418" y="28"/>
                </a:cxn>
                <a:cxn ang="0">
                  <a:pos x="439" y="37"/>
                </a:cxn>
                <a:cxn ang="0">
                  <a:pos x="458" y="47"/>
                </a:cxn>
                <a:cxn ang="0">
                  <a:pos x="476" y="60"/>
                </a:cxn>
                <a:cxn ang="0">
                  <a:pos x="492" y="73"/>
                </a:cxn>
                <a:cxn ang="0">
                  <a:pos x="506" y="86"/>
                </a:cxn>
                <a:cxn ang="0">
                  <a:pos x="521" y="101"/>
                </a:cxn>
                <a:cxn ang="0">
                  <a:pos x="532" y="117"/>
                </a:cxn>
                <a:cxn ang="0">
                  <a:pos x="542" y="133"/>
                </a:cxn>
                <a:cxn ang="0">
                  <a:pos x="551" y="150"/>
                </a:cxn>
                <a:cxn ang="0">
                  <a:pos x="558" y="168"/>
                </a:cxn>
                <a:cxn ang="0">
                  <a:pos x="545" y="168"/>
                </a:cxn>
                <a:cxn ang="0">
                  <a:pos x="524" y="168"/>
                </a:cxn>
                <a:cxn ang="0">
                  <a:pos x="495" y="168"/>
                </a:cxn>
                <a:cxn ang="0">
                  <a:pos x="459" y="168"/>
                </a:cxn>
                <a:cxn ang="0">
                  <a:pos x="418" y="168"/>
                </a:cxn>
                <a:cxn ang="0">
                  <a:pos x="374" y="168"/>
                </a:cxn>
                <a:cxn ang="0">
                  <a:pos x="327" y="168"/>
                </a:cxn>
                <a:cxn ang="0">
                  <a:pos x="278" y="168"/>
                </a:cxn>
                <a:cxn ang="0">
                  <a:pos x="229" y="168"/>
                </a:cxn>
                <a:cxn ang="0">
                  <a:pos x="183" y="168"/>
                </a:cxn>
                <a:cxn ang="0">
                  <a:pos x="138" y="168"/>
                </a:cxn>
                <a:cxn ang="0">
                  <a:pos x="97" y="168"/>
                </a:cxn>
                <a:cxn ang="0">
                  <a:pos x="63" y="168"/>
                </a:cxn>
                <a:cxn ang="0">
                  <a:pos x="33" y="168"/>
                </a:cxn>
                <a:cxn ang="0">
                  <a:pos x="11" y="168"/>
                </a:cxn>
                <a:cxn ang="0">
                  <a:pos x="0" y="168"/>
                </a:cxn>
                <a:cxn ang="0">
                  <a:pos x="6" y="150"/>
                </a:cxn>
                <a:cxn ang="0">
                  <a:pos x="15" y="133"/>
                </a:cxn>
                <a:cxn ang="0">
                  <a:pos x="26" y="117"/>
                </a:cxn>
                <a:cxn ang="0">
                  <a:pos x="37" y="101"/>
                </a:cxn>
                <a:cxn ang="0">
                  <a:pos x="51" y="86"/>
                </a:cxn>
                <a:cxn ang="0">
                  <a:pos x="67" y="73"/>
                </a:cxn>
                <a:cxn ang="0">
                  <a:pos x="82" y="60"/>
                </a:cxn>
                <a:cxn ang="0">
                  <a:pos x="100" y="47"/>
                </a:cxn>
                <a:cxn ang="0">
                  <a:pos x="119" y="37"/>
                </a:cxn>
                <a:cxn ang="0">
                  <a:pos x="140" y="28"/>
                </a:cxn>
                <a:cxn ang="0">
                  <a:pos x="160" y="19"/>
                </a:cxn>
                <a:cxn ang="0">
                  <a:pos x="182" y="13"/>
                </a:cxn>
                <a:cxn ang="0">
                  <a:pos x="205" y="7"/>
                </a:cxn>
                <a:cxn ang="0">
                  <a:pos x="229" y="4"/>
                </a:cxn>
                <a:cxn ang="0">
                  <a:pos x="254" y="1"/>
                </a:cxn>
                <a:cxn ang="0">
                  <a:pos x="278" y="0"/>
                </a:cxn>
              </a:cxnLst>
              <a:rect l="0" t="0" r="r" b="b"/>
              <a:pathLst>
                <a:path w="558" h="168">
                  <a:moveTo>
                    <a:pt x="278" y="0"/>
                  </a:moveTo>
                  <a:lnTo>
                    <a:pt x="303" y="1"/>
                  </a:lnTo>
                  <a:lnTo>
                    <a:pt x="328" y="4"/>
                  </a:lnTo>
                  <a:lnTo>
                    <a:pt x="351" y="7"/>
                  </a:lnTo>
                  <a:lnTo>
                    <a:pt x="374" y="13"/>
                  </a:lnTo>
                  <a:lnTo>
                    <a:pt x="396" y="19"/>
                  </a:lnTo>
                  <a:lnTo>
                    <a:pt x="418" y="28"/>
                  </a:lnTo>
                  <a:lnTo>
                    <a:pt x="439" y="37"/>
                  </a:lnTo>
                  <a:lnTo>
                    <a:pt x="458" y="47"/>
                  </a:lnTo>
                  <a:lnTo>
                    <a:pt x="476" y="60"/>
                  </a:lnTo>
                  <a:lnTo>
                    <a:pt x="492" y="73"/>
                  </a:lnTo>
                  <a:lnTo>
                    <a:pt x="506" y="86"/>
                  </a:lnTo>
                  <a:lnTo>
                    <a:pt x="521" y="101"/>
                  </a:lnTo>
                  <a:lnTo>
                    <a:pt x="532" y="117"/>
                  </a:lnTo>
                  <a:lnTo>
                    <a:pt x="542" y="133"/>
                  </a:lnTo>
                  <a:lnTo>
                    <a:pt x="551" y="150"/>
                  </a:lnTo>
                  <a:lnTo>
                    <a:pt x="558" y="168"/>
                  </a:lnTo>
                  <a:lnTo>
                    <a:pt x="545" y="168"/>
                  </a:lnTo>
                  <a:lnTo>
                    <a:pt x="524" y="168"/>
                  </a:lnTo>
                  <a:lnTo>
                    <a:pt x="495" y="168"/>
                  </a:lnTo>
                  <a:lnTo>
                    <a:pt x="459" y="168"/>
                  </a:lnTo>
                  <a:lnTo>
                    <a:pt x="418" y="168"/>
                  </a:lnTo>
                  <a:lnTo>
                    <a:pt x="374" y="168"/>
                  </a:lnTo>
                  <a:lnTo>
                    <a:pt x="327" y="168"/>
                  </a:lnTo>
                  <a:lnTo>
                    <a:pt x="278" y="168"/>
                  </a:lnTo>
                  <a:lnTo>
                    <a:pt x="229" y="168"/>
                  </a:lnTo>
                  <a:lnTo>
                    <a:pt x="183" y="168"/>
                  </a:lnTo>
                  <a:lnTo>
                    <a:pt x="138" y="168"/>
                  </a:lnTo>
                  <a:lnTo>
                    <a:pt x="97" y="168"/>
                  </a:lnTo>
                  <a:lnTo>
                    <a:pt x="63" y="168"/>
                  </a:lnTo>
                  <a:lnTo>
                    <a:pt x="33" y="168"/>
                  </a:lnTo>
                  <a:lnTo>
                    <a:pt x="11" y="168"/>
                  </a:lnTo>
                  <a:lnTo>
                    <a:pt x="0" y="168"/>
                  </a:lnTo>
                  <a:lnTo>
                    <a:pt x="6" y="150"/>
                  </a:lnTo>
                  <a:lnTo>
                    <a:pt x="15" y="133"/>
                  </a:lnTo>
                  <a:lnTo>
                    <a:pt x="26" y="117"/>
                  </a:lnTo>
                  <a:lnTo>
                    <a:pt x="37" y="101"/>
                  </a:lnTo>
                  <a:lnTo>
                    <a:pt x="51" y="86"/>
                  </a:lnTo>
                  <a:lnTo>
                    <a:pt x="67" y="73"/>
                  </a:lnTo>
                  <a:lnTo>
                    <a:pt x="82" y="60"/>
                  </a:lnTo>
                  <a:lnTo>
                    <a:pt x="100" y="47"/>
                  </a:lnTo>
                  <a:lnTo>
                    <a:pt x="119" y="37"/>
                  </a:lnTo>
                  <a:lnTo>
                    <a:pt x="140" y="28"/>
                  </a:lnTo>
                  <a:lnTo>
                    <a:pt x="160" y="19"/>
                  </a:lnTo>
                  <a:lnTo>
                    <a:pt x="182" y="13"/>
                  </a:lnTo>
                  <a:lnTo>
                    <a:pt x="205" y="7"/>
                  </a:lnTo>
                  <a:lnTo>
                    <a:pt x="229" y="4"/>
                  </a:lnTo>
                  <a:lnTo>
                    <a:pt x="254" y="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259" y="817"/>
              <a:ext cx="215" cy="38"/>
            </a:xfrm>
            <a:custGeom>
              <a:avLst/>
              <a:gdLst/>
              <a:ahLst/>
              <a:cxnLst>
                <a:cxn ang="0">
                  <a:pos x="624" y="1"/>
                </a:cxn>
                <a:cxn ang="0">
                  <a:pos x="5" y="1"/>
                </a:cxn>
                <a:cxn ang="0">
                  <a:pos x="4" y="17"/>
                </a:cxn>
                <a:cxn ang="0">
                  <a:pos x="0" y="53"/>
                </a:cxn>
                <a:cxn ang="0">
                  <a:pos x="0" y="64"/>
                </a:cxn>
                <a:cxn ang="0">
                  <a:pos x="2" y="76"/>
                </a:cxn>
                <a:cxn ang="0">
                  <a:pos x="4" y="87"/>
                </a:cxn>
                <a:cxn ang="0">
                  <a:pos x="7" y="99"/>
                </a:cxn>
                <a:cxn ang="0">
                  <a:pos x="9" y="113"/>
                </a:cxn>
                <a:cxn ang="0">
                  <a:pos x="636" y="113"/>
                </a:cxn>
                <a:cxn ang="0">
                  <a:pos x="640" y="99"/>
                </a:cxn>
                <a:cxn ang="0">
                  <a:pos x="643" y="87"/>
                </a:cxn>
                <a:cxn ang="0">
                  <a:pos x="644" y="76"/>
                </a:cxn>
                <a:cxn ang="0">
                  <a:pos x="645" y="64"/>
                </a:cxn>
                <a:cxn ang="0">
                  <a:pos x="645" y="53"/>
                </a:cxn>
                <a:cxn ang="0">
                  <a:pos x="640" y="0"/>
                </a:cxn>
                <a:cxn ang="0">
                  <a:pos x="624" y="1"/>
                </a:cxn>
              </a:cxnLst>
              <a:rect l="0" t="0" r="r" b="b"/>
              <a:pathLst>
                <a:path w="645" h="113">
                  <a:moveTo>
                    <a:pt x="624" y="1"/>
                  </a:moveTo>
                  <a:lnTo>
                    <a:pt x="5" y="1"/>
                  </a:lnTo>
                  <a:lnTo>
                    <a:pt x="4" y="17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2" y="76"/>
                  </a:lnTo>
                  <a:lnTo>
                    <a:pt x="4" y="87"/>
                  </a:lnTo>
                  <a:lnTo>
                    <a:pt x="7" y="99"/>
                  </a:lnTo>
                  <a:lnTo>
                    <a:pt x="9" y="113"/>
                  </a:lnTo>
                  <a:lnTo>
                    <a:pt x="636" y="113"/>
                  </a:lnTo>
                  <a:lnTo>
                    <a:pt x="640" y="99"/>
                  </a:lnTo>
                  <a:lnTo>
                    <a:pt x="643" y="87"/>
                  </a:lnTo>
                  <a:lnTo>
                    <a:pt x="644" y="76"/>
                  </a:lnTo>
                  <a:lnTo>
                    <a:pt x="645" y="64"/>
                  </a:lnTo>
                  <a:lnTo>
                    <a:pt x="645" y="53"/>
                  </a:lnTo>
                  <a:lnTo>
                    <a:pt x="640" y="0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271" y="830"/>
              <a:ext cx="191" cy="13"/>
            </a:xfrm>
            <a:custGeom>
              <a:avLst/>
              <a:gdLst/>
              <a:ahLst/>
              <a:cxnLst>
                <a:cxn ang="0">
                  <a:pos x="572" y="0"/>
                </a:cxn>
                <a:cxn ang="0">
                  <a:pos x="572" y="5"/>
                </a:cxn>
                <a:cxn ang="0">
                  <a:pos x="573" y="10"/>
                </a:cxn>
                <a:cxn ang="0">
                  <a:pos x="573" y="12"/>
                </a:cxn>
                <a:cxn ang="0">
                  <a:pos x="573" y="14"/>
                </a:cxn>
                <a:cxn ang="0">
                  <a:pos x="573" y="20"/>
                </a:cxn>
                <a:cxn ang="0">
                  <a:pos x="572" y="25"/>
                </a:cxn>
                <a:cxn ang="0">
                  <a:pos x="571" y="32"/>
                </a:cxn>
                <a:cxn ang="0">
                  <a:pos x="570" y="38"/>
                </a:cxn>
                <a:cxn ang="0">
                  <a:pos x="559" y="38"/>
                </a:cxn>
                <a:cxn ang="0">
                  <a:pos x="539" y="38"/>
                </a:cxn>
                <a:cxn ang="0">
                  <a:pos x="509" y="38"/>
                </a:cxn>
                <a:cxn ang="0">
                  <a:pos x="473" y="38"/>
                </a:cxn>
                <a:cxn ang="0">
                  <a:pos x="432" y="38"/>
                </a:cxn>
                <a:cxn ang="0">
                  <a:pos x="386" y="38"/>
                </a:cxn>
                <a:cxn ang="0">
                  <a:pos x="337" y="38"/>
                </a:cxn>
                <a:cxn ang="0">
                  <a:pos x="287" y="38"/>
                </a:cxn>
                <a:cxn ang="0">
                  <a:pos x="237" y="38"/>
                </a:cxn>
                <a:cxn ang="0">
                  <a:pos x="189" y="38"/>
                </a:cxn>
                <a:cxn ang="0">
                  <a:pos x="143" y="38"/>
                </a:cxn>
                <a:cxn ang="0">
                  <a:pos x="101" y="38"/>
                </a:cxn>
                <a:cxn ang="0">
                  <a:pos x="64" y="38"/>
                </a:cxn>
                <a:cxn ang="0">
                  <a:pos x="36" y="38"/>
                </a:cxn>
                <a:cxn ang="0">
                  <a:pos x="16" y="38"/>
                </a:cxn>
                <a:cxn ang="0">
                  <a:pos x="4" y="38"/>
                </a:cxn>
                <a:cxn ang="0">
                  <a:pos x="3" y="32"/>
                </a:cxn>
                <a:cxn ang="0">
                  <a:pos x="1" y="25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1" y="5"/>
                </a:cxn>
                <a:cxn ang="0">
                  <a:pos x="3" y="0"/>
                </a:cxn>
                <a:cxn ang="0">
                  <a:pos x="14" y="0"/>
                </a:cxn>
                <a:cxn ang="0">
                  <a:pos x="35" y="0"/>
                </a:cxn>
                <a:cxn ang="0">
                  <a:pos x="63" y="0"/>
                </a:cxn>
                <a:cxn ang="0">
                  <a:pos x="100" y="0"/>
                </a:cxn>
                <a:cxn ang="0">
                  <a:pos x="141" y="0"/>
                </a:cxn>
                <a:cxn ang="0">
                  <a:pos x="187" y="0"/>
                </a:cxn>
                <a:cxn ang="0">
                  <a:pos x="236" y="0"/>
                </a:cxn>
                <a:cxn ang="0">
                  <a:pos x="287" y="0"/>
                </a:cxn>
                <a:cxn ang="0">
                  <a:pos x="337" y="0"/>
                </a:cxn>
                <a:cxn ang="0">
                  <a:pos x="386" y="0"/>
                </a:cxn>
                <a:cxn ang="0">
                  <a:pos x="432" y="0"/>
                </a:cxn>
                <a:cxn ang="0">
                  <a:pos x="475" y="0"/>
                </a:cxn>
                <a:cxn ang="0">
                  <a:pos x="511" y="0"/>
                </a:cxn>
                <a:cxn ang="0">
                  <a:pos x="540" y="0"/>
                </a:cxn>
                <a:cxn ang="0">
                  <a:pos x="561" y="0"/>
                </a:cxn>
                <a:cxn ang="0">
                  <a:pos x="572" y="0"/>
                </a:cxn>
              </a:cxnLst>
              <a:rect l="0" t="0" r="r" b="b"/>
              <a:pathLst>
                <a:path w="573" h="38">
                  <a:moveTo>
                    <a:pt x="572" y="0"/>
                  </a:moveTo>
                  <a:lnTo>
                    <a:pt x="572" y="5"/>
                  </a:lnTo>
                  <a:lnTo>
                    <a:pt x="573" y="10"/>
                  </a:lnTo>
                  <a:lnTo>
                    <a:pt x="573" y="12"/>
                  </a:lnTo>
                  <a:lnTo>
                    <a:pt x="573" y="14"/>
                  </a:lnTo>
                  <a:lnTo>
                    <a:pt x="573" y="20"/>
                  </a:lnTo>
                  <a:lnTo>
                    <a:pt x="572" y="25"/>
                  </a:lnTo>
                  <a:lnTo>
                    <a:pt x="571" y="32"/>
                  </a:lnTo>
                  <a:lnTo>
                    <a:pt x="570" y="38"/>
                  </a:lnTo>
                  <a:lnTo>
                    <a:pt x="559" y="38"/>
                  </a:lnTo>
                  <a:lnTo>
                    <a:pt x="539" y="38"/>
                  </a:lnTo>
                  <a:lnTo>
                    <a:pt x="509" y="38"/>
                  </a:lnTo>
                  <a:lnTo>
                    <a:pt x="473" y="38"/>
                  </a:lnTo>
                  <a:lnTo>
                    <a:pt x="432" y="38"/>
                  </a:lnTo>
                  <a:lnTo>
                    <a:pt x="386" y="38"/>
                  </a:lnTo>
                  <a:lnTo>
                    <a:pt x="337" y="38"/>
                  </a:lnTo>
                  <a:lnTo>
                    <a:pt x="287" y="38"/>
                  </a:lnTo>
                  <a:lnTo>
                    <a:pt x="237" y="38"/>
                  </a:lnTo>
                  <a:lnTo>
                    <a:pt x="189" y="38"/>
                  </a:lnTo>
                  <a:lnTo>
                    <a:pt x="143" y="38"/>
                  </a:lnTo>
                  <a:lnTo>
                    <a:pt x="101" y="38"/>
                  </a:lnTo>
                  <a:lnTo>
                    <a:pt x="64" y="38"/>
                  </a:lnTo>
                  <a:lnTo>
                    <a:pt x="36" y="38"/>
                  </a:lnTo>
                  <a:lnTo>
                    <a:pt x="16" y="38"/>
                  </a:lnTo>
                  <a:lnTo>
                    <a:pt x="4" y="38"/>
                  </a:lnTo>
                  <a:lnTo>
                    <a:pt x="3" y="32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5"/>
                  </a:lnTo>
                  <a:lnTo>
                    <a:pt x="3" y="0"/>
                  </a:lnTo>
                  <a:lnTo>
                    <a:pt x="14" y="0"/>
                  </a:lnTo>
                  <a:lnTo>
                    <a:pt x="35" y="0"/>
                  </a:lnTo>
                  <a:lnTo>
                    <a:pt x="63" y="0"/>
                  </a:lnTo>
                  <a:lnTo>
                    <a:pt x="100" y="0"/>
                  </a:lnTo>
                  <a:lnTo>
                    <a:pt x="141" y="0"/>
                  </a:lnTo>
                  <a:lnTo>
                    <a:pt x="187" y="0"/>
                  </a:lnTo>
                  <a:lnTo>
                    <a:pt x="236" y="0"/>
                  </a:lnTo>
                  <a:lnTo>
                    <a:pt x="287" y="0"/>
                  </a:lnTo>
                  <a:lnTo>
                    <a:pt x="337" y="0"/>
                  </a:lnTo>
                  <a:lnTo>
                    <a:pt x="386" y="0"/>
                  </a:lnTo>
                  <a:lnTo>
                    <a:pt x="432" y="0"/>
                  </a:lnTo>
                  <a:lnTo>
                    <a:pt x="475" y="0"/>
                  </a:lnTo>
                  <a:lnTo>
                    <a:pt x="511" y="0"/>
                  </a:lnTo>
                  <a:lnTo>
                    <a:pt x="540" y="0"/>
                  </a:lnTo>
                  <a:lnTo>
                    <a:pt x="561" y="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134" y="550"/>
              <a:ext cx="279" cy="288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9" y="9"/>
                </a:cxn>
                <a:cxn ang="0">
                  <a:pos x="4" y="17"/>
                </a:cxn>
                <a:cxn ang="0">
                  <a:pos x="3" y="33"/>
                </a:cxn>
                <a:cxn ang="0">
                  <a:pos x="0" y="69"/>
                </a:cxn>
                <a:cxn ang="0">
                  <a:pos x="3" y="113"/>
                </a:cxn>
                <a:cxn ang="0">
                  <a:pos x="13" y="158"/>
                </a:cxn>
                <a:cxn ang="0">
                  <a:pos x="35" y="199"/>
                </a:cxn>
                <a:cxn ang="0">
                  <a:pos x="72" y="227"/>
                </a:cxn>
                <a:cxn ang="0">
                  <a:pos x="112" y="239"/>
                </a:cxn>
                <a:cxn ang="0">
                  <a:pos x="168" y="249"/>
                </a:cxn>
                <a:cxn ang="0">
                  <a:pos x="236" y="259"/>
                </a:cxn>
                <a:cxn ang="0">
                  <a:pos x="311" y="268"/>
                </a:cxn>
                <a:cxn ang="0">
                  <a:pos x="384" y="276"/>
                </a:cxn>
                <a:cxn ang="0">
                  <a:pos x="453" y="281"/>
                </a:cxn>
                <a:cxn ang="0">
                  <a:pos x="511" y="286"/>
                </a:cxn>
                <a:cxn ang="0">
                  <a:pos x="552" y="289"/>
                </a:cxn>
                <a:cxn ang="0">
                  <a:pos x="513" y="381"/>
                </a:cxn>
                <a:cxn ang="0">
                  <a:pos x="458" y="525"/>
                </a:cxn>
                <a:cxn ang="0">
                  <a:pos x="402" y="692"/>
                </a:cxn>
                <a:cxn ang="0">
                  <a:pos x="363" y="849"/>
                </a:cxn>
                <a:cxn ang="0">
                  <a:pos x="363" y="850"/>
                </a:cxn>
                <a:cxn ang="0">
                  <a:pos x="363" y="851"/>
                </a:cxn>
                <a:cxn ang="0">
                  <a:pos x="365" y="858"/>
                </a:cxn>
                <a:cxn ang="0">
                  <a:pos x="370" y="863"/>
                </a:cxn>
                <a:cxn ang="0">
                  <a:pos x="378" y="864"/>
                </a:cxn>
                <a:cxn ang="0">
                  <a:pos x="384" y="863"/>
                </a:cxn>
                <a:cxn ang="0">
                  <a:pos x="399" y="852"/>
                </a:cxn>
                <a:cxn ang="0">
                  <a:pos x="439" y="827"/>
                </a:cxn>
                <a:cxn ang="0">
                  <a:pos x="497" y="792"/>
                </a:cxn>
                <a:cxn ang="0">
                  <a:pos x="566" y="752"/>
                </a:cxn>
                <a:cxn ang="0">
                  <a:pos x="640" y="712"/>
                </a:cxn>
                <a:cxn ang="0">
                  <a:pos x="712" y="677"/>
                </a:cxn>
                <a:cxn ang="0">
                  <a:pos x="775" y="652"/>
                </a:cxn>
                <a:cxn ang="0">
                  <a:pos x="824" y="643"/>
                </a:cxn>
                <a:cxn ang="0">
                  <a:pos x="829" y="642"/>
                </a:cxn>
                <a:cxn ang="0">
                  <a:pos x="834" y="638"/>
                </a:cxn>
                <a:cxn ang="0">
                  <a:pos x="837" y="634"/>
                </a:cxn>
                <a:cxn ang="0">
                  <a:pos x="837" y="629"/>
                </a:cxn>
                <a:cxn ang="0">
                  <a:pos x="837" y="628"/>
                </a:cxn>
                <a:cxn ang="0">
                  <a:pos x="837" y="628"/>
                </a:cxn>
                <a:cxn ang="0">
                  <a:pos x="819" y="516"/>
                </a:cxn>
                <a:cxn ang="0">
                  <a:pos x="797" y="377"/>
                </a:cxn>
                <a:cxn ang="0">
                  <a:pos x="779" y="255"/>
                </a:cxn>
                <a:cxn ang="0">
                  <a:pos x="771" y="190"/>
                </a:cxn>
                <a:cxn ang="0">
                  <a:pos x="766" y="159"/>
                </a:cxn>
                <a:cxn ang="0">
                  <a:pos x="749" y="131"/>
                </a:cxn>
                <a:cxn ang="0">
                  <a:pos x="723" y="112"/>
                </a:cxn>
                <a:cxn ang="0">
                  <a:pos x="685" y="104"/>
                </a:cxn>
                <a:cxn ang="0">
                  <a:pos x="656" y="103"/>
                </a:cxn>
                <a:cxn ang="0">
                  <a:pos x="606" y="99"/>
                </a:cxn>
                <a:cxn ang="0">
                  <a:pos x="540" y="92"/>
                </a:cxn>
                <a:cxn ang="0">
                  <a:pos x="469" y="85"/>
                </a:cxn>
                <a:cxn ang="0">
                  <a:pos x="395" y="77"/>
                </a:cxn>
                <a:cxn ang="0">
                  <a:pos x="328" y="71"/>
                </a:cxn>
                <a:cxn ang="0">
                  <a:pos x="271" y="64"/>
                </a:cxn>
                <a:cxn ang="0">
                  <a:pos x="235" y="60"/>
                </a:cxn>
                <a:cxn ang="0">
                  <a:pos x="235" y="31"/>
                </a:cxn>
                <a:cxn ang="0">
                  <a:pos x="235" y="13"/>
                </a:cxn>
                <a:cxn ang="0">
                  <a:pos x="234" y="8"/>
                </a:cxn>
                <a:cxn ang="0">
                  <a:pos x="230" y="4"/>
                </a:cxn>
                <a:cxn ang="0">
                  <a:pos x="226" y="0"/>
                </a:cxn>
                <a:cxn ang="0">
                  <a:pos x="221" y="0"/>
                </a:cxn>
              </a:cxnLst>
              <a:rect l="0" t="0" r="r" b="b"/>
              <a:pathLst>
                <a:path w="837" h="864">
                  <a:moveTo>
                    <a:pt x="221" y="0"/>
                  </a:moveTo>
                  <a:lnTo>
                    <a:pt x="17" y="5"/>
                  </a:lnTo>
                  <a:lnTo>
                    <a:pt x="12" y="6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7"/>
                  </a:lnTo>
                  <a:lnTo>
                    <a:pt x="4" y="22"/>
                  </a:lnTo>
                  <a:lnTo>
                    <a:pt x="3" y="33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0" y="90"/>
                  </a:lnTo>
                  <a:lnTo>
                    <a:pt x="3" y="113"/>
                  </a:lnTo>
                  <a:lnTo>
                    <a:pt x="7" y="136"/>
                  </a:lnTo>
                  <a:lnTo>
                    <a:pt x="13" y="158"/>
                  </a:lnTo>
                  <a:lnTo>
                    <a:pt x="24" y="180"/>
                  </a:lnTo>
                  <a:lnTo>
                    <a:pt x="35" y="199"/>
                  </a:lnTo>
                  <a:lnTo>
                    <a:pt x="52" y="214"/>
                  </a:lnTo>
                  <a:lnTo>
                    <a:pt x="72" y="227"/>
                  </a:lnTo>
                  <a:lnTo>
                    <a:pt x="89" y="234"/>
                  </a:lnTo>
                  <a:lnTo>
                    <a:pt x="112" y="239"/>
                  </a:lnTo>
                  <a:lnTo>
                    <a:pt x="138" y="244"/>
                  </a:lnTo>
                  <a:lnTo>
                    <a:pt x="168" y="249"/>
                  </a:lnTo>
                  <a:lnTo>
                    <a:pt x="201" y="254"/>
                  </a:lnTo>
                  <a:lnTo>
                    <a:pt x="236" y="259"/>
                  </a:lnTo>
                  <a:lnTo>
                    <a:pt x="272" y="264"/>
                  </a:lnTo>
                  <a:lnTo>
                    <a:pt x="311" y="268"/>
                  </a:lnTo>
                  <a:lnTo>
                    <a:pt x="348" y="272"/>
                  </a:lnTo>
                  <a:lnTo>
                    <a:pt x="384" y="276"/>
                  </a:lnTo>
                  <a:lnTo>
                    <a:pt x="420" y="279"/>
                  </a:lnTo>
                  <a:lnTo>
                    <a:pt x="453" y="281"/>
                  </a:lnTo>
                  <a:lnTo>
                    <a:pt x="484" y="284"/>
                  </a:lnTo>
                  <a:lnTo>
                    <a:pt x="511" y="286"/>
                  </a:lnTo>
                  <a:lnTo>
                    <a:pt x="534" y="288"/>
                  </a:lnTo>
                  <a:lnTo>
                    <a:pt x="552" y="289"/>
                  </a:lnTo>
                  <a:lnTo>
                    <a:pt x="537" y="326"/>
                  </a:lnTo>
                  <a:lnTo>
                    <a:pt x="513" y="381"/>
                  </a:lnTo>
                  <a:lnTo>
                    <a:pt x="487" y="448"/>
                  </a:lnTo>
                  <a:lnTo>
                    <a:pt x="458" y="525"/>
                  </a:lnTo>
                  <a:lnTo>
                    <a:pt x="429" y="607"/>
                  </a:lnTo>
                  <a:lnTo>
                    <a:pt x="402" y="692"/>
                  </a:lnTo>
                  <a:lnTo>
                    <a:pt x="379" y="773"/>
                  </a:lnTo>
                  <a:lnTo>
                    <a:pt x="363" y="849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1"/>
                  </a:lnTo>
                  <a:lnTo>
                    <a:pt x="363" y="855"/>
                  </a:lnTo>
                  <a:lnTo>
                    <a:pt x="365" y="858"/>
                  </a:lnTo>
                  <a:lnTo>
                    <a:pt x="367" y="860"/>
                  </a:lnTo>
                  <a:lnTo>
                    <a:pt x="370" y="863"/>
                  </a:lnTo>
                  <a:lnTo>
                    <a:pt x="374" y="864"/>
                  </a:lnTo>
                  <a:lnTo>
                    <a:pt x="378" y="864"/>
                  </a:lnTo>
                  <a:lnTo>
                    <a:pt x="380" y="864"/>
                  </a:lnTo>
                  <a:lnTo>
                    <a:pt x="384" y="863"/>
                  </a:lnTo>
                  <a:lnTo>
                    <a:pt x="388" y="860"/>
                  </a:lnTo>
                  <a:lnTo>
                    <a:pt x="399" y="852"/>
                  </a:lnTo>
                  <a:lnTo>
                    <a:pt x="417" y="841"/>
                  </a:lnTo>
                  <a:lnTo>
                    <a:pt x="439" y="827"/>
                  </a:lnTo>
                  <a:lnTo>
                    <a:pt x="467" y="810"/>
                  </a:lnTo>
                  <a:lnTo>
                    <a:pt x="497" y="792"/>
                  </a:lnTo>
                  <a:lnTo>
                    <a:pt x="531" y="773"/>
                  </a:lnTo>
                  <a:lnTo>
                    <a:pt x="566" y="752"/>
                  </a:lnTo>
                  <a:lnTo>
                    <a:pt x="603" y="732"/>
                  </a:lnTo>
                  <a:lnTo>
                    <a:pt x="640" y="712"/>
                  </a:lnTo>
                  <a:lnTo>
                    <a:pt x="676" y="693"/>
                  </a:lnTo>
                  <a:lnTo>
                    <a:pt x="712" y="677"/>
                  </a:lnTo>
                  <a:lnTo>
                    <a:pt x="746" y="664"/>
                  </a:lnTo>
                  <a:lnTo>
                    <a:pt x="775" y="652"/>
                  </a:lnTo>
                  <a:lnTo>
                    <a:pt x="802" y="646"/>
                  </a:lnTo>
                  <a:lnTo>
                    <a:pt x="824" y="643"/>
                  </a:lnTo>
                  <a:lnTo>
                    <a:pt x="826" y="643"/>
                  </a:lnTo>
                  <a:lnTo>
                    <a:pt x="829" y="642"/>
                  </a:lnTo>
                  <a:lnTo>
                    <a:pt x="832" y="641"/>
                  </a:lnTo>
                  <a:lnTo>
                    <a:pt x="834" y="638"/>
                  </a:lnTo>
                  <a:lnTo>
                    <a:pt x="835" y="635"/>
                  </a:lnTo>
                  <a:lnTo>
                    <a:pt x="837" y="634"/>
                  </a:lnTo>
                  <a:lnTo>
                    <a:pt x="837" y="632"/>
                  </a:lnTo>
                  <a:lnTo>
                    <a:pt x="837" y="629"/>
                  </a:lnTo>
                  <a:lnTo>
                    <a:pt x="837" y="629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29" y="578"/>
                  </a:lnTo>
                  <a:lnTo>
                    <a:pt x="819" y="516"/>
                  </a:lnTo>
                  <a:lnTo>
                    <a:pt x="808" y="448"/>
                  </a:lnTo>
                  <a:lnTo>
                    <a:pt x="797" y="377"/>
                  </a:lnTo>
                  <a:lnTo>
                    <a:pt x="787" y="312"/>
                  </a:lnTo>
                  <a:lnTo>
                    <a:pt x="779" y="255"/>
                  </a:lnTo>
                  <a:lnTo>
                    <a:pt x="774" y="213"/>
                  </a:lnTo>
                  <a:lnTo>
                    <a:pt x="771" y="190"/>
                  </a:lnTo>
                  <a:lnTo>
                    <a:pt x="770" y="175"/>
                  </a:lnTo>
                  <a:lnTo>
                    <a:pt x="766" y="159"/>
                  </a:lnTo>
                  <a:lnTo>
                    <a:pt x="758" y="144"/>
                  </a:lnTo>
                  <a:lnTo>
                    <a:pt x="749" y="131"/>
                  </a:lnTo>
                  <a:lnTo>
                    <a:pt x="738" y="119"/>
                  </a:lnTo>
                  <a:lnTo>
                    <a:pt x="723" y="112"/>
                  </a:lnTo>
                  <a:lnTo>
                    <a:pt x="706" y="107"/>
                  </a:lnTo>
                  <a:lnTo>
                    <a:pt x="685" y="104"/>
                  </a:lnTo>
                  <a:lnTo>
                    <a:pt x="674" y="104"/>
                  </a:lnTo>
                  <a:lnTo>
                    <a:pt x="656" y="103"/>
                  </a:lnTo>
                  <a:lnTo>
                    <a:pt x="633" y="100"/>
                  </a:lnTo>
                  <a:lnTo>
                    <a:pt x="606" y="99"/>
                  </a:lnTo>
                  <a:lnTo>
                    <a:pt x="575" y="95"/>
                  </a:lnTo>
                  <a:lnTo>
                    <a:pt x="540" y="92"/>
                  </a:lnTo>
                  <a:lnTo>
                    <a:pt x="506" y="89"/>
                  </a:lnTo>
                  <a:lnTo>
                    <a:pt x="469" y="85"/>
                  </a:lnTo>
                  <a:lnTo>
                    <a:pt x="431" y="81"/>
                  </a:lnTo>
                  <a:lnTo>
                    <a:pt x="395" y="77"/>
                  </a:lnTo>
                  <a:lnTo>
                    <a:pt x="360" y="74"/>
                  </a:lnTo>
                  <a:lnTo>
                    <a:pt x="328" y="71"/>
                  </a:lnTo>
                  <a:lnTo>
                    <a:pt x="297" y="67"/>
                  </a:lnTo>
                  <a:lnTo>
                    <a:pt x="271" y="64"/>
                  </a:lnTo>
                  <a:lnTo>
                    <a:pt x="251" y="62"/>
                  </a:lnTo>
                  <a:lnTo>
                    <a:pt x="235" y="60"/>
                  </a:lnTo>
                  <a:lnTo>
                    <a:pt x="235" y="46"/>
                  </a:lnTo>
                  <a:lnTo>
                    <a:pt x="235" y="31"/>
                  </a:lnTo>
                  <a:lnTo>
                    <a:pt x="235" y="18"/>
                  </a:lnTo>
                  <a:lnTo>
                    <a:pt x="235" y="13"/>
                  </a:lnTo>
                  <a:lnTo>
                    <a:pt x="235" y="10"/>
                  </a:lnTo>
                  <a:lnTo>
                    <a:pt x="234" y="8"/>
                  </a:lnTo>
                  <a:lnTo>
                    <a:pt x="231" y="6"/>
                  </a:lnTo>
                  <a:lnTo>
                    <a:pt x="230" y="4"/>
                  </a:lnTo>
                  <a:lnTo>
                    <a:pt x="227" y="3"/>
                  </a:lnTo>
                  <a:lnTo>
                    <a:pt x="226" y="0"/>
                  </a:lnTo>
                  <a:lnTo>
                    <a:pt x="22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143" y="559"/>
              <a:ext cx="260" cy="266"/>
            </a:xfrm>
            <a:custGeom>
              <a:avLst/>
              <a:gdLst/>
              <a:ahLst/>
              <a:cxnLst>
                <a:cxn ang="0">
                  <a:pos x="181" y="14"/>
                </a:cxn>
                <a:cxn ang="0">
                  <a:pos x="181" y="41"/>
                </a:cxn>
                <a:cxn ang="0">
                  <a:pos x="183" y="51"/>
                </a:cxn>
                <a:cxn ang="0">
                  <a:pos x="188" y="58"/>
                </a:cxn>
                <a:cxn ang="0">
                  <a:pos x="200" y="60"/>
                </a:cxn>
                <a:cxn ang="0">
                  <a:pos x="238" y="64"/>
                </a:cxn>
                <a:cxn ang="0">
                  <a:pos x="298" y="71"/>
                </a:cxn>
                <a:cxn ang="0">
                  <a:pos x="374" y="78"/>
                </a:cxn>
                <a:cxn ang="0">
                  <a:pos x="454" y="86"/>
                </a:cxn>
                <a:cxn ang="0">
                  <a:pos x="533" y="94"/>
                </a:cxn>
                <a:cxn ang="0">
                  <a:pos x="599" y="100"/>
                </a:cxn>
                <a:cxn ang="0">
                  <a:pos x="646" y="104"/>
                </a:cxn>
                <a:cxn ang="0">
                  <a:pos x="672" y="105"/>
                </a:cxn>
                <a:cxn ang="0">
                  <a:pos x="694" y="114"/>
                </a:cxn>
                <a:cxn ang="0">
                  <a:pos x="710" y="131"/>
                </a:cxn>
                <a:cxn ang="0">
                  <a:pos x="716" y="151"/>
                </a:cxn>
                <a:cxn ang="0">
                  <a:pos x="720" y="189"/>
                </a:cxn>
                <a:cxn ang="0">
                  <a:pos x="734" y="295"/>
                </a:cxn>
                <a:cxn ang="0">
                  <a:pos x="756" y="434"/>
                </a:cxn>
                <a:cxn ang="0">
                  <a:pos x="775" y="553"/>
                </a:cxn>
                <a:cxn ang="0">
                  <a:pos x="761" y="594"/>
                </a:cxn>
                <a:cxn ang="0">
                  <a:pos x="711" y="611"/>
                </a:cxn>
                <a:cxn ang="0">
                  <a:pos x="655" y="634"/>
                </a:cxn>
                <a:cxn ang="0">
                  <a:pos x="596" y="664"/>
                </a:cxn>
                <a:cxn ang="0">
                  <a:pos x="535" y="696"/>
                </a:cxn>
                <a:cxn ang="0">
                  <a:pos x="478" y="729"/>
                </a:cxn>
                <a:cxn ang="0">
                  <a:pos x="426" y="760"/>
                </a:cxn>
                <a:cxn ang="0">
                  <a:pos x="385" y="786"/>
                </a:cxn>
                <a:cxn ang="0">
                  <a:pos x="389" y="711"/>
                </a:cxn>
                <a:cxn ang="0">
                  <a:pos x="448" y="530"/>
                </a:cxn>
                <a:cxn ang="0">
                  <a:pos x="510" y="371"/>
                </a:cxn>
                <a:cxn ang="0">
                  <a:pos x="552" y="271"/>
                </a:cxn>
                <a:cxn ang="0">
                  <a:pos x="558" y="254"/>
                </a:cxn>
                <a:cxn ang="0">
                  <a:pos x="560" y="250"/>
                </a:cxn>
                <a:cxn ang="0">
                  <a:pos x="560" y="248"/>
                </a:cxn>
                <a:cxn ang="0">
                  <a:pos x="558" y="244"/>
                </a:cxn>
                <a:cxn ang="0">
                  <a:pos x="556" y="240"/>
                </a:cxn>
                <a:cxn ang="0">
                  <a:pos x="551" y="236"/>
                </a:cxn>
                <a:cxn ang="0">
                  <a:pos x="543" y="236"/>
                </a:cxn>
                <a:cxn ang="0">
                  <a:pos x="508" y="234"/>
                </a:cxn>
                <a:cxn ang="0">
                  <a:pos x="448" y="230"/>
                </a:cxn>
                <a:cxn ang="0">
                  <a:pos x="372" y="223"/>
                </a:cxn>
                <a:cxn ang="0">
                  <a:pos x="289" y="214"/>
                </a:cxn>
                <a:cxn ang="0">
                  <a:pos x="206" y="205"/>
                </a:cxn>
                <a:cxn ang="0">
                  <a:pos x="132" y="194"/>
                </a:cxn>
                <a:cxn ang="0">
                  <a:pos x="76" y="182"/>
                </a:cxn>
                <a:cxn ang="0">
                  <a:pos x="40" y="166"/>
                </a:cxn>
                <a:cxn ang="0">
                  <a:pos x="18" y="137"/>
                </a:cxn>
                <a:cxn ang="0">
                  <a:pos x="6" y="100"/>
                </a:cxn>
                <a:cxn ang="0">
                  <a:pos x="0" y="60"/>
                </a:cxn>
                <a:cxn ang="0">
                  <a:pos x="0" y="31"/>
                </a:cxn>
                <a:cxn ang="0">
                  <a:pos x="2" y="13"/>
                </a:cxn>
                <a:cxn ang="0">
                  <a:pos x="16" y="5"/>
                </a:cxn>
                <a:cxn ang="0">
                  <a:pos x="62" y="4"/>
                </a:cxn>
                <a:cxn ang="0">
                  <a:pos x="120" y="1"/>
                </a:cxn>
                <a:cxn ang="0">
                  <a:pos x="167" y="0"/>
                </a:cxn>
              </a:cxnLst>
              <a:rect l="0" t="0" r="r" b="b"/>
              <a:pathLst>
                <a:path w="781" h="796">
                  <a:moveTo>
                    <a:pt x="181" y="0"/>
                  </a:moveTo>
                  <a:lnTo>
                    <a:pt x="181" y="14"/>
                  </a:lnTo>
                  <a:lnTo>
                    <a:pt x="181" y="29"/>
                  </a:lnTo>
                  <a:lnTo>
                    <a:pt x="181" y="41"/>
                  </a:lnTo>
                  <a:lnTo>
                    <a:pt x="181" y="46"/>
                  </a:lnTo>
                  <a:lnTo>
                    <a:pt x="183" y="51"/>
                  </a:lnTo>
                  <a:lnTo>
                    <a:pt x="185" y="55"/>
                  </a:lnTo>
                  <a:lnTo>
                    <a:pt x="188" y="58"/>
                  </a:lnTo>
                  <a:lnTo>
                    <a:pt x="193" y="59"/>
                  </a:lnTo>
                  <a:lnTo>
                    <a:pt x="200" y="60"/>
                  </a:lnTo>
                  <a:lnTo>
                    <a:pt x="216" y="62"/>
                  </a:lnTo>
                  <a:lnTo>
                    <a:pt x="238" y="64"/>
                  </a:lnTo>
                  <a:lnTo>
                    <a:pt x="266" y="67"/>
                  </a:lnTo>
                  <a:lnTo>
                    <a:pt x="298" y="71"/>
                  </a:lnTo>
                  <a:lnTo>
                    <a:pt x="335" y="74"/>
                  </a:lnTo>
                  <a:lnTo>
                    <a:pt x="374" y="78"/>
                  </a:lnTo>
                  <a:lnTo>
                    <a:pt x="413" y="82"/>
                  </a:lnTo>
                  <a:lnTo>
                    <a:pt x="454" y="86"/>
                  </a:lnTo>
                  <a:lnTo>
                    <a:pt x="494" y="90"/>
                  </a:lnTo>
                  <a:lnTo>
                    <a:pt x="533" y="94"/>
                  </a:lnTo>
                  <a:lnTo>
                    <a:pt x="567" y="97"/>
                  </a:lnTo>
                  <a:lnTo>
                    <a:pt x="599" y="100"/>
                  </a:lnTo>
                  <a:lnTo>
                    <a:pt x="625" y="103"/>
                  </a:lnTo>
                  <a:lnTo>
                    <a:pt x="646" y="104"/>
                  </a:lnTo>
                  <a:lnTo>
                    <a:pt x="658" y="104"/>
                  </a:lnTo>
                  <a:lnTo>
                    <a:pt x="672" y="105"/>
                  </a:lnTo>
                  <a:lnTo>
                    <a:pt x="684" y="109"/>
                  </a:lnTo>
                  <a:lnTo>
                    <a:pt x="694" y="114"/>
                  </a:lnTo>
                  <a:lnTo>
                    <a:pt x="703" y="122"/>
                  </a:lnTo>
                  <a:lnTo>
                    <a:pt x="710" y="131"/>
                  </a:lnTo>
                  <a:lnTo>
                    <a:pt x="714" y="141"/>
                  </a:lnTo>
                  <a:lnTo>
                    <a:pt x="716" y="151"/>
                  </a:lnTo>
                  <a:lnTo>
                    <a:pt x="717" y="163"/>
                  </a:lnTo>
                  <a:lnTo>
                    <a:pt x="720" y="189"/>
                  </a:lnTo>
                  <a:lnTo>
                    <a:pt x="726" y="235"/>
                  </a:lnTo>
                  <a:lnTo>
                    <a:pt x="734" y="295"/>
                  </a:lnTo>
                  <a:lnTo>
                    <a:pt x="746" y="363"/>
                  </a:lnTo>
                  <a:lnTo>
                    <a:pt x="756" y="434"/>
                  </a:lnTo>
                  <a:lnTo>
                    <a:pt x="766" y="499"/>
                  </a:lnTo>
                  <a:lnTo>
                    <a:pt x="775" y="553"/>
                  </a:lnTo>
                  <a:lnTo>
                    <a:pt x="781" y="590"/>
                  </a:lnTo>
                  <a:lnTo>
                    <a:pt x="761" y="594"/>
                  </a:lnTo>
                  <a:lnTo>
                    <a:pt x="737" y="601"/>
                  </a:lnTo>
                  <a:lnTo>
                    <a:pt x="711" y="611"/>
                  </a:lnTo>
                  <a:lnTo>
                    <a:pt x="684" y="621"/>
                  </a:lnTo>
                  <a:lnTo>
                    <a:pt x="655" y="634"/>
                  </a:lnTo>
                  <a:lnTo>
                    <a:pt x="625" y="648"/>
                  </a:lnTo>
                  <a:lnTo>
                    <a:pt x="596" y="664"/>
                  </a:lnTo>
                  <a:lnTo>
                    <a:pt x="565" y="679"/>
                  </a:lnTo>
                  <a:lnTo>
                    <a:pt x="535" y="696"/>
                  </a:lnTo>
                  <a:lnTo>
                    <a:pt x="506" y="712"/>
                  </a:lnTo>
                  <a:lnTo>
                    <a:pt x="478" y="729"/>
                  </a:lnTo>
                  <a:lnTo>
                    <a:pt x="452" y="745"/>
                  </a:lnTo>
                  <a:lnTo>
                    <a:pt x="426" y="760"/>
                  </a:lnTo>
                  <a:lnTo>
                    <a:pt x="404" y="773"/>
                  </a:lnTo>
                  <a:lnTo>
                    <a:pt x="385" y="786"/>
                  </a:lnTo>
                  <a:lnTo>
                    <a:pt x="368" y="796"/>
                  </a:lnTo>
                  <a:lnTo>
                    <a:pt x="389" y="711"/>
                  </a:lnTo>
                  <a:lnTo>
                    <a:pt x="417" y="621"/>
                  </a:lnTo>
                  <a:lnTo>
                    <a:pt x="448" y="530"/>
                  </a:lnTo>
                  <a:lnTo>
                    <a:pt x="480" y="445"/>
                  </a:lnTo>
                  <a:lnTo>
                    <a:pt x="510" y="371"/>
                  </a:lnTo>
                  <a:lnTo>
                    <a:pt x="534" y="311"/>
                  </a:lnTo>
                  <a:lnTo>
                    <a:pt x="552" y="271"/>
                  </a:lnTo>
                  <a:lnTo>
                    <a:pt x="558" y="255"/>
                  </a:lnTo>
                  <a:lnTo>
                    <a:pt x="558" y="254"/>
                  </a:lnTo>
                  <a:lnTo>
                    <a:pt x="560" y="252"/>
                  </a:lnTo>
                  <a:lnTo>
                    <a:pt x="560" y="250"/>
                  </a:lnTo>
                  <a:lnTo>
                    <a:pt x="560" y="249"/>
                  </a:lnTo>
                  <a:lnTo>
                    <a:pt x="560" y="248"/>
                  </a:lnTo>
                  <a:lnTo>
                    <a:pt x="560" y="245"/>
                  </a:lnTo>
                  <a:lnTo>
                    <a:pt x="558" y="244"/>
                  </a:lnTo>
                  <a:lnTo>
                    <a:pt x="558" y="243"/>
                  </a:lnTo>
                  <a:lnTo>
                    <a:pt x="556" y="240"/>
                  </a:lnTo>
                  <a:lnTo>
                    <a:pt x="553" y="237"/>
                  </a:lnTo>
                  <a:lnTo>
                    <a:pt x="551" y="236"/>
                  </a:lnTo>
                  <a:lnTo>
                    <a:pt x="548" y="236"/>
                  </a:lnTo>
                  <a:lnTo>
                    <a:pt x="543" y="236"/>
                  </a:lnTo>
                  <a:lnTo>
                    <a:pt x="529" y="235"/>
                  </a:lnTo>
                  <a:lnTo>
                    <a:pt x="508" y="234"/>
                  </a:lnTo>
                  <a:lnTo>
                    <a:pt x="480" y="231"/>
                  </a:lnTo>
                  <a:lnTo>
                    <a:pt x="448" y="230"/>
                  </a:lnTo>
                  <a:lnTo>
                    <a:pt x="412" y="226"/>
                  </a:lnTo>
                  <a:lnTo>
                    <a:pt x="372" y="223"/>
                  </a:lnTo>
                  <a:lnTo>
                    <a:pt x="331" y="219"/>
                  </a:lnTo>
                  <a:lnTo>
                    <a:pt x="289" y="214"/>
                  </a:lnTo>
                  <a:lnTo>
                    <a:pt x="247" y="210"/>
                  </a:lnTo>
                  <a:lnTo>
                    <a:pt x="206" y="205"/>
                  </a:lnTo>
                  <a:lnTo>
                    <a:pt x="167" y="200"/>
                  </a:lnTo>
                  <a:lnTo>
                    <a:pt x="132" y="194"/>
                  </a:lnTo>
                  <a:lnTo>
                    <a:pt x="102" y="189"/>
                  </a:lnTo>
                  <a:lnTo>
                    <a:pt x="76" y="182"/>
                  </a:lnTo>
                  <a:lnTo>
                    <a:pt x="57" y="176"/>
                  </a:lnTo>
                  <a:lnTo>
                    <a:pt x="40" y="166"/>
                  </a:lnTo>
                  <a:lnTo>
                    <a:pt x="29" y="153"/>
                  </a:lnTo>
                  <a:lnTo>
                    <a:pt x="18" y="137"/>
                  </a:lnTo>
                  <a:lnTo>
                    <a:pt x="11" y="119"/>
                  </a:lnTo>
                  <a:lnTo>
                    <a:pt x="6" y="100"/>
                  </a:lnTo>
                  <a:lnTo>
                    <a:pt x="3" y="81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2" y="22"/>
                  </a:lnTo>
                  <a:lnTo>
                    <a:pt x="2" y="13"/>
                  </a:lnTo>
                  <a:lnTo>
                    <a:pt x="3" y="5"/>
                  </a:lnTo>
                  <a:lnTo>
                    <a:pt x="16" y="5"/>
                  </a:lnTo>
                  <a:lnTo>
                    <a:pt x="36" y="4"/>
                  </a:lnTo>
                  <a:lnTo>
                    <a:pt x="62" y="4"/>
                  </a:lnTo>
                  <a:lnTo>
                    <a:pt x="90" y="2"/>
                  </a:lnTo>
                  <a:lnTo>
                    <a:pt x="120" y="1"/>
                  </a:lnTo>
                  <a:lnTo>
                    <a:pt x="147" y="1"/>
                  </a:lnTo>
                  <a:lnTo>
                    <a:pt x="167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auto">
            <a:xfrm>
              <a:off x="134" y="341"/>
              <a:ext cx="113" cy="231"/>
            </a:xfrm>
            <a:custGeom>
              <a:avLst/>
              <a:gdLst/>
              <a:ahLst/>
              <a:cxnLst>
                <a:cxn ang="0">
                  <a:pos x="165" y="16"/>
                </a:cxn>
                <a:cxn ang="0">
                  <a:pos x="114" y="84"/>
                </a:cxn>
                <a:cxn ang="0">
                  <a:pos x="46" y="272"/>
                </a:cxn>
                <a:cxn ang="0">
                  <a:pos x="11" y="475"/>
                </a:cxn>
                <a:cxn ang="0">
                  <a:pos x="1" y="619"/>
                </a:cxn>
                <a:cxn ang="0">
                  <a:pos x="0" y="657"/>
                </a:cxn>
                <a:cxn ang="0">
                  <a:pos x="37" y="673"/>
                </a:cxn>
                <a:cxn ang="0">
                  <a:pos x="87" y="688"/>
                </a:cxn>
                <a:cxn ang="0">
                  <a:pos x="129" y="692"/>
                </a:cxn>
                <a:cxn ang="0">
                  <a:pos x="163" y="688"/>
                </a:cxn>
                <a:cxn ang="0">
                  <a:pos x="190" y="681"/>
                </a:cxn>
                <a:cxn ang="0">
                  <a:pos x="210" y="670"/>
                </a:cxn>
                <a:cxn ang="0">
                  <a:pos x="224" y="660"/>
                </a:cxn>
                <a:cxn ang="0">
                  <a:pos x="231" y="652"/>
                </a:cxn>
                <a:cxn ang="0">
                  <a:pos x="236" y="646"/>
                </a:cxn>
                <a:cxn ang="0">
                  <a:pos x="228" y="564"/>
                </a:cxn>
                <a:cxn ang="0">
                  <a:pos x="229" y="460"/>
                </a:cxn>
                <a:cxn ang="0">
                  <a:pos x="245" y="402"/>
                </a:cxn>
                <a:cxn ang="0">
                  <a:pos x="259" y="379"/>
                </a:cxn>
                <a:cxn ang="0">
                  <a:pos x="281" y="362"/>
                </a:cxn>
                <a:cxn ang="0">
                  <a:pos x="309" y="325"/>
                </a:cxn>
                <a:cxn ang="0">
                  <a:pos x="328" y="289"/>
                </a:cxn>
                <a:cxn ang="0">
                  <a:pos x="337" y="263"/>
                </a:cxn>
                <a:cxn ang="0">
                  <a:pos x="338" y="254"/>
                </a:cxn>
                <a:cxn ang="0">
                  <a:pos x="337" y="243"/>
                </a:cxn>
                <a:cxn ang="0">
                  <a:pos x="327" y="198"/>
                </a:cxn>
                <a:cxn ang="0">
                  <a:pos x="313" y="134"/>
                </a:cxn>
                <a:cxn ang="0">
                  <a:pos x="296" y="70"/>
                </a:cxn>
                <a:cxn ang="0">
                  <a:pos x="283" y="31"/>
                </a:cxn>
                <a:cxn ang="0">
                  <a:pos x="265" y="12"/>
                </a:cxn>
                <a:cxn ang="0">
                  <a:pos x="240" y="1"/>
                </a:cxn>
                <a:cxn ang="0">
                  <a:pos x="213" y="0"/>
                </a:cxn>
                <a:cxn ang="0">
                  <a:pos x="188" y="7"/>
                </a:cxn>
                <a:cxn ang="0">
                  <a:pos x="172" y="13"/>
                </a:cxn>
              </a:cxnLst>
              <a:rect l="0" t="0" r="r" b="b"/>
              <a:pathLst>
                <a:path w="338" h="692">
                  <a:moveTo>
                    <a:pt x="168" y="14"/>
                  </a:moveTo>
                  <a:lnTo>
                    <a:pt x="165" y="16"/>
                  </a:lnTo>
                  <a:lnTo>
                    <a:pt x="164" y="17"/>
                  </a:lnTo>
                  <a:lnTo>
                    <a:pt x="114" y="84"/>
                  </a:lnTo>
                  <a:lnTo>
                    <a:pt x="74" y="172"/>
                  </a:lnTo>
                  <a:lnTo>
                    <a:pt x="46" y="272"/>
                  </a:lnTo>
                  <a:lnTo>
                    <a:pt x="25" y="378"/>
                  </a:lnTo>
                  <a:lnTo>
                    <a:pt x="11" y="475"/>
                  </a:lnTo>
                  <a:lnTo>
                    <a:pt x="4" y="560"/>
                  </a:lnTo>
                  <a:lnTo>
                    <a:pt x="1" y="619"/>
                  </a:lnTo>
                  <a:lnTo>
                    <a:pt x="0" y="646"/>
                  </a:lnTo>
                  <a:lnTo>
                    <a:pt x="0" y="657"/>
                  </a:lnTo>
                  <a:lnTo>
                    <a:pt x="9" y="661"/>
                  </a:lnTo>
                  <a:lnTo>
                    <a:pt x="37" y="673"/>
                  </a:lnTo>
                  <a:lnTo>
                    <a:pt x="63" y="682"/>
                  </a:lnTo>
                  <a:lnTo>
                    <a:pt x="87" y="688"/>
                  </a:lnTo>
                  <a:lnTo>
                    <a:pt x="109" y="691"/>
                  </a:lnTo>
                  <a:lnTo>
                    <a:pt x="129" y="692"/>
                  </a:lnTo>
                  <a:lnTo>
                    <a:pt x="147" y="691"/>
                  </a:lnTo>
                  <a:lnTo>
                    <a:pt x="163" y="688"/>
                  </a:lnTo>
                  <a:lnTo>
                    <a:pt x="178" y="684"/>
                  </a:lnTo>
                  <a:lnTo>
                    <a:pt x="190" y="681"/>
                  </a:lnTo>
                  <a:lnTo>
                    <a:pt x="201" y="675"/>
                  </a:lnTo>
                  <a:lnTo>
                    <a:pt x="210" y="670"/>
                  </a:lnTo>
                  <a:lnTo>
                    <a:pt x="218" y="665"/>
                  </a:lnTo>
                  <a:lnTo>
                    <a:pt x="224" y="660"/>
                  </a:lnTo>
                  <a:lnTo>
                    <a:pt x="228" y="656"/>
                  </a:lnTo>
                  <a:lnTo>
                    <a:pt x="231" y="652"/>
                  </a:lnTo>
                  <a:lnTo>
                    <a:pt x="232" y="651"/>
                  </a:lnTo>
                  <a:lnTo>
                    <a:pt x="236" y="646"/>
                  </a:lnTo>
                  <a:lnTo>
                    <a:pt x="236" y="638"/>
                  </a:lnTo>
                  <a:lnTo>
                    <a:pt x="228" y="564"/>
                  </a:lnTo>
                  <a:lnTo>
                    <a:pt x="227" y="505"/>
                  </a:lnTo>
                  <a:lnTo>
                    <a:pt x="229" y="460"/>
                  </a:lnTo>
                  <a:lnTo>
                    <a:pt x="237" y="425"/>
                  </a:lnTo>
                  <a:lnTo>
                    <a:pt x="245" y="402"/>
                  </a:lnTo>
                  <a:lnTo>
                    <a:pt x="252" y="387"/>
                  </a:lnTo>
                  <a:lnTo>
                    <a:pt x="259" y="379"/>
                  </a:lnTo>
                  <a:lnTo>
                    <a:pt x="261" y="376"/>
                  </a:lnTo>
                  <a:lnTo>
                    <a:pt x="281" y="362"/>
                  </a:lnTo>
                  <a:lnTo>
                    <a:pt x="296" y="344"/>
                  </a:lnTo>
                  <a:lnTo>
                    <a:pt x="309" y="325"/>
                  </a:lnTo>
                  <a:lnTo>
                    <a:pt x="319" y="306"/>
                  </a:lnTo>
                  <a:lnTo>
                    <a:pt x="328" y="289"/>
                  </a:lnTo>
                  <a:lnTo>
                    <a:pt x="333" y="274"/>
                  </a:lnTo>
                  <a:lnTo>
                    <a:pt x="337" y="263"/>
                  </a:lnTo>
                  <a:lnTo>
                    <a:pt x="338" y="258"/>
                  </a:lnTo>
                  <a:lnTo>
                    <a:pt x="338" y="254"/>
                  </a:lnTo>
                  <a:lnTo>
                    <a:pt x="338" y="251"/>
                  </a:lnTo>
                  <a:lnTo>
                    <a:pt x="337" y="243"/>
                  </a:lnTo>
                  <a:lnTo>
                    <a:pt x="333" y="224"/>
                  </a:lnTo>
                  <a:lnTo>
                    <a:pt x="327" y="198"/>
                  </a:lnTo>
                  <a:lnTo>
                    <a:pt x="320" y="167"/>
                  </a:lnTo>
                  <a:lnTo>
                    <a:pt x="313" y="134"/>
                  </a:lnTo>
                  <a:lnTo>
                    <a:pt x="304" y="100"/>
                  </a:lnTo>
                  <a:lnTo>
                    <a:pt x="296" y="70"/>
                  </a:lnTo>
                  <a:lnTo>
                    <a:pt x="288" y="44"/>
                  </a:lnTo>
                  <a:lnTo>
                    <a:pt x="283" y="31"/>
                  </a:lnTo>
                  <a:lnTo>
                    <a:pt x="275" y="21"/>
                  </a:lnTo>
                  <a:lnTo>
                    <a:pt x="265" y="12"/>
                  </a:lnTo>
                  <a:lnTo>
                    <a:pt x="254" y="5"/>
                  </a:lnTo>
                  <a:lnTo>
                    <a:pt x="240" y="1"/>
                  </a:lnTo>
                  <a:lnTo>
                    <a:pt x="225" y="0"/>
                  </a:lnTo>
                  <a:lnTo>
                    <a:pt x="213" y="0"/>
                  </a:lnTo>
                  <a:lnTo>
                    <a:pt x="200" y="3"/>
                  </a:lnTo>
                  <a:lnTo>
                    <a:pt x="188" y="7"/>
                  </a:lnTo>
                  <a:lnTo>
                    <a:pt x="178" y="9"/>
                  </a:lnTo>
                  <a:lnTo>
                    <a:pt x="172" y="13"/>
                  </a:lnTo>
                  <a:lnTo>
                    <a:pt x="16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>
              <a:off x="145" y="352"/>
              <a:ext cx="91" cy="209"/>
            </a:xfrm>
            <a:custGeom>
              <a:avLst/>
              <a:gdLst/>
              <a:ahLst/>
              <a:cxnLst>
                <a:cxn ang="0">
                  <a:pos x="210" y="2"/>
                </a:cxn>
                <a:cxn ang="0">
                  <a:pos x="215" y="5"/>
                </a:cxn>
                <a:cxn ang="0">
                  <a:pos x="219" y="9"/>
                </a:cxn>
                <a:cxn ang="0">
                  <a:pos x="223" y="14"/>
                </a:cxn>
                <a:cxn ang="0">
                  <a:pos x="226" y="20"/>
                </a:cxn>
                <a:cxn ang="0">
                  <a:pos x="232" y="43"/>
                </a:cxn>
                <a:cxn ang="0">
                  <a:pos x="240" y="71"/>
                </a:cxn>
                <a:cxn ang="0">
                  <a:pos x="247" y="102"/>
                </a:cxn>
                <a:cxn ang="0">
                  <a:pos x="255" y="133"/>
                </a:cxn>
                <a:cxn ang="0">
                  <a:pos x="261" y="163"/>
                </a:cxn>
                <a:cxn ang="0">
                  <a:pos x="267" y="188"/>
                </a:cxn>
                <a:cxn ang="0">
                  <a:pos x="270" y="208"/>
                </a:cxn>
                <a:cxn ang="0">
                  <a:pos x="273" y="219"/>
                </a:cxn>
                <a:cxn ang="0">
                  <a:pos x="270" y="227"/>
                </a:cxn>
                <a:cxn ang="0">
                  <a:pos x="267" y="237"/>
                </a:cxn>
                <a:cxn ang="0">
                  <a:pos x="261" y="250"/>
                </a:cxn>
                <a:cxn ang="0">
                  <a:pos x="255" y="264"/>
                </a:cxn>
                <a:cxn ang="0">
                  <a:pos x="247" y="278"/>
                </a:cxn>
                <a:cxn ang="0">
                  <a:pos x="237" y="292"/>
                </a:cxn>
                <a:cxn ang="0">
                  <a:pos x="226" y="304"/>
                </a:cxn>
                <a:cxn ang="0">
                  <a:pos x="213" y="314"/>
                </a:cxn>
                <a:cxn ang="0">
                  <a:pos x="209" y="317"/>
                </a:cxn>
                <a:cxn ang="0">
                  <a:pos x="202" y="323"/>
                </a:cxn>
                <a:cxn ang="0">
                  <a:pos x="193" y="335"/>
                </a:cxn>
                <a:cxn ang="0">
                  <a:pos x="184" y="350"/>
                </a:cxn>
                <a:cxn ang="0">
                  <a:pos x="176" y="372"/>
                </a:cxn>
                <a:cxn ang="0">
                  <a:pos x="169" y="401"/>
                </a:cxn>
                <a:cxn ang="0">
                  <a:pos x="164" y="440"/>
                </a:cxn>
                <a:cxn ang="0">
                  <a:pos x="161" y="486"/>
                </a:cxn>
                <a:cxn ang="0">
                  <a:pos x="161" y="512"/>
                </a:cxn>
                <a:cxn ang="0">
                  <a:pos x="164" y="539"/>
                </a:cxn>
                <a:cxn ang="0">
                  <a:pos x="167" y="570"/>
                </a:cxn>
                <a:cxn ang="0">
                  <a:pos x="170" y="602"/>
                </a:cxn>
                <a:cxn ang="0">
                  <a:pos x="164" y="607"/>
                </a:cxn>
                <a:cxn ang="0">
                  <a:pos x="152" y="613"/>
                </a:cxn>
                <a:cxn ang="0">
                  <a:pos x="138" y="620"/>
                </a:cxn>
                <a:cxn ang="0">
                  <a:pos x="120" y="623"/>
                </a:cxn>
                <a:cxn ang="0">
                  <a:pos x="97" y="626"/>
                </a:cxn>
                <a:cxn ang="0">
                  <a:pos x="69" y="623"/>
                </a:cxn>
                <a:cxn ang="0">
                  <a:pos x="37" y="616"/>
                </a:cxn>
                <a:cxn ang="0">
                  <a:pos x="0" y="602"/>
                </a:cxn>
                <a:cxn ang="0">
                  <a:pos x="2" y="562"/>
                </a:cxn>
                <a:cxn ang="0">
                  <a:pos x="7" y="498"/>
                </a:cxn>
                <a:cxn ang="0">
                  <a:pos x="16" y="417"/>
                </a:cxn>
                <a:cxn ang="0">
                  <a:pos x="29" y="326"/>
                </a:cxn>
                <a:cxn ang="0">
                  <a:pos x="49" y="232"/>
                </a:cxn>
                <a:cxn ang="0">
                  <a:pos x="75" y="143"/>
                </a:cxn>
                <a:cxn ang="0">
                  <a:pos x="109" y="66"/>
                </a:cxn>
                <a:cxn ang="0">
                  <a:pos x="152" y="9"/>
                </a:cxn>
                <a:cxn ang="0">
                  <a:pos x="158" y="6"/>
                </a:cxn>
                <a:cxn ang="0">
                  <a:pos x="164" y="5"/>
                </a:cxn>
                <a:cxn ang="0">
                  <a:pos x="172" y="2"/>
                </a:cxn>
                <a:cxn ang="0">
                  <a:pos x="179" y="1"/>
                </a:cxn>
                <a:cxn ang="0">
                  <a:pos x="187" y="0"/>
                </a:cxn>
                <a:cxn ang="0">
                  <a:pos x="195" y="0"/>
                </a:cxn>
                <a:cxn ang="0">
                  <a:pos x="202" y="0"/>
                </a:cxn>
                <a:cxn ang="0">
                  <a:pos x="210" y="2"/>
                </a:cxn>
              </a:cxnLst>
              <a:rect l="0" t="0" r="r" b="b"/>
              <a:pathLst>
                <a:path w="273" h="626">
                  <a:moveTo>
                    <a:pt x="210" y="2"/>
                  </a:moveTo>
                  <a:lnTo>
                    <a:pt x="215" y="5"/>
                  </a:lnTo>
                  <a:lnTo>
                    <a:pt x="219" y="9"/>
                  </a:lnTo>
                  <a:lnTo>
                    <a:pt x="223" y="14"/>
                  </a:lnTo>
                  <a:lnTo>
                    <a:pt x="226" y="20"/>
                  </a:lnTo>
                  <a:lnTo>
                    <a:pt x="232" y="43"/>
                  </a:lnTo>
                  <a:lnTo>
                    <a:pt x="240" y="71"/>
                  </a:lnTo>
                  <a:lnTo>
                    <a:pt x="247" y="102"/>
                  </a:lnTo>
                  <a:lnTo>
                    <a:pt x="255" y="133"/>
                  </a:lnTo>
                  <a:lnTo>
                    <a:pt x="261" y="163"/>
                  </a:lnTo>
                  <a:lnTo>
                    <a:pt x="267" y="188"/>
                  </a:lnTo>
                  <a:lnTo>
                    <a:pt x="270" y="208"/>
                  </a:lnTo>
                  <a:lnTo>
                    <a:pt x="273" y="219"/>
                  </a:lnTo>
                  <a:lnTo>
                    <a:pt x="270" y="227"/>
                  </a:lnTo>
                  <a:lnTo>
                    <a:pt x="267" y="237"/>
                  </a:lnTo>
                  <a:lnTo>
                    <a:pt x="261" y="250"/>
                  </a:lnTo>
                  <a:lnTo>
                    <a:pt x="255" y="264"/>
                  </a:lnTo>
                  <a:lnTo>
                    <a:pt x="247" y="278"/>
                  </a:lnTo>
                  <a:lnTo>
                    <a:pt x="237" y="292"/>
                  </a:lnTo>
                  <a:lnTo>
                    <a:pt x="226" y="304"/>
                  </a:lnTo>
                  <a:lnTo>
                    <a:pt x="213" y="314"/>
                  </a:lnTo>
                  <a:lnTo>
                    <a:pt x="209" y="317"/>
                  </a:lnTo>
                  <a:lnTo>
                    <a:pt x="202" y="323"/>
                  </a:lnTo>
                  <a:lnTo>
                    <a:pt x="193" y="335"/>
                  </a:lnTo>
                  <a:lnTo>
                    <a:pt x="184" y="350"/>
                  </a:lnTo>
                  <a:lnTo>
                    <a:pt x="176" y="372"/>
                  </a:lnTo>
                  <a:lnTo>
                    <a:pt x="169" y="401"/>
                  </a:lnTo>
                  <a:lnTo>
                    <a:pt x="164" y="440"/>
                  </a:lnTo>
                  <a:lnTo>
                    <a:pt x="161" y="486"/>
                  </a:lnTo>
                  <a:lnTo>
                    <a:pt x="161" y="512"/>
                  </a:lnTo>
                  <a:lnTo>
                    <a:pt x="164" y="539"/>
                  </a:lnTo>
                  <a:lnTo>
                    <a:pt x="167" y="570"/>
                  </a:lnTo>
                  <a:lnTo>
                    <a:pt x="170" y="602"/>
                  </a:lnTo>
                  <a:lnTo>
                    <a:pt x="164" y="607"/>
                  </a:lnTo>
                  <a:lnTo>
                    <a:pt x="152" y="613"/>
                  </a:lnTo>
                  <a:lnTo>
                    <a:pt x="138" y="620"/>
                  </a:lnTo>
                  <a:lnTo>
                    <a:pt x="120" y="623"/>
                  </a:lnTo>
                  <a:lnTo>
                    <a:pt x="97" y="626"/>
                  </a:lnTo>
                  <a:lnTo>
                    <a:pt x="69" y="623"/>
                  </a:lnTo>
                  <a:lnTo>
                    <a:pt x="37" y="616"/>
                  </a:lnTo>
                  <a:lnTo>
                    <a:pt x="0" y="602"/>
                  </a:lnTo>
                  <a:lnTo>
                    <a:pt x="2" y="562"/>
                  </a:lnTo>
                  <a:lnTo>
                    <a:pt x="7" y="498"/>
                  </a:lnTo>
                  <a:lnTo>
                    <a:pt x="16" y="417"/>
                  </a:lnTo>
                  <a:lnTo>
                    <a:pt x="29" y="326"/>
                  </a:lnTo>
                  <a:lnTo>
                    <a:pt x="49" y="232"/>
                  </a:lnTo>
                  <a:lnTo>
                    <a:pt x="75" y="143"/>
                  </a:lnTo>
                  <a:lnTo>
                    <a:pt x="109" y="66"/>
                  </a:lnTo>
                  <a:lnTo>
                    <a:pt x="152" y="9"/>
                  </a:lnTo>
                  <a:lnTo>
                    <a:pt x="158" y="6"/>
                  </a:lnTo>
                  <a:lnTo>
                    <a:pt x="164" y="5"/>
                  </a:lnTo>
                  <a:lnTo>
                    <a:pt x="172" y="2"/>
                  </a:lnTo>
                  <a:lnTo>
                    <a:pt x="179" y="1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2" y="0"/>
                  </a:lnTo>
                  <a:lnTo>
                    <a:pt x="210" y="2"/>
                  </a:lnTo>
                  <a:close/>
                </a:path>
              </a:pathLst>
            </a:custGeom>
            <a:solidFill>
              <a:srgbClr val="AAD1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201" y="316"/>
              <a:ext cx="16" cy="30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32" y="88"/>
                </a:cxn>
                <a:cxn ang="0">
                  <a:pos x="33" y="68"/>
                </a:cxn>
                <a:cxn ang="0">
                  <a:pos x="37" y="49"/>
                </a:cxn>
                <a:cxn ang="0">
                  <a:pos x="41" y="34"/>
                </a:cxn>
                <a:cxn ang="0">
                  <a:pos x="46" y="27"/>
                </a:cxn>
                <a:cxn ang="0">
                  <a:pos x="26" y="0"/>
                </a:cxn>
                <a:cxn ang="0">
                  <a:pos x="12" y="19"/>
                </a:cxn>
                <a:cxn ang="0">
                  <a:pos x="4" y="45"/>
                </a:cxn>
                <a:cxn ang="0">
                  <a:pos x="1" y="70"/>
                </a:cxn>
                <a:cxn ang="0">
                  <a:pos x="0" y="88"/>
                </a:cxn>
              </a:cxnLst>
              <a:rect l="0" t="0" r="r" b="b"/>
              <a:pathLst>
                <a:path w="46" h="88">
                  <a:moveTo>
                    <a:pt x="0" y="88"/>
                  </a:moveTo>
                  <a:lnTo>
                    <a:pt x="32" y="88"/>
                  </a:lnTo>
                  <a:lnTo>
                    <a:pt x="33" y="68"/>
                  </a:lnTo>
                  <a:lnTo>
                    <a:pt x="37" y="49"/>
                  </a:lnTo>
                  <a:lnTo>
                    <a:pt x="41" y="34"/>
                  </a:lnTo>
                  <a:lnTo>
                    <a:pt x="46" y="27"/>
                  </a:lnTo>
                  <a:lnTo>
                    <a:pt x="26" y="0"/>
                  </a:lnTo>
                  <a:lnTo>
                    <a:pt x="12" y="19"/>
                  </a:lnTo>
                  <a:lnTo>
                    <a:pt x="4" y="45"/>
                  </a:lnTo>
                  <a:lnTo>
                    <a:pt x="1" y="7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374" y="461"/>
              <a:ext cx="63" cy="47"/>
            </a:xfrm>
            <a:custGeom>
              <a:avLst/>
              <a:gdLst/>
              <a:ahLst/>
              <a:cxnLst>
                <a:cxn ang="0">
                  <a:pos x="75" y="5"/>
                </a:cxn>
                <a:cxn ang="0">
                  <a:pos x="62" y="8"/>
                </a:cxn>
                <a:cxn ang="0">
                  <a:pos x="50" y="10"/>
                </a:cxn>
                <a:cxn ang="0">
                  <a:pos x="40" y="14"/>
                </a:cxn>
                <a:cxn ang="0">
                  <a:pos x="31" y="19"/>
                </a:cxn>
                <a:cxn ang="0">
                  <a:pos x="23" y="24"/>
                </a:cxn>
                <a:cxn ang="0">
                  <a:pos x="16" y="31"/>
                </a:cxn>
                <a:cxn ang="0">
                  <a:pos x="11" y="38"/>
                </a:cxn>
                <a:cxn ang="0">
                  <a:pos x="5" y="46"/>
                </a:cxn>
                <a:cxn ang="0">
                  <a:pos x="3" y="53"/>
                </a:cxn>
                <a:cxn ang="0">
                  <a:pos x="2" y="60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2" y="91"/>
                </a:cxn>
                <a:cxn ang="0">
                  <a:pos x="5" y="104"/>
                </a:cxn>
                <a:cxn ang="0">
                  <a:pos x="9" y="114"/>
                </a:cxn>
                <a:cxn ang="0">
                  <a:pos x="12" y="118"/>
                </a:cxn>
                <a:cxn ang="0">
                  <a:pos x="12" y="119"/>
                </a:cxn>
                <a:cxn ang="0">
                  <a:pos x="13" y="119"/>
                </a:cxn>
                <a:cxn ang="0">
                  <a:pos x="13" y="119"/>
                </a:cxn>
                <a:cxn ang="0">
                  <a:pos x="13" y="121"/>
                </a:cxn>
                <a:cxn ang="0">
                  <a:pos x="26" y="131"/>
                </a:cxn>
                <a:cxn ang="0">
                  <a:pos x="41" y="137"/>
                </a:cxn>
                <a:cxn ang="0">
                  <a:pos x="59" y="140"/>
                </a:cxn>
                <a:cxn ang="0">
                  <a:pos x="77" y="140"/>
                </a:cxn>
                <a:cxn ang="0">
                  <a:pos x="94" y="139"/>
                </a:cxn>
                <a:cxn ang="0">
                  <a:pos x="108" y="136"/>
                </a:cxn>
                <a:cxn ang="0">
                  <a:pos x="118" y="132"/>
                </a:cxn>
                <a:cxn ang="0">
                  <a:pos x="125" y="131"/>
                </a:cxn>
                <a:cxn ang="0">
                  <a:pos x="126" y="130"/>
                </a:cxn>
                <a:cxn ang="0">
                  <a:pos x="127" y="130"/>
                </a:cxn>
                <a:cxn ang="0">
                  <a:pos x="129" y="130"/>
                </a:cxn>
                <a:cxn ang="0">
                  <a:pos x="130" y="128"/>
                </a:cxn>
                <a:cxn ang="0">
                  <a:pos x="131" y="127"/>
                </a:cxn>
                <a:cxn ang="0">
                  <a:pos x="134" y="126"/>
                </a:cxn>
                <a:cxn ang="0">
                  <a:pos x="138" y="122"/>
                </a:cxn>
                <a:cxn ang="0">
                  <a:pos x="144" y="118"/>
                </a:cxn>
                <a:cxn ang="0">
                  <a:pos x="149" y="114"/>
                </a:cxn>
                <a:cxn ang="0">
                  <a:pos x="155" y="109"/>
                </a:cxn>
                <a:cxn ang="0">
                  <a:pos x="162" y="105"/>
                </a:cxn>
                <a:cxn ang="0">
                  <a:pos x="168" y="100"/>
                </a:cxn>
                <a:cxn ang="0">
                  <a:pos x="176" y="97"/>
                </a:cxn>
                <a:cxn ang="0">
                  <a:pos x="181" y="95"/>
                </a:cxn>
                <a:cxn ang="0">
                  <a:pos x="185" y="91"/>
                </a:cxn>
                <a:cxn ang="0">
                  <a:pos x="186" y="87"/>
                </a:cxn>
                <a:cxn ang="0">
                  <a:pos x="188" y="86"/>
                </a:cxn>
                <a:cxn ang="0">
                  <a:pos x="188" y="85"/>
                </a:cxn>
                <a:cxn ang="0">
                  <a:pos x="189" y="82"/>
                </a:cxn>
                <a:cxn ang="0">
                  <a:pos x="189" y="80"/>
                </a:cxn>
                <a:cxn ang="0">
                  <a:pos x="188" y="72"/>
                </a:cxn>
                <a:cxn ang="0">
                  <a:pos x="184" y="62"/>
                </a:cxn>
                <a:cxn ang="0">
                  <a:pos x="175" y="49"/>
                </a:cxn>
                <a:cxn ang="0">
                  <a:pos x="161" y="33"/>
                </a:cxn>
                <a:cxn ang="0">
                  <a:pos x="152" y="20"/>
                </a:cxn>
                <a:cxn ang="0">
                  <a:pos x="141" y="11"/>
                </a:cxn>
                <a:cxn ang="0">
                  <a:pos x="130" y="5"/>
                </a:cxn>
                <a:cxn ang="0">
                  <a:pos x="118" y="1"/>
                </a:cxn>
                <a:cxn ang="0">
                  <a:pos x="105" y="0"/>
                </a:cxn>
                <a:cxn ang="0">
                  <a:pos x="94" y="1"/>
                </a:cxn>
                <a:cxn ang="0">
                  <a:pos x="84" y="2"/>
                </a:cxn>
                <a:cxn ang="0">
                  <a:pos x="75" y="5"/>
                </a:cxn>
              </a:cxnLst>
              <a:rect l="0" t="0" r="r" b="b"/>
              <a:pathLst>
                <a:path w="189" h="140">
                  <a:moveTo>
                    <a:pt x="75" y="5"/>
                  </a:moveTo>
                  <a:lnTo>
                    <a:pt x="62" y="8"/>
                  </a:lnTo>
                  <a:lnTo>
                    <a:pt x="50" y="10"/>
                  </a:lnTo>
                  <a:lnTo>
                    <a:pt x="40" y="14"/>
                  </a:lnTo>
                  <a:lnTo>
                    <a:pt x="31" y="19"/>
                  </a:lnTo>
                  <a:lnTo>
                    <a:pt x="23" y="24"/>
                  </a:lnTo>
                  <a:lnTo>
                    <a:pt x="16" y="31"/>
                  </a:lnTo>
                  <a:lnTo>
                    <a:pt x="11" y="38"/>
                  </a:lnTo>
                  <a:lnTo>
                    <a:pt x="5" y="46"/>
                  </a:lnTo>
                  <a:lnTo>
                    <a:pt x="3" y="53"/>
                  </a:lnTo>
                  <a:lnTo>
                    <a:pt x="2" y="60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2" y="91"/>
                  </a:lnTo>
                  <a:lnTo>
                    <a:pt x="5" y="104"/>
                  </a:lnTo>
                  <a:lnTo>
                    <a:pt x="9" y="114"/>
                  </a:lnTo>
                  <a:lnTo>
                    <a:pt x="12" y="118"/>
                  </a:lnTo>
                  <a:lnTo>
                    <a:pt x="12" y="119"/>
                  </a:lnTo>
                  <a:lnTo>
                    <a:pt x="13" y="119"/>
                  </a:lnTo>
                  <a:lnTo>
                    <a:pt x="13" y="119"/>
                  </a:lnTo>
                  <a:lnTo>
                    <a:pt x="13" y="121"/>
                  </a:lnTo>
                  <a:lnTo>
                    <a:pt x="26" y="131"/>
                  </a:lnTo>
                  <a:lnTo>
                    <a:pt x="41" y="137"/>
                  </a:lnTo>
                  <a:lnTo>
                    <a:pt x="59" y="140"/>
                  </a:lnTo>
                  <a:lnTo>
                    <a:pt x="77" y="140"/>
                  </a:lnTo>
                  <a:lnTo>
                    <a:pt x="94" y="139"/>
                  </a:lnTo>
                  <a:lnTo>
                    <a:pt x="108" y="136"/>
                  </a:lnTo>
                  <a:lnTo>
                    <a:pt x="118" y="132"/>
                  </a:lnTo>
                  <a:lnTo>
                    <a:pt x="125" y="131"/>
                  </a:lnTo>
                  <a:lnTo>
                    <a:pt x="126" y="130"/>
                  </a:lnTo>
                  <a:lnTo>
                    <a:pt x="127" y="130"/>
                  </a:lnTo>
                  <a:lnTo>
                    <a:pt x="129" y="130"/>
                  </a:lnTo>
                  <a:lnTo>
                    <a:pt x="130" y="128"/>
                  </a:lnTo>
                  <a:lnTo>
                    <a:pt x="131" y="127"/>
                  </a:lnTo>
                  <a:lnTo>
                    <a:pt x="134" y="126"/>
                  </a:lnTo>
                  <a:lnTo>
                    <a:pt x="138" y="122"/>
                  </a:lnTo>
                  <a:lnTo>
                    <a:pt x="144" y="118"/>
                  </a:lnTo>
                  <a:lnTo>
                    <a:pt x="149" y="114"/>
                  </a:lnTo>
                  <a:lnTo>
                    <a:pt x="155" y="109"/>
                  </a:lnTo>
                  <a:lnTo>
                    <a:pt x="162" y="105"/>
                  </a:lnTo>
                  <a:lnTo>
                    <a:pt x="168" y="100"/>
                  </a:lnTo>
                  <a:lnTo>
                    <a:pt x="176" y="97"/>
                  </a:lnTo>
                  <a:lnTo>
                    <a:pt x="181" y="95"/>
                  </a:lnTo>
                  <a:lnTo>
                    <a:pt x="185" y="91"/>
                  </a:lnTo>
                  <a:lnTo>
                    <a:pt x="186" y="87"/>
                  </a:lnTo>
                  <a:lnTo>
                    <a:pt x="188" y="86"/>
                  </a:lnTo>
                  <a:lnTo>
                    <a:pt x="188" y="85"/>
                  </a:lnTo>
                  <a:lnTo>
                    <a:pt x="189" y="82"/>
                  </a:lnTo>
                  <a:lnTo>
                    <a:pt x="189" y="80"/>
                  </a:lnTo>
                  <a:lnTo>
                    <a:pt x="188" y="72"/>
                  </a:lnTo>
                  <a:lnTo>
                    <a:pt x="184" y="62"/>
                  </a:lnTo>
                  <a:lnTo>
                    <a:pt x="175" y="49"/>
                  </a:lnTo>
                  <a:lnTo>
                    <a:pt x="161" y="33"/>
                  </a:lnTo>
                  <a:lnTo>
                    <a:pt x="152" y="20"/>
                  </a:lnTo>
                  <a:lnTo>
                    <a:pt x="141" y="11"/>
                  </a:lnTo>
                  <a:lnTo>
                    <a:pt x="130" y="5"/>
                  </a:lnTo>
                  <a:lnTo>
                    <a:pt x="118" y="1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385" y="472"/>
              <a:ext cx="40" cy="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38"/>
                </a:cxn>
                <a:cxn ang="0">
                  <a:pos x="2" y="34"/>
                </a:cxn>
                <a:cxn ang="0">
                  <a:pos x="2" y="30"/>
                </a:cxn>
                <a:cxn ang="0">
                  <a:pos x="3" y="27"/>
                </a:cxn>
                <a:cxn ang="0">
                  <a:pos x="7" y="22"/>
                </a:cxn>
                <a:cxn ang="0">
                  <a:pos x="11" y="18"/>
                </a:cxn>
                <a:cxn ang="0">
                  <a:pos x="16" y="14"/>
                </a:cxn>
                <a:cxn ang="0">
                  <a:pos x="22" y="12"/>
                </a:cxn>
                <a:cxn ang="0">
                  <a:pos x="29" y="9"/>
                </a:cxn>
                <a:cxn ang="0">
                  <a:pos x="35" y="7"/>
                </a:cxn>
                <a:cxn ang="0">
                  <a:pos x="41" y="5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0" y="4"/>
                </a:cxn>
                <a:cxn ang="0">
                  <a:pos x="50" y="4"/>
                </a:cxn>
                <a:cxn ang="0">
                  <a:pos x="52" y="3"/>
                </a:cxn>
                <a:cxn ang="0">
                  <a:pos x="54" y="2"/>
                </a:cxn>
                <a:cxn ang="0">
                  <a:pos x="59" y="0"/>
                </a:cxn>
                <a:cxn ang="0">
                  <a:pos x="66" y="0"/>
                </a:cxn>
                <a:cxn ang="0">
                  <a:pos x="73" y="0"/>
                </a:cxn>
                <a:cxn ang="0">
                  <a:pos x="81" y="2"/>
                </a:cxn>
                <a:cxn ang="0">
                  <a:pos x="89" y="4"/>
                </a:cxn>
                <a:cxn ang="0">
                  <a:pos x="97" y="9"/>
                </a:cxn>
                <a:cxn ang="0">
                  <a:pos x="102" y="18"/>
                </a:cxn>
                <a:cxn ang="0">
                  <a:pos x="102" y="20"/>
                </a:cxn>
                <a:cxn ang="0">
                  <a:pos x="103" y="20"/>
                </a:cxn>
                <a:cxn ang="0">
                  <a:pos x="103" y="21"/>
                </a:cxn>
                <a:cxn ang="0">
                  <a:pos x="104" y="22"/>
                </a:cxn>
                <a:cxn ang="0">
                  <a:pos x="109" y="26"/>
                </a:cxn>
                <a:cxn ang="0">
                  <a:pos x="113" y="30"/>
                </a:cxn>
                <a:cxn ang="0">
                  <a:pos x="117" y="35"/>
                </a:cxn>
                <a:cxn ang="0">
                  <a:pos x="120" y="39"/>
                </a:cxn>
                <a:cxn ang="0">
                  <a:pos x="114" y="43"/>
                </a:cxn>
                <a:cxn ang="0">
                  <a:pos x="108" y="48"/>
                </a:cxn>
                <a:cxn ang="0">
                  <a:pos x="102" y="52"/>
                </a:cxn>
                <a:cxn ang="0">
                  <a:pos x="97" y="56"/>
                </a:cxn>
                <a:cxn ang="0">
                  <a:pos x="91" y="59"/>
                </a:cxn>
                <a:cxn ang="0">
                  <a:pos x="86" y="63"/>
                </a:cxn>
                <a:cxn ang="0">
                  <a:pos x="84" y="66"/>
                </a:cxn>
                <a:cxn ang="0">
                  <a:pos x="81" y="67"/>
                </a:cxn>
                <a:cxn ang="0">
                  <a:pos x="71" y="70"/>
                </a:cxn>
                <a:cxn ang="0">
                  <a:pos x="61" y="72"/>
                </a:cxn>
                <a:cxn ang="0">
                  <a:pos x="50" y="73"/>
                </a:cxn>
                <a:cxn ang="0">
                  <a:pos x="39" y="75"/>
                </a:cxn>
                <a:cxn ang="0">
                  <a:pos x="29" y="75"/>
                </a:cxn>
                <a:cxn ang="0">
                  <a:pos x="20" y="73"/>
                </a:cxn>
                <a:cxn ang="0">
                  <a:pos x="12" y="71"/>
                </a:cxn>
                <a:cxn ang="0">
                  <a:pos x="7" y="67"/>
                </a:cxn>
                <a:cxn ang="0">
                  <a:pos x="4" y="62"/>
                </a:cxn>
                <a:cxn ang="0">
                  <a:pos x="3" y="56"/>
                </a:cxn>
                <a:cxn ang="0">
                  <a:pos x="2" y="49"/>
                </a:cxn>
                <a:cxn ang="0">
                  <a:pos x="0" y="41"/>
                </a:cxn>
              </a:cxnLst>
              <a:rect l="0" t="0" r="r" b="b"/>
              <a:pathLst>
                <a:path w="120" h="75">
                  <a:moveTo>
                    <a:pt x="0" y="41"/>
                  </a:moveTo>
                  <a:lnTo>
                    <a:pt x="0" y="38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3" y="27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16" y="14"/>
                  </a:lnTo>
                  <a:lnTo>
                    <a:pt x="22" y="12"/>
                  </a:lnTo>
                  <a:lnTo>
                    <a:pt x="29" y="9"/>
                  </a:lnTo>
                  <a:lnTo>
                    <a:pt x="35" y="7"/>
                  </a:lnTo>
                  <a:lnTo>
                    <a:pt x="41" y="5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2" y="3"/>
                  </a:lnTo>
                  <a:lnTo>
                    <a:pt x="54" y="2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81" y="2"/>
                  </a:lnTo>
                  <a:lnTo>
                    <a:pt x="89" y="4"/>
                  </a:lnTo>
                  <a:lnTo>
                    <a:pt x="97" y="9"/>
                  </a:lnTo>
                  <a:lnTo>
                    <a:pt x="102" y="18"/>
                  </a:lnTo>
                  <a:lnTo>
                    <a:pt x="102" y="20"/>
                  </a:lnTo>
                  <a:lnTo>
                    <a:pt x="103" y="20"/>
                  </a:lnTo>
                  <a:lnTo>
                    <a:pt x="103" y="21"/>
                  </a:lnTo>
                  <a:lnTo>
                    <a:pt x="104" y="22"/>
                  </a:lnTo>
                  <a:lnTo>
                    <a:pt x="109" y="26"/>
                  </a:lnTo>
                  <a:lnTo>
                    <a:pt x="113" y="30"/>
                  </a:lnTo>
                  <a:lnTo>
                    <a:pt x="117" y="35"/>
                  </a:lnTo>
                  <a:lnTo>
                    <a:pt x="120" y="39"/>
                  </a:lnTo>
                  <a:lnTo>
                    <a:pt x="114" y="43"/>
                  </a:lnTo>
                  <a:lnTo>
                    <a:pt x="108" y="48"/>
                  </a:lnTo>
                  <a:lnTo>
                    <a:pt x="102" y="52"/>
                  </a:lnTo>
                  <a:lnTo>
                    <a:pt x="97" y="56"/>
                  </a:lnTo>
                  <a:lnTo>
                    <a:pt x="91" y="59"/>
                  </a:lnTo>
                  <a:lnTo>
                    <a:pt x="86" y="63"/>
                  </a:lnTo>
                  <a:lnTo>
                    <a:pt x="84" y="66"/>
                  </a:lnTo>
                  <a:lnTo>
                    <a:pt x="81" y="67"/>
                  </a:lnTo>
                  <a:lnTo>
                    <a:pt x="71" y="70"/>
                  </a:lnTo>
                  <a:lnTo>
                    <a:pt x="61" y="72"/>
                  </a:lnTo>
                  <a:lnTo>
                    <a:pt x="50" y="73"/>
                  </a:lnTo>
                  <a:lnTo>
                    <a:pt x="39" y="75"/>
                  </a:lnTo>
                  <a:lnTo>
                    <a:pt x="29" y="75"/>
                  </a:lnTo>
                  <a:lnTo>
                    <a:pt x="20" y="73"/>
                  </a:lnTo>
                  <a:lnTo>
                    <a:pt x="12" y="71"/>
                  </a:lnTo>
                  <a:lnTo>
                    <a:pt x="7" y="67"/>
                  </a:lnTo>
                  <a:lnTo>
                    <a:pt x="4" y="62"/>
                  </a:lnTo>
                  <a:lnTo>
                    <a:pt x="3" y="56"/>
                  </a:lnTo>
                  <a:lnTo>
                    <a:pt x="2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23" y="145"/>
              <a:ext cx="342" cy="190"/>
            </a:xfrm>
            <a:custGeom>
              <a:avLst/>
              <a:gdLst/>
              <a:ahLst/>
              <a:cxnLst>
                <a:cxn ang="0">
                  <a:pos x="442" y="49"/>
                </a:cxn>
                <a:cxn ang="0">
                  <a:pos x="378" y="80"/>
                </a:cxn>
                <a:cxn ang="0">
                  <a:pos x="321" y="114"/>
                </a:cxn>
                <a:cxn ang="0">
                  <a:pos x="271" y="154"/>
                </a:cxn>
                <a:cxn ang="0">
                  <a:pos x="230" y="198"/>
                </a:cxn>
                <a:cxn ang="0">
                  <a:pos x="197" y="244"/>
                </a:cxn>
                <a:cxn ang="0">
                  <a:pos x="176" y="293"/>
                </a:cxn>
                <a:cxn ang="0">
                  <a:pos x="164" y="342"/>
                </a:cxn>
                <a:cxn ang="0">
                  <a:pos x="163" y="371"/>
                </a:cxn>
                <a:cxn ang="0">
                  <a:pos x="163" y="381"/>
                </a:cxn>
                <a:cxn ang="0">
                  <a:pos x="154" y="390"/>
                </a:cxn>
                <a:cxn ang="0">
                  <a:pos x="119" y="403"/>
                </a:cxn>
                <a:cxn ang="0">
                  <a:pos x="81" y="417"/>
                </a:cxn>
                <a:cxn ang="0">
                  <a:pos x="54" y="428"/>
                </a:cxn>
                <a:cxn ang="0">
                  <a:pos x="50" y="429"/>
                </a:cxn>
                <a:cxn ang="0">
                  <a:pos x="50" y="429"/>
                </a:cxn>
                <a:cxn ang="0">
                  <a:pos x="41" y="434"/>
                </a:cxn>
                <a:cxn ang="0">
                  <a:pos x="27" y="444"/>
                </a:cxn>
                <a:cxn ang="0">
                  <a:pos x="15" y="456"/>
                </a:cxn>
                <a:cxn ang="0">
                  <a:pos x="6" y="469"/>
                </a:cxn>
                <a:cxn ang="0">
                  <a:pos x="3" y="482"/>
                </a:cxn>
                <a:cxn ang="0">
                  <a:pos x="0" y="493"/>
                </a:cxn>
                <a:cxn ang="0">
                  <a:pos x="0" y="506"/>
                </a:cxn>
                <a:cxn ang="0">
                  <a:pos x="4" y="520"/>
                </a:cxn>
                <a:cxn ang="0">
                  <a:pos x="15" y="539"/>
                </a:cxn>
                <a:cxn ang="0">
                  <a:pos x="40" y="559"/>
                </a:cxn>
                <a:cxn ang="0">
                  <a:pos x="71" y="568"/>
                </a:cxn>
                <a:cxn ang="0">
                  <a:pos x="104" y="568"/>
                </a:cxn>
                <a:cxn ang="0">
                  <a:pos x="126" y="561"/>
                </a:cxn>
                <a:cxn ang="0">
                  <a:pos x="155" y="550"/>
                </a:cxn>
                <a:cxn ang="0">
                  <a:pos x="196" y="533"/>
                </a:cxn>
                <a:cxn ang="0">
                  <a:pos x="230" y="520"/>
                </a:cxn>
                <a:cxn ang="0">
                  <a:pos x="273" y="529"/>
                </a:cxn>
                <a:cxn ang="0">
                  <a:pos x="342" y="548"/>
                </a:cxn>
                <a:cxn ang="0">
                  <a:pos x="412" y="560"/>
                </a:cxn>
                <a:cxn ang="0">
                  <a:pos x="480" y="566"/>
                </a:cxn>
                <a:cxn ang="0">
                  <a:pos x="548" y="565"/>
                </a:cxn>
                <a:cxn ang="0">
                  <a:pos x="613" y="557"/>
                </a:cxn>
                <a:cxn ang="0">
                  <a:pos x="680" y="545"/>
                </a:cxn>
                <a:cxn ang="0">
                  <a:pos x="745" y="524"/>
                </a:cxn>
                <a:cxn ang="0">
                  <a:pos x="799" y="502"/>
                </a:cxn>
                <a:cxn ang="0">
                  <a:pos x="840" y="482"/>
                </a:cxn>
                <a:cxn ang="0">
                  <a:pos x="879" y="457"/>
                </a:cxn>
                <a:cxn ang="0">
                  <a:pos x="913" y="432"/>
                </a:cxn>
                <a:cxn ang="0">
                  <a:pos x="944" y="405"/>
                </a:cxn>
                <a:cxn ang="0">
                  <a:pos x="971" y="375"/>
                </a:cxn>
                <a:cxn ang="0">
                  <a:pos x="993" y="344"/>
                </a:cxn>
                <a:cxn ang="0">
                  <a:pos x="1009" y="313"/>
                </a:cxn>
                <a:cxn ang="0">
                  <a:pos x="1025" y="257"/>
                </a:cxn>
                <a:cxn ang="0">
                  <a:pos x="1020" y="181"/>
                </a:cxn>
                <a:cxn ang="0">
                  <a:pos x="990" y="121"/>
                </a:cxn>
                <a:cxn ang="0">
                  <a:pos x="948" y="77"/>
                </a:cxn>
                <a:cxn ang="0">
                  <a:pos x="895" y="44"/>
                </a:cxn>
                <a:cxn ang="0">
                  <a:pos x="832" y="19"/>
                </a:cxn>
                <a:cxn ang="0">
                  <a:pos x="761" y="4"/>
                </a:cxn>
                <a:cxn ang="0">
                  <a:pos x="684" y="0"/>
                </a:cxn>
                <a:cxn ang="0">
                  <a:pos x="603" y="5"/>
                </a:cxn>
                <a:cxn ang="0">
                  <a:pos x="519" y="23"/>
                </a:cxn>
              </a:cxnLst>
              <a:rect l="0" t="0" r="r" b="b"/>
              <a:pathLst>
                <a:path w="1026" h="569">
                  <a:moveTo>
                    <a:pt x="477" y="36"/>
                  </a:moveTo>
                  <a:lnTo>
                    <a:pt x="442" y="49"/>
                  </a:lnTo>
                  <a:lnTo>
                    <a:pt x="409" y="63"/>
                  </a:lnTo>
                  <a:lnTo>
                    <a:pt x="378" y="80"/>
                  </a:lnTo>
                  <a:lnTo>
                    <a:pt x="349" y="96"/>
                  </a:lnTo>
                  <a:lnTo>
                    <a:pt x="321" y="114"/>
                  </a:lnTo>
                  <a:lnTo>
                    <a:pt x="295" y="134"/>
                  </a:lnTo>
                  <a:lnTo>
                    <a:pt x="271" y="154"/>
                  </a:lnTo>
                  <a:lnTo>
                    <a:pt x="249" y="176"/>
                  </a:lnTo>
                  <a:lnTo>
                    <a:pt x="230" y="198"/>
                  </a:lnTo>
                  <a:lnTo>
                    <a:pt x="213" y="221"/>
                  </a:lnTo>
                  <a:lnTo>
                    <a:pt x="197" y="244"/>
                  </a:lnTo>
                  <a:lnTo>
                    <a:pt x="186" y="269"/>
                  </a:lnTo>
                  <a:lnTo>
                    <a:pt x="176" y="293"/>
                  </a:lnTo>
                  <a:lnTo>
                    <a:pt x="168" y="317"/>
                  </a:lnTo>
                  <a:lnTo>
                    <a:pt x="164" y="342"/>
                  </a:lnTo>
                  <a:lnTo>
                    <a:pt x="163" y="366"/>
                  </a:lnTo>
                  <a:lnTo>
                    <a:pt x="163" y="371"/>
                  </a:lnTo>
                  <a:lnTo>
                    <a:pt x="163" y="376"/>
                  </a:lnTo>
                  <a:lnTo>
                    <a:pt x="163" y="381"/>
                  </a:lnTo>
                  <a:lnTo>
                    <a:pt x="164" y="387"/>
                  </a:lnTo>
                  <a:lnTo>
                    <a:pt x="154" y="390"/>
                  </a:lnTo>
                  <a:lnTo>
                    <a:pt x="138" y="396"/>
                  </a:lnTo>
                  <a:lnTo>
                    <a:pt x="119" y="403"/>
                  </a:lnTo>
                  <a:lnTo>
                    <a:pt x="100" y="410"/>
                  </a:lnTo>
                  <a:lnTo>
                    <a:pt x="81" y="417"/>
                  </a:lnTo>
                  <a:lnTo>
                    <a:pt x="65" y="424"/>
                  </a:lnTo>
                  <a:lnTo>
                    <a:pt x="54" y="428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30"/>
                  </a:lnTo>
                  <a:lnTo>
                    <a:pt x="41" y="434"/>
                  </a:lnTo>
                  <a:lnTo>
                    <a:pt x="33" y="438"/>
                  </a:lnTo>
                  <a:lnTo>
                    <a:pt x="27" y="444"/>
                  </a:lnTo>
                  <a:lnTo>
                    <a:pt x="20" y="450"/>
                  </a:lnTo>
                  <a:lnTo>
                    <a:pt x="15" y="456"/>
                  </a:lnTo>
                  <a:lnTo>
                    <a:pt x="10" y="462"/>
                  </a:lnTo>
                  <a:lnTo>
                    <a:pt x="6" y="469"/>
                  </a:lnTo>
                  <a:lnTo>
                    <a:pt x="4" y="476"/>
                  </a:lnTo>
                  <a:lnTo>
                    <a:pt x="3" y="482"/>
                  </a:lnTo>
                  <a:lnTo>
                    <a:pt x="1" y="487"/>
                  </a:lnTo>
                  <a:lnTo>
                    <a:pt x="0" y="493"/>
                  </a:lnTo>
                  <a:lnTo>
                    <a:pt x="0" y="498"/>
                  </a:lnTo>
                  <a:lnTo>
                    <a:pt x="0" y="506"/>
                  </a:lnTo>
                  <a:lnTo>
                    <a:pt x="1" y="512"/>
                  </a:lnTo>
                  <a:lnTo>
                    <a:pt x="4" y="520"/>
                  </a:lnTo>
                  <a:lnTo>
                    <a:pt x="6" y="527"/>
                  </a:lnTo>
                  <a:lnTo>
                    <a:pt x="15" y="539"/>
                  </a:lnTo>
                  <a:lnTo>
                    <a:pt x="26" y="550"/>
                  </a:lnTo>
                  <a:lnTo>
                    <a:pt x="40" y="559"/>
                  </a:lnTo>
                  <a:lnTo>
                    <a:pt x="54" y="565"/>
                  </a:lnTo>
                  <a:lnTo>
                    <a:pt x="71" y="568"/>
                  </a:lnTo>
                  <a:lnTo>
                    <a:pt x="87" y="569"/>
                  </a:lnTo>
                  <a:lnTo>
                    <a:pt x="104" y="568"/>
                  </a:lnTo>
                  <a:lnTo>
                    <a:pt x="121" y="563"/>
                  </a:lnTo>
                  <a:lnTo>
                    <a:pt x="126" y="561"/>
                  </a:lnTo>
                  <a:lnTo>
                    <a:pt x="137" y="556"/>
                  </a:lnTo>
                  <a:lnTo>
                    <a:pt x="155" y="550"/>
                  </a:lnTo>
                  <a:lnTo>
                    <a:pt x="176" y="542"/>
                  </a:lnTo>
                  <a:lnTo>
                    <a:pt x="196" y="533"/>
                  </a:lnTo>
                  <a:lnTo>
                    <a:pt x="214" y="527"/>
                  </a:lnTo>
                  <a:lnTo>
                    <a:pt x="230" y="520"/>
                  </a:lnTo>
                  <a:lnTo>
                    <a:pt x="237" y="518"/>
                  </a:lnTo>
                  <a:lnTo>
                    <a:pt x="273" y="529"/>
                  </a:lnTo>
                  <a:lnTo>
                    <a:pt x="308" y="539"/>
                  </a:lnTo>
                  <a:lnTo>
                    <a:pt x="342" y="548"/>
                  </a:lnTo>
                  <a:lnTo>
                    <a:pt x="377" y="555"/>
                  </a:lnTo>
                  <a:lnTo>
                    <a:pt x="412" y="560"/>
                  </a:lnTo>
                  <a:lnTo>
                    <a:pt x="446" y="564"/>
                  </a:lnTo>
                  <a:lnTo>
                    <a:pt x="480" y="566"/>
                  </a:lnTo>
                  <a:lnTo>
                    <a:pt x="513" y="566"/>
                  </a:lnTo>
                  <a:lnTo>
                    <a:pt x="548" y="565"/>
                  </a:lnTo>
                  <a:lnTo>
                    <a:pt x="580" y="563"/>
                  </a:lnTo>
                  <a:lnTo>
                    <a:pt x="613" y="557"/>
                  </a:lnTo>
                  <a:lnTo>
                    <a:pt x="646" y="552"/>
                  </a:lnTo>
                  <a:lnTo>
                    <a:pt x="680" y="545"/>
                  </a:lnTo>
                  <a:lnTo>
                    <a:pt x="712" y="534"/>
                  </a:lnTo>
                  <a:lnTo>
                    <a:pt x="745" y="524"/>
                  </a:lnTo>
                  <a:lnTo>
                    <a:pt x="777" y="511"/>
                  </a:lnTo>
                  <a:lnTo>
                    <a:pt x="799" y="502"/>
                  </a:lnTo>
                  <a:lnTo>
                    <a:pt x="820" y="492"/>
                  </a:lnTo>
                  <a:lnTo>
                    <a:pt x="840" y="482"/>
                  </a:lnTo>
                  <a:lnTo>
                    <a:pt x="861" y="470"/>
                  </a:lnTo>
                  <a:lnTo>
                    <a:pt x="879" y="457"/>
                  </a:lnTo>
                  <a:lnTo>
                    <a:pt x="897" y="446"/>
                  </a:lnTo>
                  <a:lnTo>
                    <a:pt x="913" y="432"/>
                  </a:lnTo>
                  <a:lnTo>
                    <a:pt x="930" y="419"/>
                  </a:lnTo>
                  <a:lnTo>
                    <a:pt x="944" y="405"/>
                  </a:lnTo>
                  <a:lnTo>
                    <a:pt x="958" y="390"/>
                  </a:lnTo>
                  <a:lnTo>
                    <a:pt x="971" y="375"/>
                  </a:lnTo>
                  <a:lnTo>
                    <a:pt x="982" y="360"/>
                  </a:lnTo>
                  <a:lnTo>
                    <a:pt x="993" y="344"/>
                  </a:lnTo>
                  <a:lnTo>
                    <a:pt x="1002" y="329"/>
                  </a:lnTo>
                  <a:lnTo>
                    <a:pt x="1009" y="313"/>
                  </a:lnTo>
                  <a:lnTo>
                    <a:pt x="1016" y="297"/>
                  </a:lnTo>
                  <a:lnTo>
                    <a:pt x="1025" y="257"/>
                  </a:lnTo>
                  <a:lnTo>
                    <a:pt x="1026" y="218"/>
                  </a:lnTo>
                  <a:lnTo>
                    <a:pt x="1020" y="181"/>
                  </a:lnTo>
                  <a:lnTo>
                    <a:pt x="1006" y="145"/>
                  </a:lnTo>
                  <a:lnTo>
                    <a:pt x="990" y="121"/>
                  </a:lnTo>
                  <a:lnTo>
                    <a:pt x="971" y="98"/>
                  </a:lnTo>
                  <a:lnTo>
                    <a:pt x="948" y="77"/>
                  </a:lnTo>
                  <a:lnTo>
                    <a:pt x="923" y="59"/>
                  </a:lnTo>
                  <a:lnTo>
                    <a:pt x="895" y="44"/>
                  </a:lnTo>
                  <a:lnTo>
                    <a:pt x="864" y="30"/>
                  </a:lnTo>
                  <a:lnTo>
                    <a:pt x="832" y="19"/>
                  </a:lnTo>
                  <a:lnTo>
                    <a:pt x="798" y="10"/>
                  </a:lnTo>
                  <a:lnTo>
                    <a:pt x="761" y="4"/>
                  </a:lnTo>
                  <a:lnTo>
                    <a:pt x="723" y="0"/>
                  </a:lnTo>
                  <a:lnTo>
                    <a:pt x="684" y="0"/>
                  </a:lnTo>
                  <a:lnTo>
                    <a:pt x="644" y="1"/>
                  </a:lnTo>
                  <a:lnTo>
                    <a:pt x="603" y="5"/>
                  </a:lnTo>
                  <a:lnTo>
                    <a:pt x="560" y="13"/>
                  </a:lnTo>
                  <a:lnTo>
                    <a:pt x="519" y="23"/>
                  </a:lnTo>
                  <a:lnTo>
                    <a:pt x="47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6"/>
            <p:cNvSpPr>
              <a:spLocks/>
            </p:cNvSpPr>
            <p:nvPr/>
          </p:nvSpPr>
          <p:spPr bwMode="auto">
            <a:xfrm>
              <a:off x="33" y="156"/>
              <a:ext cx="321" cy="168"/>
            </a:xfrm>
            <a:custGeom>
              <a:avLst/>
              <a:gdLst/>
              <a:ahLst/>
              <a:cxnLst>
                <a:cxn ang="0">
                  <a:pos x="160" y="378"/>
                </a:cxn>
                <a:cxn ang="0">
                  <a:pos x="165" y="367"/>
                </a:cxn>
                <a:cxn ang="0">
                  <a:pos x="163" y="339"/>
                </a:cxn>
                <a:cxn ang="0">
                  <a:pos x="168" y="292"/>
                </a:cxn>
                <a:cxn ang="0">
                  <a:pos x="185" y="244"/>
                </a:cxn>
                <a:cxn ang="0">
                  <a:pos x="213" y="198"/>
                </a:cxn>
                <a:cxn ang="0">
                  <a:pos x="253" y="154"/>
                </a:cxn>
                <a:cxn ang="0">
                  <a:pos x="300" y="115"/>
                </a:cxn>
                <a:cxn ang="0">
                  <a:pos x="358" y="79"/>
                </a:cxn>
                <a:cxn ang="0">
                  <a:pos x="422" y="48"/>
                </a:cxn>
                <a:cxn ang="0">
                  <a:pos x="495" y="23"/>
                </a:cxn>
                <a:cxn ang="0">
                  <a:pos x="572" y="7"/>
                </a:cxn>
                <a:cxn ang="0">
                  <a:pos x="646" y="0"/>
                </a:cxn>
                <a:cxn ang="0">
                  <a:pos x="718" y="4"/>
                </a:cxn>
                <a:cxn ang="0">
                  <a:pos x="785" y="17"/>
                </a:cxn>
                <a:cxn ang="0">
                  <a:pos x="843" y="39"/>
                </a:cxn>
                <a:cxn ang="0">
                  <a:pos x="893" y="68"/>
                </a:cxn>
                <a:cxn ang="0">
                  <a:pos x="930" y="107"/>
                </a:cxn>
                <a:cxn ang="0">
                  <a:pos x="957" y="158"/>
                </a:cxn>
                <a:cxn ang="0">
                  <a:pos x="961" y="221"/>
                </a:cxn>
                <a:cxn ang="0">
                  <a:pos x="947" y="267"/>
                </a:cxn>
                <a:cxn ang="0">
                  <a:pos x="931" y="296"/>
                </a:cxn>
                <a:cxn ang="0">
                  <a:pos x="912" y="324"/>
                </a:cxn>
                <a:cxn ang="0">
                  <a:pos x="886" y="351"/>
                </a:cxn>
                <a:cxn ang="0">
                  <a:pos x="858" y="376"/>
                </a:cxn>
                <a:cxn ang="0">
                  <a:pos x="826" y="400"/>
                </a:cxn>
                <a:cxn ang="0">
                  <a:pos x="791" y="421"/>
                </a:cxn>
                <a:cxn ang="0">
                  <a:pos x="754" y="441"/>
                </a:cxn>
                <a:cxn ang="0">
                  <a:pos x="702" y="461"/>
                </a:cxn>
                <a:cxn ang="0">
                  <a:pos x="639" y="480"/>
                </a:cxn>
                <a:cxn ang="0">
                  <a:pos x="575" y="493"/>
                </a:cxn>
                <a:cxn ang="0">
                  <a:pos x="511" y="501"/>
                </a:cxn>
                <a:cxn ang="0">
                  <a:pos x="445" y="501"/>
                </a:cxn>
                <a:cxn ang="0">
                  <a:pos x="380" y="496"/>
                </a:cxn>
                <a:cxn ang="0">
                  <a:pos x="313" y="483"/>
                </a:cxn>
                <a:cxn ang="0">
                  <a:pos x="245" y="465"/>
                </a:cxn>
                <a:cxn ang="0">
                  <a:pos x="208" y="452"/>
                </a:cxn>
                <a:cxn ang="0">
                  <a:pos x="201" y="452"/>
                </a:cxn>
                <a:cxn ang="0">
                  <a:pos x="77" y="500"/>
                </a:cxn>
                <a:cxn ang="0">
                  <a:pos x="55" y="504"/>
                </a:cxn>
                <a:cxn ang="0">
                  <a:pos x="35" y="501"/>
                </a:cxn>
                <a:cxn ang="0">
                  <a:pos x="17" y="493"/>
                </a:cxn>
                <a:cxn ang="0">
                  <a:pos x="4" y="480"/>
                </a:cxn>
                <a:cxn ang="0">
                  <a:pos x="0" y="468"/>
                </a:cxn>
                <a:cxn ang="0">
                  <a:pos x="3" y="456"/>
                </a:cxn>
                <a:cxn ang="0">
                  <a:pos x="13" y="439"/>
                </a:cxn>
                <a:cxn ang="0">
                  <a:pos x="31" y="428"/>
                </a:cxn>
                <a:cxn ang="0">
                  <a:pos x="31" y="427"/>
                </a:cxn>
                <a:cxn ang="0">
                  <a:pos x="30" y="427"/>
                </a:cxn>
              </a:cxnLst>
              <a:rect l="0" t="0" r="r" b="b"/>
              <a:pathLst>
                <a:path w="962" h="504">
                  <a:moveTo>
                    <a:pt x="155" y="380"/>
                  </a:moveTo>
                  <a:lnTo>
                    <a:pt x="160" y="378"/>
                  </a:lnTo>
                  <a:lnTo>
                    <a:pt x="164" y="373"/>
                  </a:lnTo>
                  <a:lnTo>
                    <a:pt x="165" y="367"/>
                  </a:lnTo>
                  <a:lnTo>
                    <a:pt x="165" y="362"/>
                  </a:lnTo>
                  <a:lnTo>
                    <a:pt x="163" y="339"/>
                  </a:lnTo>
                  <a:lnTo>
                    <a:pt x="164" y="315"/>
                  </a:lnTo>
                  <a:lnTo>
                    <a:pt x="168" y="292"/>
                  </a:lnTo>
                  <a:lnTo>
                    <a:pt x="174" y="267"/>
                  </a:lnTo>
                  <a:lnTo>
                    <a:pt x="185" y="244"/>
                  </a:lnTo>
                  <a:lnTo>
                    <a:pt x="198" y="221"/>
                  </a:lnTo>
                  <a:lnTo>
                    <a:pt x="213" y="198"/>
                  </a:lnTo>
                  <a:lnTo>
                    <a:pt x="232" y="176"/>
                  </a:lnTo>
                  <a:lnTo>
                    <a:pt x="253" y="154"/>
                  </a:lnTo>
                  <a:lnTo>
                    <a:pt x="276" y="134"/>
                  </a:lnTo>
                  <a:lnTo>
                    <a:pt x="300" y="115"/>
                  </a:lnTo>
                  <a:lnTo>
                    <a:pt x="328" y="95"/>
                  </a:lnTo>
                  <a:lnTo>
                    <a:pt x="358" y="79"/>
                  </a:lnTo>
                  <a:lnTo>
                    <a:pt x="389" y="62"/>
                  </a:lnTo>
                  <a:lnTo>
                    <a:pt x="422" y="48"/>
                  </a:lnTo>
                  <a:lnTo>
                    <a:pt x="457" y="35"/>
                  </a:lnTo>
                  <a:lnTo>
                    <a:pt x="495" y="23"/>
                  </a:lnTo>
                  <a:lnTo>
                    <a:pt x="534" y="13"/>
                  </a:lnTo>
                  <a:lnTo>
                    <a:pt x="572" y="7"/>
                  </a:lnTo>
                  <a:lnTo>
                    <a:pt x="609" y="3"/>
                  </a:lnTo>
                  <a:lnTo>
                    <a:pt x="646" y="0"/>
                  </a:lnTo>
                  <a:lnTo>
                    <a:pt x="684" y="2"/>
                  </a:lnTo>
                  <a:lnTo>
                    <a:pt x="718" y="4"/>
                  </a:lnTo>
                  <a:lnTo>
                    <a:pt x="753" y="9"/>
                  </a:lnTo>
                  <a:lnTo>
                    <a:pt x="785" y="17"/>
                  </a:lnTo>
                  <a:lnTo>
                    <a:pt x="814" y="27"/>
                  </a:lnTo>
                  <a:lnTo>
                    <a:pt x="843" y="39"/>
                  </a:lnTo>
                  <a:lnTo>
                    <a:pt x="868" y="53"/>
                  </a:lnTo>
                  <a:lnTo>
                    <a:pt x="893" y="68"/>
                  </a:lnTo>
                  <a:lnTo>
                    <a:pt x="913" y="86"/>
                  </a:lnTo>
                  <a:lnTo>
                    <a:pt x="930" y="107"/>
                  </a:lnTo>
                  <a:lnTo>
                    <a:pt x="944" y="129"/>
                  </a:lnTo>
                  <a:lnTo>
                    <a:pt x="957" y="158"/>
                  </a:lnTo>
                  <a:lnTo>
                    <a:pt x="962" y="189"/>
                  </a:lnTo>
                  <a:lnTo>
                    <a:pt x="961" y="221"/>
                  </a:lnTo>
                  <a:lnTo>
                    <a:pt x="953" y="253"/>
                  </a:lnTo>
                  <a:lnTo>
                    <a:pt x="947" y="267"/>
                  </a:lnTo>
                  <a:lnTo>
                    <a:pt x="940" y="281"/>
                  </a:lnTo>
                  <a:lnTo>
                    <a:pt x="931" y="296"/>
                  </a:lnTo>
                  <a:lnTo>
                    <a:pt x="922" y="310"/>
                  </a:lnTo>
                  <a:lnTo>
                    <a:pt x="912" y="324"/>
                  </a:lnTo>
                  <a:lnTo>
                    <a:pt x="899" y="338"/>
                  </a:lnTo>
                  <a:lnTo>
                    <a:pt x="886" y="351"/>
                  </a:lnTo>
                  <a:lnTo>
                    <a:pt x="873" y="364"/>
                  </a:lnTo>
                  <a:lnTo>
                    <a:pt x="858" y="376"/>
                  </a:lnTo>
                  <a:lnTo>
                    <a:pt x="843" y="388"/>
                  </a:lnTo>
                  <a:lnTo>
                    <a:pt x="826" y="400"/>
                  </a:lnTo>
                  <a:lnTo>
                    <a:pt x="809" y="411"/>
                  </a:lnTo>
                  <a:lnTo>
                    <a:pt x="791" y="421"/>
                  </a:lnTo>
                  <a:lnTo>
                    <a:pt x="773" y="432"/>
                  </a:lnTo>
                  <a:lnTo>
                    <a:pt x="754" y="441"/>
                  </a:lnTo>
                  <a:lnTo>
                    <a:pt x="734" y="450"/>
                  </a:lnTo>
                  <a:lnTo>
                    <a:pt x="702" y="461"/>
                  </a:lnTo>
                  <a:lnTo>
                    <a:pt x="671" y="471"/>
                  </a:lnTo>
                  <a:lnTo>
                    <a:pt x="639" y="480"/>
                  </a:lnTo>
                  <a:lnTo>
                    <a:pt x="607" y="488"/>
                  </a:lnTo>
                  <a:lnTo>
                    <a:pt x="575" y="493"/>
                  </a:lnTo>
                  <a:lnTo>
                    <a:pt x="543" y="498"/>
                  </a:lnTo>
                  <a:lnTo>
                    <a:pt x="511" y="501"/>
                  </a:lnTo>
                  <a:lnTo>
                    <a:pt x="478" y="501"/>
                  </a:lnTo>
                  <a:lnTo>
                    <a:pt x="445" y="501"/>
                  </a:lnTo>
                  <a:lnTo>
                    <a:pt x="413" y="498"/>
                  </a:lnTo>
                  <a:lnTo>
                    <a:pt x="380" y="496"/>
                  </a:lnTo>
                  <a:lnTo>
                    <a:pt x="346" y="489"/>
                  </a:lnTo>
                  <a:lnTo>
                    <a:pt x="313" y="483"/>
                  </a:lnTo>
                  <a:lnTo>
                    <a:pt x="280" y="475"/>
                  </a:lnTo>
                  <a:lnTo>
                    <a:pt x="245" y="465"/>
                  </a:lnTo>
                  <a:lnTo>
                    <a:pt x="210" y="453"/>
                  </a:lnTo>
                  <a:lnTo>
                    <a:pt x="208" y="452"/>
                  </a:lnTo>
                  <a:lnTo>
                    <a:pt x="205" y="452"/>
                  </a:lnTo>
                  <a:lnTo>
                    <a:pt x="201" y="452"/>
                  </a:lnTo>
                  <a:lnTo>
                    <a:pt x="199" y="453"/>
                  </a:lnTo>
                  <a:lnTo>
                    <a:pt x="77" y="500"/>
                  </a:lnTo>
                  <a:lnTo>
                    <a:pt x="67" y="502"/>
                  </a:lnTo>
                  <a:lnTo>
                    <a:pt x="55" y="504"/>
                  </a:lnTo>
                  <a:lnTo>
                    <a:pt x="45" y="504"/>
                  </a:lnTo>
                  <a:lnTo>
                    <a:pt x="35" y="501"/>
                  </a:lnTo>
                  <a:lnTo>
                    <a:pt x="24" y="498"/>
                  </a:lnTo>
                  <a:lnTo>
                    <a:pt x="17" y="493"/>
                  </a:lnTo>
                  <a:lnTo>
                    <a:pt x="9" y="488"/>
                  </a:lnTo>
                  <a:lnTo>
                    <a:pt x="4" y="480"/>
                  </a:lnTo>
                  <a:lnTo>
                    <a:pt x="1" y="474"/>
                  </a:lnTo>
                  <a:lnTo>
                    <a:pt x="0" y="468"/>
                  </a:lnTo>
                  <a:lnTo>
                    <a:pt x="0" y="462"/>
                  </a:lnTo>
                  <a:lnTo>
                    <a:pt x="3" y="456"/>
                  </a:lnTo>
                  <a:lnTo>
                    <a:pt x="6" y="447"/>
                  </a:lnTo>
                  <a:lnTo>
                    <a:pt x="13" y="439"/>
                  </a:lnTo>
                  <a:lnTo>
                    <a:pt x="21" y="433"/>
                  </a:lnTo>
                  <a:lnTo>
                    <a:pt x="31" y="428"/>
                  </a:lnTo>
                  <a:lnTo>
                    <a:pt x="31" y="428"/>
                  </a:lnTo>
                  <a:lnTo>
                    <a:pt x="31" y="427"/>
                  </a:lnTo>
                  <a:lnTo>
                    <a:pt x="30" y="427"/>
                  </a:lnTo>
                  <a:lnTo>
                    <a:pt x="30" y="427"/>
                  </a:lnTo>
                  <a:lnTo>
                    <a:pt x="155" y="380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>
              <a:off x="23" y="94"/>
              <a:ext cx="357" cy="201"/>
            </a:xfrm>
            <a:custGeom>
              <a:avLst/>
              <a:gdLst/>
              <a:ahLst/>
              <a:cxnLst>
                <a:cxn ang="0">
                  <a:pos x="255" y="85"/>
                </a:cxn>
                <a:cxn ang="0">
                  <a:pos x="226" y="100"/>
                </a:cxn>
                <a:cxn ang="0">
                  <a:pos x="191" y="121"/>
                </a:cxn>
                <a:cxn ang="0">
                  <a:pos x="154" y="147"/>
                </a:cxn>
                <a:cxn ang="0">
                  <a:pos x="117" y="177"/>
                </a:cxn>
                <a:cxn ang="0">
                  <a:pos x="81" y="213"/>
                </a:cxn>
                <a:cxn ang="0">
                  <a:pos x="50" y="256"/>
                </a:cxn>
                <a:cxn ang="0">
                  <a:pos x="25" y="303"/>
                </a:cxn>
                <a:cxn ang="0">
                  <a:pos x="7" y="360"/>
                </a:cxn>
                <a:cxn ang="0">
                  <a:pos x="0" y="424"/>
                </a:cxn>
                <a:cxn ang="0">
                  <a:pos x="9" y="489"/>
                </a:cxn>
                <a:cxn ang="0">
                  <a:pos x="32" y="557"/>
                </a:cxn>
                <a:cxn ang="0">
                  <a:pos x="54" y="598"/>
                </a:cxn>
                <a:cxn ang="0">
                  <a:pos x="68" y="604"/>
                </a:cxn>
                <a:cxn ang="0">
                  <a:pos x="186" y="575"/>
                </a:cxn>
                <a:cxn ang="0">
                  <a:pos x="188" y="575"/>
                </a:cxn>
                <a:cxn ang="0">
                  <a:pos x="189" y="574"/>
                </a:cxn>
                <a:cxn ang="0">
                  <a:pos x="211" y="566"/>
                </a:cxn>
                <a:cxn ang="0">
                  <a:pos x="258" y="548"/>
                </a:cxn>
                <a:cxn ang="0">
                  <a:pos x="325" y="520"/>
                </a:cxn>
                <a:cxn ang="0">
                  <a:pos x="404" y="484"/>
                </a:cxn>
                <a:cxn ang="0">
                  <a:pos x="490" y="442"/>
                </a:cxn>
                <a:cxn ang="0">
                  <a:pos x="576" y="394"/>
                </a:cxn>
                <a:cxn ang="0">
                  <a:pos x="653" y="343"/>
                </a:cxn>
                <a:cxn ang="0">
                  <a:pos x="717" y="288"/>
                </a:cxn>
                <a:cxn ang="0">
                  <a:pos x="745" y="285"/>
                </a:cxn>
                <a:cxn ang="0">
                  <a:pos x="779" y="284"/>
                </a:cxn>
                <a:cxn ang="0">
                  <a:pos x="816" y="285"/>
                </a:cxn>
                <a:cxn ang="0">
                  <a:pos x="856" y="288"/>
                </a:cxn>
                <a:cxn ang="0">
                  <a:pos x="893" y="294"/>
                </a:cxn>
                <a:cxn ang="0">
                  <a:pos x="928" y="303"/>
                </a:cxn>
                <a:cxn ang="0">
                  <a:pos x="957" y="317"/>
                </a:cxn>
                <a:cxn ang="0">
                  <a:pos x="979" y="335"/>
                </a:cxn>
                <a:cxn ang="0">
                  <a:pos x="990" y="363"/>
                </a:cxn>
                <a:cxn ang="0">
                  <a:pos x="987" y="401"/>
                </a:cxn>
                <a:cxn ang="0">
                  <a:pos x="987" y="419"/>
                </a:cxn>
                <a:cxn ang="0">
                  <a:pos x="999" y="432"/>
                </a:cxn>
                <a:cxn ang="0">
                  <a:pos x="1017" y="432"/>
                </a:cxn>
                <a:cxn ang="0">
                  <a:pos x="1030" y="420"/>
                </a:cxn>
                <a:cxn ang="0">
                  <a:pos x="1040" y="398"/>
                </a:cxn>
                <a:cxn ang="0">
                  <a:pos x="1060" y="345"/>
                </a:cxn>
                <a:cxn ang="0">
                  <a:pos x="1070" y="272"/>
                </a:cxn>
                <a:cxn ang="0">
                  <a:pos x="1058" y="190"/>
                </a:cxn>
                <a:cxn ang="0">
                  <a:pos x="1039" y="148"/>
                </a:cxn>
                <a:cxn ang="0">
                  <a:pos x="1011" y="112"/>
                </a:cxn>
                <a:cxn ang="0">
                  <a:pos x="972" y="80"/>
                </a:cxn>
                <a:cxn ang="0">
                  <a:pos x="925" y="54"/>
                </a:cxn>
                <a:cxn ang="0">
                  <a:pos x="839" y="23"/>
                </a:cxn>
                <a:cxn ang="0">
                  <a:pos x="749" y="5"/>
                </a:cxn>
                <a:cxn ang="0">
                  <a:pos x="657" y="0"/>
                </a:cxn>
                <a:cxn ang="0">
                  <a:pos x="567" y="4"/>
                </a:cxn>
                <a:cxn ang="0">
                  <a:pos x="480" y="16"/>
                </a:cxn>
                <a:cxn ang="0">
                  <a:pos x="400" y="32"/>
                </a:cxn>
                <a:cxn ang="0">
                  <a:pos x="329" y="54"/>
                </a:cxn>
                <a:cxn ang="0">
                  <a:pos x="268" y="78"/>
                </a:cxn>
              </a:cxnLst>
              <a:rect l="0" t="0" r="r" b="b"/>
              <a:pathLst>
                <a:path w="1070" h="604">
                  <a:moveTo>
                    <a:pt x="268" y="78"/>
                  </a:moveTo>
                  <a:lnTo>
                    <a:pt x="255" y="85"/>
                  </a:lnTo>
                  <a:lnTo>
                    <a:pt x="241" y="91"/>
                  </a:lnTo>
                  <a:lnTo>
                    <a:pt x="226" y="100"/>
                  </a:lnTo>
                  <a:lnTo>
                    <a:pt x="209" y="109"/>
                  </a:lnTo>
                  <a:lnTo>
                    <a:pt x="191" y="121"/>
                  </a:lnTo>
                  <a:lnTo>
                    <a:pt x="173" y="132"/>
                  </a:lnTo>
                  <a:lnTo>
                    <a:pt x="154" y="147"/>
                  </a:lnTo>
                  <a:lnTo>
                    <a:pt x="136" y="161"/>
                  </a:lnTo>
                  <a:lnTo>
                    <a:pt x="117" y="177"/>
                  </a:lnTo>
                  <a:lnTo>
                    <a:pt x="99" y="195"/>
                  </a:lnTo>
                  <a:lnTo>
                    <a:pt x="81" y="213"/>
                  </a:lnTo>
                  <a:lnTo>
                    <a:pt x="64" y="234"/>
                  </a:lnTo>
                  <a:lnTo>
                    <a:pt x="50" y="256"/>
                  </a:lnTo>
                  <a:lnTo>
                    <a:pt x="36" y="279"/>
                  </a:lnTo>
                  <a:lnTo>
                    <a:pt x="25" y="303"/>
                  </a:lnTo>
                  <a:lnTo>
                    <a:pt x="14" y="329"/>
                  </a:lnTo>
                  <a:lnTo>
                    <a:pt x="7" y="360"/>
                  </a:lnTo>
                  <a:lnTo>
                    <a:pt x="2" y="392"/>
                  </a:lnTo>
                  <a:lnTo>
                    <a:pt x="0" y="424"/>
                  </a:lnTo>
                  <a:lnTo>
                    <a:pt x="3" y="456"/>
                  </a:lnTo>
                  <a:lnTo>
                    <a:pt x="9" y="489"/>
                  </a:lnTo>
                  <a:lnTo>
                    <a:pt x="18" y="524"/>
                  </a:lnTo>
                  <a:lnTo>
                    <a:pt x="32" y="557"/>
                  </a:lnTo>
                  <a:lnTo>
                    <a:pt x="49" y="592"/>
                  </a:lnTo>
                  <a:lnTo>
                    <a:pt x="54" y="598"/>
                  </a:lnTo>
                  <a:lnTo>
                    <a:pt x="61" y="602"/>
                  </a:lnTo>
                  <a:lnTo>
                    <a:pt x="68" y="604"/>
                  </a:lnTo>
                  <a:lnTo>
                    <a:pt x="76" y="604"/>
                  </a:lnTo>
                  <a:lnTo>
                    <a:pt x="186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9" y="574"/>
                  </a:lnTo>
                  <a:lnTo>
                    <a:pt x="195" y="571"/>
                  </a:lnTo>
                  <a:lnTo>
                    <a:pt x="211" y="566"/>
                  </a:lnTo>
                  <a:lnTo>
                    <a:pt x="231" y="559"/>
                  </a:lnTo>
                  <a:lnTo>
                    <a:pt x="258" y="548"/>
                  </a:lnTo>
                  <a:lnTo>
                    <a:pt x="289" y="535"/>
                  </a:lnTo>
                  <a:lnTo>
                    <a:pt x="325" y="520"/>
                  </a:lnTo>
                  <a:lnTo>
                    <a:pt x="363" y="503"/>
                  </a:lnTo>
                  <a:lnTo>
                    <a:pt x="404" y="484"/>
                  </a:lnTo>
                  <a:lnTo>
                    <a:pt x="447" y="465"/>
                  </a:lnTo>
                  <a:lnTo>
                    <a:pt x="490" y="442"/>
                  </a:lnTo>
                  <a:lnTo>
                    <a:pt x="534" y="419"/>
                  </a:lnTo>
                  <a:lnTo>
                    <a:pt x="576" y="394"/>
                  </a:lnTo>
                  <a:lnTo>
                    <a:pt x="616" y="369"/>
                  </a:lnTo>
                  <a:lnTo>
                    <a:pt x="653" y="343"/>
                  </a:lnTo>
                  <a:lnTo>
                    <a:pt x="688" y="316"/>
                  </a:lnTo>
                  <a:lnTo>
                    <a:pt x="717" y="288"/>
                  </a:lnTo>
                  <a:lnTo>
                    <a:pt x="730" y="286"/>
                  </a:lnTo>
                  <a:lnTo>
                    <a:pt x="745" y="285"/>
                  </a:lnTo>
                  <a:lnTo>
                    <a:pt x="761" y="285"/>
                  </a:lnTo>
                  <a:lnTo>
                    <a:pt x="779" y="284"/>
                  </a:lnTo>
                  <a:lnTo>
                    <a:pt x="797" y="285"/>
                  </a:lnTo>
                  <a:lnTo>
                    <a:pt x="816" y="285"/>
                  </a:lnTo>
                  <a:lnTo>
                    <a:pt x="835" y="286"/>
                  </a:lnTo>
                  <a:lnTo>
                    <a:pt x="856" y="288"/>
                  </a:lnTo>
                  <a:lnTo>
                    <a:pt x="875" y="290"/>
                  </a:lnTo>
                  <a:lnTo>
                    <a:pt x="893" y="294"/>
                  </a:lnTo>
                  <a:lnTo>
                    <a:pt x="911" y="298"/>
                  </a:lnTo>
                  <a:lnTo>
                    <a:pt x="928" y="303"/>
                  </a:lnTo>
                  <a:lnTo>
                    <a:pt x="943" y="310"/>
                  </a:lnTo>
                  <a:lnTo>
                    <a:pt x="957" y="317"/>
                  </a:lnTo>
                  <a:lnTo>
                    <a:pt x="969" y="325"/>
                  </a:lnTo>
                  <a:lnTo>
                    <a:pt x="979" y="335"/>
                  </a:lnTo>
                  <a:lnTo>
                    <a:pt x="987" y="348"/>
                  </a:lnTo>
                  <a:lnTo>
                    <a:pt x="990" y="363"/>
                  </a:lnTo>
                  <a:lnTo>
                    <a:pt x="990" y="381"/>
                  </a:lnTo>
                  <a:lnTo>
                    <a:pt x="987" y="401"/>
                  </a:lnTo>
                  <a:lnTo>
                    <a:pt x="985" y="410"/>
                  </a:lnTo>
                  <a:lnTo>
                    <a:pt x="987" y="419"/>
                  </a:lnTo>
                  <a:lnTo>
                    <a:pt x="992" y="426"/>
                  </a:lnTo>
                  <a:lnTo>
                    <a:pt x="999" y="432"/>
                  </a:lnTo>
                  <a:lnTo>
                    <a:pt x="1008" y="434"/>
                  </a:lnTo>
                  <a:lnTo>
                    <a:pt x="1017" y="432"/>
                  </a:lnTo>
                  <a:lnTo>
                    <a:pt x="1024" y="428"/>
                  </a:lnTo>
                  <a:lnTo>
                    <a:pt x="1030" y="420"/>
                  </a:lnTo>
                  <a:lnTo>
                    <a:pt x="1034" y="414"/>
                  </a:lnTo>
                  <a:lnTo>
                    <a:pt x="1040" y="398"/>
                  </a:lnTo>
                  <a:lnTo>
                    <a:pt x="1049" y="375"/>
                  </a:lnTo>
                  <a:lnTo>
                    <a:pt x="1060" y="345"/>
                  </a:lnTo>
                  <a:lnTo>
                    <a:pt x="1066" y="311"/>
                  </a:lnTo>
                  <a:lnTo>
                    <a:pt x="1070" y="272"/>
                  </a:lnTo>
                  <a:lnTo>
                    <a:pt x="1067" y="231"/>
                  </a:lnTo>
                  <a:lnTo>
                    <a:pt x="1058" y="190"/>
                  </a:lnTo>
                  <a:lnTo>
                    <a:pt x="1049" y="168"/>
                  </a:lnTo>
                  <a:lnTo>
                    <a:pt x="1039" y="148"/>
                  </a:lnTo>
                  <a:lnTo>
                    <a:pt x="1026" y="130"/>
                  </a:lnTo>
                  <a:lnTo>
                    <a:pt x="1011" y="112"/>
                  </a:lnTo>
                  <a:lnTo>
                    <a:pt x="993" y="95"/>
                  </a:lnTo>
                  <a:lnTo>
                    <a:pt x="972" y="80"/>
                  </a:lnTo>
                  <a:lnTo>
                    <a:pt x="949" y="67"/>
                  </a:lnTo>
                  <a:lnTo>
                    <a:pt x="925" y="54"/>
                  </a:lnTo>
                  <a:lnTo>
                    <a:pt x="883" y="37"/>
                  </a:lnTo>
                  <a:lnTo>
                    <a:pt x="839" y="23"/>
                  </a:lnTo>
                  <a:lnTo>
                    <a:pt x="794" y="13"/>
                  </a:lnTo>
                  <a:lnTo>
                    <a:pt x="749" y="5"/>
                  </a:lnTo>
                  <a:lnTo>
                    <a:pt x="703" y="1"/>
                  </a:lnTo>
                  <a:lnTo>
                    <a:pt x="657" y="0"/>
                  </a:lnTo>
                  <a:lnTo>
                    <a:pt x="612" y="0"/>
                  </a:lnTo>
                  <a:lnTo>
                    <a:pt x="567" y="4"/>
                  </a:lnTo>
                  <a:lnTo>
                    <a:pt x="522" y="9"/>
                  </a:lnTo>
                  <a:lnTo>
                    <a:pt x="480" y="16"/>
                  </a:lnTo>
                  <a:lnTo>
                    <a:pt x="439" y="23"/>
                  </a:lnTo>
                  <a:lnTo>
                    <a:pt x="400" y="32"/>
                  </a:lnTo>
                  <a:lnTo>
                    <a:pt x="363" y="44"/>
                  </a:lnTo>
                  <a:lnTo>
                    <a:pt x="329" y="54"/>
                  </a:lnTo>
                  <a:lnTo>
                    <a:pt x="297" y="67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8"/>
            <p:cNvSpPr>
              <a:spLocks/>
            </p:cNvSpPr>
            <p:nvPr/>
          </p:nvSpPr>
          <p:spPr bwMode="auto">
            <a:xfrm>
              <a:off x="39" y="110"/>
              <a:ext cx="324" cy="167"/>
            </a:xfrm>
            <a:custGeom>
              <a:avLst/>
              <a:gdLst/>
              <a:ahLst/>
              <a:cxnLst>
                <a:cxn ang="0">
                  <a:pos x="1" y="350"/>
                </a:cxn>
                <a:cxn ang="0">
                  <a:pos x="6" y="313"/>
                </a:cxn>
                <a:cxn ang="0">
                  <a:pos x="21" y="272"/>
                </a:cxn>
                <a:cxn ang="0">
                  <a:pos x="44" y="231"/>
                </a:cxn>
                <a:cxn ang="0">
                  <a:pos x="72" y="195"/>
                </a:cxn>
                <a:cxn ang="0">
                  <a:pos x="104" y="163"/>
                </a:cxn>
                <a:cxn ang="0">
                  <a:pos x="137" y="135"/>
                </a:cxn>
                <a:cxn ang="0">
                  <a:pos x="171" y="112"/>
                </a:cxn>
                <a:cxn ang="0">
                  <a:pos x="201" y="94"/>
                </a:cxn>
                <a:cxn ang="0">
                  <a:pos x="228" y="80"/>
                </a:cxn>
                <a:cxn ang="0">
                  <a:pos x="267" y="63"/>
                </a:cxn>
                <a:cxn ang="0">
                  <a:pos x="328" y="41"/>
                </a:cxn>
                <a:cxn ang="0">
                  <a:pos x="400" y="22"/>
                </a:cxn>
                <a:cxn ang="0">
                  <a:pos x="480" y="8"/>
                </a:cxn>
                <a:cxn ang="0">
                  <a:pos x="563" y="0"/>
                </a:cxn>
                <a:cxn ang="0">
                  <a:pos x="649" y="1"/>
                </a:cxn>
                <a:cxn ang="0">
                  <a:pos x="735" y="11"/>
                </a:cxn>
                <a:cxn ang="0">
                  <a:pos x="818" y="33"/>
                </a:cxn>
                <a:cxn ang="0">
                  <a:pos x="877" y="59"/>
                </a:cxn>
                <a:cxn ang="0">
                  <a:pos x="911" y="82"/>
                </a:cxn>
                <a:cxn ang="0">
                  <a:pos x="938" y="109"/>
                </a:cxn>
                <a:cxn ang="0">
                  <a:pos x="957" y="140"/>
                </a:cxn>
                <a:cxn ang="0">
                  <a:pos x="967" y="171"/>
                </a:cxn>
                <a:cxn ang="0">
                  <a:pos x="972" y="200"/>
                </a:cxn>
                <a:cxn ang="0">
                  <a:pos x="972" y="226"/>
                </a:cxn>
                <a:cxn ang="0">
                  <a:pos x="970" y="246"/>
                </a:cxn>
                <a:cxn ang="0">
                  <a:pos x="968" y="255"/>
                </a:cxn>
                <a:cxn ang="0">
                  <a:pos x="968" y="255"/>
                </a:cxn>
                <a:cxn ang="0">
                  <a:pos x="953" y="240"/>
                </a:cxn>
                <a:cxn ang="0">
                  <a:pos x="914" y="216"/>
                </a:cxn>
                <a:cxn ang="0">
                  <a:pos x="868" y="200"/>
                </a:cxn>
                <a:cxn ang="0">
                  <a:pos x="818" y="191"/>
                </a:cxn>
                <a:cxn ang="0">
                  <a:pos x="770" y="187"/>
                </a:cxn>
                <a:cxn ang="0">
                  <a:pos x="725" y="186"/>
                </a:cxn>
                <a:cxn ang="0">
                  <a:pos x="687" y="187"/>
                </a:cxn>
                <a:cxn ang="0">
                  <a:pos x="662" y="189"/>
                </a:cxn>
                <a:cxn ang="0">
                  <a:pos x="650" y="191"/>
                </a:cxn>
                <a:cxn ang="0">
                  <a:pos x="643" y="195"/>
                </a:cxn>
                <a:cxn ang="0">
                  <a:pos x="613" y="225"/>
                </a:cxn>
                <a:cxn ang="0">
                  <a:pos x="545" y="276"/>
                </a:cxn>
                <a:cxn ang="0">
                  <a:pos x="466" y="325"/>
                </a:cxn>
                <a:cxn ang="0">
                  <a:pos x="380" y="370"/>
                </a:cxn>
                <a:cxn ang="0">
                  <a:pos x="298" y="409"/>
                </a:cxn>
                <a:cxn ang="0">
                  <a:pos x="223" y="440"/>
                </a:cxn>
                <a:cxn ang="0">
                  <a:pos x="165" y="463"/>
                </a:cxn>
                <a:cxn ang="0">
                  <a:pos x="131" y="476"/>
                </a:cxn>
                <a:cxn ang="0">
                  <a:pos x="121" y="480"/>
                </a:cxn>
                <a:cxn ang="0">
                  <a:pos x="101" y="485"/>
                </a:cxn>
                <a:cxn ang="0">
                  <a:pos x="73" y="492"/>
                </a:cxn>
                <a:cxn ang="0">
                  <a:pos x="46" y="499"/>
                </a:cxn>
                <a:cxn ang="0">
                  <a:pos x="19" y="467"/>
                </a:cxn>
                <a:cxn ang="0">
                  <a:pos x="3" y="402"/>
                </a:cxn>
              </a:cxnLst>
              <a:rect l="0" t="0" r="r" b="b"/>
              <a:pathLst>
                <a:path w="972" h="502">
                  <a:moveTo>
                    <a:pt x="0" y="368"/>
                  </a:moveTo>
                  <a:lnTo>
                    <a:pt x="1" y="350"/>
                  </a:lnTo>
                  <a:lnTo>
                    <a:pt x="3" y="331"/>
                  </a:lnTo>
                  <a:lnTo>
                    <a:pt x="6" y="313"/>
                  </a:lnTo>
                  <a:lnTo>
                    <a:pt x="12" y="295"/>
                  </a:lnTo>
                  <a:lnTo>
                    <a:pt x="21" y="272"/>
                  </a:lnTo>
                  <a:lnTo>
                    <a:pt x="31" y="252"/>
                  </a:lnTo>
                  <a:lnTo>
                    <a:pt x="44" y="231"/>
                  </a:lnTo>
                  <a:lnTo>
                    <a:pt x="56" y="212"/>
                  </a:lnTo>
                  <a:lnTo>
                    <a:pt x="72" y="195"/>
                  </a:lnTo>
                  <a:lnTo>
                    <a:pt x="87" y="178"/>
                  </a:lnTo>
                  <a:lnTo>
                    <a:pt x="104" y="163"/>
                  </a:lnTo>
                  <a:lnTo>
                    <a:pt x="121" y="148"/>
                  </a:lnTo>
                  <a:lnTo>
                    <a:pt x="137" y="135"/>
                  </a:lnTo>
                  <a:lnTo>
                    <a:pt x="154" y="123"/>
                  </a:lnTo>
                  <a:lnTo>
                    <a:pt x="171" y="112"/>
                  </a:lnTo>
                  <a:lnTo>
                    <a:pt x="187" y="103"/>
                  </a:lnTo>
                  <a:lnTo>
                    <a:pt x="201" y="94"/>
                  </a:lnTo>
                  <a:lnTo>
                    <a:pt x="215" y="86"/>
                  </a:lnTo>
                  <a:lnTo>
                    <a:pt x="228" y="80"/>
                  </a:lnTo>
                  <a:lnTo>
                    <a:pt x="240" y="74"/>
                  </a:lnTo>
                  <a:lnTo>
                    <a:pt x="267" y="63"/>
                  </a:lnTo>
                  <a:lnTo>
                    <a:pt x="296" y="51"/>
                  </a:lnTo>
                  <a:lnTo>
                    <a:pt x="328" y="41"/>
                  </a:lnTo>
                  <a:lnTo>
                    <a:pt x="363" y="31"/>
                  </a:lnTo>
                  <a:lnTo>
                    <a:pt x="400" y="22"/>
                  </a:lnTo>
                  <a:lnTo>
                    <a:pt x="439" y="14"/>
                  </a:lnTo>
                  <a:lnTo>
                    <a:pt x="480" y="8"/>
                  </a:lnTo>
                  <a:lnTo>
                    <a:pt x="521" y="4"/>
                  </a:lnTo>
                  <a:lnTo>
                    <a:pt x="563" y="0"/>
                  </a:lnTo>
                  <a:lnTo>
                    <a:pt x="605" y="0"/>
                  </a:lnTo>
                  <a:lnTo>
                    <a:pt x="649" y="1"/>
                  </a:lnTo>
                  <a:lnTo>
                    <a:pt x="693" y="5"/>
                  </a:lnTo>
                  <a:lnTo>
                    <a:pt x="735" y="11"/>
                  </a:lnTo>
                  <a:lnTo>
                    <a:pt x="777" y="20"/>
                  </a:lnTo>
                  <a:lnTo>
                    <a:pt x="818" y="33"/>
                  </a:lnTo>
                  <a:lnTo>
                    <a:pt x="858" y="49"/>
                  </a:lnTo>
                  <a:lnTo>
                    <a:pt x="877" y="59"/>
                  </a:lnTo>
                  <a:lnTo>
                    <a:pt x="895" y="69"/>
                  </a:lnTo>
                  <a:lnTo>
                    <a:pt x="911" y="82"/>
                  </a:lnTo>
                  <a:lnTo>
                    <a:pt x="925" y="95"/>
                  </a:lnTo>
                  <a:lnTo>
                    <a:pt x="938" y="109"/>
                  </a:lnTo>
                  <a:lnTo>
                    <a:pt x="948" y="123"/>
                  </a:lnTo>
                  <a:lnTo>
                    <a:pt x="957" y="140"/>
                  </a:lnTo>
                  <a:lnTo>
                    <a:pt x="963" y="157"/>
                  </a:lnTo>
                  <a:lnTo>
                    <a:pt x="967" y="171"/>
                  </a:lnTo>
                  <a:lnTo>
                    <a:pt x="970" y="186"/>
                  </a:lnTo>
                  <a:lnTo>
                    <a:pt x="972" y="200"/>
                  </a:lnTo>
                  <a:lnTo>
                    <a:pt x="972" y="214"/>
                  </a:lnTo>
                  <a:lnTo>
                    <a:pt x="972" y="226"/>
                  </a:lnTo>
                  <a:lnTo>
                    <a:pt x="971" y="236"/>
                  </a:lnTo>
                  <a:lnTo>
                    <a:pt x="970" y="246"/>
                  </a:lnTo>
                  <a:lnTo>
                    <a:pt x="968" y="257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53" y="240"/>
                  </a:lnTo>
                  <a:lnTo>
                    <a:pt x="935" y="227"/>
                  </a:lnTo>
                  <a:lnTo>
                    <a:pt x="914" y="216"/>
                  </a:lnTo>
                  <a:lnTo>
                    <a:pt x="893" y="208"/>
                  </a:lnTo>
                  <a:lnTo>
                    <a:pt x="868" y="200"/>
                  </a:lnTo>
                  <a:lnTo>
                    <a:pt x="844" y="195"/>
                  </a:lnTo>
                  <a:lnTo>
                    <a:pt x="818" y="191"/>
                  </a:lnTo>
                  <a:lnTo>
                    <a:pt x="794" y="189"/>
                  </a:lnTo>
                  <a:lnTo>
                    <a:pt x="770" y="187"/>
                  </a:lnTo>
                  <a:lnTo>
                    <a:pt x="746" y="186"/>
                  </a:lnTo>
                  <a:lnTo>
                    <a:pt x="725" y="186"/>
                  </a:lnTo>
                  <a:lnTo>
                    <a:pt x="704" y="186"/>
                  </a:lnTo>
                  <a:lnTo>
                    <a:pt x="687" y="187"/>
                  </a:lnTo>
                  <a:lnTo>
                    <a:pt x="673" y="189"/>
                  </a:lnTo>
                  <a:lnTo>
                    <a:pt x="662" y="189"/>
                  </a:lnTo>
                  <a:lnTo>
                    <a:pt x="655" y="190"/>
                  </a:lnTo>
                  <a:lnTo>
                    <a:pt x="650" y="191"/>
                  </a:lnTo>
                  <a:lnTo>
                    <a:pt x="646" y="193"/>
                  </a:lnTo>
                  <a:lnTo>
                    <a:pt x="643" y="195"/>
                  </a:lnTo>
                  <a:lnTo>
                    <a:pt x="640" y="198"/>
                  </a:lnTo>
                  <a:lnTo>
                    <a:pt x="613" y="225"/>
                  </a:lnTo>
                  <a:lnTo>
                    <a:pt x="581" y="250"/>
                  </a:lnTo>
                  <a:lnTo>
                    <a:pt x="545" y="276"/>
                  </a:lnTo>
                  <a:lnTo>
                    <a:pt x="507" y="302"/>
                  </a:lnTo>
                  <a:lnTo>
                    <a:pt x="466" y="325"/>
                  </a:lnTo>
                  <a:lnTo>
                    <a:pt x="423" y="348"/>
                  </a:lnTo>
                  <a:lnTo>
                    <a:pt x="380" y="370"/>
                  </a:lnTo>
                  <a:lnTo>
                    <a:pt x="339" y="390"/>
                  </a:lnTo>
                  <a:lnTo>
                    <a:pt x="298" y="409"/>
                  </a:lnTo>
                  <a:lnTo>
                    <a:pt x="259" y="426"/>
                  </a:lnTo>
                  <a:lnTo>
                    <a:pt x="223" y="440"/>
                  </a:lnTo>
                  <a:lnTo>
                    <a:pt x="192" y="453"/>
                  </a:lnTo>
                  <a:lnTo>
                    <a:pt x="165" y="463"/>
                  </a:lnTo>
                  <a:lnTo>
                    <a:pt x="145" y="471"/>
                  </a:lnTo>
                  <a:lnTo>
                    <a:pt x="131" y="476"/>
                  </a:lnTo>
                  <a:lnTo>
                    <a:pt x="124" y="479"/>
                  </a:lnTo>
                  <a:lnTo>
                    <a:pt x="121" y="480"/>
                  </a:lnTo>
                  <a:lnTo>
                    <a:pt x="113" y="483"/>
                  </a:lnTo>
                  <a:lnTo>
                    <a:pt x="101" y="485"/>
                  </a:lnTo>
                  <a:lnTo>
                    <a:pt x="88" y="488"/>
                  </a:lnTo>
                  <a:lnTo>
                    <a:pt x="73" y="492"/>
                  </a:lnTo>
                  <a:lnTo>
                    <a:pt x="59" y="495"/>
                  </a:lnTo>
                  <a:lnTo>
                    <a:pt x="46" y="499"/>
                  </a:lnTo>
                  <a:lnTo>
                    <a:pt x="35" y="502"/>
                  </a:lnTo>
                  <a:lnTo>
                    <a:pt x="19" y="467"/>
                  </a:lnTo>
                  <a:lnTo>
                    <a:pt x="9" y="434"/>
                  </a:lnTo>
                  <a:lnTo>
                    <a:pt x="3" y="402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auto">
            <a:xfrm>
              <a:off x="273" y="238"/>
              <a:ext cx="25" cy="34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3" y="8"/>
                </a:cxn>
                <a:cxn ang="0">
                  <a:pos x="1" y="12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1" y="26"/>
                </a:cxn>
                <a:cxn ang="0">
                  <a:pos x="3" y="30"/>
                </a:cxn>
                <a:cxn ang="0">
                  <a:pos x="6" y="33"/>
                </a:cxn>
                <a:cxn ang="0">
                  <a:pos x="7" y="34"/>
                </a:cxn>
                <a:cxn ang="0">
                  <a:pos x="12" y="39"/>
                </a:cxn>
                <a:cxn ang="0">
                  <a:pos x="19" y="46"/>
                </a:cxn>
                <a:cxn ang="0">
                  <a:pos x="27" y="53"/>
                </a:cxn>
                <a:cxn ang="0">
                  <a:pos x="21" y="59"/>
                </a:cxn>
                <a:cxn ang="0">
                  <a:pos x="16" y="64"/>
                </a:cxn>
                <a:cxn ang="0">
                  <a:pos x="12" y="66"/>
                </a:cxn>
                <a:cxn ang="0">
                  <a:pos x="11" y="68"/>
                </a:cxn>
                <a:cxn ang="0">
                  <a:pos x="7" y="71"/>
                </a:cxn>
                <a:cxn ang="0">
                  <a:pos x="6" y="75"/>
                </a:cxn>
                <a:cxn ang="0">
                  <a:pos x="3" y="79"/>
                </a:cxn>
                <a:cxn ang="0">
                  <a:pos x="3" y="83"/>
                </a:cxn>
                <a:cxn ang="0">
                  <a:pos x="3" y="86"/>
                </a:cxn>
                <a:cxn ang="0">
                  <a:pos x="5" y="89"/>
                </a:cxn>
                <a:cxn ang="0">
                  <a:pos x="6" y="93"/>
                </a:cxn>
                <a:cxn ang="0">
                  <a:pos x="9" y="96"/>
                </a:cxn>
                <a:cxn ang="0">
                  <a:pos x="15" y="101"/>
                </a:cxn>
                <a:cxn ang="0">
                  <a:pos x="21" y="102"/>
                </a:cxn>
                <a:cxn ang="0">
                  <a:pos x="28" y="101"/>
                </a:cxn>
                <a:cxn ang="0">
                  <a:pos x="34" y="97"/>
                </a:cxn>
                <a:cxn ang="0">
                  <a:pos x="66" y="70"/>
                </a:cxn>
                <a:cxn ang="0">
                  <a:pos x="69" y="68"/>
                </a:cxn>
                <a:cxn ang="0">
                  <a:pos x="71" y="64"/>
                </a:cxn>
                <a:cxn ang="0">
                  <a:pos x="73" y="60"/>
                </a:cxn>
                <a:cxn ang="0">
                  <a:pos x="73" y="56"/>
                </a:cxn>
                <a:cxn ang="0">
                  <a:pos x="73" y="52"/>
                </a:cxn>
                <a:cxn ang="0">
                  <a:pos x="71" y="48"/>
                </a:cxn>
                <a:cxn ang="0">
                  <a:pos x="70" y="44"/>
                </a:cxn>
                <a:cxn ang="0">
                  <a:pos x="68" y="42"/>
                </a:cxn>
                <a:cxn ang="0">
                  <a:pos x="33" y="5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5" y="6"/>
                </a:cxn>
              </a:cxnLst>
              <a:rect l="0" t="0" r="r" b="b"/>
              <a:pathLst>
                <a:path w="73" h="102">
                  <a:moveTo>
                    <a:pt x="5" y="6"/>
                  </a:move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12" y="39"/>
                  </a:lnTo>
                  <a:lnTo>
                    <a:pt x="19" y="46"/>
                  </a:lnTo>
                  <a:lnTo>
                    <a:pt x="27" y="53"/>
                  </a:lnTo>
                  <a:lnTo>
                    <a:pt x="21" y="59"/>
                  </a:lnTo>
                  <a:lnTo>
                    <a:pt x="16" y="64"/>
                  </a:lnTo>
                  <a:lnTo>
                    <a:pt x="12" y="66"/>
                  </a:lnTo>
                  <a:lnTo>
                    <a:pt x="11" y="68"/>
                  </a:lnTo>
                  <a:lnTo>
                    <a:pt x="7" y="71"/>
                  </a:lnTo>
                  <a:lnTo>
                    <a:pt x="6" y="75"/>
                  </a:lnTo>
                  <a:lnTo>
                    <a:pt x="3" y="79"/>
                  </a:lnTo>
                  <a:lnTo>
                    <a:pt x="3" y="83"/>
                  </a:lnTo>
                  <a:lnTo>
                    <a:pt x="3" y="86"/>
                  </a:lnTo>
                  <a:lnTo>
                    <a:pt x="5" y="89"/>
                  </a:lnTo>
                  <a:lnTo>
                    <a:pt x="6" y="93"/>
                  </a:lnTo>
                  <a:lnTo>
                    <a:pt x="9" y="96"/>
                  </a:lnTo>
                  <a:lnTo>
                    <a:pt x="15" y="101"/>
                  </a:lnTo>
                  <a:lnTo>
                    <a:pt x="21" y="102"/>
                  </a:lnTo>
                  <a:lnTo>
                    <a:pt x="28" y="101"/>
                  </a:lnTo>
                  <a:lnTo>
                    <a:pt x="34" y="97"/>
                  </a:lnTo>
                  <a:lnTo>
                    <a:pt x="66" y="70"/>
                  </a:lnTo>
                  <a:lnTo>
                    <a:pt x="69" y="68"/>
                  </a:lnTo>
                  <a:lnTo>
                    <a:pt x="71" y="64"/>
                  </a:lnTo>
                  <a:lnTo>
                    <a:pt x="73" y="60"/>
                  </a:lnTo>
                  <a:lnTo>
                    <a:pt x="73" y="56"/>
                  </a:lnTo>
                  <a:lnTo>
                    <a:pt x="73" y="52"/>
                  </a:lnTo>
                  <a:lnTo>
                    <a:pt x="71" y="48"/>
                  </a:lnTo>
                  <a:lnTo>
                    <a:pt x="70" y="44"/>
                  </a:lnTo>
                  <a:lnTo>
                    <a:pt x="68" y="4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0"/>
            <p:cNvSpPr>
              <a:spLocks/>
            </p:cNvSpPr>
            <p:nvPr/>
          </p:nvSpPr>
          <p:spPr bwMode="auto">
            <a:xfrm>
              <a:off x="208" y="246"/>
              <a:ext cx="15" cy="15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8"/>
                </a:cxn>
                <a:cxn ang="0">
                  <a:pos x="14" y="42"/>
                </a:cxn>
                <a:cxn ang="0">
                  <a:pos x="21" y="44"/>
                </a:cxn>
                <a:cxn ang="0">
                  <a:pos x="29" y="42"/>
                </a:cxn>
                <a:cxn ang="0">
                  <a:pos x="37" y="38"/>
                </a:cxn>
                <a:cxn ang="0">
                  <a:pos x="42" y="30"/>
                </a:cxn>
                <a:cxn ang="0">
                  <a:pos x="43" y="22"/>
                </a:cxn>
                <a:cxn ang="0">
                  <a:pos x="42" y="13"/>
                </a:cxn>
                <a:cxn ang="0">
                  <a:pos x="37" y="7"/>
                </a:cxn>
                <a:cxn ang="0">
                  <a:pos x="30" y="2"/>
                </a:cxn>
                <a:cxn ang="0">
                  <a:pos x="21" y="0"/>
                </a:cxn>
                <a:cxn ang="0">
                  <a:pos x="14" y="2"/>
                </a:cxn>
                <a:cxn ang="0">
                  <a:pos x="6" y="7"/>
                </a:cxn>
                <a:cxn ang="0">
                  <a:pos x="2" y="13"/>
                </a:cxn>
                <a:cxn ang="0">
                  <a:pos x="0" y="22"/>
                </a:cxn>
                <a:cxn ang="0">
                  <a:pos x="1" y="30"/>
                </a:cxn>
              </a:cxnLst>
              <a:rect l="0" t="0" r="r" b="b"/>
              <a:pathLst>
                <a:path w="43" h="44">
                  <a:moveTo>
                    <a:pt x="1" y="30"/>
                  </a:moveTo>
                  <a:lnTo>
                    <a:pt x="6" y="38"/>
                  </a:lnTo>
                  <a:lnTo>
                    <a:pt x="14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7" y="38"/>
                  </a:lnTo>
                  <a:lnTo>
                    <a:pt x="42" y="30"/>
                  </a:lnTo>
                  <a:lnTo>
                    <a:pt x="43" y="22"/>
                  </a:lnTo>
                  <a:lnTo>
                    <a:pt x="42" y="13"/>
                  </a:lnTo>
                  <a:lnTo>
                    <a:pt x="37" y="7"/>
                  </a:lnTo>
                  <a:lnTo>
                    <a:pt x="30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306" y="214"/>
              <a:ext cx="14" cy="14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7"/>
                </a:cxn>
                <a:cxn ang="0">
                  <a:pos x="13" y="42"/>
                </a:cxn>
                <a:cxn ang="0">
                  <a:pos x="22" y="43"/>
                </a:cxn>
                <a:cxn ang="0">
                  <a:pos x="30" y="42"/>
                </a:cxn>
                <a:cxn ang="0">
                  <a:pos x="36" y="38"/>
                </a:cxn>
                <a:cxn ang="0">
                  <a:pos x="41" y="30"/>
                </a:cxn>
                <a:cxn ang="0">
                  <a:pos x="42" y="23"/>
                </a:cxn>
                <a:cxn ang="0">
                  <a:pos x="41" y="14"/>
                </a:cxn>
                <a:cxn ang="0">
                  <a:pos x="36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13" y="2"/>
                </a:cxn>
                <a:cxn ang="0">
                  <a:pos x="6" y="6"/>
                </a:cxn>
                <a:cxn ang="0">
                  <a:pos x="1" y="14"/>
                </a:cxn>
                <a:cxn ang="0">
                  <a:pos x="0" y="21"/>
                </a:cxn>
                <a:cxn ang="0">
                  <a:pos x="1" y="30"/>
                </a:cxn>
              </a:cxnLst>
              <a:rect l="0" t="0" r="r" b="b"/>
              <a:pathLst>
                <a:path w="42" h="43">
                  <a:moveTo>
                    <a:pt x="1" y="30"/>
                  </a:moveTo>
                  <a:lnTo>
                    <a:pt x="6" y="37"/>
                  </a:lnTo>
                  <a:lnTo>
                    <a:pt x="13" y="42"/>
                  </a:lnTo>
                  <a:lnTo>
                    <a:pt x="22" y="43"/>
                  </a:lnTo>
                  <a:lnTo>
                    <a:pt x="30" y="42"/>
                  </a:lnTo>
                  <a:lnTo>
                    <a:pt x="36" y="38"/>
                  </a:lnTo>
                  <a:lnTo>
                    <a:pt x="41" y="30"/>
                  </a:lnTo>
                  <a:lnTo>
                    <a:pt x="42" y="23"/>
                  </a:lnTo>
                  <a:lnTo>
                    <a:pt x="41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42"/>
            <p:cNvSpPr>
              <a:spLocks/>
            </p:cNvSpPr>
            <p:nvPr/>
          </p:nvSpPr>
          <p:spPr bwMode="auto">
            <a:xfrm>
              <a:off x="75" y="71"/>
              <a:ext cx="129" cy="311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1" y="116"/>
                </a:cxn>
                <a:cxn ang="0">
                  <a:pos x="0" y="207"/>
                </a:cxn>
                <a:cxn ang="0">
                  <a:pos x="1" y="292"/>
                </a:cxn>
                <a:cxn ang="0">
                  <a:pos x="5" y="369"/>
                </a:cxn>
                <a:cxn ang="0">
                  <a:pos x="11" y="439"/>
                </a:cxn>
                <a:cxn ang="0">
                  <a:pos x="20" y="503"/>
                </a:cxn>
                <a:cxn ang="0">
                  <a:pos x="31" y="562"/>
                </a:cxn>
                <a:cxn ang="0">
                  <a:pos x="43" y="615"/>
                </a:cxn>
                <a:cxn ang="0">
                  <a:pos x="57" y="663"/>
                </a:cxn>
                <a:cxn ang="0">
                  <a:pos x="74" y="705"/>
                </a:cxn>
                <a:cxn ang="0">
                  <a:pos x="91" y="743"/>
                </a:cxn>
                <a:cxn ang="0">
                  <a:pos x="109" y="776"/>
                </a:cxn>
                <a:cxn ang="0">
                  <a:pos x="127" y="805"/>
                </a:cxn>
                <a:cxn ang="0">
                  <a:pos x="146" y="829"/>
                </a:cxn>
                <a:cxn ang="0">
                  <a:pos x="164" y="851"/>
                </a:cxn>
                <a:cxn ang="0">
                  <a:pos x="183" y="869"/>
                </a:cxn>
                <a:cxn ang="0">
                  <a:pos x="218" y="895"/>
                </a:cxn>
                <a:cxn ang="0">
                  <a:pos x="251" y="913"/>
                </a:cxn>
                <a:cxn ang="0">
                  <a:pos x="282" y="924"/>
                </a:cxn>
                <a:cxn ang="0">
                  <a:pos x="310" y="931"/>
                </a:cxn>
                <a:cxn ang="0">
                  <a:pos x="334" y="933"/>
                </a:cxn>
                <a:cxn ang="0">
                  <a:pos x="354" y="933"/>
                </a:cxn>
                <a:cxn ang="0">
                  <a:pos x="367" y="932"/>
                </a:cxn>
                <a:cxn ang="0">
                  <a:pos x="372" y="931"/>
                </a:cxn>
                <a:cxn ang="0">
                  <a:pos x="378" y="928"/>
                </a:cxn>
                <a:cxn ang="0">
                  <a:pos x="383" y="923"/>
                </a:cxn>
                <a:cxn ang="0">
                  <a:pos x="386" y="917"/>
                </a:cxn>
                <a:cxn ang="0">
                  <a:pos x="386" y="909"/>
                </a:cxn>
                <a:cxn ang="0">
                  <a:pos x="383" y="903"/>
                </a:cxn>
                <a:cxn ang="0">
                  <a:pos x="378" y="897"/>
                </a:cxn>
                <a:cxn ang="0">
                  <a:pos x="372" y="895"/>
                </a:cxn>
                <a:cxn ang="0">
                  <a:pos x="364" y="895"/>
                </a:cxn>
                <a:cxn ang="0">
                  <a:pos x="360" y="896"/>
                </a:cxn>
                <a:cxn ang="0">
                  <a:pos x="350" y="896"/>
                </a:cxn>
                <a:cxn ang="0">
                  <a:pos x="333" y="896"/>
                </a:cxn>
                <a:cxn ang="0">
                  <a:pos x="314" y="895"/>
                </a:cxn>
                <a:cxn ang="0">
                  <a:pos x="290" y="888"/>
                </a:cxn>
                <a:cxn ang="0">
                  <a:pos x="264" y="878"/>
                </a:cxn>
                <a:cxn ang="0">
                  <a:pos x="236" y="863"/>
                </a:cxn>
                <a:cxn ang="0">
                  <a:pos x="206" y="841"/>
                </a:cxn>
                <a:cxn ang="0">
                  <a:pos x="170" y="804"/>
                </a:cxn>
                <a:cxn ang="0">
                  <a:pos x="136" y="752"/>
                </a:cxn>
                <a:cxn ang="0">
                  <a:pos x="104" y="684"/>
                </a:cxn>
                <a:cxn ang="0">
                  <a:pos x="77" y="598"/>
                </a:cxn>
                <a:cxn ang="0">
                  <a:pos x="54" y="491"/>
                </a:cxn>
                <a:cxn ang="0">
                  <a:pos x="39" y="360"/>
                </a:cxn>
                <a:cxn ang="0">
                  <a:pos x="36" y="203"/>
                </a:cxn>
                <a:cxn ang="0">
                  <a:pos x="42" y="19"/>
                </a:cxn>
                <a:cxn ang="0">
                  <a:pos x="42" y="12"/>
                </a:cxn>
                <a:cxn ang="0">
                  <a:pos x="38" y="7"/>
                </a:cxn>
                <a:cxn ang="0">
                  <a:pos x="33" y="3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3" y="4"/>
                </a:cxn>
                <a:cxn ang="0">
                  <a:pos x="9" y="9"/>
                </a:cxn>
                <a:cxn ang="0">
                  <a:pos x="6" y="17"/>
                </a:cxn>
              </a:cxnLst>
              <a:rect l="0" t="0" r="r" b="b"/>
              <a:pathLst>
                <a:path w="386" h="933">
                  <a:moveTo>
                    <a:pt x="6" y="17"/>
                  </a:moveTo>
                  <a:lnTo>
                    <a:pt x="1" y="116"/>
                  </a:lnTo>
                  <a:lnTo>
                    <a:pt x="0" y="207"/>
                  </a:lnTo>
                  <a:lnTo>
                    <a:pt x="1" y="292"/>
                  </a:lnTo>
                  <a:lnTo>
                    <a:pt x="5" y="369"/>
                  </a:lnTo>
                  <a:lnTo>
                    <a:pt x="11" y="439"/>
                  </a:lnTo>
                  <a:lnTo>
                    <a:pt x="20" y="503"/>
                  </a:lnTo>
                  <a:lnTo>
                    <a:pt x="31" y="562"/>
                  </a:lnTo>
                  <a:lnTo>
                    <a:pt x="43" y="615"/>
                  </a:lnTo>
                  <a:lnTo>
                    <a:pt x="57" y="663"/>
                  </a:lnTo>
                  <a:lnTo>
                    <a:pt x="74" y="705"/>
                  </a:lnTo>
                  <a:lnTo>
                    <a:pt x="91" y="743"/>
                  </a:lnTo>
                  <a:lnTo>
                    <a:pt x="109" y="776"/>
                  </a:lnTo>
                  <a:lnTo>
                    <a:pt x="127" y="805"/>
                  </a:lnTo>
                  <a:lnTo>
                    <a:pt x="146" y="829"/>
                  </a:lnTo>
                  <a:lnTo>
                    <a:pt x="164" y="851"/>
                  </a:lnTo>
                  <a:lnTo>
                    <a:pt x="183" y="869"/>
                  </a:lnTo>
                  <a:lnTo>
                    <a:pt x="218" y="895"/>
                  </a:lnTo>
                  <a:lnTo>
                    <a:pt x="251" y="913"/>
                  </a:lnTo>
                  <a:lnTo>
                    <a:pt x="282" y="924"/>
                  </a:lnTo>
                  <a:lnTo>
                    <a:pt x="310" y="931"/>
                  </a:lnTo>
                  <a:lnTo>
                    <a:pt x="334" y="933"/>
                  </a:lnTo>
                  <a:lnTo>
                    <a:pt x="354" y="933"/>
                  </a:lnTo>
                  <a:lnTo>
                    <a:pt x="367" y="932"/>
                  </a:lnTo>
                  <a:lnTo>
                    <a:pt x="372" y="931"/>
                  </a:lnTo>
                  <a:lnTo>
                    <a:pt x="378" y="928"/>
                  </a:lnTo>
                  <a:lnTo>
                    <a:pt x="383" y="923"/>
                  </a:lnTo>
                  <a:lnTo>
                    <a:pt x="386" y="917"/>
                  </a:lnTo>
                  <a:lnTo>
                    <a:pt x="386" y="909"/>
                  </a:lnTo>
                  <a:lnTo>
                    <a:pt x="383" y="903"/>
                  </a:lnTo>
                  <a:lnTo>
                    <a:pt x="378" y="897"/>
                  </a:lnTo>
                  <a:lnTo>
                    <a:pt x="372" y="895"/>
                  </a:lnTo>
                  <a:lnTo>
                    <a:pt x="364" y="895"/>
                  </a:lnTo>
                  <a:lnTo>
                    <a:pt x="360" y="896"/>
                  </a:lnTo>
                  <a:lnTo>
                    <a:pt x="350" y="896"/>
                  </a:lnTo>
                  <a:lnTo>
                    <a:pt x="333" y="896"/>
                  </a:lnTo>
                  <a:lnTo>
                    <a:pt x="314" y="895"/>
                  </a:lnTo>
                  <a:lnTo>
                    <a:pt x="290" y="888"/>
                  </a:lnTo>
                  <a:lnTo>
                    <a:pt x="264" y="878"/>
                  </a:lnTo>
                  <a:lnTo>
                    <a:pt x="236" y="863"/>
                  </a:lnTo>
                  <a:lnTo>
                    <a:pt x="206" y="841"/>
                  </a:lnTo>
                  <a:lnTo>
                    <a:pt x="170" y="804"/>
                  </a:lnTo>
                  <a:lnTo>
                    <a:pt x="136" y="752"/>
                  </a:lnTo>
                  <a:lnTo>
                    <a:pt x="104" y="684"/>
                  </a:lnTo>
                  <a:lnTo>
                    <a:pt x="77" y="598"/>
                  </a:lnTo>
                  <a:lnTo>
                    <a:pt x="54" y="491"/>
                  </a:lnTo>
                  <a:lnTo>
                    <a:pt x="39" y="360"/>
                  </a:lnTo>
                  <a:lnTo>
                    <a:pt x="36" y="203"/>
                  </a:lnTo>
                  <a:lnTo>
                    <a:pt x="42" y="19"/>
                  </a:lnTo>
                  <a:lnTo>
                    <a:pt x="42" y="12"/>
                  </a:lnTo>
                  <a:lnTo>
                    <a:pt x="38" y="7"/>
                  </a:lnTo>
                  <a:lnTo>
                    <a:pt x="33" y="3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3" y="4"/>
                  </a:lnTo>
                  <a:lnTo>
                    <a:pt x="9" y="9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43"/>
            <p:cNvSpPr>
              <a:spLocks/>
            </p:cNvSpPr>
            <p:nvPr/>
          </p:nvSpPr>
          <p:spPr bwMode="auto">
            <a:xfrm>
              <a:off x="62" y="0"/>
              <a:ext cx="66" cy="83"/>
            </a:xfrm>
            <a:custGeom>
              <a:avLst/>
              <a:gdLst/>
              <a:ahLst/>
              <a:cxnLst>
                <a:cxn ang="0">
                  <a:pos x="113" y="3"/>
                </a:cxn>
                <a:cxn ang="0">
                  <a:pos x="104" y="9"/>
                </a:cxn>
                <a:cxn ang="0">
                  <a:pos x="97" y="14"/>
                </a:cxn>
                <a:cxn ang="0">
                  <a:pos x="94" y="12"/>
                </a:cxn>
                <a:cxn ang="0">
                  <a:pos x="83" y="10"/>
                </a:cxn>
                <a:cxn ang="0">
                  <a:pos x="65" y="15"/>
                </a:cxn>
                <a:cxn ang="0">
                  <a:pos x="50" y="27"/>
                </a:cxn>
                <a:cxn ang="0">
                  <a:pos x="36" y="41"/>
                </a:cxn>
                <a:cxn ang="0">
                  <a:pos x="29" y="50"/>
                </a:cxn>
                <a:cxn ang="0">
                  <a:pos x="29" y="50"/>
                </a:cxn>
                <a:cxn ang="0">
                  <a:pos x="26" y="55"/>
                </a:cxn>
                <a:cxn ang="0">
                  <a:pos x="12" y="86"/>
                </a:cxn>
                <a:cxn ang="0">
                  <a:pos x="0" y="135"/>
                </a:cxn>
                <a:cxn ang="0">
                  <a:pos x="8" y="191"/>
                </a:cxn>
                <a:cxn ang="0">
                  <a:pos x="29" y="227"/>
                </a:cxn>
                <a:cxn ang="0">
                  <a:pos x="42" y="239"/>
                </a:cxn>
                <a:cxn ang="0">
                  <a:pos x="56" y="246"/>
                </a:cxn>
                <a:cxn ang="0">
                  <a:pos x="72" y="250"/>
                </a:cxn>
                <a:cxn ang="0">
                  <a:pos x="94" y="248"/>
                </a:cxn>
                <a:cxn ang="0">
                  <a:pos x="118" y="234"/>
                </a:cxn>
                <a:cxn ang="0">
                  <a:pos x="137" y="216"/>
                </a:cxn>
                <a:cxn ang="0">
                  <a:pos x="147" y="200"/>
                </a:cxn>
                <a:cxn ang="0">
                  <a:pos x="169" y="168"/>
                </a:cxn>
                <a:cxn ang="0">
                  <a:pos x="191" y="131"/>
                </a:cxn>
                <a:cxn ang="0">
                  <a:pos x="197" y="109"/>
                </a:cxn>
                <a:cxn ang="0">
                  <a:pos x="194" y="99"/>
                </a:cxn>
                <a:cxn ang="0">
                  <a:pos x="183" y="91"/>
                </a:cxn>
                <a:cxn ang="0">
                  <a:pos x="167" y="92"/>
                </a:cxn>
                <a:cxn ang="0">
                  <a:pos x="158" y="90"/>
                </a:cxn>
                <a:cxn ang="0">
                  <a:pos x="159" y="77"/>
                </a:cxn>
                <a:cxn ang="0">
                  <a:pos x="159" y="55"/>
                </a:cxn>
                <a:cxn ang="0">
                  <a:pos x="153" y="27"/>
                </a:cxn>
                <a:cxn ang="0">
                  <a:pos x="142" y="10"/>
                </a:cxn>
                <a:cxn ang="0">
                  <a:pos x="131" y="3"/>
                </a:cxn>
                <a:cxn ang="0">
                  <a:pos x="122" y="0"/>
                </a:cxn>
                <a:cxn ang="0">
                  <a:pos x="117" y="0"/>
                </a:cxn>
              </a:cxnLst>
              <a:rect l="0" t="0" r="r" b="b"/>
              <a:pathLst>
                <a:path w="197" h="250">
                  <a:moveTo>
                    <a:pt x="114" y="1"/>
                  </a:moveTo>
                  <a:lnTo>
                    <a:pt x="113" y="3"/>
                  </a:lnTo>
                  <a:lnTo>
                    <a:pt x="109" y="5"/>
                  </a:lnTo>
                  <a:lnTo>
                    <a:pt x="104" y="9"/>
                  </a:lnTo>
                  <a:lnTo>
                    <a:pt x="99" y="15"/>
                  </a:lnTo>
                  <a:lnTo>
                    <a:pt x="97" y="14"/>
                  </a:lnTo>
                  <a:lnTo>
                    <a:pt x="96" y="13"/>
                  </a:lnTo>
                  <a:lnTo>
                    <a:pt x="94" y="12"/>
                  </a:lnTo>
                  <a:lnTo>
                    <a:pt x="92" y="12"/>
                  </a:lnTo>
                  <a:lnTo>
                    <a:pt x="83" y="10"/>
                  </a:lnTo>
                  <a:lnTo>
                    <a:pt x="74" y="12"/>
                  </a:lnTo>
                  <a:lnTo>
                    <a:pt x="65" y="15"/>
                  </a:lnTo>
                  <a:lnTo>
                    <a:pt x="58" y="21"/>
                  </a:lnTo>
                  <a:lnTo>
                    <a:pt x="50" y="27"/>
                  </a:lnTo>
                  <a:lnTo>
                    <a:pt x="42" y="33"/>
                  </a:lnTo>
                  <a:lnTo>
                    <a:pt x="36" y="41"/>
                  </a:lnTo>
                  <a:lnTo>
                    <a:pt x="29" y="49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6" y="55"/>
                  </a:lnTo>
                  <a:lnTo>
                    <a:pt x="19" y="68"/>
                  </a:lnTo>
                  <a:lnTo>
                    <a:pt x="12" y="86"/>
                  </a:lnTo>
                  <a:lnTo>
                    <a:pt x="4" y="109"/>
                  </a:lnTo>
                  <a:lnTo>
                    <a:pt x="0" y="135"/>
                  </a:lnTo>
                  <a:lnTo>
                    <a:pt x="0" y="163"/>
                  </a:lnTo>
                  <a:lnTo>
                    <a:pt x="8" y="191"/>
                  </a:lnTo>
                  <a:lnTo>
                    <a:pt x="23" y="220"/>
                  </a:lnTo>
                  <a:lnTo>
                    <a:pt x="29" y="227"/>
                  </a:lnTo>
                  <a:lnTo>
                    <a:pt x="36" y="234"/>
                  </a:lnTo>
                  <a:lnTo>
                    <a:pt x="42" y="239"/>
                  </a:lnTo>
                  <a:lnTo>
                    <a:pt x="50" y="244"/>
                  </a:lnTo>
                  <a:lnTo>
                    <a:pt x="56" y="246"/>
                  </a:lnTo>
                  <a:lnTo>
                    <a:pt x="64" y="249"/>
                  </a:lnTo>
                  <a:lnTo>
                    <a:pt x="72" y="250"/>
                  </a:lnTo>
                  <a:lnTo>
                    <a:pt x="79" y="250"/>
                  </a:lnTo>
                  <a:lnTo>
                    <a:pt x="94" y="248"/>
                  </a:lnTo>
                  <a:lnTo>
                    <a:pt x="106" y="241"/>
                  </a:lnTo>
                  <a:lnTo>
                    <a:pt x="118" y="234"/>
                  </a:lnTo>
                  <a:lnTo>
                    <a:pt x="128" y="225"/>
                  </a:lnTo>
                  <a:lnTo>
                    <a:pt x="137" y="216"/>
                  </a:lnTo>
                  <a:lnTo>
                    <a:pt x="144" y="207"/>
                  </a:lnTo>
                  <a:lnTo>
                    <a:pt x="147" y="200"/>
                  </a:lnTo>
                  <a:lnTo>
                    <a:pt x="150" y="196"/>
                  </a:lnTo>
                  <a:lnTo>
                    <a:pt x="169" y="168"/>
                  </a:lnTo>
                  <a:lnTo>
                    <a:pt x="183" y="148"/>
                  </a:lnTo>
                  <a:lnTo>
                    <a:pt x="191" y="131"/>
                  </a:lnTo>
                  <a:lnTo>
                    <a:pt x="196" y="118"/>
                  </a:lnTo>
                  <a:lnTo>
                    <a:pt x="197" y="109"/>
                  </a:lnTo>
                  <a:lnTo>
                    <a:pt x="196" y="103"/>
                  </a:lnTo>
                  <a:lnTo>
                    <a:pt x="194" y="99"/>
                  </a:lnTo>
                  <a:lnTo>
                    <a:pt x="191" y="96"/>
                  </a:lnTo>
                  <a:lnTo>
                    <a:pt x="183" y="91"/>
                  </a:lnTo>
                  <a:lnTo>
                    <a:pt x="176" y="90"/>
                  </a:lnTo>
                  <a:lnTo>
                    <a:pt x="167" y="92"/>
                  </a:lnTo>
                  <a:lnTo>
                    <a:pt x="158" y="96"/>
                  </a:lnTo>
                  <a:lnTo>
                    <a:pt x="158" y="90"/>
                  </a:lnTo>
                  <a:lnTo>
                    <a:pt x="159" y="83"/>
                  </a:lnTo>
                  <a:lnTo>
                    <a:pt x="159" y="77"/>
                  </a:lnTo>
                  <a:lnTo>
                    <a:pt x="159" y="69"/>
                  </a:lnTo>
                  <a:lnTo>
                    <a:pt x="159" y="55"/>
                  </a:lnTo>
                  <a:lnTo>
                    <a:pt x="156" y="40"/>
                  </a:lnTo>
                  <a:lnTo>
                    <a:pt x="153" y="27"/>
                  </a:lnTo>
                  <a:lnTo>
                    <a:pt x="147" y="15"/>
                  </a:lnTo>
                  <a:lnTo>
                    <a:pt x="142" y="10"/>
                  </a:lnTo>
                  <a:lnTo>
                    <a:pt x="137" y="5"/>
                  </a:lnTo>
                  <a:lnTo>
                    <a:pt x="131" y="3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44"/>
            <p:cNvSpPr>
              <a:spLocks/>
            </p:cNvSpPr>
            <p:nvPr/>
          </p:nvSpPr>
          <p:spPr bwMode="auto">
            <a:xfrm>
              <a:off x="73" y="13"/>
              <a:ext cx="38" cy="59"/>
            </a:xfrm>
            <a:custGeom>
              <a:avLst/>
              <a:gdLst/>
              <a:ahLst/>
              <a:cxnLst>
                <a:cxn ang="0">
                  <a:pos x="85" y="7"/>
                </a:cxn>
                <a:cxn ang="0">
                  <a:pos x="89" y="2"/>
                </a:cxn>
                <a:cxn ang="0">
                  <a:pos x="91" y="5"/>
                </a:cxn>
                <a:cxn ang="0">
                  <a:pos x="94" y="20"/>
                </a:cxn>
                <a:cxn ang="0">
                  <a:pos x="94" y="43"/>
                </a:cxn>
                <a:cxn ang="0">
                  <a:pos x="91" y="73"/>
                </a:cxn>
                <a:cxn ang="0">
                  <a:pos x="87" y="89"/>
                </a:cxn>
                <a:cxn ang="0">
                  <a:pos x="87" y="91"/>
                </a:cxn>
                <a:cxn ang="0">
                  <a:pos x="89" y="96"/>
                </a:cxn>
                <a:cxn ang="0">
                  <a:pos x="92" y="104"/>
                </a:cxn>
                <a:cxn ang="0">
                  <a:pos x="100" y="109"/>
                </a:cxn>
                <a:cxn ang="0">
                  <a:pos x="110" y="107"/>
                </a:cxn>
                <a:cxn ang="0">
                  <a:pos x="114" y="105"/>
                </a:cxn>
                <a:cxn ang="0">
                  <a:pos x="114" y="105"/>
                </a:cxn>
                <a:cxn ang="0">
                  <a:pos x="109" y="112"/>
                </a:cxn>
                <a:cxn ang="0">
                  <a:pos x="98" y="130"/>
                </a:cxn>
                <a:cxn ang="0">
                  <a:pos x="89" y="145"/>
                </a:cxn>
                <a:cxn ang="0">
                  <a:pos x="78" y="156"/>
                </a:cxn>
                <a:cxn ang="0">
                  <a:pos x="67" y="168"/>
                </a:cxn>
                <a:cxn ang="0">
                  <a:pos x="53" y="177"/>
                </a:cxn>
                <a:cxn ang="0">
                  <a:pos x="39" y="178"/>
                </a:cxn>
                <a:cxn ang="0">
                  <a:pos x="23" y="169"/>
                </a:cxn>
                <a:cxn ang="0">
                  <a:pos x="9" y="148"/>
                </a:cxn>
                <a:cxn ang="0">
                  <a:pos x="1" y="121"/>
                </a:cxn>
                <a:cxn ang="0">
                  <a:pos x="4" y="80"/>
                </a:cxn>
                <a:cxn ang="0">
                  <a:pos x="19" y="38"/>
                </a:cxn>
                <a:cxn ang="0">
                  <a:pos x="33" y="19"/>
                </a:cxn>
                <a:cxn ang="0">
                  <a:pos x="47" y="6"/>
                </a:cxn>
                <a:cxn ang="0">
                  <a:pos x="51" y="6"/>
                </a:cxn>
                <a:cxn ang="0">
                  <a:pos x="51" y="7"/>
                </a:cxn>
                <a:cxn ang="0">
                  <a:pos x="54" y="14"/>
                </a:cxn>
                <a:cxn ang="0">
                  <a:pos x="62" y="21"/>
                </a:cxn>
                <a:cxn ang="0">
                  <a:pos x="72" y="21"/>
                </a:cxn>
                <a:cxn ang="0">
                  <a:pos x="81" y="16"/>
                </a:cxn>
              </a:cxnLst>
              <a:rect l="0" t="0" r="r" b="b"/>
              <a:pathLst>
                <a:path w="115" h="178">
                  <a:moveTo>
                    <a:pt x="83" y="11"/>
                  </a:moveTo>
                  <a:lnTo>
                    <a:pt x="85" y="7"/>
                  </a:lnTo>
                  <a:lnTo>
                    <a:pt x="87" y="5"/>
                  </a:lnTo>
                  <a:lnTo>
                    <a:pt x="89" y="2"/>
                  </a:lnTo>
                  <a:lnTo>
                    <a:pt x="90" y="0"/>
                  </a:lnTo>
                  <a:lnTo>
                    <a:pt x="91" y="5"/>
                  </a:lnTo>
                  <a:lnTo>
                    <a:pt x="92" y="12"/>
                  </a:lnTo>
                  <a:lnTo>
                    <a:pt x="94" y="20"/>
                  </a:lnTo>
                  <a:lnTo>
                    <a:pt x="94" y="30"/>
                  </a:lnTo>
                  <a:lnTo>
                    <a:pt x="94" y="43"/>
                  </a:lnTo>
                  <a:lnTo>
                    <a:pt x="92" y="57"/>
                  </a:lnTo>
                  <a:lnTo>
                    <a:pt x="91" y="73"/>
                  </a:lnTo>
                  <a:lnTo>
                    <a:pt x="89" y="89"/>
                  </a:lnTo>
                  <a:lnTo>
                    <a:pt x="87" y="89"/>
                  </a:lnTo>
                  <a:lnTo>
                    <a:pt x="87" y="91"/>
                  </a:lnTo>
                  <a:lnTo>
                    <a:pt x="87" y="91"/>
                  </a:lnTo>
                  <a:lnTo>
                    <a:pt x="87" y="92"/>
                  </a:lnTo>
                  <a:lnTo>
                    <a:pt x="89" y="96"/>
                  </a:lnTo>
                  <a:lnTo>
                    <a:pt x="90" y="100"/>
                  </a:lnTo>
                  <a:lnTo>
                    <a:pt x="92" y="104"/>
                  </a:lnTo>
                  <a:lnTo>
                    <a:pt x="95" y="106"/>
                  </a:lnTo>
                  <a:lnTo>
                    <a:pt x="100" y="109"/>
                  </a:lnTo>
                  <a:lnTo>
                    <a:pt x="105" y="109"/>
                  </a:lnTo>
                  <a:lnTo>
                    <a:pt x="110" y="107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5" y="104"/>
                  </a:lnTo>
                  <a:lnTo>
                    <a:pt x="109" y="112"/>
                  </a:lnTo>
                  <a:lnTo>
                    <a:pt x="104" y="121"/>
                  </a:lnTo>
                  <a:lnTo>
                    <a:pt x="98" y="130"/>
                  </a:lnTo>
                  <a:lnTo>
                    <a:pt x="91" y="139"/>
                  </a:lnTo>
                  <a:lnTo>
                    <a:pt x="89" y="145"/>
                  </a:lnTo>
                  <a:lnTo>
                    <a:pt x="83" y="150"/>
                  </a:lnTo>
                  <a:lnTo>
                    <a:pt x="78" y="156"/>
                  </a:lnTo>
                  <a:lnTo>
                    <a:pt x="73" y="163"/>
                  </a:lnTo>
                  <a:lnTo>
                    <a:pt x="67" y="168"/>
                  </a:lnTo>
                  <a:lnTo>
                    <a:pt x="59" y="173"/>
                  </a:lnTo>
                  <a:lnTo>
                    <a:pt x="53" y="177"/>
                  </a:lnTo>
                  <a:lnTo>
                    <a:pt x="45" y="178"/>
                  </a:lnTo>
                  <a:lnTo>
                    <a:pt x="39" y="178"/>
                  </a:lnTo>
                  <a:lnTo>
                    <a:pt x="31" y="174"/>
                  </a:lnTo>
                  <a:lnTo>
                    <a:pt x="23" y="169"/>
                  </a:lnTo>
                  <a:lnTo>
                    <a:pt x="17" y="161"/>
                  </a:lnTo>
                  <a:lnTo>
                    <a:pt x="9" y="148"/>
                  </a:lnTo>
                  <a:lnTo>
                    <a:pt x="4" y="136"/>
                  </a:lnTo>
                  <a:lnTo>
                    <a:pt x="1" y="121"/>
                  </a:lnTo>
                  <a:lnTo>
                    <a:pt x="0" y="109"/>
                  </a:lnTo>
                  <a:lnTo>
                    <a:pt x="4" y="80"/>
                  </a:lnTo>
                  <a:lnTo>
                    <a:pt x="12" y="56"/>
                  </a:lnTo>
                  <a:lnTo>
                    <a:pt x="19" y="38"/>
                  </a:lnTo>
                  <a:lnTo>
                    <a:pt x="24" y="30"/>
                  </a:lnTo>
                  <a:lnTo>
                    <a:pt x="33" y="19"/>
                  </a:lnTo>
                  <a:lnTo>
                    <a:pt x="41" y="11"/>
                  </a:lnTo>
                  <a:lnTo>
                    <a:pt x="47" y="6"/>
                  </a:lnTo>
                  <a:lnTo>
                    <a:pt x="50" y="5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53" y="9"/>
                  </a:lnTo>
                  <a:lnTo>
                    <a:pt x="54" y="14"/>
                  </a:lnTo>
                  <a:lnTo>
                    <a:pt x="58" y="17"/>
                  </a:lnTo>
                  <a:lnTo>
                    <a:pt x="62" y="21"/>
                  </a:lnTo>
                  <a:lnTo>
                    <a:pt x="67" y="23"/>
                  </a:lnTo>
                  <a:lnTo>
                    <a:pt x="72" y="21"/>
                  </a:lnTo>
                  <a:lnTo>
                    <a:pt x="77" y="20"/>
                  </a:lnTo>
                  <a:lnTo>
                    <a:pt x="81" y="16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Toaster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Check temperature setting</a:t>
            </a:r>
          </a:p>
          <a:p>
            <a:endParaRPr lang="en-GB" dirty="0" smtClean="0"/>
          </a:p>
          <a:p>
            <a:r>
              <a:rPr lang="en-GB" dirty="0" smtClean="0"/>
              <a:t>Heat the bread</a:t>
            </a:r>
          </a:p>
          <a:p>
            <a:endParaRPr lang="en-GB" dirty="0" smtClean="0"/>
          </a:p>
          <a:p>
            <a:r>
              <a:rPr lang="en-GB" dirty="0" smtClean="0"/>
              <a:t>Check toast is hot enough</a:t>
            </a:r>
          </a:p>
          <a:p>
            <a:endParaRPr lang="en-GB" dirty="0" smtClean="0"/>
          </a:p>
          <a:p>
            <a:r>
              <a:rPr lang="en-GB" dirty="0" smtClean="0"/>
              <a:t>Pop up toast once cooked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how to recognise different flowchart symbols and how to put them together</a:t>
            </a:r>
            <a:endParaRPr lang="en-GB" dirty="0"/>
          </a:p>
        </p:txBody>
      </p:sp>
      <p:pic>
        <p:nvPicPr>
          <p:cNvPr id="5" name="Picture 4" descr="C:\Users\maddamsn\AppData\Local\Microsoft\Windows\Temporary Internet Files\Content.IE5\4I329LM4\MCj0290465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3714" y="1"/>
            <a:ext cx="1520286" cy="1571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Flowcharts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Sequences of instructions can be broken down using </a:t>
            </a:r>
            <a:r>
              <a:rPr lang="en-GB" b="1" u="sng" dirty="0" smtClean="0"/>
              <a:t>flowcharts</a:t>
            </a:r>
            <a:r>
              <a:rPr lang="en-GB" dirty="0" smtClean="0"/>
              <a:t>.</a:t>
            </a:r>
          </a:p>
          <a:p>
            <a:endParaRPr lang="en-GB" u="sng" dirty="0" smtClean="0"/>
          </a:p>
          <a:p>
            <a:r>
              <a:rPr lang="en-GB" dirty="0" smtClean="0"/>
              <a:t>These are the symbols: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how to recognise different flowchart symbols and how to put them together</a:t>
            </a:r>
            <a:endParaRPr lang="en-GB" dirty="0"/>
          </a:p>
        </p:txBody>
      </p:sp>
      <p:sp>
        <p:nvSpPr>
          <p:cNvPr id="6" name="Flowchart: Terminator 5"/>
          <p:cNvSpPr/>
          <p:nvPr/>
        </p:nvSpPr>
        <p:spPr>
          <a:xfrm>
            <a:off x="785786" y="3857628"/>
            <a:ext cx="2143140" cy="714380"/>
          </a:xfrm>
          <a:prstGeom prst="flowChartTerminator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lowchart: Data 6"/>
          <p:cNvSpPr/>
          <p:nvPr/>
        </p:nvSpPr>
        <p:spPr>
          <a:xfrm>
            <a:off x="785786" y="5000636"/>
            <a:ext cx="2000264" cy="714380"/>
          </a:xfrm>
          <a:prstGeom prst="flowChartInputOutpu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000628" y="3857628"/>
            <a:ext cx="1785950" cy="714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lowchart: Decision 8"/>
          <p:cNvSpPr/>
          <p:nvPr/>
        </p:nvSpPr>
        <p:spPr>
          <a:xfrm>
            <a:off x="4929190" y="4857760"/>
            <a:ext cx="1857388" cy="928694"/>
          </a:xfrm>
          <a:prstGeom prst="flowChartDecision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000364" y="400050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= Start/Stop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16" y="400050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= Process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00364" y="514351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= Input/Output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16" y="514351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= Decision</a:t>
            </a:r>
            <a:endParaRPr lang="en-GB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Back to the Toaster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how to recognise different flowchart symbols and how to put them together</a:t>
            </a:r>
            <a:endParaRPr lang="en-GB" dirty="0"/>
          </a:p>
        </p:txBody>
      </p:sp>
      <p:pic>
        <p:nvPicPr>
          <p:cNvPr id="5" name="Picture 4" descr="C:\Users\maddamsn\AppData\Local\Microsoft\Windows\Temporary Internet Files\Content.IE5\4I329LM4\MCj0290465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3714" y="1"/>
            <a:ext cx="1520286" cy="157161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286116" y="1500174"/>
            <a:ext cx="2286016" cy="714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Check temperature setting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86116" y="2571744"/>
            <a:ext cx="2286016" cy="714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Heat bread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Flowchart: Decision 8"/>
          <p:cNvSpPr/>
          <p:nvPr/>
        </p:nvSpPr>
        <p:spPr>
          <a:xfrm>
            <a:off x="3324753" y="3571876"/>
            <a:ext cx="2214578" cy="1143008"/>
          </a:xfrm>
          <a:prstGeom prst="flowChartDecision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Is toast cooked?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Flowchart: Data 9"/>
          <p:cNvSpPr/>
          <p:nvPr/>
        </p:nvSpPr>
        <p:spPr>
          <a:xfrm>
            <a:off x="3253315" y="5072074"/>
            <a:ext cx="2357454" cy="714380"/>
          </a:xfrm>
          <a:prstGeom prst="flowChartInputOutpu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Pop up toast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12" name="Straight Arrow Connector 11"/>
          <p:cNvCxnSpPr>
            <a:stCxn id="7" idx="2"/>
            <a:endCxn id="8" idx="0"/>
          </p:cNvCxnSpPr>
          <p:nvPr/>
        </p:nvCxnSpPr>
        <p:spPr>
          <a:xfrm rot="5400000">
            <a:off x="4250529" y="2393149"/>
            <a:ext cx="35719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2"/>
            <a:endCxn id="9" idx="0"/>
          </p:cNvCxnSpPr>
          <p:nvPr/>
        </p:nvCxnSpPr>
        <p:spPr>
          <a:xfrm rot="16200000" flipH="1">
            <a:off x="4287707" y="3427541"/>
            <a:ext cx="285752" cy="291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2"/>
            <a:endCxn id="10" idx="1"/>
          </p:cNvCxnSpPr>
          <p:nvPr/>
        </p:nvCxnSpPr>
        <p:spPr>
          <a:xfrm rot="5400000">
            <a:off x="4253447" y="4893479"/>
            <a:ext cx="35719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hape 17"/>
          <p:cNvCxnSpPr>
            <a:stCxn id="9" idx="3"/>
            <a:endCxn id="8" idx="0"/>
          </p:cNvCxnSpPr>
          <p:nvPr/>
        </p:nvCxnSpPr>
        <p:spPr>
          <a:xfrm flipH="1" flipV="1">
            <a:off x="4429124" y="2571744"/>
            <a:ext cx="1110207" cy="1571636"/>
          </a:xfrm>
          <a:prstGeom prst="bentConnector4">
            <a:avLst>
              <a:gd name="adj1" fmla="val -36305"/>
              <a:gd name="adj2" fmla="val 114545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857620" y="4643446"/>
            <a:ext cx="571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Yes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00694" y="3786190"/>
            <a:ext cx="571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No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6572264" y="2143116"/>
            <a:ext cx="1928826" cy="1571636"/>
          </a:xfrm>
          <a:prstGeom prst="wedgeRoundRectCallout">
            <a:avLst>
              <a:gd name="adj1" fmla="val -80823"/>
              <a:gd name="adj2" fmla="val 20783"/>
              <a:gd name="adj3" fmla="val 16667"/>
            </a:avLst>
          </a:prstGeom>
          <a:solidFill>
            <a:srgbClr val="FFFF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This is a </a:t>
            </a:r>
            <a:r>
              <a:rPr lang="en-GB" b="1" u="sng" dirty="0" smtClean="0">
                <a:solidFill>
                  <a:schemeClr val="tx1"/>
                </a:solidFill>
                <a:latin typeface="Comic Sans MS" pitchFamily="66" charset="0"/>
              </a:rPr>
              <a:t>Loop</a:t>
            </a:r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 – instructions that repeat over and over again.</a:t>
            </a:r>
            <a:endParaRPr lang="en-GB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Introduction to Task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R.O.B.B.O the Robot is not working properly as all his instructions have been mixed up!</a:t>
            </a:r>
          </a:p>
          <a:p>
            <a:endParaRPr lang="en-GB" dirty="0" smtClean="0"/>
          </a:p>
          <a:p>
            <a:r>
              <a:rPr lang="en-GB" dirty="0" smtClean="0"/>
              <a:t>You will need to put them in order to make him work correctly!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how to recognise different flowchart symbols and how to put them together</a:t>
            </a:r>
            <a:endParaRPr lang="en-GB" dirty="0"/>
          </a:p>
        </p:txBody>
      </p:sp>
      <p:pic>
        <p:nvPicPr>
          <p:cNvPr id="5" name="Picture 2" descr="\\HARFS02\Curriculum\maddamsN\MyWork\ICT\Key Stage 3\Year 9\Old Resources\Rizlo Robotics\MimicGraphics\back.bm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117" r="19388"/>
          <a:stretch>
            <a:fillRect/>
          </a:stretch>
        </p:blipFill>
        <p:spPr bwMode="auto">
          <a:xfrm>
            <a:off x="6858016" y="3857628"/>
            <a:ext cx="1571636" cy="2226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5348</TotalTime>
  <Words>564</Words>
  <Application>Microsoft Office PowerPoint</Application>
  <PresentationFormat>On-screen Show (4:3)</PresentationFormat>
  <Paragraphs>98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Comic Sans MS</vt:lpstr>
      <vt:lpstr>Calibri</vt:lpstr>
      <vt:lpstr>Wingdings</vt:lpstr>
      <vt:lpstr>Courier New</vt:lpstr>
      <vt:lpstr>Gill Sans Ultra Bold</vt:lpstr>
      <vt:lpstr>Office Theme</vt:lpstr>
      <vt:lpstr>Introduction to Flowcharts</vt:lpstr>
      <vt:lpstr>Learning Objective</vt:lpstr>
      <vt:lpstr>Sequences of Instructions</vt:lpstr>
      <vt:lpstr>The Cheese Sandwich</vt:lpstr>
      <vt:lpstr>How Things Work</vt:lpstr>
      <vt:lpstr>The Toaster</vt:lpstr>
      <vt:lpstr>Flowcharts</vt:lpstr>
      <vt:lpstr>Back to the Toaster</vt:lpstr>
      <vt:lpstr>Introduction to Task 1</vt:lpstr>
      <vt:lpstr>Task 1</vt:lpstr>
      <vt:lpstr>Task 1 Answer</vt:lpstr>
      <vt:lpstr>Task 2</vt:lpstr>
      <vt:lpstr>Extension Task</vt:lpstr>
      <vt:lpstr>What can you remember?</vt:lpstr>
      <vt:lpstr>Learning Objective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Nicki Maddams</dc:creator>
  <cp:lastModifiedBy>Nicki Maddams</cp:lastModifiedBy>
  <cp:revision>140</cp:revision>
  <dcterms:created xsi:type="dcterms:W3CDTF">2008-01-28T15:32:11Z</dcterms:created>
  <dcterms:modified xsi:type="dcterms:W3CDTF">2009-02-20T16:22:08Z</dcterms:modified>
</cp:coreProperties>
</file>