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embeddedFontLst>
    <p:embeddedFont>
      <p:font typeface="Old English Text MT" pitchFamily="66" charset="0"/>
      <p:regular r:id="rId3"/>
    </p:embeddedFont>
    <p:embeddedFont>
      <p:font typeface="Lucida Handwriting" pitchFamily="66" charset="0"/>
      <p:regular r:id="rId4"/>
    </p:embeddedFont>
    <p:embeddedFont>
      <p:font typeface="Wingdings 2" pitchFamily="18" charset="2"/>
      <p:regular r:id="rId5"/>
    </p:embeddedFont>
    <p:embeddedFont>
      <p:font typeface="Georgia" pitchFamily="18" charset="0"/>
      <p:regular r:id="rId6"/>
      <p:bold r:id="rId7"/>
      <p:italic r:id="rId8"/>
      <p:boldItalic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23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6.fntdata"/><Relationship Id="rId13" Type="http://schemas.openxmlformats.org/officeDocument/2006/relationships/tableStyles" Target="tableStyles.xml"/><Relationship Id="rId3" Type="http://schemas.openxmlformats.org/officeDocument/2006/relationships/font" Target="fonts/font1.fntdata"/><Relationship Id="rId7" Type="http://schemas.openxmlformats.org/officeDocument/2006/relationships/font" Target="fonts/font5.fntdata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11" Type="http://schemas.openxmlformats.org/officeDocument/2006/relationships/viewProps" Target="viewProps.xml"/><Relationship Id="rId5" Type="http://schemas.openxmlformats.org/officeDocument/2006/relationships/font" Target="fonts/font3.fntdata"/><Relationship Id="rId10" Type="http://schemas.openxmlformats.org/officeDocument/2006/relationships/presProps" Target="presProps.xml"/><Relationship Id="rId4" Type="http://schemas.openxmlformats.org/officeDocument/2006/relationships/font" Target="fonts/font2.fntdata"/><Relationship Id="rId9" Type="http://schemas.openxmlformats.org/officeDocument/2006/relationships/font" Target="fonts/font7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0B311-A9F7-4319-AEAD-AF974BDEF928}" type="datetimeFigureOut">
              <a:rPr lang="en-US" smtClean="0"/>
              <a:pPr/>
              <a:t>7/15/2009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3232316-1F7F-4D9F-AB5D-578C7D5591AE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0B311-A9F7-4319-AEAD-AF974BDEF928}" type="datetimeFigureOut">
              <a:rPr lang="en-US" smtClean="0"/>
              <a:pPr/>
              <a:t>7/15/2009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32316-1F7F-4D9F-AB5D-578C7D5591A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33232316-1F7F-4D9F-AB5D-578C7D5591AE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0B311-A9F7-4319-AEAD-AF974BDEF928}" type="datetimeFigureOut">
              <a:rPr lang="en-US" smtClean="0"/>
              <a:pPr/>
              <a:t>7/15/2009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0B311-A9F7-4319-AEAD-AF974BDEF928}" type="datetimeFigureOut">
              <a:rPr lang="en-US" smtClean="0"/>
              <a:pPr/>
              <a:t>7/15/2009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33232316-1F7F-4D9F-AB5D-578C7D5591AE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0B311-A9F7-4319-AEAD-AF974BDEF928}" type="datetimeFigureOut">
              <a:rPr lang="en-US" smtClean="0"/>
              <a:pPr/>
              <a:t>7/15/2009</a:t>
            </a:fld>
            <a:endParaRPr lang="en-GB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3232316-1F7F-4D9F-AB5D-578C7D5591AE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8400B311-A9F7-4319-AEAD-AF974BDEF928}" type="datetimeFigureOut">
              <a:rPr lang="en-US" smtClean="0"/>
              <a:pPr/>
              <a:t>7/15/2009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32316-1F7F-4D9F-AB5D-578C7D5591AE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0B311-A9F7-4319-AEAD-AF974BDEF928}" type="datetimeFigureOut">
              <a:rPr lang="en-US" smtClean="0"/>
              <a:pPr/>
              <a:t>7/15/2009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GB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33232316-1F7F-4D9F-AB5D-578C7D5591AE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0B311-A9F7-4319-AEAD-AF974BDEF928}" type="datetimeFigureOut">
              <a:rPr lang="en-US" smtClean="0"/>
              <a:pPr/>
              <a:t>7/15/2009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33232316-1F7F-4D9F-AB5D-578C7D5591A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0B311-A9F7-4319-AEAD-AF974BDEF928}" type="datetimeFigureOut">
              <a:rPr lang="en-US" smtClean="0"/>
              <a:pPr/>
              <a:t>7/15/2009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3232316-1F7F-4D9F-AB5D-578C7D5591A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3232316-1F7F-4D9F-AB5D-578C7D5591AE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0B311-A9F7-4319-AEAD-AF974BDEF928}" type="datetimeFigureOut">
              <a:rPr lang="en-US" smtClean="0"/>
              <a:pPr/>
              <a:t>7/15/2009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33232316-1F7F-4D9F-AB5D-578C7D5591AE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8400B311-A9F7-4319-AEAD-AF974BDEF928}" type="datetimeFigureOut">
              <a:rPr lang="en-US" smtClean="0"/>
              <a:pPr/>
              <a:t>7/15/2009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8400B311-A9F7-4319-AEAD-AF974BDEF928}" type="datetimeFigureOut">
              <a:rPr lang="en-US" smtClean="0"/>
              <a:pPr/>
              <a:t>7/15/2009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3232316-1F7F-4D9F-AB5D-578C7D5591AE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stripgenerator.com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Autofit/>
          </a:bodyPr>
          <a:lstStyle/>
          <a:p>
            <a:r>
              <a:rPr lang="en-GB" sz="4800" b="1" smtClean="0">
                <a:ln>
                  <a:solidFill>
                    <a:sysClr val="windowText" lastClr="000000"/>
                  </a:solidFill>
                </a:ln>
                <a:solidFill>
                  <a:schemeClr val="accent2">
                    <a:lumMod val="75000"/>
                  </a:schemeClr>
                </a:solidFill>
                <a:latin typeface="Old English Text MT" pitchFamily="66" charset="0"/>
              </a:rPr>
              <a:t>Shakespeare </a:t>
            </a:r>
            <a:r>
              <a:rPr lang="en-GB" sz="4800" b="1" dirty="0" smtClean="0">
                <a:ln>
                  <a:solidFill>
                    <a:sysClr val="windowText" lastClr="000000"/>
                  </a:solidFill>
                </a:ln>
                <a:solidFill>
                  <a:schemeClr val="accent2">
                    <a:lumMod val="75000"/>
                  </a:schemeClr>
                </a:solidFill>
                <a:latin typeface="Old English Text MT" pitchFamily="66" charset="0"/>
              </a:rPr>
              <a:t>Comic Strip</a:t>
            </a:r>
            <a:endParaRPr lang="en-GB" sz="4800" b="1" dirty="0">
              <a:ln>
                <a:solidFill>
                  <a:sysClr val="windowText" lastClr="000000"/>
                </a:solidFill>
              </a:ln>
              <a:solidFill>
                <a:schemeClr val="accent2">
                  <a:lumMod val="75000"/>
                </a:schemeClr>
              </a:solidFill>
              <a:latin typeface="Old English Text MT" pitchFamily="66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28596" y="1500174"/>
            <a:ext cx="8229600" cy="4383087"/>
          </a:xfrm>
        </p:spPr>
        <p:txBody>
          <a:bodyPr>
            <a:noAutofit/>
          </a:bodyPr>
          <a:lstStyle/>
          <a:p>
            <a:r>
              <a:rPr lang="en-GB" sz="2400" dirty="0" smtClean="0">
                <a:solidFill>
                  <a:srgbClr val="002060"/>
                </a:solidFill>
                <a:latin typeface="Lucida Handwriting" pitchFamily="66" charset="0"/>
              </a:rPr>
              <a:t>Go to </a:t>
            </a:r>
            <a:r>
              <a:rPr lang="en-GB" sz="2400" u="sng" dirty="0" smtClean="0">
                <a:solidFill>
                  <a:srgbClr val="002060"/>
                </a:solidFill>
                <a:latin typeface="Lucida Handwriting" pitchFamily="66" charset="0"/>
                <a:hlinkClick r:id="rId2"/>
              </a:rPr>
              <a:t>stripgenerator.com</a:t>
            </a:r>
            <a:endParaRPr lang="en-GB" sz="2400" u="sng" dirty="0" smtClean="0">
              <a:solidFill>
                <a:srgbClr val="002060"/>
              </a:solidFill>
              <a:latin typeface="Lucida Handwriting" pitchFamily="66" charset="0"/>
            </a:endParaRPr>
          </a:p>
          <a:p>
            <a:endParaRPr lang="en-GB" sz="2400" dirty="0">
              <a:solidFill>
                <a:srgbClr val="002060"/>
              </a:solidFill>
              <a:latin typeface="Lucida Handwriting" pitchFamily="66" charset="0"/>
            </a:endParaRPr>
          </a:p>
          <a:p>
            <a:r>
              <a:rPr lang="en-GB" sz="2400" dirty="0" smtClean="0">
                <a:solidFill>
                  <a:srgbClr val="002060"/>
                </a:solidFill>
                <a:latin typeface="Lucida Handwriting" pitchFamily="66" charset="0"/>
              </a:rPr>
              <a:t>Create a three line comic strip to tell a famous Shakespeare play of your choice.</a:t>
            </a:r>
          </a:p>
          <a:p>
            <a:endParaRPr lang="en-GB" sz="2400" dirty="0">
              <a:solidFill>
                <a:srgbClr val="002060"/>
              </a:solidFill>
              <a:latin typeface="Lucida Handwriting" pitchFamily="66" charset="0"/>
            </a:endParaRPr>
          </a:p>
          <a:p>
            <a:r>
              <a:rPr lang="en-GB" sz="2400" dirty="0" smtClean="0">
                <a:solidFill>
                  <a:srgbClr val="002060"/>
                </a:solidFill>
                <a:latin typeface="Lucida Handwriting" pitchFamily="66" charset="0"/>
              </a:rPr>
              <a:t>You will need to copy and paste each line into a Word document with your name at the top.</a:t>
            </a:r>
          </a:p>
          <a:p>
            <a:endParaRPr lang="en-GB" sz="2400" dirty="0">
              <a:solidFill>
                <a:srgbClr val="002060"/>
              </a:solidFill>
              <a:latin typeface="Lucida Handwriting" pitchFamily="66" charset="0"/>
            </a:endParaRPr>
          </a:p>
          <a:p>
            <a:r>
              <a:rPr lang="en-GB" sz="2400" dirty="0" smtClean="0">
                <a:solidFill>
                  <a:srgbClr val="002060"/>
                </a:solidFill>
                <a:latin typeface="Lucida Handwriting" pitchFamily="66" charset="0"/>
              </a:rPr>
              <a:t>Prize for the best comic strip!</a:t>
            </a:r>
          </a:p>
          <a:p>
            <a:endParaRPr lang="en-GB" sz="2400" dirty="0">
              <a:latin typeface="Lucida Handwriting" pitchFamily="66" charset="0"/>
            </a:endParaRPr>
          </a:p>
        </p:txBody>
      </p:sp>
      <p:pic>
        <p:nvPicPr>
          <p:cNvPr id="1028" name="Picture 4" descr="C:\Users\maddamsn\Desktop\shakespear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6215074" y="4214818"/>
            <a:ext cx="3357586" cy="3182255"/>
          </a:xfrm>
          <a:prstGeom prst="rect">
            <a:avLst/>
          </a:prstGeom>
          <a:noFill/>
        </p:spPr>
      </p:pic>
      <p:pic>
        <p:nvPicPr>
          <p:cNvPr id="1032" name="Picture 8" descr="C:\Users\maddamsn\AppData\Local\Microsoft\Windows\Temporary Internet Files\Content.IE5\JR1LT14L\MCj03348800000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1743139">
            <a:off x="5284010" y="1053202"/>
            <a:ext cx="1071570" cy="102064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113</TotalTime>
  <Words>49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Old English Text MT</vt:lpstr>
      <vt:lpstr>Lucida Handwriting</vt:lpstr>
      <vt:lpstr>Wingdings 2</vt:lpstr>
      <vt:lpstr>Wingdings</vt:lpstr>
      <vt:lpstr>Georgia</vt:lpstr>
      <vt:lpstr>Civic</vt:lpstr>
      <vt:lpstr>Shakespeare Comic Strip</vt:lpstr>
    </vt:vector>
  </TitlesOfParts>
  <Company>Kent County Council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Shakespeare Comic Strip</dc:title>
  <dc:creator>Nicki Maddams</dc:creator>
  <cp:lastModifiedBy>maddamsn</cp:lastModifiedBy>
  <cp:revision>9</cp:revision>
  <dcterms:created xsi:type="dcterms:W3CDTF">2009-07-14T11:51:01Z</dcterms:created>
  <dcterms:modified xsi:type="dcterms:W3CDTF">2009-07-15T13:48:50Z</dcterms:modified>
</cp:coreProperties>
</file>