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</p:sldIdLst>
  <p:sldSz cx="9144000" cy="6858000" type="screen4x3"/>
  <p:notesSz cx="6950075" cy="9236075"/>
  <p:embeddedFontLst>
    <p:embeddedFont>
      <p:font typeface="Comic Sans MS" pitchFamily="66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Gill Sans Ultra Bold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2/20/2009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Finishing the Virtual Pet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add features to a game in Scratch to make it better”.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</a:t>
            </a:r>
            <a:r>
              <a:rPr lang="en-GB" b="1" dirty="0" smtClean="0"/>
              <a:t>Page 1 </a:t>
            </a:r>
            <a:r>
              <a:rPr lang="en-GB" dirty="0" smtClean="0"/>
              <a:t>of your </a:t>
            </a:r>
            <a:r>
              <a:rPr lang="en-GB" b="1" dirty="0" smtClean="0"/>
              <a:t>workbook.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20 February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Last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You made a </a:t>
            </a:r>
            <a:r>
              <a:rPr lang="en-GB" b="1" dirty="0" smtClean="0"/>
              <a:t>basic</a:t>
            </a:r>
            <a:r>
              <a:rPr lang="en-GB" dirty="0" smtClean="0"/>
              <a:t> virtual pet using Scratch.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Scratch to make it better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267" t="5660" r="13325" b="6603"/>
          <a:stretch>
            <a:fillRect/>
          </a:stretch>
        </p:blipFill>
        <p:spPr bwMode="auto">
          <a:xfrm rot="21035673">
            <a:off x="4565460" y="2865110"/>
            <a:ext cx="382539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Finishing the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To finish your game you will need to add the following: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sz="2000" dirty="0" smtClean="0"/>
              <a:t>Health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sz="2000" dirty="0" smtClean="0"/>
              <a:t>Happiness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sz="2000" dirty="0" smtClean="0"/>
              <a:t>Appearance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GB" sz="2000" dirty="0" smtClean="0"/>
              <a:t>Intelligence</a:t>
            </a:r>
          </a:p>
          <a:p>
            <a:pPr marL="1371600" lvl="2" indent="-514350">
              <a:buNone/>
            </a:pPr>
            <a:endParaRPr lang="en-GB" sz="1800" dirty="0" smtClean="0"/>
          </a:p>
          <a:p>
            <a:pPr marL="571500" indent="-514350"/>
            <a:r>
              <a:rPr lang="en-GB" sz="2400" dirty="0" smtClean="0"/>
              <a:t>Turn to </a:t>
            </a:r>
            <a:r>
              <a:rPr lang="en-GB" sz="2400" b="1" dirty="0" smtClean="0"/>
              <a:t>Page 17 </a:t>
            </a:r>
            <a:r>
              <a:rPr lang="en-GB" sz="2400" dirty="0" smtClean="0"/>
              <a:t>of your w</a:t>
            </a:r>
            <a:r>
              <a:rPr lang="en-GB" sz="2400" b="1" dirty="0" smtClean="0"/>
              <a:t>orkbook</a:t>
            </a:r>
            <a:r>
              <a:rPr lang="en-GB" sz="2400" dirty="0" smtClean="0"/>
              <a:t> for an explanation of each point.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Scratch to make it better</a:t>
            </a:r>
            <a:endParaRPr lang="en-GB" dirty="0"/>
          </a:p>
        </p:txBody>
      </p:sp>
      <p:grpSp>
        <p:nvGrpSpPr>
          <p:cNvPr id="5" name="Group 6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69"/>
              <a:ext cx="1080129" cy="1112061"/>
              <a:chOff x="-548" y="1546"/>
              <a:chExt cx="958" cy="999"/>
            </a:xfrm>
          </p:grpSpPr>
          <p:sp>
            <p:nvSpPr>
              <p:cNvPr id="42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8" y="289965"/>
              <a:ext cx="1080122" cy="1138778"/>
              <a:chOff x="290" y="1477"/>
              <a:chExt cx="958" cy="1023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22" name="Rounded Rectangle 121"/>
          <p:cNvSpPr/>
          <p:nvPr/>
        </p:nvSpPr>
        <p:spPr>
          <a:xfrm>
            <a:off x="714348" y="4857760"/>
            <a:ext cx="6215106" cy="85725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There will be a prize for the best and most imaginative virtual pet in the class!</a:t>
            </a:r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6743188" y="4429132"/>
            <a:ext cx="2156337" cy="1479545"/>
            <a:chOff x="4459" y="2935"/>
            <a:chExt cx="1147" cy="787"/>
          </a:xfrm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040" y="3568"/>
              <a:ext cx="193" cy="154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174" y="7"/>
                </a:cxn>
                <a:cxn ang="0">
                  <a:pos x="142" y="47"/>
                </a:cxn>
                <a:cxn ang="0">
                  <a:pos x="114" y="86"/>
                </a:cxn>
                <a:cxn ang="0">
                  <a:pos x="88" y="124"/>
                </a:cxn>
                <a:cxn ang="0">
                  <a:pos x="64" y="162"/>
                </a:cxn>
                <a:cxn ang="0">
                  <a:pos x="45" y="199"/>
                </a:cxn>
                <a:cxn ang="0">
                  <a:pos x="28" y="236"/>
                </a:cxn>
                <a:cxn ang="0">
                  <a:pos x="13" y="272"/>
                </a:cxn>
                <a:cxn ang="0">
                  <a:pos x="0" y="306"/>
                </a:cxn>
                <a:cxn ang="0">
                  <a:pos x="380" y="306"/>
                </a:cxn>
                <a:cxn ang="0">
                  <a:pos x="386" y="190"/>
                </a:cxn>
                <a:cxn ang="0">
                  <a:pos x="387" y="92"/>
                </a:cxn>
                <a:cxn ang="0">
                  <a:pos x="383" y="25"/>
                </a:cxn>
                <a:cxn ang="0">
                  <a:pos x="382" y="0"/>
                </a:cxn>
              </a:cxnLst>
              <a:rect l="0" t="0" r="r" b="b"/>
              <a:pathLst>
                <a:path w="387" h="306">
                  <a:moveTo>
                    <a:pt x="382" y="0"/>
                  </a:moveTo>
                  <a:lnTo>
                    <a:pt x="174" y="7"/>
                  </a:lnTo>
                  <a:lnTo>
                    <a:pt x="142" y="47"/>
                  </a:lnTo>
                  <a:lnTo>
                    <a:pt x="114" y="86"/>
                  </a:lnTo>
                  <a:lnTo>
                    <a:pt x="88" y="124"/>
                  </a:lnTo>
                  <a:lnTo>
                    <a:pt x="64" y="162"/>
                  </a:lnTo>
                  <a:lnTo>
                    <a:pt x="45" y="199"/>
                  </a:lnTo>
                  <a:lnTo>
                    <a:pt x="28" y="236"/>
                  </a:lnTo>
                  <a:lnTo>
                    <a:pt x="13" y="272"/>
                  </a:lnTo>
                  <a:lnTo>
                    <a:pt x="0" y="306"/>
                  </a:lnTo>
                  <a:lnTo>
                    <a:pt x="380" y="306"/>
                  </a:lnTo>
                  <a:lnTo>
                    <a:pt x="386" y="190"/>
                  </a:lnTo>
                  <a:lnTo>
                    <a:pt x="387" y="92"/>
                  </a:lnTo>
                  <a:lnTo>
                    <a:pt x="383" y="25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813" y="3134"/>
              <a:ext cx="319" cy="18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17"/>
                </a:cxn>
                <a:cxn ang="0">
                  <a:pos x="17" y="57"/>
                </a:cxn>
                <a:cxn ang="0">
                  <a:pos x="52" y="120"/>
                </a:cxn>
                <a:cxn ang="0">
                  <a:pos x="89" y="175"/>
                </a:cxn>
                <a:cxn ang="0">
                  <a:pos x="128" y="224"/>
                </a:cxn>
                <a:cxn ang="0">
                  <a:pos x="169" y="264"/>
                </a:cxn>
                <a:cxn ang="0">
                  <a:pos x="212" y="299"/>
                </a:cxn>
                <a:cxn ang="0">
                  <a:pos x="257" y="325"/>
                </a:cxn>
                <a:cxn ang="0">
                  <a:pos x="304" y="343"/>
                </a:cxn>
                <a:cxn ang="0">
                  <a:pos x="358" y="356"/>
                </a:cxn>
                <a:cxn ang="0">
                  <a:pos x="417" y="361"/>
                </a:cxn>
                <a:cxn ang="0">
                  <a:pos x="470" y="356"/>
                </a:cxn>
                <a:cxn ang="0">
                  <a:pos x="518" y="345"/>
                </a:cxn>
                <a:cxn ang="0">
                  <a:pos x="559" y="330"/>
                </a:cxn>
                <a:cxn ang="0">
                  <a:pos x="592" y="315"/>
                </a:cxn>
                <a:cxn ang="0">
                  <a:pos x="616" y="301"/>
                </a:cxn>
                <a:cxn ang="0">
                  <a:pos x="630" y="293"/>
                </a:cxn>
                <a:cxn ang="0">
                  <a:pos x="637" y="286"/>
                </a:cxn>
                <a:cxn ang="0">
                  <a:pos x="638" y="274"/>
                </a:cxn>
                <a:cxn ang="0">
                  <a:pos x="631" y="264"/>
                </a:cxn>
                <a:cxn ang="0">
                  <a:pos x="619" y="263"/>
                </a:cxn>
                <a:cxn ang="0">
                  <a:pos x="612" y="266"/>
                </a:cxn>
                <a:cxn ang="0">
                  <a:pos x="599" y="274"/>
                </a:cxn>
                <a:cxn ang="0">
                  <a:pos x="578" y="286"/>
                </a:cxn>
                <a:cxn ang="0">
                  <a:pos x="547" y="300"/>
                </a:cxn>
                <a:cxn ang="0">
                  <a:pos x="509" y="314"/>
                </a:cxn>
                <a:cxn ang="0">
                  <a:pos x="465" y="324"/>
                </a:cxn>
                <a:cxn ang="0">
                  <a:pos x="417" y="330"/>
                </a:cxn>
                <a:cxn ang="0">
                  <a:pos x="364" y="326"/>
                </a:cxn>
                <a:cxn ang="0">
                  <a:pos x="315" y="314"/>
                </a:cxn>
                <a:cxn ang="0">
                  <a:pos x="271" y="295"/>
                </a:cxn>
                <a:cxn ang="0">
                  <a:pos x="228" y="270"/>
                </a:cxn>
                <a:cxn ang="0">
                  <a:pos x="189" y="237"/>
                </a:cxn>
                <a:cxn ang="0">
                  <a:pos x="150" y="198"/>
                </a:cxn>
                <a:cxn ang="0">
                  <a:pos x="114" y="153"/>
                </a:cxn>
                <a:cxn ang="0">
                  <a:pos x="80" y="100"/>
                </a:cxn>
                <a:cxn ang="0">
                  <a:pos x="47" y="42"/>
                </a:cxn>
                <a:cxn ang="0">
                  <a:pos x="28" y="5"/>
                </a:cxn>
                <a:cxn ang="0">
                  <a:pos x="16" y="0"/>
                </a:cxn>
              </a:cxnLst>
              <a:rect l="0" t="0" r="r" b="b"/>
              <a:pathLst>
                <a:path w="638" h="361">
                  <a:moveTo>
                    <a:pt x="9" y="1"/>
                  </a:move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17" y="57"/>
                  </a:lnTo>
                  <a:lnTo>
                    <a:pt x="35" y="89"/>
                  </a:lnTo>
                  <a:lnTo>
                    <a:pt x="52" y="120"/>
                  </a:lnTo>
                  <a:lnTo>
                    <a:pt x="70" y="148"/>
                  </a:lnTo>
                  <a:lnTo>
                    <a:pt x="89" y="175"/>
                  </a:lnTo>
                  <a:lnTo>
                    <a:pt x="108" y="199"/>
                  </a:lnTo>
                  <a:lnTo>
                    <a:pt x="128" y="224"/>
                  </a:lnTo>
                  <a:lnTo>
                    <a:pt x="149" y="244"/>
                  </a:lnTo>
                  <a:lnTo>
                    <a:pt x="169" y="264"/>
                  </a:lnTo>
                  <a:lnTo>
                    <a:pt x="190" y="282"/>
                  </a:lnTo>
                  <a:lnTo>
                    <a:pt x="212" y="299"/>
                  </a:lnTo>
                  <a:lnTo>
                    <a:pt x="235" y="312"/>
                  </a:lnTo>
                  <a:lnTo>
                    <a:pt x="257" y="325"/>
                  </a:lnTo>
                  <a:lnTo>
                    <a:pt x="280" y="335"/>
                  </a:lnTo>
                  <a:lnTo>
                    <a:pt x="304" y="343"/>
                  </a:lnTo>
                  <a:lnTo>
                    <a:pt x="328" y="350"/>
                  </a:lnTo>
                  <a:lnTo>
                    <a:pt x="358" y="356"/>
                  </a:lnTo>
                  <a:lnTo>
                    <a:pt x="388" y="360"/>
                  </a:lnTo>
                  <a:lnTo>
                    <a:pt x="417" y="361"/>
                  </a:lnTo>
                  <a:lnTo>
                    <a:pt x="443" y="360"/>
                  </a:lnTo>
                  <a:lnTo>
                    <a:pt x="470" y="356"/>
                  </a:lnTo>
                  <a:lnTo>
                    <a:pt x="495" y="350"/>
                  </a:lnTo>
                  <a:lnTo>
                    <a:pt x="518" y="345"/>
                  </a:lnTo>
                  <a:lnTo>
                    <a:pt x="539" y="338"/>
                  </a:lnTo>
                  <a:lnTo>
                    <a:pt x="559" y="330"/>
                  </a:lnTo>
                  <a:lnTo>
                    <a:pt x="577" y="323"/>
                  </a:lnTo>
                  <a:lnTo>
                    <a:pt x="592" y="315"/>
                  </a:lnTo>
                  <a:lnTo>
                    <a:pt x="606" y="308"/>
                  </a:lnTo>
                  <a:lnTo>
                    <a:pt x="616" y="301"/>
                  </a:lnTo>
                  <a:lnTo>
                    <a:pt x="624" y="296"/>
                  </a:lnTo>
                  <a:lnTo>
                    <a:pt x="630" y="293"/>
                  </a:lnTo>
                  <a:lnTo>
                    <a:pt x="632" y="290"/>
                  </a:lnTo>
                  <a:lnTo>
                    <a:pt x="637" y="286"/>
                  </a:lnTo>
                  <a:lnTo>
                    <a:pt x="638" y="280"/>
                  </a:lnTo>
                  <a:lnTo>
                    <a:pt x="638" y="274"/>
                  </a:lnTo>
                  <a:lnTo>
                    <a:pt x="636" y="269"/>
                  </a:lnTo>
                  <a:lnTo>
                    <a:pt x="631" y="264"/>
                  </a:lnTo>
                  <a:lnTo>
                    <a:pt x="624" y="262"/>
                  </a:lnTo>
                  <a:lnTo>
                    <a:pt x="619" y="263"/>
                  </a:lnTo>
                  <a:lnTo>
                    <a:pt x="613" y="265"/>
                  </a:lnTo>
                  <a:lnTo>
                    <a:pt x="612" y="266"/>
                  </a:lnTo>
                  <a:lnTo>
                    <a:pt x="607" y="270"/>
                  </a:lnTo>
                  <a:lnTo>
                    <a:pt x="599" y="274"/>
                  </a:lnTo>
                  <a:lnTo>
                    <a:pt x="590" y="279"/>
                  </a:lnTo>
                  <a:lnTo>
                    <a:pt x="578" y="286"/>
                  </a:lnTo>
                  <a:lnTo>
                    <a:pt x="563" y="293"/>
                  </a:lnTo>
                  <a:lnTo>
                    <a:pt x="547" y="300"/>
                  </a:lnTo>
                  <a:lnTo>
                    <a:pt x="530" y="307"/>
                  </a:lnTo>
                  <a:lnTo>
                    <a:pt x="509" y="314"/>
                  </a:lnTo>
                  <a:lnTo>
                    <a:pt x="488" y="319"/>
                  </a:lnTo>
                  <a:lnTo>
                    <a:pt x="465" y="324"/>
                  </a:lnTo>
                  <a:lnTo>
                    <a:pt x="441" y="327"/>
                  </a:lnTo>
                  <a:lnTo>
                    <a:pt x="417" y="330"/>
                  </a:lnTo>
                  <a:lnTo>
                    <a:pt x="391" y="329"/>
                  </a:lnTo>
                  <a:lnTo>
                    <a:pt x="364" y="326"/>
                  </a:lnTo>
                  <a:lnTo>
                    <a:pt x="336" y="320"/>
                  </a:lnTo>
                  <a:lnTo>
                    <a:pt x="315" y="314"/>
                  </a:lnTo>
                  <a:lnTo>
                    <a:pt x="291" y="305"/>
                  </a:lnTo>
                  <a:lnTo>
                    <a:pt x="271" y="295"/>
                  </a:lnTo>
                  <a:lnTo>
                    <a:pt x="249" y="284"/>
                  </a:lnTo>
                  <a:lnTo>
                    <a:pt x="228" y="270"/>
                  </a:lnTo>
                  <a:lnTo>
                    <a:pt x="209" y="255"/>
                  </a:lnTo>
                  <a:lnTo>
                    <a:pt x="189" y="237"/>
                  </a:lnTo>
                  <a:lnTo>
                    <a:pt x="169" y="219"/>
                  </a:lnTo>
                  <a:lnTo>
                    <a:pt x="150" y="198"/>
                  </a:lnTo>
                  <a:lnTo>
                    <a:pt x="131" y="176"/>
                  </a:lnTo>
                  <a:lnTo>
                    <a:pt x="114" y="153"/>
                  </a:lnTo>
                  <a:lnTo>
                    <a:pt x="97" y="128"/>
                  </a:lnTo>
                  <a:lnTo>
                    <a:pt x="80" y="100"/>
                  </a:lnTo>
                  <a:lnTo>
                    <a:pt x="62" y="72"/>
                  </a:lnTo>
                  <a:lnTo>
                    <a:pt x="47" y="42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106" y="3255"/>
              <a:ext cx="184" cy="323"/>
            </a:xfrm>
            <a:custGeom>
              <a:avLst/>
              <a:gdLst/>
              <a:ahLst/>
              <a:cxnLst>
                <a:cxn ang="0">
                  <a:pos x="250" y="209"/>
                </a:cxn>
                <a:cxn ang="0">
                  <a:pos x="251" y="248"/>
                </a:cxn>
                <a:cxn ang="0">
                  <a:pos x="250" y="293"/>
                </a:cxn>
                <a:cxn ang="0">
                  <a:pos x="247" y="343"/>
                </a:cxn>
                <a:cxn ang="0">
                  <a:pos x="243" y="398"/>
                </a:cxn>
                <a:cxn ang="0">
                  <a:pos x="242" y="455"/>
                </a:cxn>
                <a:cxn ang="0">
                  <a:pos x="243" y="516"/>
                </a:cxn>
                <a:cxn ang="0">
                  <a:pos x="249" y="581"/>
                </a:cxn>
                <a:cxn ang="0">
                  <a:pos x="262" y="646"/>
                </a:cxn>
                <a:cxn ang="0">
                  <a:pos x="15" y="622"/>
                </a:cxn>
                <a:cxn ang="0">
                  <a:pos x="4" y="490"/>
                </a:cxn>
                <a:cxn ang="0">
                  <a:pos x="0" y="339"/>
                </a:cxn>
                <a:cxn ang="0">
                  <a:pos x="2" y="214"/>
                </a:cxn>
                <a:cxn ang="0">
                  <a:pos x="3" y="163"/>
                </a:cxn>
                <a:cxn ang="0">
                  <a:pos x="2" y="108"/>
                </a:cxn>
                <a:cxn ang="0">
                  <a:pos x="4" y="57"/>
                </a:cxn>
                <a:cxn ang="0">
                  <a:pos x="7" y="16"/>
                </a:cxn>
                <a:cxn ang="0">
                  <a:pos x="8" y="0"/>
                </a:cxn>
                <a:cxn ang="0">
                  <a:pos x="190" y="16"/>
                </a:cxn>
                <a:cxn ang="0">
                  <a:pos x="202" y="23"/>
                </a:cxn>
                <a:cxn ang="0">
                  <a:pos x="216" y="30"/>
                </a:cxn>
                <a:cxn ang="0">
                  <a:pos x="232" y="38"/>
                </a:cxn>
                <a:cxn ang="0">
                  <a:pos x="251" y="50"/>
                </a:cxn>
                <a:cxn ang="0">
                  <a:pos x="273" y="67"/>
                </a:cxn>
                <a:cxn ang="0">
                  <a:pos x="300" y="89"/>
                </a:cxn>
                <a:cxn ang="0">
                  <a:pos x="331" y="120"/>
                </a:cxn>
                <a:cxn ang="0">
                  <a:pos x="368" y="160"/>
                </a:cxn>
                <a:cxn ang="0">
                  <a:pos x="250" y="209"/>
                </a:cxn>
              </a:cxnLst>
              <a:rect l="0" t="0" r="r" b="b"/>
              <a:pathLst>
                <a:path w="368" h="646">
                  <a:moveTo>
                    <a:pt x="250" y="209"/>
                  </a:moveTo>
                  <a:lnTo>
                    <a:pt x="251" y="248"/>
                  </a:lnTo>
                  <a:lnTo>
                    <a:pt x="250" y="293"/>
                  </a:lnTo>
                  <a:lnTo>
                    <a:pt x="247" y="343"/>
                  </a:lnTo>
                  <a:lnTo>
                    <a:pt x="243" y="398"/>
                  </a:lnTo>
                  <a:lnTo>
                    <a:pt x="242" y="455"/>
                  </a:lnTo>
                  <a:lnTo>
                    <a:pt x="243" y="516"/>
                  </a:lnTo>
                  <a:lnTo>
                    <a:pt x="249" y="581"/>
                  </a:lnTo>
                  <a:lnTo>
                    <a:pt x="262" y="646"/>
                  </a:lnTo>
                  <a:lnTo>
                    <a:pt x="15" y="622"/>
                  </a:lnTo>
                  <a:lnTo>
                    <a:pt x="4" y="490"/>
                  </a:lnTo>
                  <a:lnTo>
                    <a:pt x="0" y="339"/>
                  </a:lnTo>
                  <a:lnTo>
                    <a:pt x="2" y="214"/>
                  </a:lnTo>
                  <a:lnTo>
                    <a:pt x="3" y="163"/>
                  </a:lnTo>
                  <a:lnTo>
                    <a:pt x="2" y="108"/>
                  </a:lnTo>
                  <a:lnTo>
                    <a:pt x="4" y="57"/>
                  </a:lnTo>
                  <a:lnTo>
                    <a:pt x="7" y="16"/>
                  </a:lnTo>
                  <a:lnTo>
                    <a:pt x="8" y="0"/>
                  </a:lnTo>
                  <a:lnTo>
                    <a:pt x="190" y="16"/>
                  </a:lnTo>
                  <a:lnTo>
                    <a:pt x="202" y="23"/>
                  </a:lnTo>
                  <a:lnTo>
                    <a:pt x="216" y="30"/>
                  </a:lnTo>
                  <a:lnTo>
                    <a:pt x="232" y="38"/>
                  </a:lnTo>
                  <a:lnTo>
                    <a:pt x="251" y="50"/>
                  </a:lnTo>
                  <a:lnTo>
                    <a:pt x="273" y="67"/>
                  </a:lnTo>
                  <a:lnTo>
                    <a:pt x="300" y="89"/>
                  </a:lnTo>
                  <a:lnTo>
                    <a:pt x="331" y="120"/>
                  </a:lnTo>
                  <a:lnTo>
                    <a:pt x="368" y="160"/>
                  </a:lnTo>
                  <a:lnTo>
                    <a:pt x="250" y="209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100" y="3248"/>
              <a:ext cx="201" cy="337"/>
            </a:xfrm>
            <a:custGeom>
              <a:avLst/>
              <a:gdLst/>
              <a:ahLst/>
              <a:cxnLst>
                <a:cxn ang="0">
                  <a:pos x="268" y="413"/>
                </a:cxn>
                <a:cxn ang="0">
                  <a:pos x="274" y="328"/>
                </a:cxn>
                <a:cxn ang="0">
                  <a:pos x="277" y="262"/>
                </a:cxn>
                <a:cxn ang="0">
                  <a:pos x="276" y="240"/>
                </a:cxn>
                <a:cxn ang="0">
                  <a:pos x="301" y="221"/>
                </a:cxn>
                <a:cxn ang="0">
                  <a:pos x="366" y="195"/>
                </a:cxn>
                <a:cxn ang="0">
                  <a:pos x="402" y="180"/>
                </a:cxn>
                <a:cxn ang="0">
                  <a:pos x="348" y="120"/>
                </a:cxn>
                <a:cxn ang="0">
                  <a:pos x="296" y="73"/>
                </a:cxn>
                <a:cxn ang="0">
                  <a:pos x="257" y="45"/>
                </a:cxn>
                <a:cxn ang="0">
                  <a:pos x="243" y="60"/>
                </a:cxn>
                <a:cxn ang="0">
                  <a:pos x="260" y="80"/>
                </a:cxn>
                <a:cxn ang="0">
                  <a:pos x="303" y="113"/>
                </a:cxn>
                <a:cxn ang="0">
                  <a:pos x="358" y="169"/>
                </a:cxn>
                <a:cxn ang="0">
                  <a:pos x="312" y="189"/>
                </a:cxn>
                <a:cxn ang="0">
                  <a:pos x="261" y="210"/>
                </a:cxn>
                <a:cxn ang="0">
                  <a:pos x="249" y="225"/>
                </a:cxn>
                <a:cxn ang="0">
                  <a:pos x="251" y="252"/>
                </a:cxn>
                <a:cxn ang="0">
                  <a:pos x="250" y="304"/>
                </a:cxn>
                <a:cxn ang="0">
                  <a:pos x="244" y="380"/>
                </a:cxn>
                <a:cxn ang="0">
                  <a:pos x="240" y="479"/>
                </a:cxn>
                <a:cxn ang="0">
                  <a:pos x="250" y="603"/>
                </a:cxn>
                <a:cxn ang="0">
                  <a:pos x="240" y="644"/>
                </a:cxn>
                <a:cxn ang="0">
                  <a:pos x="198" y="640"/>
                </a:cxn>
                <a:cxn ang="0">
                  <a:pos x="144" y="635"/>
                </a:cxn>
                <a:cxn ang="0">
                  <a:pos x="92" y="630"/>
                </a:cxn>
                <a:cxn ang="0">
                  <a:pos x="53" y="627"/>
                </a:cxn>
                <a:cxn ang="0">
                  <a:pos x="32" y="560"/>
                </a:cxn>
                <a:cxn ang="0">
                  <a:pos x="25" y="330"/>
                </a:cxn>
                <a:cxn ang="0">
                  <a:pos x="27" y="190"/>
                </a:cxn>
                <a:cxn ang="0">
                  <a:pos x="26" y="159"/>
                </a:cxn>
                <a:cxn ang="0">
                  <a:pos x="27" y="107"/>
                </a:cxn>
                <a:cxn ang="0">
                  <a:pos x="32" y="29"/>
                </a:cxn>
                <a:cxn ang="0">
                  <a:pos x="93" y="35"/>
                </a:cxn>
                <a:cxn ang="0">
                  <a:pos x="174" y="42"/>
                </a:cxn>
                <a:cxn ang="0">
                  <a:pos x="202" y="46"/>
                </a:cxn>
                <a:cxn ang="0">
                  <a:pos x="215" y="53"/>
                </a:cxn>
                <a:cxn ang="0">
                  <a:pos x="231" y="61"/>
                </a:cxn>
                <a:cxn ang="0">
                  <a:pos x="247" y="55"/>
                </a:cxn>
                <a:cxn ang="0">
                  <a:pos x="249" y="40"/>
                </a:cxn>
                <a:cxn ang="0">
                  <a:pos x="227" y="29"/>
                </a:cxn>
                <a:cxn ang="0">
                  <a:pos x="9" y="0"/>
                </a:cxn>
                <a:cxn ang="0">
                  <a:pos x="2" y="73"/>
                </a:cxn>
                <a:cxn ang="0">
                  <a:pos x="0" y="235"/>
                </a:cxn>
                <a:cxn ang="0">
                  <a:pos x="15" y="640"/>
                </a:cxn>
                <a:cxn ang="0">
                  <a:pos x="288" y="658"/>
                </a:cxn>
                <a:cxn ang="0">
                  <a:pos x="268" y="522"/>
                </a:cxn>
              </a:cxnLst>
              <a:rect l="0" t="0" r="r" b="b"/>
              <a:pathLst>
                <a:path w="402" h="675">
                  <a:moveTo>
                    <a:pt x="267" y="478"/>
                  </a:moveTo>
                  <a:lnTo>
                    <a:pt x="267" y="445"/>
                  </a:lnTo>
                  <a:lnTo>
                    <a:pt x="268" y="413"/>
                  </a:lnTo>
                  <a:lnTo>
                    <a:pt x="270" y="381"/>
                  </a:lnTo>
                  <a:lnTo>
                    <a:pt x="273" y="353"/>
                  </a:lnTo>
                  <a:lnTo>
                    <a:pt x="274" y="328"/>
                  </a:lnTo>
                  <a:lnTo>
                    <a:pt x="276" y="305"/>
                  </a:lnTo>
                  <a:lnTo>
                    <a:pt x="277" y="282"/>
                  </a:lnTo>
                  <a:lnTo>
                    <a:pt x="277" y="262"/>
                  </a:lnTo>
                  <a:lnTo>
                    <a:pt x="277" y="254"/>
                  </a:lnTo>
                  <a:lnTo>
                    <a:pt x="276" y="247"/>
                  </a:lnTo>
                  <a:lnTo>
                    <a:pt x="276" y="240"/>
                  </a:lnTo>
                  <a:lnTo>
                    <a:pt x="275" y="232"/>
                  </a:lnTo>
                  <a:lnTo>
                    <a:pt x="284" y="228"/>
                  </a:lnTo>
                  <a:lnTo>
                    <a:pt x="301" y="221"/>
                  </a:lnTo>
                  <a:lnTo>
                    <a:pt x="322" y="213"/>
                  </a:lnTo>
                  <a:lnTo>
                    <a:pt x="344" y="204"/>
                  </a:lnTo>
                  <a:lnTo>
                    <a:pt x="366" y="195"/>
                  </a:lnTo>
                  <a:lnTo>
                    <a:pt x="384" y="187"/>
                  </a:lnTo>
                  <a:lnTo>
                    <a:pt x="397" y="182"/>
                  </a:lnTo>
                  <a:lnTo>
                    <a:pt x="402" y="180"/>
                  </a:lnTo>
                  <a:lnTo>
                    <a:pt x="390" y="166"/>
                  </a:lnTo>
                  <a:lnTo>
                    <a:pt x="368" y="142"/>
                  </a:lnTo>
                  <a:lnTo>
                    <a:pt x="348" y="120"/>
                  </a:lnTo>
                  <a:lnTo>
                    <a:pt x="328" y="102"/>
                  </a:lnTo>
                  <a:lnTo>
                    <a:pt x="312" y="87"/>
                  </a:lnTo>
                  <a:lnTo>
                    <a:pt x="296" y="73"/>
                  </a:lnTo>
                  <a:lnTo>
                    <a:pt x="282" y="62"/>
                  </a:lnTo>
                  <a:lnTo>
                    <a:pt x="268" y="53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247" y="55"/>
                  </a:lnTo>
                  <a:lnTo>
                    <a:pt x="243" y="60"/>
                  </a:lnTo>
                  <a:lnTo>
                    <a:pt x="238" y="65"/>
                  </a:lnTo>
                  <a:lnTo>
                    <a:pt x="249" y="72"/>
                  </a:lnTo>
                  <a:lnTo>
                    <a:pt x="260" y="80"/>
                  </a:lnTo>
                  <a:lnTo>
                    <a:pt x="273" y="89"/>
                  </a:lnTo>
                  <a:lnTo>
                    <a:pt x="287" y="99"/>
                  </a:lnTo>
                  <a:lnTo>
                    <a:pt x="303" y="113"/>
                  </a:lnTo>
                  <a:lnTo>
                    <a:pt x="319" y="129"/>
                  </a:lnTo>
                  <a:lnTo>
                    <a:pt x="337" y="148"/>
                  </a:lnTo>
                  <a:lnTo>
                    <a:pt x="358" y="169"/>
                  </a:lnTo>
                  <a:lnTo>
                    <a:pt x="346" y="174"/>
                  </a:lnTo>
                  <a:lnTo>
                    <a:pt x="330" y="181"/>
                  </a:lnTo>
                  <a:lnTo>
                    <a:pt x="312" y="189"/>
                  </a:lnTo>
                  <a:lnTo>
                    <a:pt x="293" y="196"/>
                  </a:lnTo>
                  <a:lnTo>
                    <a:pt x="276" y="204"/>
                  </a:lnTo>
                  <a:lnTo>
                    <a:pt x="261" y="210"/>
                  </a:lnTo>
                  <a:lnTo>
                    <a:pt x="251" y="214"/>
                  </a:lnTo>
                  <a:lnTo>
                    <a:pt x="247" y="216"/>
                  </a:lnTo>
                  <a:lnTo>
                    <a:pt x="249" y="225"/>
                  </a:lnTo>
                  <a:lnTo>
                    <a:pt x="250" y="234"/>
                  </a:lnTo>
                  <a:lnTo>
                    <a:pt x="250" y="243"/>
                  </a:lnTo>
                  <a:lnTo>
                    <a:pt x="251" y="252"/>
                  </a:lnTo>
                  <a:lnTo>
                    <a:pt x="251" y="262"/>
                  </a:lnTo>
                  <a:lnTo>
                    <a:pt x="251" y="282"/>
                  </a:lnTo>
                  <a:lnTo>
                    <a:pt x="250" y="304"/>
                  </a:lnTo>
                  <a:lnTo>
                    <a:pt x="247" y="326"/>
                  </a:lnTo>
                  <a:lnTo>
                    <a:pt x="246" y="350"/>
                  </a:lnTo>
                  <a:lnTo>
                    <a:pt x="244" y="380"/>
                  </a:lnTo>
                  <a:lnTo>
                    <a:pt x="243" y="411"/>
                  </a:lnTo>
                  <a:lnTo>
                    <a:pt x="242" y="445"/>
                  </a:lnTo>
                  <a:lnTo>
                    <a:pt x="240" y="479"/>
                  </a:lnTo>
                  <a:lnTo>
                    <a:pt x="242" y="519"/>
                  </a:lnTo>
                  <a:lnTo>
                    <a:pt x="244" y="560"/>
                  </a:lnTo>
                  <a:lnTo>
                    <a:pt x="250" y="603"/>
                  </a:lnTo>
                  <a:lnTo>
                    <a:pt x="258" y="645"/>
                  </a:lnTo>
                  <a:lnTo>
                    <a:pt x="251" y="644"/>
                  </a:lnTo>
                  <a:lnTo>
                    <a:pt x="240" y="644"/>
                  </a:lnTo>
                  <a:lnTo>
                    <a:pt x="228" y="643"/>
                  </a:lnTo>
                  <a:lnTo>
                    <a:pt x="214" y="642"/>
                  </a:lnTo>
                  <a:lnTo>
                    <a:pt x="198" y="640"/>
                  </a:lnTo>
                  <a:lnTo>
                    <a:pt x="181" y="638"/>
                  </a:lnTo>
                  <a:lnTo>
                    <a:pt x="162" y="637"/>
                  </a:lnTo>
                  <a:lnTo>
                    <a:pt x="144" y="635"/>
                  </a:lnTo>
                  <a:lnTo>
                    <a:pt x="126" y="634"/>
                  </a:lnTo>
                  <a:lnTo>
                    <a:pt x="108" y="632"/>
                  </a:lnTo>
                  <a:lnTo>
                    <a:pt x="92" y="630"/>
                  </a:lnTo>
                  <a:lnTo>
                    <a:pt x="77" y="629"/>
                  </a:lnTo>
                  <a:lnTo>
                    <a:pt x="63" y="628"/>
                  </a:lnTo>
                  <a:lnTo>
                    <a:pt x="53" y="627"/>
                  </a:lnTo>
                  <a:lnTo>
                    <a:pt x="44" y="626"/>
                  </a:lnTo>
                  <a:lnTo>
                    <a:pt x="39" y="626"/>
                  </a:lnTo>
                  <a:lnTo>
                    <a:pt x="32" y="560"/>
                  </a:lnTo>
                  <a:lnTo>
                    <a:pt x="29" y="485"/>
                  </a:lnTo>
                  <a:lnTo>
                    <a:pt x="26" y="406"/>
                  </a:lnTo>
                  <a:lnTo>
                    <a:pt x="25" y="330"/>
                  </a:lnTo>
                  <a:lnTo>
                    <a:pt x="25" y="270"/>
                  </a:lnTo>
                  <a:lnTo>
                    <a:pt x="26" y="222"/>
                  </a:lnTo>
                  <a:lnTo>
                    <a:pt x="27" y="190"/>
                  </a:lnTo>
                  <a:lnTo>
                    <a:pt x="27" y="178"/>
                  </a:lnTo>
                  <a:lnTo>
                    <a:pt x="26" y="168"/>
                  </a:lnTo>
                  <a:lnTo>
                    <a:pt x="26" y="159"/>
                  </a:lnTo>
                  <a:lnTo>
                    <a:pt x="26" y="149"/>
                  </a:lnTo>
                  <a:lnTo>
                    <a:pt x="26" y="138"/>
                  </a:lnTo>
                  <a:lnTo>
                    <a:pt x="27" y="107"/>
                  </a:lnTo>
                  <a:lnTo>
                    <a:pt x="29" y="76"/>
                  </a:lnTo>
                  <a:lnTo>
                    <a:pt x="30" y="50"/>
                  </a:lnTo>
                  <a:lnTo>
                    <a:pt x="32" y="29"/>
                  </a:lnTo>
                  <a:lnTo>
                    <a:pt x="46" y="30"/>
                  </a:lnTo>
                  <a:lnTo>
                    <a:pt x="67" y="32"/>
                  </a:lnTo>
                  <a:lnTo>
                    <a:pt x="93" y="35"/>
                  </a:lnTo>
                  <a:lnTo>
                    <a:pt x="122" y="37"/>
                  </a:lnTo>
                  <a:lnTo>
                    <a:pt x="149" y="39"/>
                  </a:lnTo>
                  <a:lnTo>
                    <a:pt x="174" y="42"/>
                  </a:lnTo>
                  <a:lnTo>
                    <a:pt x="191" y="44"/>
                  </a:lnTo>
                  <a:lnTo>
                    <a:pt x="199" y="44"/>
                  </a:lnTo>
                  <a:lnTo>
                    <a:pt x="202" y="46"/>
                  </a:lnTo>
                  <a:lnTo>
                    <a:pt x="208" y="50"/>
                  </a:lnTo>
                  <a:lnTo>
                    <a:pt x="213" y="52"/>
                  </a:lnTo>
                  <a:lnTo>
                    <a:pt x="215" y="53"/>
                  </a:lnTo>
                  <a:lnTo>
                    <a:pt x="221" y="55"/>
                  </a:lnTo>
                  <a:lnTo>
                    <a:pt x="225" y="59"/>
                  </a:lnTo>
                  <a:lnTo>
                    <a:pt x="231" y="61"/>
                  </a:lnTo>
                  <a:lnTo>
                    <a:pt x="238" y="65"/>
                  </a:lnTo>
                  <a:lnTo>
                    <a:pt x="243" y="60"/>
                  </a:lnTo>
                  <a:lnTo>
                    <a:pt x="247" y="55"/>
                  </a:lnTo>
                  <a:lnTo>
                    <a:pt x="253" y="50"/>
                  </a:lnTo>
                  <a:lnTo>
                    <a:pt x="257" y="45"/>
                  </a:lnTo>
                  <a:lnTo>
                    <a:pt x="249" y="40"/>
                  </a:lnTo>
                  <a:lnTo>
                    <a:pt x="240" y="36"/>
                  </a:lnTo>
                  <a:lnTo>
                    <a:pt x="234" y="32"/>
                  </a:lnTo>
                  <a:lnTo>
                    <a:pt x="227" y="29"/>
                  </a:lnTo>
                  <a:lnTo>
                    <a:pt x="207" y="19"/>
                  </a:lnTo>
                  <a:lnTo>
                    <a:pt x="204" y="19"/>
                  </a:lnTo>
                  <a:lnTo>
                    <a:pt x="9" y="0"/>
                  </a:lnTo>
                  <a:lnTo>
                    <a:pt x="8" y="14"/>
                  </a:lnTo>
                  <a:lnTo>
                    <a:pt x="6" y="31"/>
                  </a:lnTo>
                  <a:lnTo>
                    <a:pt x="2" y="73"/>
                  </a:lnTo>
                  <a:lnTo>
                    <a:pt x="0" y="126"/>
                  </a:lnTo>
                  <a:lnTo>
                    <a:pt x="1" y="179"/>
                  </a:lnTo>
                  <a:lnTo>
                    <a:pt x="0" y="235"/>
                  </a:lnTo>
                  <a:lnTo>
                    <a:pt x="0" y="360"/>
                  </a:lnTo>
                  <a:lnTo>
                    <a:pt x="3" y="509"/>
                  </a:lnTo>
                  <a:lnTo>
                    <a:pt x="15" y="640"/>
                  </a:lnTo>
                  <a:lnTo>
                    <a:pt x="16" y="650"/>
                  </a:lnTo>
                  <a:lnTo>
                    <a:pt x="292" y="675"/>
                  </a:lnTo>
                  <a:lnTo>
                    <a:pt x="288" y="658"/>
                  </a:lnTo>
                  <a:lnTo>
                    <a:pt x="277" y="612"/>
                  </a:lnTo>
                  <a:lnTo>
                    <a:pt x="272" y="566"/>
                  </a:lnTo>
                  <a:lnTo>
                    <a:pt x="268" y="522"/>
                  </a:lnTo>
                  <a:lnTo>
                    <a:pt x="267" y="4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026" y="3564"/>
              <a:ext cx="211" cy="158"/>
            </a:xfrm>
            <a:custGeom>
              <a:avLst/>
              <a:gdLst/>
              <a:ahLst/>
              <a:cxnLst>
                <a:cxn ang="0">
                  <a:pos x="249" y="253"/>
                </a:cxn>
                <a:cxn ang="0">
                  <a:pos x="283" y="222"/>
                </a:cxn>
                <a:cxn ang="0">
                  <a:pos x="315" y="193"/>
                </a:cxn>
                <a:cxn ang="0">
                  <a:pos x="342" y="166"/>
                </a:cxn>
                <a:cxn ang="0">
                  <a:pos x="368" y="138"/>
                </a:cxn>
                <a:cxn ang="0">
                  <a:pos x="387" y="112"/>
                </a:cxn>
                <a:cxn ang="0">
                  <a:pos x="404" y="84"/>
                </a:cxn>
                <a:cxn ang="0">
                  <a:pos x="416" y="56"/>
                </a:cxn>
                <a:cxn ang="0">
                  <a:pos x="423" y="27"/>
                </a:cxn>
                <a:cxn ang="0">
                  <a:pos x="179" y="0"/>
                </a:cxn>
                <a:cxn ang="0">
                  <a:pos x="169" y="15"/>
                </a:cxn>
                <a:cxn ang="0">
                  <a:pos x="159" y="31"/>
                </a:cxn>
                <a:cxn ang="0">
                  <a:pos x="148" y="48"/>
                </a:cxn>
                <a:cxn ang="0">
                  <a:pos x="135" y="67"/>
                </a:cxn>
                <a:cxn ang="0">
                  <a:pos x="121" y="89"/>
                </a:cxn>
                <a:cxn ang="0">
                  <a:pos x="106" y="113"/>
                </a:cxn>
                <a:cxn ang="0">
                  <a:pos x="90" y="140"/>
                </a:cxn>
                <a:cxn ang="0">
                  <a:pos x="72" y="173"/>
                </a:cxn>
                <a:cxn ang="0">
                  <a:pos x="61" y="192"/>
                </a:cxn>
                <a:cxn ang="0">
                  <a:pos x="52" y="211"/>
                </a:cxn>
                <a:cxn ang="0">
                  <a:pos x="43" y="228"/>
                </a:cxn>
                <a:cxn ang="0">
                  <a:pos x="34" y="246"/>
                </a:cxn>
                <a:cxn ang="0">
                  <a:pos x="24" y="264"/>
                </a:cxn>
                <a:cxn ang="0">
                  <a:pos x="16" y="281"/>
                </a:cxn>
                <a:cxn ang="0">
                  <a:pos x="8" y="297"/>
                </a:cxn>
                <a:cxn ang="0">
                  <a:pos x="0" y="314"/>
                </a:cxn>
                <a:cxn ang="0">
                  <a:pos x="206" y="314"/>
                </a:cxn>
                <a:cxn ang="0">
                  <a:pos x="211" y="306"/>
                </a:cxn>
                <a:cxn ang="0">
                  <a:pos x="214" y="297"/>
                </a:cxn>
                <a:cxn ang="0">
                  <a:pos x="219" y="289"/>
                </a:cxn>
                <a:cxn ang="0">
                  <a:pos x="225" y="282"/>
                </a:cxn>
                <a:cxn ang="0">
                  <a:pos x="231" y="274"/>
                </a:cxn>
                <a:cxn ang="0">
                  <a:pos x="236" y="267"/>
                </a:cxn>
                <a:cxn ang="0">
                  <a:pos x="242" y="260"/>
                </a:cxn>
                <a:cxn ang="0">
                  <a:pos x="249" y="253"/>
                </a:cxn>
              </a:cxnLst>
              <a:rect l="0" t="0" r="r" b="b"/>
              <a:pathLst>
                <a:path w="423" h="314">
                  <a:moveTo>
                    <a:pt x="249" y="253"/>
                  </a:moveTo>
                  <a:lnTo>
                    <a:pt x="283" y="222"/>
                  </a:lnTo>
                  <a:lnTo>
                    <a:pt x="315" y="193"/>
                  </a:lnTo>
                  <a:lnTo>
                    <a:pt x="342" y="166"/>
                  </a:lnTo>
                  <a:lnTo>
                    <a:pt x="368" y="138"/>
                  </a:lnTo>
                  <a:lnTo>
                    <a:pt x="387" y="112"/>
                  </a:lnTo>
                  <a:lnTo>
                    <a:pt x="404" y="84"/>
                  </a:lnTo>
                  <a:lnTo>
                    <a:pt x="416" y="56"/>
                  </a:lnTo>
                  <a:lnTo>
                    <a:pt x="423" y="27"/>
                  </a:lnTo>
                  <a:lnTo>
                    <a:pt x="179" y="0"/>
                  </a:lnTo>
                  <a:lnTo>
                    <a:pt x="169" y="15"/>
                  </a:lnTo>
                  <a:lnTo>
                    <a:pt x="159" y="31"/>
                  </a:lnTo>
                  <a:lnTo>
                    <a:pt x="148" y="48"/>
                  </a:lnTo>
                  <a:lnTo>
                    <a:pt x="135" y="67"/>
                  </a:lnTo>
                  <a:lnTo>
                    <a:pt x="121" y="89"/>
                  </a:lnTo>
                  <a:lnTo>
                    <a:pt x="106" y="113"/>
                  </a:lnTo>
                  <a:lnTo>
                    <a:pt x="90" y="140"/>
                  </a:lnTo>
                  <a:lnTo>
                    <a:pt x="72" y="173"/>
                  </a:lnTo>
                  <a:lnTo>
                    <a:pt x="61" y="192"/>
                  </a:lnTo>
                  <a:lnTo>
                    <a:pt x="52" y="211"/>
                  </a:lnTo>
                  <a:lnTo>
                    <a:pt x="43" y="228"/>
                  </a:lnTo>
                  <a:lnTo>
                    <a:pt x="34" y="246"/>
                  </a:lnTo>
                  <a:lnTo>
                    <a:pt x="24" y="264"/>
                  </a:lnTo>
                  <a:lnTo>
                    <a:pt x="16" y="281"/>
                  </a:lnTo>
                  <a:lnTo>
                    <a:pt x="8" y="297"/>
                  </a:lnTo>
                  <a:lnTo>
                    <a:pt x="0" y="314"/>
                  </a:lnTo>
                  <a:lnTo>
                    <a:pt x="206" y="314"/>
                  </a:lnTo>
                  <a:lnTo>
                    <a:pt x="211" y="306"/>
                  </a:lnTo>
                  <a:lnTo>
                    <a:pt x="214" y="297"/>
                  </a:lnTo>
                  <a:lnTo>
                    <a:pt x="219" y="289"/>
                  </a:lnTo>
                  <a:lnTo>
                    <a:pt x="225" y="282"/>
                  </a:lnTo>
                  <a:lnTo>
                    <a:pt x="231" y="274"/>
                  </a:lnTo>
                  <a:lnTo>
                    <a:pt x="236" y="267"/>
                  </a:lnTo>
                  <a:lnTo>
                    <a:pt x="242" y="260"/>
                  </a:lnTo>
                  <a:lnTo>
                    <a:pt x="249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171" y="3183"/>
              <a:ext cx="9" cy="7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7" y="14"/>
                </a:cxn>
                <a:cxn ang="0">
                  <a:pos x="8" y="51"/>
                </a:cxn>
                <a:cxn ang="0">
                  <a:pos x="2" y="99"/>
                </a:cxn>
                <a:cxn ang="0">
                  <a:pos x="0" y="153"/>
                </a:cxn>
                <a:cxn ang="0">
                  <a:pos x="20" y="0"/>
                </a:cxn>
              </a:cxnLst>
              <a:rect l="0" t="0" r="r" b="b"/>
              <a:pathLst>
                <a:path w="20" h="153">
                  <a:moveTo>
                    <a:pt x="20" y="0"/>
                  </a:moveTo>
                  <a:lnTo>
                    <a:pt x="17" y="14"/>
                  </a:lnTo>
                  <a:lnTo>
                    <a:pt x="8" y="51"/>
                  </a:lnTo>
                  <a:lnTo>
                    <a:pt x="2" y="99"/>
                  </a:lnTo>
                  <a:lnTo>
                    <a:pt x="0" y="15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163" y="3175"/>
              <a:ext cx="25" cy="9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20" y="11"/>
                </a:cxn>
                <a:cxn ang="0">
                  <a:pos x="15" y="28"/>
                </a:cxn>
                <a:cxn ang="0">
                  <a:pos x="7" y="66"/>
                </a:cxn>
                <a:cxn ang="0">
                  <a:pos x="0" y="116"/>
                </a:cxn>
                <a:cxn ang="0">
                  <a:pos x="0" y="170"/>
                </a:cxn>
                <a:cxn ang="0">
                  <a:pos x="3" y="177"/>
                </a:cxn>
                <a:cxn ang="0">
                  <a:pos x="6" y="182"/>
                </a:cxn>
                <a:cxn ang="0">
                  <a:pos x="12" y="185"/>
                </a:cxn>
                <a:cxn ang="0">
                  <a:pos x="18" y="185"/>
                </a:cxn>
                <a:cxn ang="0">
                  <a:pos x="24" y="184"/>
                </a:cxn>
                <a:cxn ang="0">
                  <a:pos x="29" y="180"/>
                </a:cxn>
                <a:cxn ang="0">
                  <a:pos x="33" y="175"/>
                </a:cxn>
                <a:cxn ang="0">
                  <a:pos x="33" y="168"/>
                </a:cxn>
                <a:cxn ang="0">
                  <a:pos x="34" y="117"/>
                </a:cxn>
                <a:cxn ang="0">
                  <a:pos x="41" y="70"/>
                </a:cxn>
                <a:cxn ang="0">
                  <a:pos x="48" y="35"/>
                </a:cxn>
                <a:cxn ang="0">
                  <a:pos x="51" y="21"/>
                </a:cxn>
                <a:cxn ang="0">
                  <a:pos x="51" y="15"/>
                </a:cxn>
                <a:cxn ang="0">
                  <a:pos x="50" y="8"/>
                </a:cxn>
                <a:cxn ang="0">
                  <a:pos x="46" y="3"/>
                </a:cxn>
                <a:cxn ang="0">
                  <a:pos x="41" y="0"/>
                </a:cxn>
              </a:cxnLst>
              <a:rect l="0" t="0" r="r" b="b"/>
              <a:pathLst>
                <a:path w="51" h="185">
                  <a:moveTo>
                    <a:pt x="41" y="0"/>
                  </a:moveTo>
                  <a:lnTo>
                    <a:pt x="34" y="0"/>
                  </a:lnTo>
                  <a:lnTo>
                    <a:pt x="28" y="2"/>
                  </a:lnTo>
                  <a:lnTo>
                    <a:pt x="23" y="6"/>
                  </a:lnTo>
                  <a:lnTo>
                    <a:pt x="20" y="11"/>
                  </a:lnTo>
                  <a:lnTo>
                    <a:pt x="15" y="28"/>
                  </a:lnTo>
                  <a:lnTo>
                    <a:pt x="7" y="66"/>
                  </a:lnTo>
                  <a:lnTo>
                    <a:pt x="0" y="116"/>
                  </a:lnTo>
                  <a:lnTo>
                    <a:pt x="0" y="170"/>
                  </a:lnTo>
                  <a:lnTo>
                    <a:pt x="3" y="177"/>
                  </a:lnTo>
                  <a:lnTo>
                    <a:pt x="6" y="182"/>
                  </a:lnTo>
                  <a:lnTo>
                    <a:pt x="12" y="185"/>
                  </a:lnTo>
                  <a:lnTo>
                    <a:pt x="18" y="185"/>
                  </a:lnTo>
                  <a:lnTo>
                    <a:pt x="24" y="184"/>
                  </a:lnTo>
                  <a:lnTo>
                    <a:pt x="29" y="180"/>
                  </a:lnTo>
                  <a:lnTo>
                    <a:pt x="33" y="175"/>
                  </a:lnTo>
                  <a:lnTo>
                    <a:pt x="33" y="168"/>
                  </a:lnTo>
                  <a:lnTo>
                    <a:pt x="34" y="117"/>
                  </a:lnTo>
                  <a:lnTo>
                    <a:pt x="41" y="70"/>
                  </a:lnTo>
                  <a:lnTo>
                    <a:pt x="48" y="35"/>
                  </a:lnTo>
                  <a:lnTo>
                    <a:pt x="51" y="21"/>
                  </a:lnTo>
                  <a:lnTo>
                    <a:pt x="51" y="15"/>
                  </a:lnTo>
                  <a:lnTo>
                    <a:pt x="50" y="8"/>
                  </a:lnTo>
                  <a:lnTo>
                    <a:pt x="46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782" y="3091"/>
              <a:ext cx="44" cy="53"/>
            </a:xfrm>
            <a:custGeom>
              <a:avLst/>
              <a:gdLst/>
              <a:ahLst/>
              <a:cxnLst>
                <a:cxn ang="0">
                  <a:pos x="86" y="64"/>
                </a:cxn>
                <a:cxn ang="0">
                  <a:pos x="83" y="75"/>
                </a:cxn>
                <a:cxn ang="0">
                  <a:pos x="78" y="84"/>
                </a:cxn>
                <a:cxn ang="0">
                  <a:pos x="71" y="92"/>
                </a:cxn>
                <a:cxn ang="0">
                  <a:pos x="65" y="98"/>
                </a:cxn>
                <a:cxn ang="0">
                  <a:pos x="57" y="102"/>
                </a:cxn>
                <a:cxn ang="0">
                  <a:pos x="48" y="106"/>
                </a:cxn>
                <a:cxn ang="0">
                  <a:pos x="40" y="107"/>
                </a:cxn>
                <a:cxn ang="0">
                  <a:pos x="31" y="106"/>
                </a:cxn>
                <a:cxn ang="0">
                  <a:pos x="23" y="102"/>
                </a:cxn>
                <a:cxn ang="0">
                  <a:pos x="15" y="98"/>
                </a:cxn>
                <a:cxn ang="0">
                  <a:pos x="9" y="91"/>
                </a:cxn>
                <a:cxn ang="0">
                  <a:pos x="5" y="8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0" y="53"/>
                </a:cxn>
                <a:cxn ang="0">
                  <a:pos x="1" y="42"/>
                </a:cxn>
                <a:cxn ang="0">
                  <a:pos x="5" y="32"/>
                </a:cxn>
                <a:cxn ang="0">
                  <a:pos x="9" y="23"/>
                </a:cxn>
                <a:cxn ang="0">
                  <a:pos x="16" y="15"/>
                </a:cxn>
                <a:cxn ang="0">
                  <a:pos x="23" y="9"/>
                </a:cxn>
                <a:cxn ang="0">
                  <a:pos x="31" y="4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7" y="1"/>
                </a:cxn>
                <a:cxn ang="0">
                  <a:pos x="65" y="4"/>
                </a:cxn>
                <a:cxn ang="0">
                  <a:pos x="73" y="9"/>
                </a:cxn>
                <a:cxn ang="0">
                  <a:pos x="78" y="16"/>
                </a:cxn>
                <a:cxn ang="0">
                  <a:pos x="83" y="24"/>
                </a:cxn>
                <a:cxn ang="0">
                  <a:pos x="86" y="32"/>
                </a:cxn>
                <a:cxn ang="0">
                  <a:pos x="88" y="42"/>
                </a:cxn>
                <a:cxn ang="0">
                  <a:pos x="88" y="53"/>
                </a:cxn>
                <a:cxn ang="0">
                  <a:pos x="86" y="64"/>
                </a:cxn>
              </a:cxnLst>
              <a:rect l="0" t="0" r="r" b="b"/>
              <a:pathLst>
                <a:path w="88" h="107">
                  <a:moveTo>
                    <a:pt x="86" y="64"/>
                  </a:moveTo>
                  <a:lnTo>
                    <a:pt x="83" y="75"/>
                  </a:lnTo>
                  <a:lnTo>
                    <a:pt x="78" y="84"/>
                  </a:lnTo>
                  <a:lnTo>
                    <a:pt x="71" y="92"/>
                  </a:lnTo>
                  <a:lnTo>
                    <a:pt x="65" y="98"/>
                  </a:lnTo>
                  <a:lnTo>
                    <a:pt x="57" y="102"/>
                  </a:lnTo>
                  <a:lnTo>
                    <a:pt x="48" y="106"/>
                  </a:lnTo>
                  <a:lnTo>
                    <a:pt x="40" y="107"/>
                  </a:lnTo>
                  <a:lnTo>
                    <a:pt x="31" y="106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9" y="91"/>
                  </a:lnTo>
                  <a:lnTo>
                    <a:pt x="5" y="8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1" y="4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5" y="4"/>
                  </a:lnTo>
                  <a:lnTo>
                    <a:pt x="73" y="9"/>
                  </a:lnTo>
                  <a:lnTo>
                    <a:pt x="78" y="16"/>
                  </a:lnTo>
                  <a:lnTo>
                    <a:pt x="83" y="24"/>
                  </a:lnTo>
                  <a:lnTo>
                    <a:pt x="86" y="32"/>
                  </a:lnTo>
                  <a:lnTo>
                    <a:pt x="88" y="42"/>
                  </a:lnTo>
                  <a:lnTo>
                    <a:pt x="88" y="53"/>
                  </a:lnTo>
                  <a:lnTo>
                    <a:pt x="86" y="6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833" y="312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773" y="3083"/>
              <a:ext cx="61" cy="69"/>
            </a:xfrm>
            <a:custGeom>
              <a:avLst/>
              <a:gdLst/>
              <a:ahLst/>
              <a:cxnLst>
                <a:cxn ang="0">
                  <a:pos x="105" y="18"/>
                </a:cxn>
                <a:cxn ang="0">
                  <a:pos x="88" y="4"/>
                </a:cxn>
                <a:cxn ang="0">
                  <a:pos x="72" y="0"/>
                </a:cxn>
                <a:cxn ang="0">
                  <a:pos x="62" y="0"/>
                </a:cxn>
                <a:cxn ang="0">
                  <a:pos x="52" y="1"/>
                </a:cxn>
                <a:cxn ang="0">
                  <a:pos x="41" y="5"/>
                </a:cxn>
                <a:cxn ang="0">
                  <a:pos x="24" y="17"/>
                </a:cxn>
                <a:cxn ang="0">
                  <a:pos x="8" y="40"/>
                </a:cxn>
                <a:cxn ang="0">
                  <a:pos x="0" y="70"/>
                </a:cxn>
                <a:cxn ang="0">
                  <a:pos x="4" y="99"/>
                </a:cxn>
                <a:cxn ang="0">
                  <a:pos x="17" y="121"/>
                </a:cxn>
                <a:cxn ang="0">
                  <a:pos x="33" y="134"/>
                </a:cxn>
                <a:cxn ang="0">
                  <a:pos x="47" y="138"/>
                </a:cxn>
                <a:cxn ang="0">
                  <a:pos x="53" y="139"/>
                </a:cxn>
                <a:cxn ang="0">
                  <a:pos x="55" y="131"/>
                </a:cxn>
                <a:cxn ang="0">
                  <a:pos x="55" y="115"/>
                </a:cxn>
                <a:cxn ang="0">
                  <a:pos x="54" y="107"/>
                </a:cxn>
                <a:cxn ang="0">
                  <a:pos x="53" y="107"/>
                </a:cxn>
                <a:cxn ang="0">
                  <a:pos x="47" y="104"/>
                </a:cxn>
                <a:cxn ang="0">
                  <a:pos x="40" y="99"/>
                </a:cxn>
                <a:cxn ang="0">
                  <a:pos x="34" y="88"/>
                </a:cxn>
                <a:cxn ang="0">
                  <a:pos x="33" y="71"/>
                </a:cxn>
                <a:cxn ang="0">
                  <a:pos x="37" y="54"/>
                </a:cxn>
                <a:cxn ang="0">
                  <a:pos x="46" y="40"/>
                </a:cxn>
                <a:cxn ang="0">
                  <a:pos x="56" y="34"/>
                </a:cxn>
                <a:cxn ang="0">
                  <a:pos x="65" y="32"/>
                </a:cxn>
                <a:cxn ang="0">
                  <a:pos x="75" y="34"/>
                </a:cxn>
                <a:cxn ang="0">
                  <a:pos x="82" y="40"/>
                </a:cxn>
                <a:cxn ang="0">
                  <a:pos x="87" y="50"/>
                </a:cxn>
                <a:cxn ang="0">
                  <a:pos x="90" y="68"/>
                </a:cxn>
                <a:cxn ang="0">
                  <a:pos x="87" y="76"/>
                </a:cxn>
                <a:cxn ang="0">
                  <a:pos x="80" y="92"/>
                </a:cxn>
                <a:cxn ang="0">
                  <a:pos x="69" y="103"/>
                </a:cxn>
                <a:cxn ang="0">
                  <a:pos x="63" y="106"/>
                </a:cxn>
                <a:cxn ang="0">
                  <a:pos x="55" y="107"/>
                </a:cxn>
                <a:cxn ang="0">
                  <a:pos x="55" y="123"/>
                </a:cxn>
                <a:cxn ang="0">
                  <a:pos x="55" y="139"/>
                </a:cxn>
                <a:cxn ang="0">
                  <a:pos x="71" y="137"/>
                </a:cxn>
                <a:cxn ang="0">
                  <a:pos x="86" y="131"/>
                </a:cxn>
                <a:cxn ang="0">
                  <a:pos x="107" y="111"/>
                </a:cxn>
                <a:cxn ang="0">
                  <a:pos x="120" y="84"/>
                </a:cxn>
                <a:cxn ang="0">
                  <a:pos x="121" y="73"/>
                </a:cxn>
                <a:cxn ang="0">
                  <a:pos x="122" y="64"/>
                </a:cxn>
                <a:cxn ang="0">
                  <a:pos x="120" y="45"/>
                </a:cxn>
                <a:cxn ang="0">
                  <a:pos x="112" y="27"/>
                </a:cxn>
              </a:cxnLst>
              <a:rect l="0" t="0" r="r" b="b"/>
              <a:pathLst>
                <a:path w="122" h="139">
                  <a:moveTo>
                    <a:pt x="112" y="27"/>
                  </a:moveTo>
                  <a:lnTo>
                    <a:pt x="105" y="18"/>
                  </a:lnTo>
                  <a:lnTo>
                    <a:pt x="97" y="10"/>
                  </a:lnTo>
                  <a:lnTo>
                    <a:pt x="88" y="4"/>
                  </a:lnTo>
                  <a:lnTo>
                    <a:pt x="78" y="1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6" y="3"/>
                  </a:lnTo>
                  <a:lnTo>
                    <a:pt x="41" y="5"/>
                  </a:lnTo>
                  <a:lnTo>
                    <a:pt x="36" y="8"/>
                  </a:lnTo>
                  <a:lnTo>
                    <a:pt x="24" y="17"/>
                  </a:lnTo>
                  <a:lnTo>
                    <a:pt x="15" y="27"/>
                  </a:lnTo>
                  <a:lnTo>
                    <a:pt x="8" y="40"/>
                  </a:lnTo>
                  <a:lnTo>
                    <a:pt x="2" y="55"/>
                  </a:lnTo>
                  <a:lnTo>
                    <a:pt x="0" y="70"/>
                  </a:lnTo>
                  <a:lnTo>
                    <a:pt x="1" y="85"/>
                  </a:lnTo>
                  <a:lnTo>
                    <a:pt x="4" y="99"/>
                  </a:lnTo>
                  <a:lnTo>
                    <a:pt x="10" y="111"/>
                  </a:lnTo>
                  <a:lnTo>
                    <a:pt x="17" y="121"/>
                  </a:lnTo>
                  <a:lnTo>
                    <a:pt x="25" y="129"/>
                  </a:lnTo>
                  <a:lnTo>
                    <a:pt x="33" y="134"/>
                  </a:lnTo>
                  <a:lnTo>
                    <a:pt x="44" y="138"/>
                  </a:lnTo>
                  <a:lnTo>
                    <a:pt x="47" y="138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5" y="139"/>
                  </a:lnTo>
                  <a:lnTo>
                    <a:pt x="55" y="131"/>
                  </a:lnTo>
                  <a:lnTo>
                    <a:pt x="55" y="123"/>
                  </a:lnTo>
                  <a:lnTo>
                    <a:pt x="55" y="115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3" y="107"/>
                  </a:lnTo>
                  <a:lnTo>
                    <a:pt x="52" y="106"/>
                  </a:lnTo>
                  <a:lnTo>
                    <a:pt x="47" y="104"/>
                  </a:lnTo>
                  <a:lnTo>
                    <a:pt x="44" y="101"/>
                  </a:lnTo>
                  <a:lnTo>
                    <a:pt x="40" y="99"/>
                  </a:lnTo>
                  <a:lnTo>
                    <a:pt x="38" y="95"/>
                  </a:lnTo>
                  <a:lnTo>
                    <a:pt x="34" y="88"/>
                  </a:lnTo>
                  <a:lnTo>
                    <a:pt x="33" y="80"/>
                  </a:lnTo>
                  <a:lnTo>
                    <a:pt x="33" y="71"/>
                  </a:lnTo>
                  <a:lnTo>
                    <a:pt x="34" y="63"/>
                  </a:lnTo>
                  <a:lnTo>
                    <a:pt x="37" y="54"/>
                  </a:lnTo>
                  <a:lnTo>
                    <a:pt x="41" y="47"/>
                  </a:lnTo>
                  <a:lnTo>
                    <a:pt x="46" y="40"/>
                  </a:lnTo>
                  <a:lnTo>
                    <a:pt x="53" y="35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5" y="32"/>
                  </a:lnTo>
                  <a:lnTo>
                    <a:pt x="70" y="33"/>
                  </a:lnTo>
                  <a:lnTo>
                    <a:pt x="75" y="34"/>
                  </a:lnTo>
                  <a:lnTo>
                    <a:pt x="79" y="38"/>
                  </a:lnTo>
                  <a:lnTo>
                    <a:pt x="82" y="40"/>
                  </a:lnTo>
                  <a:lnTo>
                    <a:pt x="84" y="43"/>
                  </a:lnTo>
                  <a:lnTo>
                    <a:pt x="87" y="50"/>
                  </a:lnTo>
                  <a:lnTo>
                    <a:pt x="90" y="58"/>
                  </a:lnTo>
                  <a:lnTo>
                    <a:pt x="90" y="68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5" y="84"/>
                  </a:lnTo>
                  <a:lnTo>
                    <a:pt x="80" y="92"/>
                  </a:lnTo>
                  <a:lnTo>
                    <a:pt x="76" y="99"/>
                  </a:lnTo>
                  <a:lnTo>
                    <a:pt x="69" y="103"/>
                  </a:lnTo>
                  <a:lnTo>
                    <a:pt x="67" y="104"/>
                  </a:lnTo>
                  <a:lnTo>
                    <a:pt x="63" y="106"/>
                  </a:lnTo>
                  <a:lnTo>
                    <a:pt x="60" y="107"/>
                  </a:lnTo>
                  <a:lnTo>
                    <a:pt x="55" y="107"/>
                  </a:lnTo>
                  <a:lnTo>
                    <a:pt x="55" y="115"/>
                  </a:lnTo>
                  <a:lnTo>
                    <a:pt x="55" y="123"/>
                  </a:lnTo>
                  <a:lnTo>
                    <a:pt x="55" y="131"/>
                  </a:lnTo>
                  <a:lnTo>
                    <a:pt x="55" y="139"/>
                  </a:lnTo>
                  <a:lnTo>
                    <a:pt x="63" y="139"/>
                  </a:lnTo>
                  <a:lnTo>
                    <a:pt x="71" y="137"/>
                  </a:lnTo>
                  <a:lnTo>
                    <a:pt x="79" y="134"/>
                  </a:lnTo>
                  <a:lnTo>
                    <a:pt x="86" y="131"/>
                  </a:lnTo>
                  <a:lnTo>
                    <a:pt x="98" y="122"/>
                  </a:lnTo>
                  <a:lnTo>
                    <a:pt x="107" y="111"/>
                  </a:lnTo>
                  <a:lnTo>
                    <a:pt x="115" y="99"/>
                  </a:lnTo>
                  <a:lnTo>
                    <a:pt x="120" y="84"/>
                  </a:lnTo>
                  <a:lnTo>
                    <a:pt x="121" y="79"/>
                  </a:lnTo>
                  <a:lnTo>
                    <a:pt x="121" y="73"/>
                  </a:lnTo>
                  <a:lnTo>
                    <a:pt x="122" y="69"/>
                  </a:lnTo>
                  <a:lnTo>
                    <a:pt x="122" y="64"/>
                  </a:lnTo>
                  <a:lnTo>
                    <a:pt x="121" y="54"/>
                  </a:lnTo>
                  <a:lnTo>
                    <a:pt x="120" y="45"/>
                  </a:lnTo>
                  <a:lnTo>
                    <a:pt x="116" y="35"/>
                  </a:lnTo>
                  <a:lnTo>
                    <a:pt x="11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054" y="2958"/>
              <a:ext cx="345" cy="318"/>
            </a:xfrm>
            <a:custGeom>
              <a:avLst/>
              <a:gdLst/>
              <a:ahLst/>
              <a:cxnLst>
                <a:cxn ang="0">
                  <a:pos x="9" y="179"/>
                </a:cxn>
                <a:cxn ang="0">
                  <a:pos x="46" y="163"/>
                </a:cxn>
                <a:cxn ang="0">
                  <a:pos x="97" y="178"/>
                </a:cxn>
                <a:cxn ang="0">
                  <a:pos x="93" y="223"/>
                </a:cxn>
                <a:cxn ang="0">
                  <a:pos x="73" y="282"/>
                </a:cxn>
                <a:cxn ang="0">
                  <a:pos x="122" y="337"/>
                </a:cxn>
                <a:cxn ang="0">
                  <a:pos x="166" y="352"/>
                </a:cxn>
                <a:cxn ang="0">
                  <a:pos x="200" y="352"/>
                </a:cxn>
                <a:cxn ang="0">
                  <a:pos x="238" y="357"/>
                </a:cxn>
                <a:cxn ang="0">
                  <a:pos x="293" y="388"/>
                </a:cxn>
                <a:cxn ang="0">
                  <a:pos x="380" y="465"/>
                </a:cxn>
                <a:cxn ang="0">
                  <a:pos x="382" y="525"/>
                </a:cxn>
                <a:cxn ang="0">
                  <a:pos x="360" y="562"/>
                </a:cxn>
                <a:cxn ang="0">
                  <a:pos x="375" y="564"/>
                </a:cxn>
                <a:cxn ang="0">
                  <a:pos x="406" y="554"/>
                </a:cxn>
                <a:cxn ang="0">
                  <a:pos x="430" y="571"/>
                </a:cxn>
                <a:cxn ang="0">
                  <a:pos x="421" y="633"/>
                </a:cxn>
                <a:cxn ang="0">
                  <a:pos x="463" y="616"/>
                </a:cxn>
                <a:cxn ang="0">
                  <a:pos x="515" y="568"/>
                </a:cxn>
                <a:cxn ang="0">
                  <a:pos x="538" y="563"/>
                </a:cxn>
                <a:cxn ang="0">
                  <a:pos x="548" y="591"/>
                </a:cxn>
                <a:cxn ang="0">
                  <a:pos x="602" y="534"/>
                </a:cxn>
                <a:cxn ang="0">
                  <a:pos x="639" y="441"/>
                </a:cxn>
                <a:cxn ang="0">
                  <a:pos x="637" y="411"/>
                </a:cxn>
                <a:cxn ang="0">
                  <a:pos x="660" y="427"/>
                </a:cxn>
                <a:cxn ang="0">
                  <a:pos x="688" y="462"/>
                </a:cxn>
                <a:cxn ang="0">
                  <a:pos x="682" y="421"/>
                </a:cxn>
                <a:cxn ang="0">
                  <a:pos x="635" y="345"/>
                </a:cxn>
                <a:cxn ang="0">
                  <a:pos x="616" y="267"/>
                </a:cxn>
                <a:cxn ang="0">
                  <a:pos x="562" y="246"/>
                </a:cxn>
                <a:cxn ang="0">
                  <a:pos x="562" y="177"/>
                </a:cxn>
                <a:cxn ang="0">
                  <a:pos x="528" y="103"/>
                </a:cxn>
                <a:cxn ang="0">
                  <a:pos x="525" y="156"/>
                </a:cxn>
                <a:cxn ang="0">
                  <a:pos x="511" y="170"/>
                </a:cxn>
                <a:cxn ang="0">
                  <a:pos x="488" y="133"/>
                </a:cxn>
                <a:cxn ang="0">
                  <a:pos x="439" y="83"/>
                </a:cxn>
                <a:cxn ang="0">
                  <a:pos x="360" y="34"/>
                </a:cxn>
                <a:cxn ang="0">
                  <a:pos x="247" y="3"/>
                </a:cxn>
                <a:cxn ang="0">
                  <a:pos x="204" y="40"/>
                </a:cxn>
                <a:cxn ang="0">
                  <a:pos x="186" y="41"/>
                </a:cxn>
                <a:cxn ang="0">
                  <a:pos x="143" y="47"/>
                </a:cxn>
                <a:cxn ang="0">
                  <a:pos x="88" y="65"/>
                </a:cxn>
                <a:cxn ang="0">
                  <a:pos x="38" y="101"/>
                </a:cxn>
                <a:cxn ang="0">
                  <a:pos x="4" y="160"/>
                </a:cxn>
              </a:cxnLst>
              <a:rect l="0" t="0" r="r" b="b"/>
              <a:pathLst>
                <a:path w="688" h="635">
                  <a:moveTo>
                    <a:pt x="0" y="186"/>
                  </a:moveTo>
                  <a:lnTo>
                    <a:pt x="2" y="184"/>
                  </a:lnTo>
                  <a:lnTo>
                    <a:pt x="9" y="179"/>
                  </a:lnTo>
                  <a:lnTo>
                    <a:pt x="18" y="174"/>
                  </a:lnTo>
                  <a:lnTo>
                    <a:pt x="31" y="167"/>
                  </a:lnTo>
                  <a:lnTo>
                    <a:pt x="46" y="163"/>
                  </a:lnTo>
                  <a:lnTo>
                    <a:pt x="62" y="162"/>
                  </a:lnTo>
                  <a:lnTo>
                    <a:pt x="79" y="167"/>
                  </a:lnTo>
                  <a:lnTo>
                    <a:pt x="97" y="178"/>
                  </a:lnTo>
                  <a:lnTo>
                    <a:pt x="103" y="191"/>
                  </a:lnTo>
                  <a:lnTo>
                    <a:pt x="101" y="206"/>
                  </a:lnTo>
                  <a:lnTo>
                    <a:pt x="93" y="223"/>
                  </a:lnTo>
                  <a:lnTo>
                    <a:pt x="83" y="242"/>
                  </a:lnTo>
                  <a:lnTo>
                    <a:pt x="76" y="261"/>
                  </a:lnTo>
                  <a:lnTo>
                    <a:pt x="73" y="282"/>
                  </a:lnTo>
                  <a:lnTo>
                    <a:pt x="82" y="304"/>
                  </a:lnTo>
                  <a:lnTo>
                    <a:pt x="102" y="325"/>
                  </a:lnTo>
                  <a:lnTo>
                    <a:pt x="122" y="337"/>
                  </a:lnTo>
                  <a:lnTo>
                    <a:pt x="138" y="345"/>
                  </a:lnTo>
                  <a:lnTo>
                    <a:pt x="153" y="350"/>
                  </a:lnTo>
                  <a:lnTo>
                    <a:pt x="166" y="352"/>
                  </a:lnTo>
                  <a:lnTo>
                    <a:pt x="177" y="353"/>
                  </a:lnTo>
                  <a:lnTo>
                    <a:pt x="189" y="352"/>
                  </a:lnTo>
                  <a:lnTo>
                    <a:pt x="200" y="352"/>
                  </a:lnTo>
                  <a:lnTo>
                    <a:pt x="212" y="352"/>
                  </a:lnTo>
                  <a:lnTo>
                    <a:pt x="223" y="353"/>
                  </a:lnTo>
                  <a:lnTo>
                    <a:pt x="238" y="357"/>
                  </a:lnTo>
                  <a:lnTo>
                    <a:pt x="253" y="364"/>
                  </a:lnTo>
                  <a:lnTo>
                    <a:pt x="272" y="373"/>
                  </a:lnTo>
                  <a:lnTo>
                    <a:pt x="293" y="388"/>
                  </a:lnTo>
                  <a:lnTo>
                    <a:pt x="318" y="408"/>
                  </a:lnTo>
                  <a:lnTo>
                    <a:pt x="346" y="433"/>
                  </a:lnTo>
                  <a:lnTo>
                    <a:pt x="380" y="465"/>
                  </a:lnTo>
                  <a:lnTo>
                    <a:pt x="383" y="509"/>
                  </a:lnTo>
                  <a:lnTo>
                    <a:pt x="383" y="514"/>
                  </a:lnTo>
                  <a:lnTo>
                    <a:pt x="382" y="525"/>
                  </a:lnTo>
                  <a:lnTo>
                    <a:pt x="375" y="541"/>
                  </a:lnTo>
                  <a:lnTo>
                    <a:pt x="359" y="562"/>
                  </a:lnTo>
                  <a:lnTo>
                    <a:pt x="360" y="562"/>
                  </a:lnTo>
                  <a:lnTo>
                    <a:pt x="364" y="563"/>
                  </a:lnTo>
                  <a:lnTo>
                    <a:pt x="368" y="564"/>
                  </a:lnTo>
                  <a:lnTo>
                    <a:pt x="375" y="564"/>
                  </a:lnTo>
                  <a:lnTo>
                    <a:pt x="383" y="563"/>
                  </a:lnTo>
                  <a:lnTo>
                    <a:pt x="394" y="560"/>
                  </a:lnTo>
                  <a:lnTo>
                    <a:pt x="406" y="554"/>
                  </a:lnTo>
                  <a:lnTo>
                    <a:pt x="419" y="546"/>
                  </a:lnTo>
                  <a:lnTo>
                    <a:pt x="424" y="553"/>
                  </a:lnTo>
                  <a:lnTo>
                    <a:pt x="430" y="571"/>
                  </a:lnTo>
                  <a:lnTo>
                    <a:pt x="432" y="599"/>
                  </a:lnTo>
                  <a:lnTo>
                    <a:pt x="418" y="635"/>
                  </a:lnTo>
                  <a:lnTo>
                    <a:pt x="421" y="633"/>
                  </a:lnTo>
                  <a:lnTo>
                    <a:pt x="432" y="630"/>
                  </a:lnTo>
                  <a:lnTo>
                    <a:pt x="445" y="624"/>
                  </a:lnTo>
                  <a:lnTo>
                    <a:pt x="463" y="616"/>
                  </a:lnTo>
                  <a:lnTo>
                    <a:pt x="481" y="603"/>
                  </a:lnTo>
                  <a:lnTo>
                    <a:pt x="498" y="587"/>
                  </a:lnTo>
                  <a:lnTo>
                    <a:pt x="515" y="568"/>
                  </a:lnTo>
                  <a:lnTo>
                    <a:pt x="527" y="544"/>
                  </a:lnTo>
                  <a:lnTo>
                    <a:pt x="531" y="549"/>
                  </a:lnTo>
                  <a:lnTo>
                    <a:pt x="538" y="563"/>
                  </a:lnTo>
                  <a:lnTo>
                    <a:pt x="543" y="580"/>
                  </a:lnTo>
                  <a:lnTo>
                    <a:pt x="542" y="595"/>
                  </a:lnTo>
                  <a:lnTo>
                    <a:pt x="548" y="591"/>
                  </a:lnTo>
                  <a:lnTo>
                    <a:pt x="562" y="578"/>
                  </a:lnTo>
                  <a:lnTo>
                    <a:pt x="581" y="559"/>
                  </a:lnTo>
                  <a:lnTo>
                    <a:pt x="602" y="534"/>
                  </a:lnTo>
                  <a:lnTo>
                    <a:pt x="622" y="506"/>
                  </a:lnTo>
                  <a:lnTo>
                    <a:pt x="635" y="473"/>
                  </a:lnTo>
                  <a:lnTo>
                    <a:pt x="639" y="441"/>
                  </a:lnTo>
                  <a:lnTo>
                    <a:pt x="631" y="408"/>
                  </a:lnTo>
                  <a:lnTo>
                    <a:pt x="632" y="409"/>
                  </a:lnTo>
                  <a:lnTo>
                    <a:pt x="637" y="411"/>
                  </a:lnTo>
                  <a:lnTo>
                    <a:pt x="642" y="415"/>
                  </a:lnTo>
                  <a:lnTo>
                    <a:pt x="650" y="420"/>
                  </a:lnTo>
                  <a:lnTo>
                    <a:pt x="660" y="427"/>
                  </a:lnTo>
                  <a:lnTo>
                    <a:pt x="669" y="436"/>
                  </a:lnTo>
                  <a:lnTo>
                    <a:pt x="679" y="448"/>
                  </a:lnTo>
                  <a:lnTo>
                    <a:pt x="688" y="462"/>
                  </a:lnTo>
                  <a:lnTo>
                    <a:pt x="688" y="456"/>
                  </a:lnTo>
                  <a:lnTo>
                    <a:pt x="686" y="442"/>
                  </a:lnTo>
                  <a:lnTo>
                    <a:pt x="682" y="421"/>
                  </a:lnTo>
                  <a:lnTo>
                    <a:pt x="672" y="397"/>
                  </a:lnTo>
                  <a:lnTo>
                    <a:pt x="657" y="371"/>
                  </a:lnTo>
                  <a:lnTo>
                    <a:pt x="635" y="345"/>
                  </a:lnTo>
                  <a:lnTo>
                    <a:pt x="604" y="322"/>
                  </a:lnTo>
                  <a:lnTo>
                    <a:pt x="564" y="306"/>
                  </a:lnTo>
                  <a:lnTo>
                    <a:pt x="616" y="267"/>
                  </a:lnTo>
                  <a:lnTo>
                    <a:pt x="558" y="265"/>
                  </a:lnTo>
                  <a:lnTo>
                    <a:pt x="559" y="260"/>
                  </a:lnTo>
                  <a:lnTo>
                    <a:pt x="562" y="246"/>
                  </a:lnTo>
                  <a:lnTo>
                    <a:pt x="563" y="227"/>
                  </a:lnTo>
                  <a:lnTo>
                    <a:pt x="564" y="202"/>
                  </a:lnTo>
                  <a:lnTo>
                    <a:pt x="562" y="177"/>
                  </a:lnTo>
                  <a:lnTo>
                    <a:pt x="556" y="149"/>
                  </a:lnTo>
                  <a:lnTo>
                    <a:pt x="546" y="125"/>
                  </a:lnTo>
                  <a:lnTo>
                    <a:pt x="528" y="103"/>
                  </a:lnTo>
                  <a:lnTo>
                    <a:pt x="530" y="111"/>
                  </a:lnTo>
                  <a:lnTo>
                    <a:pt x="530" y="131"/>
                  </a:lnTo>
                  <a:lnTo>
                    <a:pt x="525" y="156"/>
                  </a:lnTo>
                  <a:lnTo>
                    <a:pt x="516" y="178"/>
                  </a:lnTo>
                  <a:lnTo>
                    <a:pt x="515" y="176"/>
                  </a:lnTo>
                  <a:lnTo>
                    <a:pt x="511" y="170"/>
                  </a:lnTo>
                  <a:lnTo>
                    <a:pt x="506" y="160"/>
                  </a:lnTo>
                  <a:lnTo>
                    <a:pt x="498" y="148"/>
                  </a:lnTo>
                  <a:lnTo>
                    <a:pt x="488" y="133"/>
                  </a:lnTo>
                  <a:lnTo>
                    <a:pt x="474" y="117"/>
                  </a:lnTo>
                  <a:lnTo>
                    <a:pt x="458" y="100"/>
                  </a:lnTo>
                  <a:lnTo>
                    <a:pt x="439" y="83"/>
                  </a:lnTo>
                  <a:lnTo>
                    <a:pt x="416" y="65"/>
                  </a:lnTo>
                  <a:lnTo>
                    <a:pt x="390" y="49"/>
                  </a:lnTo>
                  <a:lnTo>
                    <a:pt x="360" y="34"/>
                  </a:lnTo>
                  <a:lnTo>
                    <a:pt x="326" y="20"/>
                  </a:lnTo>
                  <a:lnTo>
                    <a:pt x="289" y="10"/>
                  </a:lnTo>
                  <a:lnTo>
                    <a:pt x="247" y="3"/>
                  </a:lnTo>
                  <a:lnTo>
                    <a:pt x="201" y="0"/>
                  </a:lnTo>
                  <a:lnTo>
                    <a:pt x="151" y="1"/>
                  </a:lnTo>
                  <a:lnTo>
                    <a:pt x="204" y="40"/>
                  </a:lnTo>
                  <a:lnTo>
                    <a:pt x="201" y="40"/>
                  </a:lnTo>
                  <a:lnTo>
                    <a:pt x="196" y="40"/>
                  </a:lnTo>
                  <a:lnTo>
                    <a:pt x="186" y="41"/>
                  </a:lnTo>
                  <a:lnTo>
                    <a:pt x="174" y="42"/>
                  </a:lnTo>
                  <a:lnTo>
                    <a:pt x="159" y="43"/>
                  </a:lnTo>
                  <a:lnTo>
                    <a:pt x="143" y="47"/>
                  </a:lnTo>
                  <a:lnTo>
                    <a:pt x="125" y="52"/>
                  </a:lnTo>
                  <a:lnTo>
                    <a:pt x="107" y="57"/>
                  </a:lnTo>
                  <a:lnTo>
                    <a:pt x="88" y="65"/>
                  </a:lnTo>
                  <a:lnTo>
                    <a:pt x="70" y="75"/>
                  </a:lnTo>
                  <a:lnTo>
                    <a:pt x="53" y="86"/>
                  </a:lnTo>
                  <a:lnTo>
                    <a:pt x="38" y="101"/>
                  </a:lnTo>
                  <a:lnTo>
                    <a:pt x="24" y="117"/>
                  </a:lnTo>
                  <a:lnTo>
                    <a:pt x="12" y="138"/>
                  </a:lnTo>
                  <a:lnTo>
                    <a:pt x="4" y="16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5046" y="2950"/>
              <a:ext cx="361" cy="334"/>
            </a:xfrm>
            <a:custGeom>
              <a:avLst/>
              <a:gdLst/>
              <a:ahLst/>
              <a:cxnLst>
                <a:cxn ang="0">
                  <a:pos x="648" y="288"/>
                </a:cxn>
                <a:cxn ang="0">
                  <a:pos x="636" y="269"/>
                </a:cxn>
                <a:cxn ang="0">
                  <a:pos x="600" y="268"/>
                </a:cxn>
                <a:cxn ang="0">
                  <a:pos x="592" y="180"/>
                </a:cxn>
                <a:cxn ang="0">
                  <a:pos x="541" y="105"/>
                </a:cxn>
                <a:cxn ang="0">
                  <a:pos x="528" y="123"/>
                </a:cxn>
                <a:cxn ang="0">
                  <a:pos x="528" y="154"/>
                </a:cxn>
                <a:cxn ang="0">
                  <a:pos x="434" y="66"/>
                </a:cxn>
                <a:cxn ang="0">
                  <a:pos x="205" y="0"/>
                </a:cxn>
                <a:cxn ang="0">
                  <a:pos x="151" y="18"/>
                </a:cxn>
                <a:cxn ang="0">
                  <a:pos x="169" y="41"/>
                </a:cxn>
                <a:cxn ang="0">
                  <a:pos x="88" y="73"/>
                </a:cxn>
                <a:cxn ang="0">
                  <a:pos x="160" y="81"/>
                </a:cxn>
                <a:cxn ang="0">
                  <a:pos x="233" y="68"/>
                </a:cxn>
                <a:cxn ang="0">
                  <a:pos x="232" y="48"/>
                </a:cxn>
                <a:cxn ang="0">
                  <a:pos x="327" y="51"/>
                </a:cxn>
                <a:cxn ang="0">
                  <a:pos x="491" y="162"/>
                </a:cxn>
                <a:cxn ang="0">
                  <a:pos x="526" y="211"/>
                </a:cxn>
                <a:cxn ang="0">
                  <a:pos x="556" y="185"/>
                </a:cxn>
                <a:cxn ang="0">
                  <a:pos x="559" y="275"/>
                </a:cxn>
                <a:cxn ang="0">
                  <a:pos x="560" y="291"/>
                </a:cxn>
                <a:cxn ang="0">
                  <a:pos x="582" y="300"/>
                </a:cxn>
                <a:cxn ang="0">
                  <a:pos x="564" y="321"/>
                </a:cxn>
                <a:cxn ang="0">
                  <a:pos x="572" y="338"/>
                </a:cxn>
                <a:cxn ang="0">
                  <a:pos x="669" y="412"/>
                </a:cxn>
                <a:cxn ang="0">
                  <a:pos x="639" y="412"/>
                </a:cxn>
                <a:cxn ang="0">
                  <a:pos x="631" y="430"/>
                </a:cxn>
                <a:cxn ang="0">
                  <a:pos x="624" y="513"/>
                </a:cxn>
                <a:cxn ang="0">
                  <a:pos x="559" y="558"/>
                </a:cxn>
                <a:cxn ang="0">
                  <a:pos x="529" y="552"/>
                </a:cxn>
                <a:cxn ang="0">
                  <a:pos x="472" y="619"/>
                </a:cxn>
                <a:cxn ang="0">
                  <a:pos x="453" y="563"/>
                </a:cxn>
                <a:cxn ang="0">
                  <a:pos x="412" y="558"/>
                </a:cxn>
                <a:cxn ang="0">
                  <a:pos x="415" y="526"/>
                </a:cxn>
                <a:cxn ang="0">
                  <a:pos x="415" y="524"/>
                </a:cxn>
                <a:cxn ang="0">
                  <a:pos x="385" y="451"/>
                </a:cxn>
                <a:cxn ang="0">
                  <a:pos x="266" y="362"/>
                </a:cxn>
                <a:cxn ang="0">
                  <a:pos x="199" y="354"/>
                </a:cxn>
                <a:cxn ang="0">
                  <a:pos x="110" y="312"/>
                </a:cxn>
                <a:cxn ang="0">
                  <a:pos x="114" y="176"/>
                </a:cxn>
                <a:cxn ang="0">
                  <a:pos x="46" y="159"/>
                </a:cxn>
                <a:cxn ang="0">
                  <a:pos x="94" y="98"/>
                </a:cxn>
                <a:cxn ang="0">
                  <a:pos x="16" y="144"/>
                </a:cxn>
                <a:cxn ang="0">
                  <a:pos x="1" y="209"/>
                </a:cxn>
                <a:cxn ang="0">
                  <a:pos x="31" y="214"/>
                </a:cxn>
                <a:cxn ang="0">
                  <a:pos x="103" y="212"/>
                </a:cxn>
                <a:cxn ang="0">
                  <a:pos x="75" y="308"/>
                </a:cxn>
                <a:cxn ang="0">
                  <a:pos x="179" y="386"/>
                </a:cxn>
                <a:cxn ang="0">
                  <a:pos x="286" y="411"/>
                </a:cxn>
                <a:cxn ang="0">
                  <a:pos x="382" y="528"/>
                </a:cxn>
                <a:cxn ang="0">
                  <a:pos x="382" y="537"/>
                </a:cxn>
                <a:cxn ang="0">
                  <a:pos x="359" y="580"/>
                </a:cxn>
                <a:cxn ang="0">
                  <a:pos x="369" y="595"/>
                </a:cxn>
                <a:cxn ang="0">
                  <a:pos x="430" y="590"/>
                </a:cxn>
                <a:cxn ang="0">
                  <a:pos x="420" y="646"/>
                </a:cxn>
                <a:cxn ang="0">
                  <a:pos x="425" y="665"/>
                </a:cxn>
                <a:cxn ang="0">
                  <a:pos x="494" y="643"/>
                </a:cxn>
                <a:cxn ang="0">
                  <a:pos x="544" y="606"/>
                </a:cxn>
                <a:cxn ang="0">
                  <a:pos x="543" y="618"/>
                </a:cxn>
                <a:cxn ang="0">
                  <a:pos x="574" y="623"/>
                </a:cxn>
                <a:cxn ang="0">
                  <a:pos x="676" y="469"/>
                </a:cxn>
                <a:cxn ang="0">
                  <a:pos x="714" y="492"/>
                </a:cxn>
                <a:cxn ang="0">
                  <a:pos x="721" y="474"/>
                </a:cxn>
              </a:cxnLst>
              <a:rect l="0" t="0" r="r" b="b"/>
              <a:pathLst>
                <a:path w="721" h="669">
                  <a:moveTo>
                    <a:pt x="612" y="320"/>
                  </a:moveTo>
                  <a:lnTo>
                    <a:pt x="623" y="312"/>
                  </a:lnTo>
                  <a:lnTo>
                    <a:pt x="632" y="305"/>
                  </a:lnTo>
                  <a:lnTo>
                    <a:pt x="639" y="300"/>
                  </a:lnTo>
                  <a:lnTo>
                    <a:pt x="641" y="298"/>
                  </a:lnTo>
                  <a:lnTo>
                    <a:pt x="645" y="295"/>
                  </a:lnTo>
                  <a:lnTo>
                    <a:pt x="647" y="292"/>
                  </a:lnTo>
                  <a:lnTo>
                    <a:pt x="648" y="288"/>
                  </a:lnTo>
                  <a:lnTo>
                    <a:pt x="648" y="285"/>
                  </a:lnTo>
                  <a:lnTo>
                    <a:pt x="648" y="284"/>
                  </a:lnTo>
                  <a:lnTo>
                    <a:pt x="648" y="282"/>
                  </a:lnTo>
                  <a:lnTo>
                    <a:pt x="648" y="280"/>
                  </a:lnTo>
                  <a:lnTo>
                    <a:pt x="647" y="279"/>
                  </a:lnTo>
                  <a:lnTo>
                    <a:pt x="645" y="275"/>
                  </a:lnTo>
                  <a:lnTo>
                    <a:pt x="641" y="271"/>
                  </a:lnTo>
                  <a:lnTo>
                    <a:pt x="636" y="269"/>
                  </a:lnTo>
                  <a:lnTo>
                    <a:pt x="632" y="268"/>
                  </a:lnTo>
                  <a:lnTo>
                    <a:pt x="631" y="268"/>
                  </a:lnTo>
                  <a:lnTo>
                    <a:pt x="628" y="268"/>
                  </a:lnTo>
                  <a:lnTo>
                    <a:pt x="624" y="268"/>
                  </a:lnTo>
                  <a:lnTo>
                    <a:pt x="619" y="268"/>
                  </a:lnTo>
                  <a:lnTo>
                    <a:pt x="613" y="268"/>
                  </a:lnTo>
                  <a:lnTo>
                    <a:pt x="607" y="268"/>
                  </a:lnTo>
                  <a:lnTo>
                    <a:pt x="600" y="268"/>
                  </a:lnTo>
                  <a:lnTo>
                    <a:pt x="594" y="268"/>
                  </a:lnTo>
                  <a:lnTo>
                    <a:pt x="595" y="259"/>
                  </a:lnTo>
                  <a:lnTo>
                    <a:pt x="595" y="248"/>
                  </a:lnTo>
                  <a:lnTo>
                    <a:pt x="596" y="238"/>
                  </a:lnTo>
                  <a:lnTo>
                    <a:pt x="596" y="226"/>
                  </a:lnTo>
                  <a:lnTo>
                    <a:pt x="596" y="211"/>
                  </a:lnTo>
                  <a:lnTo>
                    <a:pt x="594" y="196"/>
                  </a:lnTo>
                  <a:lnTo>
                    <a:pt x="592" y="180"/>
                  </a:lnTo>
                  <a:lnTo>
                    <a:pt x="588" y="165"/>
                  </a:lnTo>
                  <a:lnTo>
                    <a:pt x="582" y="150"/>
                  </a:lnTo>
                  <a:lnTo>
                    <a:pt x="575" y="135"/>
                  </a:lnTo>
                  <a:lnTo>
                    <a:pt x="567" y="121"/>
                  </a:lnTo>
                  <a:lnTo>
                    <a:pt x="556" y="110"/>
                  </a:lnTo>
                  <a:lnTo>
                    <a:pt x="551" y="108"/>
                  </a:lnTo>
                  <a:lnTo>
                    <a:pt x="547" y="105"/>
                  </a:lnTo>
                  <a:lnTo>
                    <a:pt x="541" y="105"/>
                  </a:lnTo>
                  <a:lnTo>
                    <a:pt x="536" y="108"/>
                  </a:lnTo>
                  <a:lnTo>
                    <a:pt x="533" y="110"/>
                  </a:lnTo>
                  <a:lnTo>
                    <a:pt x="531" y="113"/>
                  </a:lnTo>
                  <a:lnTo>
                    <a:pt x="529" y="117"/>
                  </a:lnTo>
                  <a:lnTo>
                    <a:pt x="528" y="121"/>
                  </a:lnTo>
                  <a:lnTo>
                    <a:pt x="528" y="123"/>
                  </a:lnTo>
                  <a:lnTo>
                    <a:pt x="528" y="123"/>
                  </a:lnTo>
                  <a:lnTo>
                    <a:pt x="528" y="123"/>
                  </a:lnTo>
                  <a:lnTo>
                    <a:pt x="528" y="124"/>
                  </a:lnTo>
                  <a:lnTo>
                    <a:pt x="528" y="127"/>
                  </a:lnTo>
                  <a:lnTo>
                    <a:pt x="529" y="131"/>
                  </a:lnTo>
                  <a:lnTo>
                    <a:pt x="529" y="136"/>
                  </a:lnTo>
                  <a:lnTo>
                    <a:pt x="529" y="141"/>
                  </a:lnTo>
                  <a:lnTo>
                    <a:pt x="529" y="144"/>
                  </a:lnTo>
                  <a:lnTo>
                    <a:pt x="529" y="149"/>
                  </a:lnTo>
                  <a:lnTo>
                    <a:pt x="528" y="154"/>
                  </a:lnTo>
                  <a:lnTo>
                    <a:pt x="528" y="157"/>
                  </a:lnTo>
                  <a:lnTo>
                    <a:pt x="520" y="146"/>
                  </a:lnTo>
                  <a:lnTo>
                    <a:pt x="510" y="134"/>
                  </a:lnTo>
                  <a:lnTo>
                    <a:pt x="498" y="120"/>
                  </a:lnTo>
                  <a:lnTo>
                    <a:pt x="484" y="108"/>
                  </a:lnTo>
                  <a:lnTo>
                    <a:pt x="470" y="94"/>
                  </a:lnTo>
                  <a:lnTo>
                    <a:pt x="453" y="80"/>
                  </a:lnTo>
                  <a:lnTo>
                    <a:pt x="434" y="66"/>
                  </a:lnTo>
                  <a:lnTo>
                    <a:pt x="413" y="53"/>
                  </a:lnTo>
                  <a:lnTo>
                    <a:pt x="390" y="42"/>
                  </a:lnTo>
                  <a:lnTo>
                    <a:pt x="365" y="30"/>
                  </a:lnTo>
                  <a:lnTo>
                    <a:pt x="337" y="21"/>
                  </a:lnTo>
                  <a:lnTo>
                    <a:pt x="308" y="13"/>
                  </a:lnTo>
                  <a:lnTo>
                    <a:pt x="276" y="6"/>
                  </a:lnTo>
                  <a:lnTo>
                    <a:pt x="241" y="3"/>
                  </a:lnTo>
                  <a:lnTo>
                    <a:pt x="205" y="0"/>
                  </a:lnTo>
                  <a:lnTo>
                    <a:pt x="165" y="2"/>
                  </a:lnTo>
                  <a:lnTo>
                    <a:pt x="161" y="3"/>
                  </a:lnTo>
                  <a:lnTo>
                    <a:pt x="156" y="6"/>
                  </a:lnTo>
                  <a:lnTo>
                    <a:pt x="153" y="10"/>
                  </a:lnTo>
                  <a:lnTo>
                    <a:pt x="151" y="14"/>
                  </a:lnTo>
                  <a:lnTo>
                    <a:pt x="151" y="15"/>
                  </a:lnTo>
                  <a:lnTo>
                    <a:pt x="151" y="17"/>
                  </a:lnTo>
                  <a:lnTo>
                    <a:pt x="151" y="18"/>
                  </a:lnTo>
                  <a:lnTo>
                    <a:pt x="151" y="19"/>
                  </a:lnTo>
                  <a:lnTo>
                    <a:pt x="151" y="22"/>
                  </a:lnTo>
                  <a:lnTo>
                    <a:pt x="152" y="26"/>
                  </a:lnTo>
                  <a:lnTo>
                    <a:pt x="154" y="29"/>
                  </a:lnTo>
                  <a:lnTo>
                    <a:pt x="156" y="32"/>
                  </a:lnTo>
                  <a:lnTo>
                    <a:pt x="159" y="33"/>
                  </a:lnTo>
                  <a:lnTo>
                    <a:pt x="163" y="36"/>
                  </a:lnTo>
                  <a:lnTo>
                    <a:pt x="169" y="41"/>
                  </a:lnTo>
                  <a:lnTo>
                    <a:pt x="176" y="45"/>
                  </a:lnTo>
                  <a:lnTo>
                    <a:pt x="163" y="48"/>
                  </a:lnTo>
                  <a:lnTo>
                    <a:pt x="152" y="50"/>
                  </a:lnTo>
                  <a:lnTo>
                    <a:pt x="139" y="53"/>
                  </a:lnTo>
                  <a:lnTo>
                    <a:pt x="126" y="57"/>
                  </a:lnTo>
                  <a:lnTo>
                    <a:pt x="114" y="61"/>
                  </a:lnTo>
                  <a:lnTo>
                    <a:pt x="101" y="67"/>
                  </a:lnTo>
                  <a:lnTo>
                    <a:pt x="88" y="73"/>
                  </a:lnTo>
                  <a:lnTo>
                    <a:pt x="77" y="80"/>
                  </a:lnTo>
                  <a:lnTo>
                    <a:pt x="83" y="87"/>
                  </a:lnTo>
                  <a:lnTo>
                    <a:pt x="88" y="93"/>
                  </a:lnTo>
                  <a:lnTo>
                    <a:pt x="94" y="98"/>
                  </a:lnTo>
                  <a:lnTo>
                    <a:pt x="101" y="103"/>
                  </a:lnTo>
                  <a:lnTo>
                    <a:pt x="121" y="94"/>
                  </a:lnTo>
                  <a:lnTo>
                    <a:pt x="141" y="87"/>
                  </a:lnTo>
                  <a:lnTo>
                    <a:pt x="160" y="81"/>
                  </a:lnTo>
                  <a:lnTo>
                    <a:pt x="178" y="78"/>
                  </a:lnTo>
                  <a:lnTo>
                    <a:pt x="194" y="75"/>
                  </a:lnTo>
                  <a:lnTo>
                    <a:pt x="207" y="74"/>
                  </a:lnTo>
                  <a:lnTo>
                    <a:pt x="215" y="74"/>
                  </a:lnTo>
                  <a:lnTo>
                    <a:pt x="220" y="74"/>
                  </a:lnTo>
                  <a:lnTo>
                    <a:pt x="224" y="73"/>
                  </a:lnTo>
                  <a:lnTo>
                    <a:pt x="230" y="71"/>
                  </a:lnTo>
                  <a:lnTo>
                    <a:pt x="233" y="68"/>
                  </a:lnTo>
                  <a:lnTo>
                    <a:pt x="236" y="64"/>
                  </a:lnTo>
                  <a:lnTo>
                    <a:pt x="236" y="63"/>
                  </a:lnTo>
                  <a:lnTo>
                    <a:pt x="236" y="60"/>
                  </a:lnTo>
                  <a:lnTo>
                    <a:pt x="236" y="59"/>
                  </a:lnTo>
                  <a:lnTo>
                    <a:pt x="236" y="58"/>
                  </a:lnTo>
                  <a:lnTo>
                    <a:pt x="236" y="55"/>
                  </a:lnTo>
                  <a:lnTo>
                    <a:pt x="235" y="51"/>
                  </a:lnTo>
                  <a:lnTo>
                    <a:pt x="232" y="48"/>
                  </a:lnTo>
                  <a:lnTo>
                    <a:pt x="230" y="45"/>
                  </a:lnTo>
                  <a:lnTo>
                    <a:pt x="229" y="44"/>
                  </a:lnTo>
                  <a:lnTo>
                    <a:pt x="224" y="41"/>
                  </a:lnTo>
                  <a:lnTo>
                    <a:pt x="220" y="37"/>
                  </a:lnTo>
                  <a:lnTo>
                    <a:pt x="215" y="34"/>
                  </a:lnTo>
                  <a:lnTo>
                    <a:pt x="255" y="36"/>
                  </a:lnTo>
                  <a:lnTo>
                    <a:pt x="293" y="43"/>
                  </a:lnTo>
                  <a:lnTo>
                    <a:pt x="327" y="51"/>
                  </a:lnTo>
                  <a:lnTo>
                    <a:pt x="358" y="61"/>
                  </a:lnTo>
                  <a:lnTo>
                    <a:pt x="385" y="74"/>
                  </a:lnTo>
                  <a:lnTo>
                    <a:pt x="410" y="88"/>
                  </a:lnTo>
                  <a:lnTo>
                    <a:pt x="432" y="103"/>
                  </a:lnTo>
                  <a:lnTo>
                    <a:pt x="450" y="118"/>
                  </a:lnTo>
                  <a:lnTo>
                    <a:pt x="466" y="133"/>
                  </a:lnTo>
                  <a:lnTo>
                    <a:pt x="480" y="148"/>
                  </a:lnTo>
                  <a:lnTo>
                    <a:pt x="491" y="162"/>
                  </a:lnTo>
                  <a:lnTo>
                    <a:pt x="501" y="174"/>
                  </a:lnTo>
                  <a:lnTo>
                    <a:pt x="508" y="186"/>
                  </a:lnTo>
                  <a:lnTo>
                    <a:pt x="512" y="194"/>
                  </a:lnTo>
                  <a:lnTo>
                    <a:pt x="516" y="200"/>
                  </a:lnTo>
                  <a:lnTo>
                    <a:pt x="517" y="203"/>
                  </a:lnTo>
                  <a:lnTo>
                    <a:pt x="519" y="207"/>
                  </a:lnTo>
                  <a:lnTo>
                    <a:pt x="522" y="210"/>
                  </a:lnTo>
                  <a:lnTo>
                    <a:pt x="526" y="211"/>
                  </a:lnTo>
                  <a:lnTo>
                    <a:pt x="531" y="212"/>
                  </a:lnTo>
                  <a:lnTo>
                    <a:pt x="535" y="212"/>
                  </a:lnTo>
                  <a:lnTo>
                    <a:pt x="539" y="211"/>
                  </a:lnTo>
                  <a:lnTo>
                    <a:pt x="542" y="210"/>
                  </a:lnTo>
                  <a:lnTo>
                    <a:pt x="546" y="207"/>
                  </a:lnTo>
                  <a:lnTo>
                    <a:pt x="550" y="200"/>
                  </a:lnTo>
                  <a:lnTo>
                    <a:pt x="554" y="192"/>
                  </a:lnTo>
                  <a:lnTo>
                    <a:pt x="556" y="185"/>
                  </a:lnTo>
                  <a:lnTo>
                    <a:pt x="558" y="177"/>
                  </a:lnTo>
                  <a:lnTo>
                    <a:pt x="560" y="189"/>
                  </a:lnTo>
                  <a:lnTo>
                    <a:pt x="563" y="201"/>
                  </a:lnTo>
                  <a:lnTo>
                    <a:pt x="564" y="214"/>
                  </a:lnTo>
                  <a:lnTo>
                    <a:pt x="564" y="225"/>
                  </a:lnTo>
                  <a:lnTo>
                    <a:pt x="563" y="246"/>
                  </a:lnTo>
                  <a:lnTo>
                    <a:pt x="562" y="263"/>
                  </a:lnTo>
                  <a:lnTo>
                    <a:pt x="559" y="275"/>
                  </a:lnTo>
                  <a:lnTo>
                    <a:pt x="558" y="279"/>
                  </a:lnTo>
                  <a:lnTo>
                    <a:pt x="558" y="280"/>
                  </a:lnTo>
                  <a:lnTo>
                    <a:pt x="558" y="280"/>
                  </a:lnTo>
                  <a:lnTo>
                    <a:pt x="558" y="282"/>
                  </a:lnTo>
                  <a:lnTo>
                    <a:pt x="558" y="283"/>
                  </a:lnTo>
                  <a:lnTo>
                    <a:pt x="558" y="285"/>
                  </a:lnTo>
                  <a:lnTo>
                    <a:pt x="559" y="287"/>
                  </a:lnTo>
                  <a:lnTo>
                    <a:pt x="560" y="291"/>
                  </a:lnTo>
                  <a:lnTo>
                    <a:pt x="562" y="293"/>
                  </a:lnTo>
                  <a:lnTo>
                    <a:pt x="564" y="295"/>
                  </a:lnTo>
                  <a:lnTo>
                    <a:pt x="567" y="298"/>
                  </a:lnTo>
                  <a:lnTo>
                    <a:pt x="571" y="299"/>
                  </a:lnTo>
                  <a:lnTo>
                    <a:pt x="574" y="299"/>
                  </a:lnTo>
                  <a:lnTo>
                    <a:pt x="575" y="299"/>
                  </a:lnTo>
                  <a:lnTo>
                    <a:pt x="579" y="299"/>
                  </a:lnTo>
                  <a:lnTo>
                    <a:pt x="582" y="300"/>
                  </a:lnTo>
                  <a:lnTo>
                    <a:pt x="586" y="300"/>
                  </a:lnTo>
                  <a:lnTo>
                    <a:pt x="580" y="303"/>
                  </a:lnTo>
                  <a:lnTo>
                    <a:pt x="575" y="307"/>
                  </a:lnTo>
                  <a:lnTo>
                    <a:pt x="572" y="310"/>
                  </a:lnTo>
                  <a:lnTo>
                    <a:pt x="571" y="312"/>
                  </a:lnTo>
                  <a:lnTo>
                    <a:pt x="567" y="314"/>
                  </a:lnTo>
                  <a:lnTo>
                    <a:pt x="566" y="317"/>
                  </a:lnTo>
                  <a:lnTo>
                    <a:pt x="564" y="321"/>
                  </a:lnTo>
                  <a:lnTo>
                    <a:pt x="564" y="324"/>
                  </a:lnTo>
                  <a:lnTo>
                    <a:pt x="564" y="325"/>
                  </a:lnTo>
                  <a:lnTo>
                    <a:pt x="564" y="325"/>
                  </a:lnTo>
                  <a:lnTo>
                    <a:pt x="564" y="326"/>
                  </a:lnTo>
                  <a:lnTo>
                    <a:pt x="564" y="328"/>
                  </a:lnTo>
                  <a:lnTo>
                    <a:pt x="565" y="332"/>
                  </a:lnTo>
                  <a:lnTo>
                    <a:pt x="569" y="336"/>
                  </a:lnTo>
                  <a:lnTo>
                    <a:pt x="572" y="338"/>
                  </a:lnTo>
                  <a:lnTo>
                    <a:pt x="577" y="340"/>
                  </a:lnTo>
                  <a:lnTo>
                    <a:pt x="596" y="347"/>
                  </a:lnTo>
                  <a:lnTo>
                    <a:pt x="613" y="355"/>
                  </a:lnTo>
                  <a:lnTo>
                    <a:pt x="628" y="366"/>
                  </a:lnTo>
                  <a:lnTo>
                    <a:pt x="641" y="376"/>
                  </a:lnTo>
                  <a:lnTo>
                    <a:pt x="653" y="388"/>
                  </a:lnTo>
                  <a:lnTo>
                    <a:pt x="662" y="400"/>
                  </a:lnTo>
                  <a:lnTo>
                    <a:pt x="669" y="412"/>
                  </a:lnTo>
                  <a:lnTo>
                    <a:pt x="674" y="424"/>
                  </a:lnTo>
                  <a:lnTo>
                    <a:pt x="666" y="419"/>
                  </a:lnTo>
                  <a:lnTo>
                    <a:pt x="661" y="414"/>
                  </a:lnTo>
                  <a:lnTo>
                    <a:pt x="656" y="412"/>
                  </a:lnTo>
                  <a:lnTo>
                    <a:pt x="654" y="411"/>
                  </a:lnTo>
                  <a:lnTo>
                    <a:pt x="649" y="409"/>
                  </a:lnTo>
                  <a:lnTo>
                    <a:pt x="643" y="409"/>
                  </a:lnTo>
                  <a:lnTo>
                    <a:pt x="639" y="412"/>
                  </a:lnTo>
                  <a:lnTo>
                    <a:pt x="635" y="414"/>
                  </a:lnTo>
                  <a:lnTo>
                    <a:pt x="633" y="416"/>
                  </a:lnTo>
                  <a:lnTo>
                    <a:pt x="632" y="420"/>
                  </a:lnTo>
                  <a:lnTo>
                    <a:pt x="631" y="422"/>
                  </a:lnTo>
                  <a:lnTo>
                    <a:pt x="631" y="426"/>
                  </a:lnTo>
                  <a:lnTo>
                    <a:pt x="631" y="427"/>
                  </a:lnTo>
                  <a:lnTo>
                    <a:pt x="631" y="429"/>
                  </a:lnTo>
                  <a:lnTo>
                    <a:pt x="631" y="430"/>
                  </a:lnTo>
                  <a:lnTo>
                    <a:pt x="632" y="433"/>
                  </a:lnTo>
                  <a:lnTo>
                    <a:pt x="635" y="439"/>
                  </a:lnTo>
                  <a:lnTo>
                    <a:pt x="638" y="447"/>
                  </a:lnTo>
                  <a:lnTo>
                    <a:pt x="639" y="454"/>
                  </a:lnTo>
                  <a:lnTo>
                    <a:pt x="639" y="462"/>
                  </a:lnTo>
                  <a:lnTo>
                    <a:pt x="636" y="480"/>
                  </a:lnTo>
                  <a:lnTo>
                    <a:pt x="632" y="497"/>
                  </a:lnTo>
                  <a:lnTo>
                    <a:pt x="624" y="513"/>
                  </a:lnTo>
                  <a:lnTo>
                    <a:pt x="615" y="529"/>
                  </a:lnTo>
                  <a:lnTo>
                    <a:pt x="604" y="544"/>
                  </a:lnTo>
                  <a:lnTo>
                    <a:pt x="593" y="558"/>
                  </a:lnTo>
                  <a:lnTo>
                    <a:pt x="581" y="571"/>
                  </a:lnTo>
                  <a:lnTo>
                    <a:pt x="571" y="581"/>
                  </a:lnTo>
                  <a:lnTo>
                    <a:pt x="567" y="572"/>
                  </a:lnTo>
                  <a:lnTo>
                    <a:pt x="563" y="564"/>
                  </a:lnTo>
                  <a:lnTo>
                    <a:pt x="559" y="558"/>
                  </a:lnTo>
                  <a:lnTo>
                    <a:pt x="556" y="553"/>
                  </a:lnTo>
                  <a:lnTo>
                    <a:pt x="554" y="550"/>
                  </a:lnTo>
                  <a:lnTo>
                    <a:pt x="550" y="548"/>
                  </a:lnTo>
                  <a:lnTo>
                    <a:pt x="546" y="545"/>
                  </a:lnTo>
                  <a:lnTo>
                    <a:pt x="541" y="545"/>
                  </a:lnTo>
                  <a:lnTo>
                    <a:pt x="536" y="547"/>
                  </a:lnTo>
                  <a:lnTo>
                    <a:pt x="533" y="549"/>
                  </a:lnTo>
                  <a:lnTo>
                    <a:pt x="529" y="552"/>
                  </a:lnTo>
                  <a:lnTo>
                    <a:pt x="527" y="556"/>
                  </a:lnTo>
                  <a:lnTo>
                    <a:pt x="521" y="568"/>
                  </a:lnTo>
                  <a:lnTo>
                    <a:pt x="514" y="579"/>
                  </a:lnTo>
                  <a:lnTo>
                    <a:pt x="508" y="589"/>
                  </a:lnTo>
                  <a:lnTo>
                    <a:pt x="498" y="598"/>
                  </a:lnTo>
                  <a:lnTo>
                    <a:pt x="490" y="605"/>
                  </a:lnTo>
                  <a:lnTo>
                    <a:pt x="481" y="612"/>
                  </a:lnTo>
                  <a:lnTo>
                    <a:pt x="472" y="619"/>
                  </a:lnTo>
                  <a:lnTo>
                    <a:pt x="463" y="624"/>
                  </a:lnTo>
                  <a:lnTo>
                    <a:pt x="464" y="619"/>
                  </a:lnTo>
                  <a:lnTo>
                    <a:pt x="464" y="615"/>
                  </a:lnTo>
                  <a:lnTo>
                    <a:pt x="465" y="611"/>
                  </a:lnTo>
                  <a:lnTo>
                    <a:pt x="465" y="606"/>
                  </a:lnTo>
                  <a:lnTo>
                    <a:pt x="464" y="589"/>
                  </a:lnTo>
                  <a:lnTo>
                    <a:pt x="459" y="574"/>
                  </a:lnTo>
                  <a:lnTo>
                    <a:pt x="453" y="563"/>
                  </a:lnTo>
                  <a:lnTo>
                    <a:pt x="448" y="553"/>
                  </a:lnTo>
                  <a:lnTo>
                    <a:pt x="443" y="549"/>
                  </a:lnTo>
                  <a:lnTo>
                    <a:pt x="436" y="548"/>
                  </a:lnTo>
                  <a:lnTo>
                    <a:pt x="430" y="548"/>
                  </a:lnTo>
                  <a:lnTo>
                    <a:pt x="425" y="550"/>
                  </a:lnTo>
                  <a:lnTo>
                    <a:pt x="420" y="553"/>
                  </a:lnTo>
                  <a:lnTo>
                    <a:pt x="417" y="557"/>
                  </a:lnTo>
                  <a:lnTo>
                    <a:pt x="412" y="558"/>
                  </a:lnTo>
                  <a:lnTo>
                    <a:pt x="408" y="560"/>
                  </a:lnTo>
                  <a:lnTo>
                    <a:pt x="412" y="552"/>
                  </a:lnTo>
                  <a:lnTo>
                    <a:pt x="414" y="544"/>
                  </a:lnTo>
                  <a:lnTo>
                    <a:pt x="415" y="537"/>
                  </a:lnTo>
                  <a:lnTo>
                    <a:pt x="415" y="532"/>
                  </a:lnTo>
                  <a:lnTo>
                    <a:pt x="415" y="529"/>
                  </a:lnTo>
                  <a:lnTo>
                    <a:pt x="415" y="528"/>
                  </a:lnTo>
                  <a:lnTo>
                    <a:pt x="415" y="526"/>
                  </a:lnTo>
                  <a:lnTo>
                    <a:pt x="415" y="525"/>
                  </a:lnTo>
                  <a:lnTo>
                    <a:pt x="415" y="526"/>
                  </a:lnTo>
                  <a:lnTo>
                    <a:pt x="415" y="525"/>
                  </a:lnTo>
                  <a:lnTo>
                    <a:pt x="415" y="524"/>
                  </a:lnTo>
                  <a:lnTo>
                    <a:pt x="415" y="524"/>
                  </a:lnTo>
                  <a:lnTo>
                    <a:pt x="414" y="522"/>
                  </a:lnTo>
                  <a:lnTo>
                    <a:pt x="414" y="524"/>
                  </a:lnTo>
                  <a:lnTo>
                    <a:pt x="415" y="524"/>
                  </a:lnTo>
                  <a:lnTo>
                    <a:pt x="415" y="525"/>
                  </a:lnTo>
                  <a:lnTo>
                    <a:pt x="415" y="525"/>
                  </a:lnTo>
                  <a:lnTo>
                    <a:pt x="412" y="482"/>
                  </a:lnTo>
                  <a:lnTo>
                    <a:pt x="412" y="480"/>
                  </a:lnTo>
                  <a:lnTo>
                    <a:pt x="411" y="476"/>
                  </a:lnTo>
                  <a:lnTo>
                    <a:pt x="410" y="474"/>
                  </a:lnTo>
                  <a:lnTo>
                    <a:pt x="407" y="472"/>
                  </a:lnTo>
                  <a:lnTo>
                    <a:pt x="385" y="451"/>
                  </a:lnTo>
                  <a:lnTo>
                    <a:pt x="366" y="431"/>
                  </a:lnTo>
                  <a:lnTo>
                    <a:pt x="347" y="415"/>
                  </a:lnTo>
                  <a:lnTo>
                    <a:pt x="330" y="401"/>
                  </a:lnTo>
                  <a:lnTo>
                    <a:pt x="315" y="390"/>
                  </a:lnTo>
                  <a:lnTo>
                    <a:pt x="301" y="381"/>
                  </a:lnTo>
                  <a:lnTo>
                    <a:pt x="289" y="373"/>
                  </a:lnTo>
                  <a:lnTo>
                    <a:pt x="276" y="367"/>
                  </a:lnTo>
                  <a:lnTo>
                    <a:pt x="266" y="362"/>
                  </a:lnTo>
                  <a:lnTo>
                    <a:pt x="255" y="359"/>
                  </a:lnTo>
                  <a:lnTo>
                    <a:pt x="246" y="356"/>
                  </a:lnTo>
                  <a:lnTo>
                    <a:pt x="238" y="354"/>
                  </a:lnTo>
                  <a:lnTo>
                    <a:pt x="230" y="354"/>
                  </a:lnTo>
                  <a:lnTo>
                    <a:pt x="222" y="354"/>
                  </a:lnTo>
                  <a:lnTo>
                    <a:pt x="214" y="354"/>
                  </a:lnTo>
                  <a:lnTo>
                    <a:pt x="207" y="354"/>
                  </a:lnTo>
                  <a:lnTo>
                    <a:pt x="199" y="354"/>
                  </a:lnTo>
                  <a:lnTo>
                    <a:pt x="191" y="354"/>
                  </a:lnTo>
                  <a:lnTo>
                    <a:pt x="183" y="354"/>
                  </a:lnTo>
                  <a:lnTo>
                    <a:pt x="174" y="352"/>
                  </a:lnTo>
                  <a:lnTo>
                    <a:pt x="164" y="350"/>
                  </a:lnTo>
                  <a:lnTo>
                    <a:pt x="153" y="345"/>
                  </a:lnTo>
                  <a:lnTo>
                    <a:pt x="141" y="338"/>
                  </a:lnTo>
                  <a:lnTo>
                    <a:pt x="127" y="329"/>
                  </a:lnTo>
                  <a:lnTo>
                    <a:pt x="110" y="312"/>
                  </a:lnTo>
                  <a:lnTo>
                    <a:pt x="106" y="294"/>
                  </a:lnTo>
                  <a:lnTo>
                    <a:pt x="110" y="276"/>
                  </a:lnTo>
                  <a:lnTo>
                    <a:pt x="121" y="253"/>
                  </a:lnTo>
                  <a:lnTo>
                    <a:pt x="130" y="235"/>
                  </a:lnTo>
                  <a:lnTo>
                    <a:pt x="136" y="218"/>
                  </a:lnTo>
                  <a:lnTo>
                    <a:pt x="134" y="200"/>
                  </a:lnTo>
                  <a:lnTo>
                    <a:pt x="124" y="184"/>
                  </a:lnTo>
                  <a:lnTo>
                    <a:pt x="114" y="176"/>
                  </a:lnTo>
                  <a:lnTo>
                    <a:pt x="102" y="170"/>
                  </a:lnTo>
                  <a:lnTo>
                    <a:pt x="92" y="166"/>
                  </a:lnTo>
                  <a:lnTo>
                    <a:pt x="80" y="165"/>
                  </a:lnTo>
                  <a:lnTo>
                    <a:pt x="70" y="164"/>
                  </a:lnTo>
                  <a:lnTo>
                    <a:pt x="60" y="165"/>
                  </a:lnTo>
                  <a:lnTo>
                    <a:pt x="49" y="167"/>
                  </a:lnTo>
                  <a:lnTo>
                    <a:pt x="40" y="171"/>
                  </a:lnTo>
                  <a:lnTo>
                    <a:pt x="46" y="159"/>
                  </a:lnTo>
                  <a:lnTo>
                    <a:pt x="51" y="149"/>
                  </a:lnTo>
                  <a:lnTo>
                    <a:pt x="58" y="139"/>
                  </a:lnTo>
                  <a:lnTo>
                    <a:pt x="65" y="129"/>
                  </a:lnTo>
                  <a:lnTo>
                    <a:pt x="73" y="123"/>
                  </a:lnTo>
                  <a:lnTo>
                    <a:pt x="83" y="114"/>
                  </a:lnTo>
                  <a:lnTo>
                    <a:pt x="92" y="109"/>
                  </a:lnTo>
                  <a:lnTo>
                    <a:pt x="101" y="103"/>
                  </a:lnTo>
                  <a:lnTo>
                    <a:pt x="94" y="98"/>
                  </a:lnTo>
                  <a:lnTo>
                    <a:pt x="88" y="93"/>
                  </a:lnTo>
                  <a:lnTo>
                    <a:pt x="83" y="87"/>
                  </a:lnTo>
                  <a:lnTo>
                    <a:pt x="77" y="80"/>
                  </a:lnTo>
                  <a:lnTo>
                    <a:pt x="62" y="90"/>
                  </a:lnTo>
                  <a:lnTo>
                    <a:pt x="48" y="102"/>
                  </a:lnTo>
                  <a:lnTo>
                    <a:pt x="37" y="114"/>
                  </a:lnTo>
                  <a:lnTo>
                    <a:pt x="25" y="128"/>
                  </a:lnTo>
                  <a:lnTo>
                    <a:pt x="16" y="144"/>
                  </a:lnTo>
                  <a:lnTo>
                    <a:pt x="9" y="162"/>
                  </a:lnTo>
                  <a:lnTo>
                    <a:pt x="3" y="181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4"/>
                  </a:lnTo>
                  <a:lnTo>
                    <a:pt x="1" y="209"/>
                  </a:lnTo>
                  <a:lnTo>
                    <a:pt x="2" y="212"/>
                  </a:lnTo>
                  <a:lnTo>
                    <a:pt x="5" y="216"/>
                  </a:lnTo>
                  <a:lnTo>
                    <a:pt x="9" y="218"/>
                  </a:lnTo>
                  <a:lnTo>
                    <a:pt x="13" y="220"/>
                  </a:lnTo>
                  <a:lnTo>
                    <a:pt x="18" y="220"/>
                  </a:lnTo>
                  <a:lnTo>
                    <a:pt x="24" y="218"/>
                  </a:lnTo>
                  <a:lnTo>
                    <a:pt x="27" y="216"/>
                  </a:lnTo>
                  <a:lnTo>
                    <a:pt x="31" y="214"/>
                  </a:lnTo>
                  <a:lnTo>
                    <a:pt x="37" y="209"/>
                  </a:lnTo>
                  <a:lnTo>
                    <a:pt x="45" y="204"/>
                  </a:lnTo>
                  <a:lnTo>
                    <a:pt x="54" y="200"/>
                  </a:lnTo>
                  <a:lnTo>
                    <a:pt x="65" y="197"/>
                  </a:lnTo>
                  <a:lnTo>
                    <a:pt x="77" y="197"/>
                  </a:lnTo>
                  <a:lnTo>
                    <a:pt x="89" y="201"/>
                  </a:lnTo>
                  <a:lnTo>
                    <a:pt x="102" y="209"/>
                  </a:lnTo>
                  <a:lnTo>
                    <a:pt x="103" y="212"/>
                  </a:lnTo>
                  <a:lnTo>
                    <a:pt x="101" y="218"/>
                  </a:lnTo>
                  <a:lnTo>
                    <a:pt x="98" y="227"/>
                  </a:lnTo>
                  <a:lnTo>
                    <a:pt x="92" y="238"/>
                  </a:lnTo>
                  <a:lnTo>
                    <a:pt x="86" y="249"/>
                  </a:lnTo>
                  <a:lnTo>
                    <a:pt x="80" y="263"/>
                  </a:lnTo>
                  <a:lnTo>
                    <a:pt x="76" y="277"/>
                  </a:lnTo>
                  <a:lnTo>
                    <a:pt x="73" y="292"/>
                  </a:lnTo>
                  <a:lnTo>
                    <a:pt x="75" y="308"/>
                  </a:lnTo>
                  <a:lnTo>
                    <a:pt x="80" y="324"/>
                  </a:lnTo>
                  <a:lnTo>
                    <a:pt x="91" y="340"/>
                  </a:lnTo>
                  <a:lnTo>
                    <a:pt x="109" y="355"/>
                  </a:lnTo>
                  <a:lnTo>
                    <a:pt x="126" y="367"/>
                  </a:lnTo>
                  <a:lnTo>
                    <a:pt x="141" y="375"/>
                  </a:lnTo>
                  <a:lnTo>
                    <a:pt x="155" y="381"/>
                  </a:lnTo>
                  <a:lnTo>
                    <a:pt x="168" y="384"/>
                  </a:lnTo>
                  <a:lnTo>
                    <a:pt x="179" y="386"/>
                  </a:lnTo>
                  <a:lnTo>
                    <a:pt x="190" y="386"/>
                  </a:lnTo>
                  <a:lnTo>
                    <a:pt x="199" y="386"/>
                  </a:lnTo>
                  <a:lnTo>
                    <a:pt x="208" y="386"/>
                  </a:lnTo>
                  <a:lnTo>
                    <a:pt x="221" y="386"/>
                  </a:lnTo>
                  <a:lnTo>
                    <a:pt x="233" y="388"/>
                  </a:lnTo>
                  <a:lnTo>
                    <a:pt x="248" y="391"/>
                  </a:lnTo>
                  <a:lnTo>
                    <a:pt x="266" y="398"/>
                  </a:lnTo>
                  <a:lnTo>
                    <a:pt x="286" y="411"/>
                  </a:lnTo>
                  <a:lnTo>
                    <a:pt x="312" y="429"/>
                  </a:lnTo>
                  <a:lnTo>
                    <a:pt x="343" y="456"/>
                  </a:lnTo>
                  <a:lnTo>
                    <a:pt x="380" y="491"/>
                  </a:lnTo>
                  <a:lnTo>
                    <a:pt x="381" y="500"/>
                  </a:lnTo>
                  <a:lnTo>
                    <a:pt x="381" y="512"/>
                  </a:lnTo>
                  <a:lnTo>
                    <a:pt x="382" y="522"/>
                  </a:lnTo>
                  <a:lnTo>
                    <a:pt x="382" y="527"/>
                  </a:lnTo>
                  <a:lnTo>
                    <a:pt x="382" y="528"/>
                  </a:lnTo>
                  <a:lnTo>
                    <a:pt x="383" y="528"/>
                  </a:lnTo>
                  <a:lnTo>
                    <a:pt x="383" y="529"/>
                  </a:lnTo>
                  <a:lnTo>
                    <a:pt x="383" y="529"/>
                  </a:lnTo>
                  <a:lnTo>
                    <a:pt x="383" y="529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3" y="532"/>
                  </a:lnTo>
                  <a:lnTo>
                    <a:pt x="382" y="537"/>
                  </a:lnTo>
                  <a:lnTo>
                    <a:pt x="380" y="545"/>
                  </a:lnTo>
                  <a:lnTo>
                    <a:pt x="374" y="556"/>
                  </a:lnTo>
                  <a:lnTo>
                    <a:pt x="364" y="567"/>
                  </a:lnTo>
                  <a:lnTo>
                    <a:pt x="361" y="570"/>
                  </a:lnTo>
                  <a:lnTo>
                    <a:pt x="360" y="573"/>
                  </a:lnTo>
                  <a:lnTo>
                    <a:pt x="359" y="577"/>
                  </a:lnTo>
                  <a:lnTo>
                    <a:pt x="359" y="580"/>
                  </a:lnTo>
                  <a:lnTo>
                    <a:pt x="359" y="580"/>
                  </a:lnTo>
                  <a:lnTo>
                    <a:pt x="359" y="580"/>
                  </a:lnTo>
                  <a:lnTo>
                    <a:pt x="359" y="581"/>
                  </a:lnTo>
                  <a:lnTo>
                    <a:pt x="359" y="581"/>
                  </a:lnTo>
                  <a:lnTo>
                    <a:pt x="360" y="586"/>
                  </a:lnTo>
                  <a:lnTo>
                    <a:pt x="361" y="589"/>
                  </a:lnTo>
                  <a:lnTo>
                    <a:pt x="364" y="592"/>
                  </a:lnTo>
                  <a:lnTo>
                    <a:pt x="367" y="594"/>
                  </a:lnTo>
                  <a:lnTo>
                    <a:pt x="369" y="595"/>
                  </a:lnTo>
                  <a:lnTo>
                    <a:pt x="373" y="596"/>
                  </a:lnTo>
                  <a:lnTo>
                    <a:pt x="379" y="597"/>
                  </a:lnTo>
                  <a:lnTo>
                    <a:pt x="387" y="598"/>
                  </a:lnTo>
                  <a:lnTo>
                    <a:pt x="395" y="598"/>
                  </a:lnTo>
                  <a:lnTo>
                    <a:pt x="405" y="596"/>
                  </a:lnTo>
                  <a:lnTo>
                    <a:pt x="417" y="593"/>
                  </a:lnTo>
                  <a:lnTo>
                    <a:pt x="429" y="587"/>
                  </a:lnTo>
                  <a:lnTo>
                    <a:pt x="430" y="590"/>
                  </a:lnTo>
                  <a:lnTo>
                    <a:pt x="432" y="595"/>
                  </a:lnTo>
                  <a:lnTo>
                    <a:pt x="433" y="601"/>
                  </a:lnTo>
                  <a:lnTo>
                    <a:pt x="433" y="606"/>
                  </a:lnTo>
                  <a:lnTo>
                    <a:pt x="433" y="615"/>
                  </a:lnTo>
                  <a:lnTo>
                    <a:pt x="430" y="624"/>
                  </a:lnTo>
                  <a:lnTo>
                    <a:pt x="427" y="633"/>
                  </a:lnTo>
                  <a:lnTo>
                    <a:pt x="421" y="643"/>
                  </a:lnTo>
                  <a:lnTo>
                    <a:pt x="420" y="646"/>
                  </a:lnTo>
                  <a:lnTo>
                    <a:pt x="419" y="648"/>
                  </a:lnTo>
                  <a:lnTo>
                    <a:pt x="418" y="650"/>
                  </a:lnTo>
                  <a:lnTo>
                    <a:pt x="418" y="653"/>
                  </a:lnTo>
                  <a:lnTo>
                    <a:pt x="418" y="655"/>
                  </a:lnTo>
                  <a:lnTo>
                    <a:pt x="419" y="657"/>
                  </a:lnTo>
                  <a:lnTo>
                    <a:pt x="420" y="659"/>
                  </a:lnTo>
                  <a:lnTo>
                    <a:pt x="421" y="662"/>
                  </a:lnTo>
                  <a:lnTo>
                    <a:pt x="425" y="665"/>
                  </a:lnTo>
                  <a:lnTo>
                    <a:pt x="428" y="668"/>
                  </a:lnTo>
                  <a:lnTo>
                    <a:pt x="434" y="669"/>
                  </a:lnTo>
                  <a:lnTo>
                    <a:pt x="438" y="669"/>
                  </a:lnTo>
                  <a:lnTo>
                    <a:pt x="442" y="668"/>
                  </a:lnTo>
                  <a:lnTo>
                    <a:pt x="450" y="664"/>
                  </a:lnTo>
                  <a:lnTo>
                    <a:pt x="463" y="659"/>
                  </a:lnTo>
                  <a:lnTo>
                    <a:pt x="478" y="653"/>
                  </a:lnTo>
                  <a:lnTo>
                    <a:pt x="494" y="643"/>
                  </a:lnTo>
                  <a:lnTo>
                    <a:pt x="511" y="631"/>
                  </a:lnTo>
                  <a:lnTo>
                    <a:pt x="527" y="616"/>
                  </a:lnTo>
                  <a:lnTo>
                    <a:pt x="542" y="597"/>
                  </a:lnTo>
                  <a:lnTo>
                    <a:pt x="543" y="600"/>
                  </a:lnTo>
                  <a:lnTo>
                    <a:pt x="543" y="602"/>
                  </a:lnTo>
                  <a:lnTo>
                    <a:pt x="544" y="604"/>
                  </a:lnTo>
                  <a:lnTo>
                    <a:pt x="544" y="606"/>
                  </a:lnTo>
                  <a:lnTo>
                    <a:pt x="544" y="606"/>
                  </a:lnTo>
                  <a:lnTo>
                    <a:pt x="544" y="606"/>
                  </a:lnTo>
                  <a:lnTo>
                    <a:pt x="544" y="608"/>
                  </a:lnTo>
                  <a:lnTo>
                    <a:pt x="544" y="608"/>
                  </a:lnTo>
                  <a:lnTo>
                    <a:pt x="543" y="609"/>
                  </a:lnTo>
                  <a:lnTo>
                    <a:pt x="543" y="610"/>
                  </a:lnTo>
                  <a:lnTo>
                    <a:pt x="543" y="612"/>
                  </a:lnTo>
                  <a:lnTo>
                    <a:pt x="543" y="613"/>
                  </a:lnTo>
                  <a:lnTo>
                    <a:pt x="543" y="618"/>
                  </a:lnTo>
                  <a:lnTo>
                    <a:pt x="544" y="621"/>
                  </a:lnTo>
                  <a:lnTo>
                    <a:pt x="547" y="625"/>
                  </a:lnTo>
                  <a:lnTo>
                    <a:pt x="549" y="627"/>
                  </a:lnTo>
                  <a:lnTo>
                    <a:pt x="554" y="630"/>
                  </a:lnTo>
                  <a:lnTo>
                    <a:pt x="559" y="631"/>
                  </a:lnTo>
                  <a:lnTo>
                    <a:pt x="564" y="630"/>
                  </a:lnTo>
                  <a:lnTo>
                    <a:pt x="569" y="627"/>
                  </a:lnTo>
                  <a:lnTo>
                    <a:pt x="574" y="623"/>
                  </a:lnTo>
                  <a:lnTo>
                    <a:pt x="586" y="611"/>
                  </a:lnTo>
                  <a:lnTo>
                    <a:pt x="602" y="595"/>
                  </a:lnTo>
                  <a:lnTo>
                    <a:pt x="620" y="575"/>
                  </a:lnTo>
                  <a:lnTo>
                    <a:pt x="639" y="551"/>
                  </a:lnTo>
                  <a:lnTo>
                    <a:pt x="655" y="524"/>
                  </a:lnTo>
                  <a:lnTo>
                    <a:pt x="666" y="495"/>
                  </a:lnTo>
                  <a:lnTo>
                    <a:pt x="671" y="465"/>
                  </a:lnTo>
                  <a:lnTo>
                    <a:pt x="676" y="469"/>
                  </a:lnTo>
                  <a:lnTo>
                    <a:pt x="681" y="475"/>
                  </a:lnTo>
                  <a:lnTo>
                    <a:pt x="686" y="481"/>
                  </a:lnTo>
                  <a:lnTo>
                    <a:pt x="691" y="488"/>
                  </a:lnTo>
                  <a:lnTo>
                    <a:pt x="694" y="492"/>
                  </a:lnTo>
                  <a:lnTo>
                    <a:pt x="699" y="495"/>
                  </a:lnTo>
                  <a:lnTo>
                    <a:pt x="703" y="496"/>
                  </a:lnTo>
                  <a:lnTo>
                    <a:pt x="709" y="495"/>
                  </a:lnTo>
                  <a:lnTo>
                    <a:pt x="714" y="492"/>
                  </a:lnTo>
                  <a:lnTo>
                    <a:pt x="717" y="489"/>
                  </a:lnTo>
                  <a:lnTo>
                    <a:pt x="719" y="484"/>
                  </a:lnTo>
                  <a:lnTo>
                    <a:pt x="721" y="480"/>
                  </a:lnTo>
                  <a:lnTo>
                    <a:pt x="721" y="480"/>
                  </a:lnTo>
                  <a:lnTo>
                    <a:pt x="721" y="480"/>
                  </a:lnTo>
                  <a:lnTo>
                    <a:pt x="721" y="480"/>
                  </a:lnTo>
                  <a:lnTo>
                    <a:pt x="721" y="480"/>
                  </a:lnTo>
                  <a:lnTo>
                    <a:pt x="721" y="474"/>
                  </a:lnTo>
                  <a:lnTo>
                    <a:pt x="718" y="461"/>
                  </a:lnTo>
                  <a:lnTo>
                    <a:pt x="714" y="441"/>
                  </a:lnTo>
                  <a:lnTo>
                    <a:pt x="706" y="416"/>
                  </a:lnTo>
                  <a:lnTo>
                    <a:pt x="693" y="391"/>
                  </a:lnTo>
                  <a:lnTo>
                    <a:pt x="673" y="365"/>
                  </a:lnTo>
                  <a:lnTo>
                    <a:pt x="647" y="340"/>
                  </a:lnTo>
                  <a:lnTo>
                    <a:pt x="612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5333" y="3256"/>
              <a:ext cx="1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2" h="7">
                  <a:moveTo>
                    <a:pt x="1" y="3"/>
                  </a:move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5254" y="3211"/>
              <a:ext cx="1" cy="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333" y="3257"/>
              <a:ext cx="1" cy="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5053" y="3045"/>
              <a:ext cx="272" cy="186"/>
            </a:xfrm>
            <a:custGeom>
              <a:avLst/>
              <a:gdLst/>
              <a:ahLst/>
              <a:cxnLst>
                <a:cxn ang="0">
                  <a:pos x="397" y="204"/>
                </a:cxn>
                <a:cxn ang="0">
                  <a:pos x="351" y="276"/>
                </a:cxn>
                <a:cxn ang="0">
                  <a:pos x="399" y="291"/>
                </a:cxn>
                <a:cxn ang="0">
                  <a:pos x="443" y="261"/>
                </a:cxn>
                <a:cxn ang="0">
                  <a:pos x="522" y="305"/>
                </a:cxn>
                <a:cxn ang="0">
                  <a:pos x="539" y="322"/>
                </a:cxn>
                <a:cxn ang="0">
                  <a:pos x="544" y="338"/>
                </a:cxn>
                <a:cxn ang="0">
                  <a:pos x="543" y="351"/>
                </a:cxn>
                <a:cxn ang="0">
                  <a:pos x="541" y="356"/>
                </a:cxn>
                <a:cxn ang="0">
                  <a:pos x="534" y="365"/>
                </a:cxn>
                <a:cxn ang="0">
                  <a:pos x="526" y="370"/>
                </a:cxn>
                <a:cxn ang="0">
                  <a:pos x="516" y="372"/>
                </a:cxn>
                <a:cxn ang="0">
                  <a:pos x="507" y="372"/>
                </a:cxn>
                <a:cxn ang="0">
                  <a:pos x="498" y="371"/>
                </a:cxn>
                <a:cxn ang="0">
                  <a:pos x="491" y="368"/>
                </a:cxn>
                <a:cxn ang="0">
                  <a:pos x="486" y="367"/>
                </a:cxn>
                <a:cxn ang="0">
                  <a:pos x="484" y="366"/>
                </a:cxn>
                <a:cxn ang="0">
                  <a:pos x="409" y="330"/>
                </a:cxn>
                <a:cxn ang="0">
                  <a:pos x="371" y="336"/>
                </a:cxn>
                <a:cxn ang="0">
                  <a:pos x="333" y="337"/>
                </a:cxn>
                <a:cxn ang="0">
                  <a:pos x="296" y="334"/>
                </a:cxn>
                <a:cxn ang="0">
                  <a:pos x="260" y="326"/>
                </a:cxn>
                <a:cxn ang="0">
                  <a:pos x="224" y="317"/>
                </a:cxn>
                <a:cxn ang="0">
                  <a:pos x="190" y="304"/>
                </a:cxn>
                <a:cxn ang="0">
                  <a:pos x="158" y="290"/>
                </a:cxn>
                <a:cxn ang="0">
                  <a:pos x="128" y="275"/>
                </a:cxn>
                <a:cxn ang="0">
                  <a:pos x="101" y="259"/>
                </a:cxn>
                <a:cxn ang="0">
                  <a:pos x="76" y="244"/>
                </a:cxn>
                <a:cxn ang="0">
                  <a:pos x="55" y="229"/>
                </a:cxn>
                <a:cxn ang="0">
                  <a:pos x="36" y="215"/>
                </a:cxn>
                <a:cxn ang="0">
                  <a:pos x="21" y="204"/>
                </a:cxn>
                <a:cxn ang="0">
                  <a:pos x="10" y="194"/>
                </a:cxn>
                <a:cxn ang="0">
                  <a:pos x="3" y="189"/>
                </a:cxn>
                <a:cxn ang="0">
                  <a:pos x="0" y="186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0"/>
                </a:cxn>
                <a:cxn ang="0">
                  <a:pos x="93" y="1"/>
                </a:cxn>
                <a:cxn ang="0">
                  <a:pos x="97" y="2"/>
                </a:cxn>
                <a:cxn ang="0">
                  <a:pos x="104" y="4"/>
                </a:cxn>
                <a:cxn ang="0">
                  <a:pos x="112" y="8"/>
                </a:cxn>
                <a:cxn ang="0">
                  <a:pos x="121" y="12"/>
                </a:cxn>
                <a:cxn ang="0">
                  <a:pos x="132" y="19"/>
                </a:cxn>
                <a:cxn ang="0">
                  <a:pos x="134" y="20"/>
                </a:cxn>
                <a:cxn ang="0">
                  <a:pos x="141" y="25"/>
                </a:cxn>
                <a:cxn ang="0">
                  <a:pos x="152" y="33"/>
                </a:cxn>
                <a:cxn ang="0">
                  <a:pos x="166" y="41"/>
                </a:cxn>
                <a:cxn ang="0">
                  <a:pos x="184" y="53"/>
                </a:cxn>
                <a:cxn ang="0">
                  <a:pos x="203" y="64"/>
                </a:cxn>
                <a:cxn ang="0">
                  <a:pos x="224" y="76"/>
                </a:cxn>
                <a:cxn ang="0">
                  <a:pos x="245" y="88"/>
                </a:cxn>
                <a:cxn ang="0">
                  <a:pos x="267" y="100"/>
                </a:cxn>
                <a:cxn ang="0">
                  <a:pos x="287" y="111"/>
                </a:cxn>
                <a:cxn ang="0">
                  <a:pos x="307" y="121"/>
                </a:cxn>
                <a:cxn ang="0">
                  <a:pos x="324" y="129"/>
                </a:cxn>
                <a:cxn ang="0">
                  <a:pos x="340" y="134"/>
                </a:cxn>
                <a:cxn ang="0">
                  <a:pos x="353" y="137"/>
                </a:cxn>
                <a:cxn ang="0">
                  <a:pos x="361" y="137"/>
                </a:cxn>
                <a:cxn ang="0">
                  <a:pos x="366" y="132"/>
                </a:cxn>
                <a:cxn ang="0">
                  <a:pos x="397" y="204"/>
                </a:cxn>
              </a:cxnLst>
              <a:rect l="0" t="0" r="r" b="b"/>
              <a:pathLst>
                <a:path w="544" h="372">
                  <a:moveTo>
                    <a:pt x="397" y="204"/>
                  </a:moveTo>
                  <a:lnTo>
                    <a:pt x="351" y="276"/>
                  </a:lnTo>
                  <a:lnTo>
                    <a:pt x="399" y="291"/>
                  </a:lnTo>
                  <a:lnTo>
                    <a:pt x="443" y="261"/>
                  </a:lnTo>
                  <a:lnTo>
                    <a:pt x="522" y="305"/>
                  </a:lnTo>
                  <a:lnTo>
                    <a:pt x="539" y="322"/>
                  </a:lnTo>
                  <a:lnTo>
                    <a:pt x="544" y="338"/>
                  </a:lnTo>
                  <a:lnTo>
                    <a:pt x="543" y="351"/>
                  </a:lnTo>
                  <a:lnTo>
                    <a:pt x="541" y="356"/>
                  </a:lnTo>
                  <a:lnTo>
                    <a:pt x="534" y="365"/>
                  </a:lnTo>
                  <a:lnTo>
                    <a:pt x="526" y="370"/>
                  </a:lnTo>
                  <a:lnTo>
                    <a:pt x="516" y="372"/>
                  </a:lnTo>
                  <a:lnTo>
                    <a:pt x="507" y="372"/>
                  </a:lnTo>
                  <a:lnTo>
                    <a:pt x="498" y="371"/>
                  </a:lnTo>
                  <a:lnTo>
                    <a:pt x="491" y="368"/>
                  </a:lnTo>
                  <a:lnTo>
                    <a:pt x="486" y="367"/>
                  </a:lnTo>
                  <a:lnTo>
                    <a:pt x="484" y="366"/>
                  </a:lnTo>
                  <a:lnTo>
                    <a:pt x="409" y="330"/>
                  </a:lnTo>
                  <a:lnTo>
                    <a:pt x="371" y="336"/>
                  </a:lnTo>
                  <a:lnTo>
                    <a:pt x="333" y="337"/>
                  </a:lnTo>
                  <a:lnTo>
                    <a:pt x="296" y="334"/>
                  </a:lnTo>
                  <a:lnTo>
                    <a:pt x="260" y="326"/>
                  </a:lnTo>
                  <a:lnTo>
                    <a:pt x="224" y="317"/>
                  </a:lnTo>
                  <a:lnTo>
                    <a:pt x="190" y="304"/>
                  </a:lnTo>
                  <a:lnTo>
                    <a:pt x="158" y="290"/>
                  </a:lnTo>
                  <a:lnTo>
                    <a:pt x="128" y="275"/>
                  </a:lnTo>
                  <a:lnTo>
                    <a:pt x="101" y="259"/>
                  </a:lnTo>
                  <a:lnTo>
                    <a:pt x="76" y="244"/>
                  </a:lnTo>
                  <a:lnTo>
                    <a:pt x="55" y="229"/>
                  </a:lnTo>
                  <a:lnTo>
                    <a:pt x="36" y="215"/>
                  </a:lnTo>
                  <a:lnTo>
                    <a:pt x="21" y="204"/>
                  </a:lnTo>
                  <a:lnTo>
                    <a:pt x="10" y="194"/>
                  </a:lnTo>
                  <a:lnTo>
                    <a:pt x="3" y="189"/>
                  </a:lnTo>
                  <a:lnTo>
                    <a:pt x="0" y="186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3" y="1"/>
                  </a:lnTo>
                  <a:lnTo>
                    <a:pt x="97" y="2"/>
                  </a:lnTo>
                  <a:lnTo>
                    <a:pt x="104" y="4"/>
                  </a:lnTo>
                  <a:lnTo>
                    <a:pt x="112" y="8"/>
                  </a:lnTo>
                  <a:lnTo>
                    <a:pt x="121" y="12"/>
                  </a:lnTo>
                  <a:lnTo>
                    <a:pt x="132" y="19"/>
                  </a:lnTo>
                  <a:lnTo>
                    <a:pt x="134" y="20"/>
                  </a:lnTo>
                  <a:lnTo>
                    <a:pt x="141" y="25"/>
                  </a:lnTo>
                  <a:lnTo>
                    <a:pt x="152" y="33"/>
                  </a:lnTo>
                  <a:lnTo>
                    <a:pt x="166" y="41"/>
                  </a:lnTo>
                  <a:lnTo>
                    <a:pt x="184" y="53"/>
                  </a:lnTo>
                  <a:lnTo>
                    <a:pt x="203" y="64"/>
                  </a:lnTo>
                  <a:lnTo>
                    <a:pt x="224" y="76"/>
                  </a:lnTo>
                  <a:lnTo>
                    <a:pt x="245" y="88"/>
                  </a:lnTo>
                  <a:lnTo>
                    <a:pt x="267" y="100"/>
                  </a:lnTo>
                  <a:lnTo>
                    <a:pt x="287" y="111"/>
                  </a:lnTo>
                  <a:lnTo>
                    <a:pt x="307" y="121"/>
                  </a:lnTo>
                  <a:lnTo>
                    <a:pt x="324" y="129"/>
                  </a:lnTo>
                  <a:lnTo>
                    <a:pt x="340" y="134"/>
                  </a:lnTo>
                  <a:lnTo>
                    <a:pt x="353" y="137"/>
                  </a:lnTo>
                  <a:lnTo>
                    <a:pt x="361" y="137"/>
                  </a:lnTo>
                  <a:lnTo>
                    <a:pt x="366" y="132"/>
                  </a:lnTo>
                  <a:lnTo>
                    <a:pt x="397" y="20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5043" y="3037"/>
              <a:ext cx="290" cy="202"/>
            </a:xfrm>
            <a:custGeom>
              <a:avLst/>
              <a:gdLst/>
              <a:ahLst/>
              <a:cxnLst>
                <a:cxn ang="0">
                  <a:pos x="524" y="293"/>
                </a:cxn>
                <a:cxn ang="0">
                  <a:pos x="473" y="266"/>
                </a:cxn>
                <a:cxn ang="0">
                  <a:pos x="455" y="262"/>
                </a:cxn>
                <a:cxn ang="0">
                  <a:pos x="426" y="282"/>
                </a:cxn>
                <a:cxn ang="0">
                  <a:pos x="408" y="286"/>
                </a:cxn>
                <a:cxn ang="0">
                  <a:pos x="406" y="265"/>
                </a:cxn>
                <a:cxn ang="0">
                  <a:pos x="429" y="228"/>
                </a:cxn>
                <a:cxn ang="0">
                  <a:pos x="381" y="104"/>
                </a:cxn>
                <a:cxn ang="0">
                  <a:pos x="365" y="134"/>
                </a:cxn>
                <a:cxn ang="0">
                  <a:pos x="326" y="118"/>
                </a:cxn>
                <a:cxn ang="0">
                  <a:pos x="272" y="89"/>
                </a:cxn>
                <a:cxn ang="0">
                  <a:pos x="208" y="51"/>
                </a:cxn>
                <a:cxn ang="0">
                  <a:pos x="148" y="15"/>
                </a:cxn>
                <a:cxn ang="0">
                  <a:pos x="115" y="1"/>
                </a:cxn>
                <a:cxn ang="0">
                  <a:pos x="94" y="0"/>
                </a:cxn>
                <a:cxn ang="0">
                  <a:pos x="14" y="220"/>
                </a:cxn>
                <a:cxn ang="0">
                  <a:pos x="43" y="243"/>
                </a:cxn>
                <a:cxn ang="0">
                  <a:pos x="93" y="278"/>
                </a:cxn>
                <a:cxn ang="0">
                  <a:pos x="161" y="316"/>
                </a:cxn>
                <a:cxn ang="0">
                  <a:pos x="216" y="323"/>
                </a:cxn>
                <a:cxn ang="0">
                  <a:pos x="195" y="296"/>
                </a:cxn>
                <a:cxn ang="0">
                  <a:pos x="135" y="265"/>
                </a:cxn>
                <a:cxn ang="0">
                  <a:pos x="85" y="233"/>
                </a:cxn>
                <a:cxn ang="0">
                  <a:pos x="51" y="208"/>
                </a:cxn>
                <a:cxn ang="0">
                  <a:pos x="53" y="168"/>
                </a:cxn>
                <a:cxn ang="0">
                  <a:pos x="99" y="65"/>
                </a:cxn>
                <a:cxn ang="0">
                  <a:pos x="127" y="40"/>
                </a:cxn>
                <a:cxn ang="0">
                  <a:pos x="170" y="68"/>
                </a:cxn>
                <a:cxn ang="0">
                  <a:pos x="235" y="106"/>
                </a:cxn>
                <a:cxn ang="0">
                  <a:pos x="300" y="141"/>
                </a:cxn>
                <a:cxn ang="0">
                  <a:pos x="356" y="164"/>
                </a:cxn>
                <a:cxn ang="0">
                  <a:pos x="387" y="195"/>
                </a:cxn>
                <a:cxn ang="0">
                  <a:pos x="386" y="237"/>
                </a:cxn>
                <a:cxn ang="0">
                  <a:pos x="351" y="291"/>
                </a:cxn>
                <a:cxn ang="0">
                  <a:pos x="421" y="323"/>
                </a:cxn>
                <a:cxn ang="0">
                  <a:pos x="444" y="308"/>
                </a:cxn>
                <a:cxn ang="0">
                  <a:pos x="470" y="299"/>
                </a:cxn>
                <a:cxn ang="0">
                  <a:pos x="515" y="324"/>
                </a:cxn>
                <a:cxn ang="0">
                  <a:pos x="540" y="341"/>
                </a:cxn>
                <a:cxn ang="0">
                  <a:pos x="547" y="359"/>
                </a:cxn>
                <a:cxn ang="0">
                  <a:pos x="541" y="369"/>
                </a:cxn>
                <a:cxn ang="0">
                  <a:pos x="519" y="371"/>
                </a:cxn>
                <a:cxn ang="0">
                  <a:pos x="507" y="366"/>
                </a:cxn>
                <a:cxn ang="0">
                  <a:pos x="459" y="343"/>
                </a:cxn>
                <a:cxn ang="0">
                  <a:pos x="431" y="329"/>
                </a:cxn>
                <a:cxn ang="0">
                  <a:pos x="387" y="336"/>
                </a:cxn>
                <a:cxn ang="0">
                  <a:pos x="336" y="336"/>
                </a:cxn>
                <a:cxn ang="0">
                  <a:pos x="287" y="328"/>
                </a:cxn>
                <a:cxn ang="0">
                  <a:pos x="239" y="314"/>
                </a:cxn>
                <a:cxn ang="0">
                  <a:pos x="208" y="329"/>
                </a:cxn>
                <a:cxn ang="0">
                  <a:pos x="239" y="348"/>
                </a:cxn>
                <a:cxn ang="0">
                  <a:pos x="295" y="363"/>
                </a:cxn>
                <a:cxn ang="0">
                  <a:pos x="352" y="368"/>
                </a:cxn>
                <a:cxn ang="0">
                  <a:pos x="411" y="365"/>
                </a:cxn>
                <a:cxn ang="0">
                  <a:pos x="451" y="375"/>
                </a:cxn>
                <a:cxn ang="0">
                  <a:pos x="494" y="396"/>
                </a:cxn>
                <a:cxn ang="0">
                  <a:pos x="525" y="404"/>
                </a:cxn>
                <a:cxn ang="0">
                  <a:pos x="566" y="390"/>
                </a:cxn>
                <a:cxn ang="0">
                  <a:pos x="579" y="357"/>
                </a:cxn>
                <a:cxn ang="0">
                  <a:pos x="562" y="316"/>
                </a:cxn>
              </a:cxnLst>
              <a:rect l="0" t="0" r="r" b="b"/>
              <a:pathLst>
                <a:path w="579" h="404">
                  <a:moveTo>
                    <a:pt x="550" y="307"/>
                  </a:moveTo>
                  <a:lnTo>
                    <a:pt x="547" y="305"/>
                  </a:lnTo>
                  <a:lnTo>
                    <a:pt x="538" y="300"/>
                  </a:lnTo>
                  <a:lnTo>
                    <a:pt x="524" y="293"/>
                  </a:lnTo>
                  <a:lnTo>
                    <a:pt x="510" y="285"/>
                  </a:lnTo>
                  <a:lnTo>
                    <a:pt x="495" y="277"/>
                  </a:lnTo>
                  <a:lnTo>
                    <a:pt x="482" y="270"/>
                  </a:lnTo>
                  <a:lnTo>
                    <a:pt x="473" y="266"/>
                  </a:lnTo>
                  <a:lnTo>
                    <a:pt x="470" y="263"/>
                  </a:lnTo>
                  <a:lnTo>
                    <a:pt x="461" y="258"/>
                  </a:lnTo>
                  <a:lnTo>
                    <a:pt x="459" y="259"/>
                  </a:lnTo>
                  <a:lnTo>
                    <a:pt x="455" y="262"/>
                  </a:lnTo>
                  <a:lnTo>
                    <a:pt x="449" y="266"/>
                  </a:lnTo>
                  <a:lnTo>
                    <a:pt x="442" y="271"/>
                  </a:lnTo>
                  <a:lnTo>
                    <a:pt x="434" y="276"/>
                  </a:lnTo>
                  <a:lnTo>
                    <a:pt x="426" y="282"/>
                  </a:lnTo>
                  <a:lnTo>
                    <a:pt x="420" y="285"/>
                  </a:lnTo>
                  <a:lnTo>
                    <a:pt x="416" y="289"/>
                  </a:lnTo>
                  <a:lnTo>
                    <a:pt x="411" y="288"/>
                  </a:lnTo>
                  <a:lnTo>
                    <a:pt x="408" y="286"/>
                  </a:lnTo>
                  <a:lnTo>
                    <a:pt x="402" y="285"/>
                  </a:lnTo>
                  <a:lnTo>
                    <a:pt x="395" y="283"/>
                  </a:lnTo>
                  <a:lnTo>
                    <a:pt x="401" y="275"/>
                  </a:lnTo>
                  <a:lnTo>
                    <a:pt x="406" y="265"/>
                  </a:lnTo>
                  <a:lnTo>
                    <a:pt x="413" y="254"/>
                  </a:lnTo>
                  <a:lnTo>
                    <a:pt x="419" y="245"/>
                  </a:lnTo>
                  <a:lnTo>
                    <a:pt x="425" y="236"/>
                  </a:lnTo>
                  <a:lnTo>
                    <a:pt x="429" y="228"/>
                  </a:lnTo>
                  <a:lnTo>
                    <a:pt x="433" y="223"/>
                  </a:lnTo>
                  <a:lnTo>
                    <a:pt x="434" y="221"/>
                  </a:lnTo>
                  <a:lnTo>
                    <a:pt x="382" y="100"/>
                  </a:lnTo>
                  <a:lnTo>
                    <a:pt x="381" y="104"/>
                  </a:lnTo>
                  <a:lnTo>
                    <a:pt x="378" y="114"/>
                  </a:lnTo>
                  <a:lnTo>
                    <a:pt x="374" y="126"/>
                  </a:lnTo>
                  <a:lnTo>
                    <a:pt x="371" y="136"/>
                  </a:lnTo>
                  <a:lnTo>
                    <a:pt x="365" y="134"/>
                  </a:lnTo>
                  <a:lnTo>
                    <a:pt x="357" y="132"/>
                  </a:lnTo>
                  <a:lnTo>
                    <a:pt x="348" y="129"/>
                  </a:lnTo>
                  <a:lnTo>
                    <a:pt x="337" y="124"/>
                  </a:lnTo>
                  <a:lnTo>
                    <a:pt x="326" y="118"/>
                  </a:lnTo>
                  <a:lnTo>
                    <a:pt x="314" y="112"/>
                  </a:lnTo>
                  <a:lnTo>
                    <a:pt x="300" y="106"/>
                  </a:lnTo>
                  <a:lnTo>
                    <a:pt x="287" y="97"/>
                  </a:lnTo>
                  <a:lnTo>
                    <a:pt x="272" y="89"/>
                  </a:lnTo>
                  <a:lnTo>
                    <a:pt x="256" y="80"/>
                  </a:lnTo>
                  <a:lnTo>
                    <a:pt x="241" y="71"/>
                  </a:lnTo>
                  <a:lnTo>
                    <a:pt x="224" y="62"/>
                  </a:lnTo>
                  <a:lnTo>
                    <a:pt x="208" y="51"/>
                  </a:lnTo>
                  <a:lnTo>
                    <a:pt x="192" y="42"/>
                  </a:lnTo>
                  <a:lnTo>
                    <a:pt x="176" y="32"/>
                  </a:lnTo>
                  <a:lnTo>
                    <a:pt x="160" y="21"/>
                  </a:lnTo>
                  <a:lnTo>
                    <a:pt x="148" y="15"/>
                  </a:lnTo>
                  <a:lnTo>
                    <a:pt x="138" y="9"/>
                  </a:lnTo>
                  <a:lnTo>
                    <a:pt x="129" y="5"/>
                  </a:lnTo>
                  <a:lnTo>
                    <a:pt x="121" y="2"/>
                  </a:lnTo>
                  <a:lnTo>
                    <a:pt x="115" y="1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0" y="207"/>
                  </a:lnTo>
                  <a:lnTo>
                    <a:pt x="8" y="215"/>
                  </a:lnTo>
                  <a:lnTo>
                    <a:pt x="10" y="216"/>
                  </a:lnTo>
                  <a:lnTo>
                    <a:pt x="14" y="220"/>
                  </a:lnTo>
                  <a:lnTo>
                    <a:pt x="18" y="224"/>
                  </a:lnTo>
                  <a:lnTo>
                    <a:pt x="25" y="229"/>
                  </a:lnTo>
                  <a:lnTo>
                    <a:pt x="33" y="236"/>
                  </a:lnTo>
                  <a:lnTo>
                    <a:pt x="43" y="243"/>
                  </a:lnTo>
                  <a:lnTo>
                    <a:pt x="54" y="251"/>
                  </a:lnTo>
                  <a:lnTo>
                    <a:pt x="66" y="260"/>
                  </a:lnTo>
                  <a:lnTo>
                    <a:pt x="79" y="269"/>
                  </a:lnTo>
                  <a:lnTo>
                    <a:pt x="93" y="278"/>
                  </a:lnTo>
                  <a:lnTo>
                    <a:pt x="109" y="288"/>
                  </a:lnTo>
                  <a:lnTo>
                    <a:pt x="125" y="297"/>
                  </a:lnTo>
                  <a:lnTo>
                    <a:pt x="143" y="307"/>
                  </a:lnTo>
                  <a:lnTo>
                    <a:pt x="161" y="316"/>
                  </a:lnTo>
                  <a:lnTo>
                    <a:pt x="181" y="326"/>
                  </a:lnTo>
                  <a:lnTo>
                    <a:pt x="200" y="334"/>
                  </a:lnTo>
                  <a:lnTo>
                    <a:pt x="208" y="329"/>
                  </a:lnTo>
                  <a:lnTo>
                    <a:pt x="216" y="323"/>
                  </a:lnTo>
                  <a:lnTo>
                    <a:pt x="222" y="318"/>
                  </a:lnTo>
                  <a:lnTo>
                    <a:pt x="228" y="310"/>
                  </a:lnTo>
                  <a:lnTo>
                    <a:pt x="211" y="303"/>
                  </a:lnTo>
                  <a:lnTo>
                    <a:pt x="195" y="296"/>
                  </a:lnTo>
                  <a:lnTo>
                    <a:pt x="178" y="289"/>
                  </a:lnTo>
                  <a:lnTo>
                    <a:pt x="163" y="281"/>
                  </a:lnTo>
                  <a:lnTo>
                    <a:pt x="148" y="273"/>
                  </a:lnTo>
                  <a:lnTo>
                    <a:pt x="135" y="265"/>
                  </a:lnTo>
                  <a:lnTo>
                    <a:pt x="121" y="257"/>
                  </a:lnTo>
                  <a:lnTo>
                    <a:pt x="108" y="248"/>
                  </a:lnTo>
                  <a:lnTo>
                    <a:pt x="97" y="242"/>
                  </a:lnTo>
                  <a:lnTo>
                    <a:pt x="85" y="233"/>
                  </a:lnTo>
                  <a:lnTo>
                    <a:pt x="75" y="227"/>
                  </a:lnTo>
                  <a:lnTo>
                    <a:pt x="66" y="220"/>
                  </a:lnTo>
                  <a:lnTo>
                    <a:pt x="57" y="214"/>
                  </a:lnTo>
                  <a:lnTo>
                    <a:pt x="51" y="208"/>
                  </a:lnTo>
                  <a:lnTo>
                    <a:pt x="44" y="203"/>
                  </a:lnTo>
                  <a:lnTo>
                    <a:pt x="39" y="199"/>
                  </a:lnTo>
                  <a:lnTo>
                    <a:pt x="44" y="187"/>
                  </a:lnTo>
                  <a:lnTo>
                    <a:pt x="53" y="168"/>
                  </a:lnTo>
                  <a:lnTo>
                    <a:pt x="64" y="144"/>
                  </a:lnTo>
                  <a:lnTo>
                    <a:pt x="76" y="117"/>
                  </a:lnTo>
                  <a:lnTo>
                    <a:pt x="89" y="89"/>
                  </a:lnTo>
                  <a:lnTo>
                    <a:pt x="99" y="65"/>
                  </a:lnTo>
                  <a:lnTo>
                    <a:pt x="108" y="46"/>
                  </a:lnTo>
                  <a:lnTo>
                    <a:pt x="114" y="34"/>
                  </a:lnTo>
                  <a:lnTo>
                    <a:pt x="120" y="36"/>
                  </a:lnTo>
                  <a:lnTo>
                    <a:pt x="127" y="40"/>
                  </a:lnTo>
                  <a:lnTo>
                    <a:pt x="133" y="43"/>
                  </a:lnTo>
                  <a:lnTo>
                    <a:pt x="143" y="49"/>
                  </a:lnTo>
                  <a:lnTo>
                    <a:pt x="157" y="58"/>
                  </a:lnTo>
                  <a:lnTo>
                    <a:pt x="170" y="68"/>
                  </a:lnTo>
                  <a:lnTo>
                    <a:pt x="186" y="77"/>
                  </a:lnTo>
                  <a:lnTo>
                    <a:pt x="201" y="86"/>
                  </a:lnTo>
                  <a:lnTo>
                    <a:pt x="219" y="96"/>
                  </a:lnTo>
                  <a:lnTo>
                    <a:pt x="235" y="106"/>
                  </a:lnTo>
                  <a:lnTo>
                    <a:pt x="251" y="116"/>
                  </a:lnTo>
                  <a:lnTo>
                    <a:pt x="268" y="125"/>
                  </a:lnTo>
                  <a:lnTo>
                    <a:pt x="284" y="133"/>
                  </a:lnTo>
                  <a:lnTo>
                    <a:pt x="300" y="141"/>
                  </a:lnTo>
                  <a:lnTo>
                    <a:pt x="315" y="149"/>
                  </a:lnTo>
                  <a:lnTo>
                    <a:pt x="329" y="155"/>
                  </a:lnTo>
                  <a:lnTo>
                    <a:pt x="343" y="160"/>
                  </a:lnTo>
                  <a:lnTo>
                    <a:pt x="356" y="164"/>
                  </a:lnTo>
                  <a:lnTo>
                    <a:pt x="366" y="167"/>
                  </a:lnTo>
                  <a:lnTo>
                    <a:pt x="375" y="168"/>
                  </a:lnTo>
                  <a:lnTo>
                    <a:pt x="381" y="182"/>
                  </a:lnTo>
                  <a:lnTo>
                    <a:pt x="387" y="195"/>
                  </a:lnTo>
                  <a:lnTo>
                    <a:pt x="393" y="209"/>
                  </a:lnTo>
                  <a:lnTo>
                    <a:pt x="397" y="218"/>
                  </a:lnTo>
                  <a:lnTo>
                    <a:pt x="393" y="225"/>
                  </a:lnTo>
                  <a:lnTo>
                    <a:pt x="386" y="237"/>
                  </a:lnTo>
                  <a:lnTo>
                    <a:pt x="376" y="250"/>
                  </a:lnTo>
                  <a:lnTo>
                    <a:pt x="367" y="265"/>
                  </a:lnTo>
                  <a:lnTo>
                    <a:pt x="359" y="280"/>
                  </a:lnTo>
                  <a:lnTo>
                    <a:pt x="351" y="291"/>
                  </a:lnTo>
                  <a:lnTo>
                    <a:pt x="347" y="299"/>
                  </a:lnTo>
                  <a:lnTo>
                    <a:pt x="344" y="303"/>
                  </a:lnTo>
                  <a:lnTo>
                    <a:pt x="420" y="324"/>
                  </a:lnTo>
                  <a:lnTo>
                    <a:pt x="421" y="323"/>
                  </a:lnTo>
                  <a:lnTo>
                    <a:pt x="426" y="321"/>
                  </a:lnTo>
                  <a:lnTo>
                    <a:pt x="431" y="318"/>
                  </a:lnTo>
                  <a:lnTo>
                    <a:pt x="438" y="313"/>
                  </a:lnTo>
                  <a:lnTo>
                    <a:pt x="444" y="308"/>
                  </a:lnTo>
                  <a:lnTo>
                    <a:pt x="451" y="304"/>
                  </a:lnTo>
                  <a:lnTo>
                    <a:pt x="458" y="299"/>
                  </a:lnTo>
                  <a:lnTo>
                    <a:pt x="463" y="296"/>
                  </a:lnTo>
                  <a:lnTo>
                    <a:pt x="470" y="299"/>
                  </a:lnTo>
                  <a:lnTo>
                    <a:pt x="480" y="305"/>
                  </a:lnTo>
                  <a:lnTo>
                    <a:pt x="492" y="312"/>
                  </a:lnTo>
                  <a:lnTo>
                    <a:pt x="503" y="319"/>
                  </a:lnTo>
                  <a:lnTo>
                    <a:pt x="515" y="324"/>
                  </a:lnTo>
                  <a:lnTo>
                    <a:pt x="524" y="330"/>
                  </a:lnTo>
                  <a:lnTo>
                    <a:pt x="531" y="334"/>
                  </a:lnTo>
                  <a:lnTo>
                    <a:pt x="533" y="335"/>
                  </a:lnTo>
                  <a:lnTo>
                    <a:pt x="540" y="341"/>
                  </a:lnTo>
                  <a:lnTo>
                    <a:pt x="543" y="346"/>
                  </a:lnTo>
                  <a:lnTo>
                    <a:pt x="546" y="351"/>
                  </a:lnTo>
                  <a:lnTo>
                    <a:pt x="547" y="357"/>
                  </a:lnTo>
                  <a:lnTo>
                    <a:pt x="547" y="359"/>
                  </a:lnTo>
                  <a:lnTo>
                    <a:pt x="546" y="361"/>
                  </a:lnTo>
                  <a:lnTo>
                    <a:pt x="546" y="364"/>
                  </a:lnTo>
                  <a:lnTo>
                    <a:pt x="545" y="365"/>
                  </a:lnTo>
                  <a:lnTo>
                    <a:pt x="541" y="369"/>
                  </a:lnTo>
                  <a:lnTo>
                    <a:pt x="537" y="371"/>
                  </a:lnTo>
                  <a:lnTo>
                    <a:pt x="531" y="372"/>
                  </a:lnTo>
                  <a:lnTo>
                    <a:pt x="525" y="371"/>
                  </a:lnTo>
                  <a:lnTo>
                    <a:pt x="519" y="371"/>
                  </a:lnTo>
                  <a:lnTo>
                    <a:pt x="515" y="368"/>
                  </a:lnTo>
                  <a:lnTo>
                    <a:pt x="511" y="367"/>
                  </a:lnTo>
                  <a:lnTo>
                    <a:pt x="510" y="367"/>
                  </a:lnTo>
                  <a:lnTo>
                    <a:pt x="507" y="366"/>
                  </a:lnTo>
                  <a:lnTo>
                    <a:pt x="499" y="361"/>
                  </a:lnTo>
                  <a:lnTo>
                    <a:pt x="487" y="356"/>
                  </a:lnTo>
                  <a:lnTo>
                    <a:pt x="473" y="349"/>
                  </a:lnTo>
                  <a:lnTo>
                    <a:pt x="459" y="343"/>
                  </a:lnTo>
                  <a:lnTo>
                    <a:pt x="448" y="337"/>
                  </a:lnTo>
                  <a:lnTo>
                    <a:pt x="440" y="333"/>
                  </a:lnTo>
                  <a:lnTo>
                    <a:pt x="436" y="331"/>
                  </a:lnTo>
                  <a:lnTo>
                    <a:pt x="431" y="329"/>
                  </a:lnTo>
                  <a:lnTo>
                    <a:pt x="425" y="330"/>
                  </a:lnTo>
                  <a:lnTo>
                    <a:pt x="412" y="333"/>
                  </a:lnTo>
                  <a:lnTo>
                    <a:pt x="400" y="335"/>
                  </a:lnTo>
                  <a:lnTo>
                    <a:pt x="387" y="336"/>
                  </a:lnTo>
                  <a:lnTo>
                    <a:pt x="374" y="336"/>
                  </a:lnTo>
                  <a:lnTo>
                    <a:pt x="362" y="337"/>
                  </a:lnTo>
                  <a:lnTo>
                    <a:pt x="349" y="336"/>
                  </a:lnTo>
                  <a:lnTo>
                    <a:pt x="336" y="336"/>
                  </a:lnTo>
                  <a:lnTo>
                    <a:pt x="325" y="334"/>
                  </a:lnTo>
                  <a:lnTo>
                    <a:pt x="312" y="333"/>
                  </a:lnTo>
                  <a:lnTo>
                    <a:pt x="299" y="330"/>
                  </a:lnTo>
                  <a:lnTo>
                    <a:pt x="287" y="328"/>
                  </a:lnTo>
                  <a:lnTo>
                    <a:pt x="275" y="324"/>
                  </a:lnTo>
                  <a:lnTo>
                    <a:pt x="262" y="321"/>
                  </a:lnTo>
                  <a:lnTo>
                    <a:pt x="251" y="318"/>
                  </a:lnTo>
                  <a:lnTo>
                    <a:pt x="239" y="314"/>
                  </a:lnTo>
                  <a:lnTo>
                    <a:pt x="228" y="310"/>
                  </a:lnTo>
                  <a:lnTo>
                    <a:pt x="222" y="318"/>
                  </a:lnTo>
                  <a:lnTo>
                    <a:pt x="216" y="323"/>
                  </a:lnTo>
                  <a:lnTo>
                    <a:pt x="208" y="329"/>
                  </a:lnTo>
                  <a:lnTo>
                    <a:pt x="200" y="334"/>
                  </a:lnTo>
                  <a:lnTo>
                    <a:pt x="213" y="338"/>
                  </a:lnTo>
                  <a:lnTo>
                    <a:pt x="226" y="344"/>
                  </a:lnTo>
                  <a:lnTo>
                    <a:pt x="239" y="348"/>
                  </a:lnTo>
                  <a:lnTo>
                    <a:pt x="252" y="352"/>
                  </a:lnTo>
                  <a:lnTo>
                    <a:pt x="266" y="356"/>
                  </a:lnTo>
                  <a:lnTo>
                    <a:pt x="280" y="359"/>
                  </a:lnTo>
                  <a:lnTo>
                    <a:pt x="295" y="363"/>
                  </a:lnTo>
                  <a:lnTo>
                    <a:pt x="309" y="365"/>
                  </a:lnTo>
                  <a:lnTo>
                    <a:pt x="322" y="366"/>
                  </a:lnTo>
                  <a:lnTo>
                    <a:pt x="337" y="368"/>
                  </a:lnTo>
                  <a:lnTo>
                    <a:pt x="352" y="368"/>
                  </a:lnTo>
                  <a:lnTo>
                    <a:pt x="366" y="368"/>
                  </a:lnTo>
                  <a:lnTo>
                    <a:pt x="381" y="368"/>
                  </a:lnTo>
                  <a:lnTo>
                    <a:pt x="396" y="367"/>
                  </a:lnTo>
                  <a:lnTo>
                    <a:pt x="411" y="365"/>
                  </a:lnTo>
                  <a:lnTo>
                    <a:pt x="426" y="363"/>
                  </a:lnTo>
                  <a:lnTo>
                    <a:pt x="432" y="365"/>
                  </a:lnTo>
                  <a:lnTo>
                    <a:pt x="440" y="369"/>
                  </a:lnTo>
                  <a:lnTo>
                    <a:pt x="451" y="375"/>
                  </a:lnTo>
                  <a:lnTo>
                    <a:pt x="464" y="381"/>
                  </a:lnTo>
                  <a:lnTo>
                    <a:pt x="477" y="388"/>
                  </a:lnTo>
                  <a:lnTo>
                    <a:pt x="486" y="392"/>
                  </a:lnTo>
                  <a:lnTo>
                    <a:pt x="494" y="396"/>
                  </a:lnTo>
                  <a:lnTo>
                    <a:pt x="496" y="397"/>
                  </a:lnTo>
                  <a:lnTo>
                    <a:pt x="504" y="401"/>
                  </a:lnTo>
                  <a:lnTo>
                    <a:pt x="515" y="403"/>
                  </a:lnTo>
                  <a:lnTo>
                    <a:pt x="525" y="404"/>
                  </a:lnTo>
                  <a:lnTo>
                    <a:pt x="535" y="404"/>
                  </a:lnTo>
                  <a:lnTo>
                    <a:pt x="547" y="402"/>
                  </a:lnTo>
                  <a:lnTo>
                    <a:pt x="557" y="398"/>
                  </a:lnTo>
                  <a:lnTo>
                    <a:pt x="566" y="390"/>
                  </a:lnTo>
                  <a:lnTo>
                    <a:pt x="573" y="380"/>
                  </a:lnTo>
                  <a:lnTo>
                    <a:pt x="576" y="373"/>
                  </a:lnTo>
                  <a:lnTo>
                    <a:pt x="578" y="366"/>
                  </a:lnTo>
                  <a:lnTo>
                    <a:pt x="579" y="357"/>
                  </a:lnTo>
                  <a:lnTo>
                    <a:pt x="578" y="346"/>
                  </a:lnTo>
                  <a:lnTo>
                    <a:pt x="576" y="337"/>
                  </a:lnTo>
                  <a:lnTo>
                    <a:pt x="570" y="327"/>
                  </a:lnTo>
                  <a:lnTo>
                    <a:pt x="562" y="316"/>
                  </a:lnTo>
                  <a:lnTo>
                    <a:pt x="550" y="3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5133" y="3002"/>
              <a:ext cx="110" cy="6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8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10" y="31"/>
                </a:cxn>
                <a:cxn ang="0">
                  <a:pos x="16" y="32"/>
                </a:cxn>
                <a:cxn ang="0">
                  <a:pos x="53" y="35"/>
                </a:cxn>
                <a:cxn ang="0">
                  <a:pos x="86" y="43"/>
                </a:cxn>
                <a:cxn ang="0">
                  <a:pos x="116" y="57"/>
                </a:cxn>
                <a:cxn ang="0">
                  <a:pos x="141" y="73"/>
                </a:cxn>
                <a:cxn ang="0">
                  <a:pos x="162" y="89"/>
                </a:cxn>
                <a:cxn ang="0">
                  <a:pos x="177" y="103"/>
                </a:cxn>
                <a:cxn ang="0">
                  <a:pos x="187" y="113"/>
                </a:cxn>
                <a:cxn ang="0">
                  <a:pos x="191" y="118"/>
                </a:cxn>
                <a:cxn ang="0">
                  <a:pos x="195" y="122"/>
                </a:cxn>
                <a:cxn ang="0">
                  <a:pos x="202" y="123"/>
                </a:cxn>
                <a:cxn ang="0">
                  <a:pos x="208" y="123"/>
                </a:cxn>
                <a:cxn ang="0">
                  <a:pos x="214" y="120"/>
                </a:cxn>
                <a:cxn ang="0">
                  <a:pos x="218" y="115"/>
                </a:cxn>
                <a:cxn ang="0">
                  <a:pos x="220" y="110"/>
                </a:cxn>
                <a:cxn ang="0">
                  <a:pos x="220" y="103"/>
                </a:cxn>
                <a:cxn ang="0">
                  <a:pos x="216" y="97"/>
                </a:cxn>
                <a:cxn ang="0">
                  <a:pos x="215" y="95"/>
                </a:cxn>
                <a:cxn ang="0">
                  <a:pos x="211" y="91"/>
                </a:cxn>
                <a:cxn ang="0">
                  <a:pos x="206" y="87"/>
                </a:cxn>
                <a:cxn ang="0">
                  <a:pos x="200" y="80"/>
                </a:cxn>
                <a:cxn ang="0">
                  <a:pos x="192" y="72"/>
                </a:cxn>
                <a:cxn ang="0">
                  <a:pos x="182" y="63"/>
                </a:cxn>
                <a:cxn ang="0">
                  <a:pos x="171" y="54"/>
                </a:cxn>
                <a:cxn ang="0">
                  <a:pos x="158" y="45"/>
                </a:cxn>
                <a:cxn ang="0">
                  <a:pos x="145" y="36"/>
                </a:cxn>
                <a:cxn ang="0">
                  <a:pos x="129" y="27"/>
                </a:cxn>
                <a:cxn ang="0">
                  <a:pos x="112" y="19"/>
                </a:cxn>
                <a:cxn ang="0">
                  <a:pos x="95" y="12"/>
                </a:cxn>
                <a:cxn ang="0">
                  <a:pos x="77" y="6"/>
                </a:cxn>
                <a:cxn ang="0">
                  <a:pos x="57" y="2"/>
                </a:cxn>
                <a:cxn ang="0">
                  <a:pos x="36" y="0"/>
                </a:cxn>
                <a:cxn ang="0">
                  <a:pos x="15" y="0"/>
                </a:cxn>
              </a:cxnLst>
              <a:rect l="0" t="0" r="r" b="b"/>
              <a:pathLst>
                <a:path w="220" h="123">
                  <a:moveTo>
                    <a:pt x="15" y="0"/>
                  </a:moveTo>
                  <a:lnTo>
                    <a:pt x="8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53" y="35"/>
                  </a:lnTo>
                  <a:lnTo>
                    <a:pt x="86" y="43"/>
                  </a:lnTo>
                  <a:lnTo>
                    <a:pt x="116" y="57"/>
                  </a:lnTo>
                  <a:lnTo>
                    <a:pt x="141" y="73"/>
                  </a:lnTo>
                  <a:lnTo>
                    <a:pt x="162" y="89"/>
                  </a:lnTo>
                  <a:lnTo>
                    <a:pt x="177" y="103"/>
                  </a:lnTo>
                  <a:lnTo>
                    <a:pt x="187" y="113"/>
                  </a:lnTo>
                  <a:lnTo>
                    <a:pt x="191" y="118"/>
                  </a:lnTo>
                  <a:lnTo>
                    <a:pt x="195" y="122"/>
                  </a:lnTo>
                  <a:lnTo>
                    <a:pt x="202" y="123"/>
                  </a:lnTo>
                  <a:lnTo>
                    <a:pt x="208" y="123"/>
                  </a:lnTo>
                  <a:lnTo>
                    <a:pt x="214" y="120"/>
                  </a:lnTo>
                  <a:lnTo>
                    <a:pt x="218" y="115"/>
                  </a:lnTo>
                  <a:lnTo>
                    <a:pt x="220" y="110"/>
                  </a:lnTo>
                  <a:lnTo>
                    <a:pt x="220" y="103"/>
                  </a:lnTo>
                  <a:lnTo>
                    <a:pt x="216" y="97"/>
                  </a:lnTo>
                  <a:lnTo>
                    <a:pt x="215" y="95"/>
                  </a:lnTo>
                  <a:lnTo>
                    <a:pt x="211" y="91"/>
                  </a:lnTo>
                  <a:lnTo>
                    <a:pt x="206" y="87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182" y="63"/>
                  </a:lnTo>
                  <a:lnTo>
                    <a:pt x="171" y="54"/>
                  </a:lnTo>
                  <a:lnTo>
                    <a:pt x="158" y="45"/>
                  </a:lnTo>
                  <a:lnTo>
                    <a:pt x="145" y="36"/>
                  </a:lnTo>
                  <a:lnTo>
                    <a:pt x="129" y="27"/>
                  </a:lnTo>
                  <a:lnTo>
                    <a:pt x="112" y="19"/>
                  </a:lnTo>
                  <a:lnTo>
                    <a:pt x="95" y="12"/>
                  </a:lnTo>
                  <a:lnTo>
                    <a:pt x="77" y="6"/>
                  </a:lnTo>
                  <a:lnTo>
                    <a:pt x="57" y="2"/>
                  </a:lnTo>
                  <a:lnTo>
                    <a:pt x="3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5248" y="3006"/>
              <a:ext cx="45" cy="83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4" y="29"/>
                </a:cxn>
                <a:cxn ang="0">
                  <a:pos x="20" y="47"/>
                </a:cxn>
                <a:cxn ang="0">
                  <a:pos x="32" y="67"/>
                </a:cxn>
                <a:cxn ang="0">
                  <a:pos x="41" y="87"/>
                </a:cxn>
                <a:cxn ang="0">
                  <a:pos x="48" y="106"/>
                </a:cxn>
                <a:cxn ang="0">
                  <a:pos x="53" y="123"/>
                </a:cxn>
                <a:cxn ang="0">
                  <a:pos x="55" y="137"/>
                </a:cxn>
                <a:cxn ang="0">
                  <a:pos x="56" y="148"/>
                </a:cxn>
                <a:cxn ang="0">
                  <a:pos x="56" y="151"/>
                </a:cxn>
                <a:cxn ang="0">
                  <a:pos x="58" y="158"/>
                </a:cxn>
                <a:cxn ang="0">
                  <a:pos x="62" y="163"/>
                </a:cxn>
                <a:cxn ang="0">
                  <a:pos x="68" y="166"/>
                </a:cxn>
                <a:cxn ang="0">
                  <a:pos x="73" y="166"/>
                </a:cxn>
                <a:cxn ang="0">
                  <a:pos x="80" y="165"/>
                </a:cxn>
                <a:cxn ang="0">
                  <a:pos x="85" y="160"/>
                </a:cxn>
                <a:cxn ang="0">
                  <a:pos x="88" y="156"/>
                </a:cxn>
                <a:cxn ang="0">
                  <a:pos x="90" y="149"/>
                </a:cxn>
                <a:cxn ang="0">
                  <a:pos x="88" y="144"/>
                </a:cxn>
                <a:cxn ang="0">
                  <a:pos x="87" y="133"/>
                </a:cxn>
                <a:cxn ang="0">
                  <a:pos x="84" y="117"/>
                </a:cxn>
                <a:cxn ang="0">
                  <a:pos x="79" y="96"/>
                </a:cxn>
                <a:cxn ang="0">
                  <a:pos x="71" y="73"/>
                </a:cxn>
                <a:cxn ang="0">
                  <a:pos x="61" y="50"/>
                </a:cxn>
                <a:cxn ang="0">
                  <a:pos x="46" y="27"/>
                </a:cxn>
                <a:cxn ang="0">
                  <a:pos x="27" y="5"/>
                </a:cxn>
                <a:cxn ang="0">
                  <a:pos x="22" y="1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6"/>
                </a:cxn>
              </a:cxnLst>
              <a:rect l="0" t="0" r="r" b="b"/>
              <a:pathLst>
                <a:path w="90" h="166">
                  <a:moveTo>
                    <a:pt x="4" y="6"/>
                  </a:moveTo>
                  <a:lnTo>
                    <a:pt x="1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9"/>
                  </a:lnTo>
                  <a:lnTo>
                    <a:pt x="20" y="47"/>
                  </a:lnTo>
                  <a:lnTo>
                    <a:pt x="32" y="67"/>
                  </a:lnTo>
                  <a:lnTo>
                    <a:pt x="41" y="87"/>
                  </a:lnTo>
                  <a:lnTo>
                    <a:pt x="48" y="106"/>
                  </a:lnTo>
                  <a:lnTo>
                    <a:pt x="53" y="123"/>
                  </a:lnTo>
                  <a:lnTo>
                    <a:pt x="55" y="137"/>
                  </a:lnTo>
                  <a:lnTo>
                    <a:pt x="56" y="148"/>
                  </a:lnTo>
                  <a:lnTo>
                    <a:pt x="56" y="151"/>
                  </a:lnTo>
                  <a:lnTo>
                    <a:pt x="58" y="158"/>
                  </a:lnTo>
                  <a:lnTo>
                    <a:pt x="62" y="163"/>
                  </a:lnTo>
                  <a:lnTo>
                    <a:pt x="68" y="166"/>
                  </a:lnTo>
                  <a:lnTo>
                    <a:pt x="73" y="166"/>
                  </a:lnTo>
                  <a:lnTo>
                    <a:pt x="80" y="165"/>
                  </a:lnTo>
                  <a:lnTo>
                    <a:pt x="85" y="160"/>
                  </a:lnTo>
                  <a:lnTo>
                    <a:pt x="88" y="156"/>
                  </a:lnTo>
                  <a:lnTo>
                    <a:pt x="90" y="149"/>
                  </a:lnTo>
                  <a:lnTo>
                    <a:pt x="88" y="144"/>
                  </a:lnTo>
                  <a:lnTo>
                    <a:pt x="87" y="133"/>
                  </a:lnTo>
                  <a:lnTo>
                    <a:pt x="84" y="117"/>
                  </a:lnTo>
                  <a:lnTo>
                    <a:pt x="79" y="96"/>
                  </a:lnTo>
                  <a:lnTo>
                    <a:pt x="71" y="73"/>
                  </a:lnTo>
                  <a:lnTo>
                    <a:pt x="61" y="50"/>
                  </a:lnTo>
                  <a:lnTo>
                    <a:pt x="46" y="27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5114" y="3110"/>
              <a:ext cx="23" cy="2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1" y="18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1" y="28"/>
                </a:cxn>
                <a:cxn ang="0">
                  <a:pos x="17" y="51"/>
                </a:cxn>
                <a:cxn ang="0">
                  <a:pos x="19" y="53"/>
                </a:cxn>
                <a:cxn ang="0">
                  <a:pos x="21" y="54"/>
                </a:cxn>
                <a:cxn ang="0">
                  <a:pos x="25" y="54"/>
                </a:cxn>
                <a:cxn ang="0">
                  <a:pos x="27" y="53"/>
                </a:cxn>
                <a:cxn ang="0">
                  <a:pos x="28" y="51"/>
                </a:cxn>
                <a:cxn ang="0">
                  <a:pos x="29" y="49"/>
                </a:cxn>
                <a:cxn ang="0">
                  <a:pos x="31" y="47"/>
                </a:cxn>
                <a:cxn ang="0">
                  <a:pos x="31" y="46"/>
                </a:cxn>
                <a:cxn ang="0">
                  <a:pos x="31" y="45"/>
                </a:cxn>
                <a:cxn ang="0">
                  <a:pos x="31" y="44"/>
                </a:cxn>
                <a:cxn ang="0">
                  <a:pos x="31" y="43"/>
                </a:cxn>
                <a:cxn ang="0">
                  <a:pos x="29" y="41"/>
                </a:cxn>
                <a:cxn ang="0">
                  <a:pos x="28" y="40"/>
                </a:cxn>
                <a:cxn ang="0">
                  <a:pos x="26" y="37"/>
                </a:cxn>
                <a:cxn ang="0">
                  <a:pos x="23" y="32"/>
                </a:cxn>
                <a:cxn ang="0">
                  <a:pos x="19" y="26"/>
                </a:cxn>
                <a:cxn ang="0">
                  <a:pos x="26" y="23"/>
                </a:cxn>
                <a:cxn ang="0">
                  <a:pos x="34" y="18"/>
                </a:cxn>
                <a:cxn ang="0">
                  <a:pos x="39" y="16"/>
                </a:cxn>
                <a:cxn ang="0">
                  <a:pos x="41" y="15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44" y="10"/>
                </a:cxn>
                <a:cxn ang="0">
                  <a:pos x="44" y="8"/>
                </a:cxn>
                <a:cxn ang="0">
                  <a:pos x="44" y="7"/>
                </a:cxn>
                <a:cxn ang="0">
                  <a:pos x="44" y="6"/>
                </a:cxn>
                <a:cxn ang="0">
                  <a:pos x="44" y="4"/>
                </a:cxn>
                <a:cxn ang="0">
                  <a:pos x="44" y="3"/>
                </a:cxn>
                <a:cxn ang="0">
                  <a:pos x="42" y="1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3" y="0"/>
                </a:cxn>
              </a:cxnLst>
              <a:rect l="0" t="0" r="r" b="b"/>
              <a:pathLst>
                <a:path w="44" h="54">
                  <a:moveTo>
                    <a:pt x="33" y="0"/>
                  </a:moveTo>
                  <a:lnTo>
                    <a:pt x="3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7" y="51"/>
                  </a:lnTo>
                  <a:lnTo>
                    <a:pt x="19" y="53"/>
                  </a:lnTo>
                  <a:lnTo>
                    <a:pt x="21" y="54"/>
                  </a:lnTo>
                  <a:lnTo>
                    <a:pt x="25" y="54"/>
                  </a:lnTo>
                  <a:lnTo>
                    <a:pt x="27" y="53"/>
                  </a:lnTo>
                  <a:lnTo>
                    <a:pt x="28" y="51"/>
                  </a:lnTo>
                  <a:lnTo>
                    <a:pt x="29" y="49"/>
                  </a:lnTo>
                  <a:lnTo>
                    <a:pt x="31" y="47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29" y="41"/>
                  </a:lnTo>
                  <a:lnTo>
                    <a:pt x="28" y="40"/>
                  </a:lnTo>
                  <a:lnTo>
                    <a:pt x="26" y="37"/>
                  </a:lnTo>
                  <a:lnTo>
                    <a:pt x="23" y="32"/>
                  </a:lnTo>
                  <a:lnTo>
                    <a:pt x="19" y="26"/>
                  </a:lnTo>
                  <a:lnTo>
                    <a:pt x="26" y="23"/>
                  </a:lnTo>
                  <a:lnTo>
                    <a:pt x="34" y="18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181" y="3134"/>
              <a:ext cx="13" cy="13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14" y="27"/>
                </a:cxn>
                <a:cxn ang="0">
                  <a:pos x="9" y="27"/>
                </a:cxn>
                <a:cxn ang="0">
                  <a:pos x="5" y="24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5" y="7"/>
                </a:cxn>
                <a:cxn ang="0">
                  <a:pos x="27" y="13"/>
                </a:cxn>
                <a:cxn ang="0">
                  <a:pos x="27" y="17"/>
                </a:cxn>
                <a:cxn ang="0">
                  <a:pos x="24" y="22"/>
                </a:cxn>
                <a:cxn ang="0">
                  <a:pos x="20" y="25"/>
                </a:cxn>
              </a:cxnLst>
              <a:rect l="0" t="0" r="r" b="b"/>
              <a:pathLst>
                <a:path w="27" h="27">
                  <a:moveTo>
                    <a:pt x="20" y="25"/>
                  </a:moveTo>
                  <a:lnTo>
                    <a:pt x="14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7"/>
                  </a:lnTo>
                  <a:lnTo>
                    <a:pt x="27" y="13"/>
                  </a:lnTo>
                  <a:lnTo>
                    <a:pt x="27" y="17"/>
                  </a:lnTo>
                  <a:lnTo>
                    <a:pt x="24" y="22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5106" y="3087"/>
              <a:ext cx="13" cy="13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15" y="26"/>
                </a:cxn>
                <a:cxn ang="0">
                  <a:pos x="9" y="26"/>
                </a:cxn>
                <a:cxn ang="0">
                  <a:pos x="5" y="24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6" y="7"/>
                </a:cxn>
                <a:cxn ang="0">
                  <a:pos x="27" y="12"/>
                </a:cxn>
                <a:cxn ang="0">
                  <a:pos x="27" y="17"/>
                </a:cxn>
                <a:cxn ang="0">
                  <a:pos x="24" y="22"/>
                </a:cxn>
                <a:cxn ang="0">
                  <a:pos x="20" y="25"/>
                </a:cxn>
              </a:cxnLst>
              <a:rect l="0" t="0" r="r" b="b"/>
              <a:pathLst>
                <a:path w="27" h="26">
                  <a:moveTo>
                    <a:pt x="20" y="25"/>
                  </a:moveTo>
                  <a:lnTo>
                    <a:pt x="15" y="26"/>
                  </a:lnTo>
                  <a:lnTo>
                    <a:pt x="9" y="26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7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4" y="22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5119" y="3157"/>
              <a:ext cx="45" cy="1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3" y="15"/>
                </a:cxn>
                <a:cxn ang="0">
                  <a:pos x="6" y="16"/>
                </a:cxn>
                <a:cxn ang="0">
                  <a:pos x="11" y="20"/>
                </a:cxn>
                <a:cxn ang="0">
                  <a:pos x="18" y="23"/>
                </a:cxn>
                <a:cxn ang="0">
                  <a:pos x="29" y="27"/>
                </a:cxn>
                <a:cxn ang="0">
                  <a:pos x="40" y="30"/>
                </a:cxn>
                <a:cxn ang="0">
                  <a:pos x="54" y="32"/>
                </a:cxn>
                <a:cxn ang="0">
                  <a:pos x="68" y="33"/>
                </a:cxn>
                <a:cxn ang="0">
                  <a:pos x="83" y="32"/>
                </a:cxn>
                <a:cxn ang="0">
                  <a:pos x="86" y="31"/>
                </a:cxn>
                <a:cxn ang="0">
                  <a:pos x="89" y="29"/>
                </a:cxn>
                <a:cxn ang="0">
                  <a:pos x="90" y="25"/>
                </a:cxn>
                <a:cxn ang="0">
                  <a:pos x="90" y="22"/>
                </a:cxn>
                <a:cxn ang="0">
                  <a:pos x="89" y="20"/>
                </a:cxn>
                <a:cxn ang="0">
                  <a:pos x="86" y="17"/>
                </a:cxn>
                <a:cxn ang="0">
                  <a:pos x="84" y="16"/>
                </a:cxn>
                <a:cxn ang="0">
                  <a:pos x="81" y="16"/>
                </a:cxn>
                <a:cxn ang="0">
                  <a:pos x="68" y="17"/>
                </a:cxn>
                <a:cxn ang="0">
                  <a:pos x="55" y="16"/>
                </a:cxn>
                <a:cxn ang="0">
                  <a:pos x="44" y="14"/>
                </a:cxn>
                <a:cxn ang="0">
                  <a:pos x="33" y="10"/>
                </a:cxn>
                <a:cxn ang="0">
                  <a:pos x="25" y="7"/>
                </a:cxn>
                <a:cxn ang="0">
                  <a:pos x="18" y="5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</a:cxnLst>
              <a:rect l="0" t="0" r="r" b="b"/>
              <a:pathLst>
                <a:path w="90" h="33">
                  <a:moveTo>
                    <a:pt x="1" y="4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9" y="27"/>
                  </a:lnTo>
                  <a:lnTo>
                    <a:pt x="40" y="30"/>
                  </a:lnTo>
                  <a:lnTo>
                    <a:pt x="54" y="32"/>
                  </a:lnTo>
                  <a:lnTo>
                    <a:pt x="68" y="33"/>
                  </a:lnTo>
                  <a:lnTo>
                    <a:pt x="83" y="32"/>
                  </a:lnTo>
                  <a:lnTo>
                    <a:pt x="86" y="31"/>
                  </a:lnTo>
                  <a:lnTo>
                    <a:pt x="89" y="29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89" y="20"/>
                  </a:lnTo>
                  <a:lnTo>
                    <a:pt x="86" y="17"/>
                  </a:lnTo>
                  <a:lnTo>
                    <a:pt x="84" y="16"/>
                  </a:lnTo>
                  <a:lnTo>
                    <a:pt x="81" y="16"/>
                  </a:lnTo>
                  <a:lnTo>
                    <a:pt x="68" y="17"/>
                  </a:lnTo>
                  <a:lnTo>
                    <a:pt x="55" y="16"/>
                  </a:lnTo>
                  <a:lnTo>
                    <a:pt x="44" y="14"/>
                  </a:lnTo>
                  <a:lnTo>
                    <a:pt x="33" y="10"/>
                  </a:lnTo>
                  <a:lnTo>
                    <a:pt x="25" y="7"/>
                  </a:lnTo>
                  <a:lnTo>
                    <a:pt x="18" y="5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269" y="3146"/>
              <a:ext cx="306" cy="241"/>
            </a:xfrm>
            <a:custGeom>
              <a:avLst/>
              <a:gdLst/>
              <a:ahLst/>
              <a:cxnLst>
                <a:cxn ang="0">
                  <a:pos x="564" y="59"/>
                </a:cxn>
                <a:cxn ang="0">
                  <a:pos x="528" y="146"/>
                </a:cxn>
                <a:cxn ang="0">
                  <a:pos x="490" y="222"/>
                </a:cxn>
                <a:cxn ang="0">
                  <a:pos x="449" y="286"/>
                </a:cxn>
                <a:cxn ang="0">
                  <a:pos x="408" y="340"/>
                </a:cxn>
                <a:cxn ang="0">
                  <a:pos x="365" y="384"/>
                </a:cxn>
                <a:cxn ang="0">
                  <a:pos x="320" y="416"/>
                </a:cxn>
                <a:cxn ang="0">
                  <a:pos x="274" y="438"/>
                </a:cxn>
                <a:cxn ang="0">
                  <a:pos x="227" y="449"/>
                </a:cxn>
                <a:cxn ang="0">
                  <a:pos x="184" y="450"/>
                </a:cxn>
                <a:cxn ang="0">
                  <a:pos x="144" y="442"/>
                </a:cxn>
                <a:cxn ang="0">
                  <a:pos x="108" y="429"/>
                </a:cxn>
                <a:cxn ang="0">
                  <a:pos x="78" y="414"/>
                </a:cxn>
                <a:cxn ang="0">
                  <a:pos x="55" y="399"/>
                </a:cxn>
                <a:cxn ang="0">
                  <a:pos x="38" y="386"/>
                </a:cxn>
                <a:cxn ang="0">
                  <a:pos x="29" y="378"/>
                </a:cxn>
                <a:cxn ang="0">
                  <a:pos x="23" y="374"/>
                </a:cxn>
                <a:cxn ang="0">
                  <a:pos x="11" y="374"/>
                </a:cxn>
                <a:cxn ang="0">
                  <a:pos x="1" y="383"/>
                </a:cxn>
                <a:cxn ang="0">
                  <a:pos x="1" y="394"/>
                </a:cxn>
                <a:cxn ang="0">
                  <a:pos x="7" y="402"/>
                </a:cxn>
                <a:cxn ang="0">
                  <a:pos x="17" y="412"/>
                </a:cxn>
                <a:cxn ang="0">
                  <a:pos x="37" y="427"/>
                </a:cxn>
                <a:cxn ang="0">
                  <a:pos x="64" y="444"/>
                </a:cxn>
                <a:cxn ang="0">
                  <a:pos x="98" y="460"/>
                </a:cxn>
                <a:cxn ang="0">
                  <a:pos x="137" y="474"/>
                </a:cxn>
                <a:cxn ang="0">
                  <a:pos x="182" y="482"/>
                </a:cxn>
                <a:cxn ang="0">
                  <a:pos x="230" y="481"/>
                </a:cxn>
                <a:cxn ang="0">
                  <a:pos x="283" y="469"/>
                </a:cxn>
                <a:cxn ang="0">
                  <a:pos x="334" y="446"/>
                </a:cxn>
                <a:cxn ang="0">
                  <a:pos x="382" y="412"/>
                </a:cxn>
                <a:cxn ang="0">
                  <a:pos x="429" y="366"/>
                </a:cxn>
                <a:cxn ang="0">
                  <a:pos x="473" y="309"/>
                </a:cxn>
                <a:cxn ang="0">
                  <a:pos x="515" y="241"/>
                </a:cxn>
                <a:cxn ang="0">
                  <a:pos x="555" y="162"/>
                </a:cxn>
                <a:cxn ang="0">
                  <a:pos x="593" y="72"/>
                </a:cxn>
                <a:cxn ang="0">
                  <a:pos x="613" y="16"/>
                </a:cxn>
                <a:cxn ang="0">
                  <a:pos x="608" y="5"/>
                </a:cxn>
                <a:cxn ang="0">
                  <a:pos x="596" y="0"/>
                </a:cxn>
                <a:cxn ang="0">
                  <a:pos x="585" y="6"/>
                </a:cxn>
              </a:cxnLst>
              <a:rect l="0" t="0" r="r" b="b"/>
              <a:pathLst>
                <a:path w="613" h="482">
                  <a:moveTo>
                    <a:pt x="582" y="12"/>
                  </a:moveTo>
                  <a:lnTo>
                    <a:pt x="564" y="59"/>
                  </a:lnTo>
                  <a:lnTo>
                    <a:pt x="546" y="104"/>
                  </a:lnTo>
                  <a:lnTo>
                    <a:pt x="528" y="146"/>
                  </a:lnTo>
                  <a:lnTo>
                    <a:pt x="509" y="185"/>
                  </a:lnTo>
                  <a:lnTo>
                    <a:pt x="490" y="222"/>
                  </a:lnTo>
                  <a:lnTo>
                    <a:pt x="470" y="255"/>
                  </a:lnTo>
                  <a:lnTo>
                    <a:pt x="449" y="286"/>
                  </a:lnTo>
                  <a:lnTo>
                    <a:pt x="430" y="315"/>
                  </a:lnTo>
                  <a:lnTo>
                    <a:pt x="408" y="340"/>
                  </a:lnTo>
                  <a:lnTo>
                    <a:pt x="387" y="363"/>
                  </a:lnTo>
                  <a:lnTo>
                    <a:pt x="365" y="384"/>
                  </a:lnTo>
                  <a:lnTo>
                    <a:pt x="343" y="401"/>
                  </a:lnTo>
                  <a:lnTo>
                    <a:pt x="320" y="416"/>
                  </a:lnTo>
                  <a:lnTo>
                    <a:pt x="297" y="429"/>
                  </a:lnTo>
                  <a:lnTo>
                    <a:pt x="274" y="438"/>
                  </a:lnTo>
                  <a:lnTo>
                    <a:pt x="250" y="445"/>
                  </a:lnTo>
                  <a:lnTo>
                    <a:pt x="227" y="449"/>
                  </a:lnTo>
                  <a:lnTo>
                    <a:pt x="205" y="450"/>
                  </a:lnTo>
                  <a:lnTo>
                    <a:pt x="184" y="450"/>
                  </a:lnTo>
                  <a:lnTo>
                    <a:pt x="164" y="446"/>
                  </a:lnTo>
                  <a:lnTo>
                    <a:pt x="144" y="442"/>
                  </a:lnTo>
                  <a:lnTo>
                    <a:pt x="126" y="436"/>
                  </a:lnTo>
                  <a:lnTo>
                    <a:pt x="108" y="429"/>
                  </a:lnTo>
                  <a:lnTo>
                    <a:pt x="93" y="422"/>
                  </a:lnTo>
                  <a:lnTo>
                    <a:pt x="78" y="414"/>
                  </a:lnTo>
                  <a:lnTo>
                    <a:pt x="66" y="406"/>
                  </a:lnTo>
                  <a:lnTo>
                    <a:pt x="55" y="399"/>
                  </a:lnTo>
                  <a:lnTo>
                    <a:pt x="46" y="392"/>
                  </a:lnTo>
                  <a:lnTo>
                    <a:pt x="38" y="386"/>
                  </a:lnTo>
                  <a:lnTo>
                    <a:pt x="32" y="382"/>
                  </a:lnTo>
                  <a:lnTo>
                    <a:pt x="29" y="378"/>
                  </a:lnTo>
                  <a:lnTo>
                    <a:pt x="28" y="377"/>
                  </a:lnTo>
                  <a:lnTo>
                    <a:pt x="23" y="374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5" y="377"/>
                  </a:lnTo>
                  <a:lnTo>
                    <a:pt x="1" y="383"/>
                  </a:lnTo>
                  <a:lnTo>
                    <a:pt x="0" y="389"/>
                  </a:lnTo>
                  <a:lnTo>
                    <a:pt x="1" y="394"/>
                  </a:lnTo>
                  <a:lnTo>
                    <a:pt x="5" y="400"/>
                  </a:lnTo>
                  <a:lnTo>
                    <a:pt x="7" y="402"/>
                  </a:lnTo>
                  <a:lnTo>
                    <a:pt x="12" y="406"/>
                  </a:lnTo>
                  <a:lnTo>
                    <a:pt x="17" y="412"/>
                  </a:lnTo>
                  <a:lnTo>
                    <a:pt x="27" y="419"/>
                  </a:lnTo>
                  <a:lnTo>
                    <a:pt x="37" y="427"/>
                  </a:lnTo>
                  <a:lnTo>
                    <a:pt x="50" y="435"/>
                  </a:lnTo>
                  <a:lnTo>
                    <a:pt x="64" y="444"/>
                  </a:lnTo>
                  <a:lnTo>
                    <a:pt x="80" y="452"/>
                  </a:lnTo>
                  <a:lnTo>
                    <a:pt x="98" y="460"/>
                  </a:lnTo>
                  <a:lnTo>
                    <a:pt x="116" y="467"/>
                  </a:lnTo>
                  <a:lnTo>
                    <a:pt x="137" y="474"/>
                  </a:lnTo>
                  <a:lnTo>
                    <a:pt x="159" y="478"/>
                  </a:lnTo>
                  <a:lnTo>
                    <a:pt x="182" y="482"/>
                  </a:lnTo>
                  <a:lnTo>
                    <a:pt x="206" y="482"/>
                  </a:lnTo>
                  <a:lnTo>
                    <a:pt x="230" y="481"/>
                  </a:lnTo>
                  <a:lnTo>
                    <a:pt x="257" y="476"/>
                  </a:lnTo>
                  <a:lnTo>
                    <a:pt x="283" y="469"/>
                  </a:lnTo>
                  <a:lnTo>
                    <a:pt x="309" y="459"/>
                  </a:lnTo>
                  <a:lnTo>
                    <a:pt x="334" y="446"/>
                  </a:lnTo>
                  <a:lnTo>
                    <a:pt x="358" y="430"/>
                  </a:lnTo>
                  <a:lnTo>
                    <a:pt x="382" y="412"/>
                  </a:lnTo>
                  <a:lnTo>
                    <a:pt x="406" y="390"/>
                  </a:lnTo>
                  <a:lnTo>
                    <a:pt x="429" y="366"/>
                  </a:lnTo>
                  <a:lnTo>
                    <a:pt x="452" y="339"/>
                  </a:lnTo>
                  <a:lnTo>
                    <a:pt x="473" y="309"/>
                  </a:lnTo>
                  <a:lnTo>
                    <a:pt x="494" y="277"/>
                  </a:lnTo>
                  <a:lnTo>
                    <a:pt x="515" y="241"/>
                  </a:lnTo>
                  <a:lnTo>
                    <a:pt x="536" y="203"/>
                  </a:lnTo>
                  <a:lnTo>
                    <a:pt x="555" y="162"/>
                  </a:lnTo>
                  <a:lnTo>
                    <a:pt x="575" y="118"/>
                  </a:lnTo>
                  <a:lnTo>
                    <a:pt x="593" y="72"/>
                  </a:lnTo>
                  <a:lnTo>
                    <a:pt x="612" y="22"/>
                  </a:lnTo>
                  <a:lnTo>
                    <a:pt x="613" y="16"/>
                  </a:lnTo>
                  <a:lnTo>
                    <a:pt x="612" y="10"/>
                  </a:lnTo>
                  <a:lnTo>
                    <a:pt x="608" y="5"/>
                  </a:lnTo>
                  <a:lnTo>
                    <a:pt x="602" y="1"/>
                  </a:lnTo>
                  <a:lnTo>
                    <a:pt x="596" y="0"/>
                  </a:lnTo>
                  <a:lnTo>
                    <a:pt x="590" y="3"/>
                  </a:lnTo>
                  <a:lnTo>
                    <a:pt x="585" y="6"/>
                  </a:lnTo>
                  <a:lnTo>
                    <a:pt x="58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554" y="3105"/>
              <a:ext cx="43" cy="58"/>
            </a:xfrm>
            <a:custGeom>
              <a:avLst/>
              <a:gdLst/>
              <a:ahLst/>
              <a:cxnLst>
                <a:cxn ang="0">
                  <a:pos x="87" y="67"/>
                </a:cxn>
                <a:cxn ang="0">
                  <a:pos x="83" y="79"/>
                </a:cxn>
                <a:cxn ang="0">
                  <a:pos x="79" y="89"/>
                </a:cxn>
                <a:cxn ang="0">
                  <a:pos x="73" y="98"/>
                </a:cxn>
                <a:cxn ang="0">
                  <a:pos x="66" y="105"/>
                </a:cxn>
                <a:cxn ang="0">
                  <a:pos x="58" y="112"/>
                </a:cxn>
                <a:cxn ang="0">
                  <a:pos x="50" y="116"/>
                </a:cxn>
                <a:cxn ang="0">
                  <a:pos x="42" y="117"/>
                </a:cxn>
                <a:cxn ang="0">
                  <a:pos x="32" y="117"/>
                </a:cxn>
                <a:cxn ang="0">
                  <a:pos x="24" y="114"/>
                </a:cxn>
                <a:cxn ang="0">
                  <a:pos x="17" y="109"/>
                </a:cxn>
                <a:cxn ang="0">
                  <a:pos x="11" y="102"/>
                </a:cxn>
                <a:cxn ang="0">
                  <a:pos x="6" y="94"/>
                </a:cxn>
                <a:cxn ang="0">
                  <a:pos x="3" y="84"/>
                </a:cxn>
                <a:cxn ang="0">
                  <a:pos x="0" y="73"/>
                </a:cxn>
                <a:cxn ang="0">
                  <a:pos x="0" y="61"/>
                </a:cxn>
                <a:cxn ang="0">
                  <a:pos x="1" y="50"/>
                </a:cxn>
                <a:cxn ang="0">
                  <a:pos x="5" y="38"/>
                </a:cxn>
                <a:cxn ang="0">
                  <a:pos x="9" y="28"/>
                </a:cxn>
                <a:cxn ang="0">
                  <a:pos x="15" y="19"/>
                </a:cxn>
                <a:cxn ang="0">
                  <a:pos x="22" y="11"/>
                </a:cxn>
                <a:cxn ang="0">
                  <a:pos x="30" y="5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55" y="0"/>
                </a:cxn>
                <a:cxn ang="0">
                  <a:pos x="64" y="3"/>
                </a:cxn>
                <a:cxn ang="0">
                  <a:pos x="72" y="8"/>
                </a:cxn>
                <a:cxn ang="0">
                  <a:pos x="77" y="15"/>
                </a:cxn>
                <a:cxn ang="0">
                  <a:pos x="83" y="23"/>
                </a:cxn>
                <a:cxn ang="0">
                  <a:pos x="87" y="33"/>
                </a:cxn>
                <a:cxn ang="0">
                  <a:pos x="88" y="44"/>
                </a:cxn>
                <a:cxn ang="0">
                  <a:pos x="88" y="56"/>
                </a:cxn>
                <a:cxn ang="0">
                  <a:pos x="87" y="67"/>
                </a:cxn>
              </a:cxnLst>
              <a:rect l="0" t="0" r="r" b="b"/>
              <a:pathLst>
                <a:path w="88" h="117">
                  <a:moveTo>
                    <a:pt x="87" y="67"/>
                  </a:moveTo>
                  <a:lnTo>
                    <a:pt x="83" y="79"/>
                  </a:lnTo>
                  <a:lnTo>
                    <a:pt x="79" y="89"/>
                  </a:lnTo>
                  <a:lnTo>
                    <a:pt x="73" y="98"/>
                  </a:lnTo>
                  <a:lnTo>
                    <a:pt x="66" y="105"/>
                  </a:lnTo>
                  <a:lnTo>
                    <a:pt x="58" y="112"/>
                  </a:lnTo>
                  <a:lnTo>
                    <a:pt x="50" y="116"/>
                  </a:lnTo>
                  <a:lnTo>
                    <a:pt x="42" y="117"/>
                  </a:lnTo>
                  <a:lnTo>
                    <a:pt x="32" y="117"/>
                  </a:lnTo>
                  <a:lnTo>
                    <a:pt x="24" y="114"/>
                  </a:lnTo>
                  <a:lnTo>
                    <a:pt x="17" y="109"/>
                  </a:lnTo>
                  <a:lnTo>
                    <a:pt x="11" y="102"/>
                  </a:lnTo>
                  <a:lnTo>
                    <a:pt x="6" y="94"/>
                  </a:lnTo>
                  <a:lnTo>
                    <a:pt x="3" y="84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9" y="28"/>
                  </a:lnTo>
                  <a:lnTo>
                    <a:pt x="15" y="19"/>
                  </a:lnTo>
                  <a:lnTo>
                    <a:pt x="22" y="11"/>
                  </a:lnTo>
                  <a:lnTo>
                    <a:pt x="30" y="5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7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8" y="44"/>
                  </a:lnTo>
                  <a:lnTo>
                    <a:pt x="88" y="56"/>
                  </a:lnTo>
                  <a:lnTo>
                    <a:pt x="87" y="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5545" y="3096"/>
              <a:ext cx="61" cy="76"/>
            </a:xfrm>
            <a:custGeom>
              <a:avLst/>
              <a:gdLst/>
              <a:ahLst/>
              <a:cxnLst>
                <a:cxn ang="0">
                  <a:pos x="87" y="54"/>
                </a:cxn>
                <a:cxn ang="0">
                  <a:pos x="89" y="72"/>
                </a:cxn>
                <a:cxn ang="0">
                  <a:pos x="87" y="81"/>
                </a:cxn>
                <a:cxn ang="0">
                  <a:pos x="81" y="100"/>
                </a:cxn>
                <a:cxn ang="0">
                  <a:pos x="68" y="114"/>
                </a:cxn>
                <a:cxn ang="0">
                  <a:pos x="61" y="118"/>
                </a:cxn>
                <a:cxn ang="0">
                  <a:pos x="53" y="118"/>
                </a:cxn>
                <a:cxn ang="0">
                  <a:pos x="45" y="114"/>
                </a:cxn>
                <a:cxn ang="0">
                  <a:pos x="40" y="108"/>
                </a:cxn>
                <a:cxn ang="0">
                  <a:pos x="34" y="91"/>
                </a:cxn>
                <a:cxn ang="0">
                  <a:pos x="34" y="70"/>
                </a:cxn>
                <a:cxn ang="0">
                  <a:pos x="43" y="50"/>
                </a:cxn>
                <a:cxn ang="0">
                  <a:pos x="55" y="37"/>
                </a:cxn>
                <a:cxn ang="0">
                  <a:pos x="61" y="33"/>
                </a:cxn>
                <a:cxn ang="0">
                  <a:pos x="69" y="33"/>
                </a:cxn>
                <a:cxn ang="0">
                  <a:pos x="77" y="37"/>
                </a:cxn>
                <a:cxn ang="0">
                  <a:pos x="82" y="42"/>
                </a:cxn>
                <a:cxn ang="0">
                  <a:pos x="84" y="45"/>
                </a:cxn>
                <a:cxn ang="0">
                  <a:pos x="85" y="47"/>
                </a:cxn>
                <a:cxn ang="0">
                  <a:pos x="99" y="39"/>
                </a:cxn>
                <a:cxn ang="0">
                  <a:pos x="114" y="32"/>
                </a:cxn>
                <a:cxn ang="0">
                  <a:pos x="112" y="28"/>
                </a:cxn>
                <a:cxn ang="0">
                  <a:pos x="109" y="24"/>
                </a:cxn>
                <a:cxn ang="0">
                  <a:pos x="94" y="9"/>
                </a:cxn>
                <a:cxn ang="0">
                  <a:pos x="76" y="1"/>
                </a:cxn>
                <a:cxn ang="0">
                  <a:pos x="66" y="0"/>
                </a:cxn>
                <a:cxn ang="0">
                  <a:pos x="56" y="1"/>
                </a:cxn>
                <a:cxn ang="0">
                  <a:pos x="46" y="5"/>
                </a:cxn>
                <a:cxn ang="0">
                  <a:pos x="37" y="9"/>
                </a:cxn>
                <a:cxn ang="0">
                  <a:pos x="25" y="20"/>
                </a:cxn>
                <a:cxn ang="0">
                  <a:pos x="15" y="32"/>
                </a:cxn>
                <a:cxn ang="0">
                  <a:pos x="7" y="47"/>
                </a:cxn>
                <a:cxn ang="0">
                  <a:pos x="2" y="63"/>
                </a:cxn>
                <a:cxn ang="0">
                  <a:pos x="2" y="97"/>
                </a:cxn>
                <a:cxn ang="0">
                  <a:pos x="13" y="127"/>
                </a:cxn>
                <a:cxn ang="0">
                  <a:pos x="28" y="142"/>
                </a:cxn>
                <a:cxn ang="0">
                  <a:pos x="46" y="150"/>
                </a:cxn>
                <a:cxn ang="0">
                  <a:pos x="56" y="151"/>
                </a:cxn>
                <a:cxn ang="0">
                  <a:pos x="67" y="150"/>
                </a:cxn>
                <a:cxn ang="0">
                  <a:pos x="76" y="146"/>
                </a:cxn>
                <a:cxn ang="0">
                  <a:pos x="85" y="142"/>
                </a:cxn>
                <a:cxn ang="0">
                  <a:pos x="97" y="131"/>
                </a:cxn>
                <a:cxn ang="0">
                  <a:pos x="107" y="119"/>
                </a:cxn>
                <a:cxn ang="0">
                  <a:pos x="115" y="104"/>
                </a:cxn>
                <a:cxn ang="0">
                  <a:pos x="120" y="88"/>
                </a:cxn>
                <a:cxn ang="0">
                  <a:pos x="120" y="88"/>
                </a:cxn>
                <a:cxn ang="0">
                  <a:pos x="121" y="77"/>
                </a:cxn>
                <a:cxn ang="0">
                  <a:pos x="122" y="68"/>
                </a:cxn>
                <a:cxn ang="0">
                  <a:pos x="120" y="50"/>
                </a:cxn>
                <a:cxn ang="0">
                  <a:pos x="114" y="32"/>
                </a:cxn>
                <a:cxn ang="0">
                  <a:pos x="99" y="39"/>
                </a:cxn>
                <a:cxn ang="0">
                  <a:pos x="85" y="47"/>
                </a:cxn>
              </a:cxnLst>
              <a:rect l="0" t="0" r="r" b="b"/>
              <a:pathLst>
                <a:path w="122" h="151">
                  <a:moveTo>
                    <a:pt x="85" y="47"/>
                  </a:moveTo>
                  <a:lnTo>
                    <a:pt x="87" y="54"/>
                  </a:lnTo>
                  <a:lnTo>
                    <a:pt x="89" y="63"/>
                  </a:lnTo>
                  <a:lnTo>
                    <a:pt x="89" y="72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5" y="91"/>
                  </a:lnTo>
                  <a:lnTo>
                    <a:pt x="81" y="100"/>
                  </a:lnTo>
                  <a:lnTo>
                    <a:pt x="75" y="108"/>
                  </a:lnTo>
                  <a:lnTo>
                    <a:pt x="68" y="114"/>
                  </a:lnTo>
                  <a:lnTo>
                    <a:pt x="64" y="115"/>
                  </a:lnTo>
                  <a:lnTo>
                    <a:pt x="61" y="118"/>
                  </a:lnTo>
                  <a:lnTo>
                    <a:pt x="58" y="118"/>
                  </a:lnTo>
                  <a:lnTo>
                    <a:pt x="53" y="118"/>
                  </a:lnTo>
                  <a:lnTo>
                    <a:pt x="48" y="116"/>
                  </a:lnTo>
                  <a:lnTo>
                    <a:pt x="45" y="114"/>
                  </a:lnTo>
                  <a:lnTo>
                    <a:pt x="43" y="111"/>
                  </a:lnTo>
                  <a:lnTo>
                    <a:pt x="40" y="108"/>
                  </a:lnTo>
                  <a:lnTo>
                    <a:pt x="36" y="100"/>
                  </a:lnTo>
                  <a:lnTo>
                    <a:pt x="34" y="91"/>
                  </a:lnTo>
                  <a:lnTo>
                    <a:pt x="33" y="81"/>
                  </a:lnTo>
                  <a:lnTo>
                    <a:pt x="34" y="70"/>
                  </a:lnTo>
                  <a:lnTo>
                    <a:pt x="38" y="60"/>
                  </a:lnTo>
                  <a:lnTo>
                    <a:pt x="43" y="50"/>
                  </a:lnTo>
                  <a:lnTo>
                    <a:pt x="48" y="43"/>
                  </a:lnTo>
                  <a:lnTo>
                    <a:pt x="55" y="37"/>
                  </a:lnTo>
                  <a:lnTo>
                    <a:pt x="58" y="35"/>
                  </a:lnTo>
                  <a:lnTo>
                    <a:pt x="61" y="33"/>
                  </a:lnTo>
                  <a:lnTo>
                    <a:pt x="64" y="32"/>
                  </a:lnTo>
                  <a:lnTo>
                    <a:pt x="69" y="33"/>
                  </a:lnTo>
                  <a:lnTo>
                    <a:pt x="74" y="35"/>
                  </a:lnTo>
                  <a:lnTo>
                    <a:pt x="77" y="37"/>
                  </a:lnTo>
                  <a:lnTo>
                    <a:pt x="79" y="39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5" y="47"/>
                  </a:lnTo>
                  <a:lnTo>
                    <a:pt x="92" y="43"/>
                  </a:lnTo>
                  <a:lnTo>
                    <a:pt x="99" y="39"/>
                  </a:lnTo>
                  <a:lnTo>
                    <a:pt x="106" y="36"/>
                  </a:lnTo>
                  <a:lnTo>
                    <a:pt x="114" y="32"/>
                  </a:lnTo>
                  <a:lnTo>
                    <a:pt x="113" y="30"/>
                  </a:lnTo>
                  <a:lnTo>
                    <a:pt x="112" y="28"/>
                  </a:lnTo>
                  <a:lnTo>
                    <a:pt x="110" y="27"/>
                  </a:lnTo>
                  <a:lnTo>
                    <a:pt x="109" y="24"/>
                  </a:lnTo>
                  <a:lnTo>
                    <a:pt x="102" y="16"/>
                  </a:lnTo>
                  <a:lnTo>
                    <a:pt x="94" y="9"/>
                  </a:lnTo>
                  <a:lnTo>
                    <a:pt x="85" y="4"/>
                  </a:lnTo>
                  <a:lnTo>
                    <a:pt x="76" y="1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6" y="1"/>
                  </a:lnTo>
                  <a:lnTo>
                    <a:pt x="51" y="2"/>
                  </a:lnTo>
                  <a:lnTo>
                    <a:pt x="46" y="5"/>
                  </a:lnTo>
                  <a:lnTo>
                    <a:pt x="41" y="7"/>
                  </a:lnTo>
                  <a:lnTo>
                    <a:pt x="37" y="9"/>
                  </a:lnTo>
                  <a:lnTo>
                    <a:pt x="31" y="14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15" y="32"/>
                  </a:lnTo>
                  <a:lnTo>
                    <a:pt x="10" y="39"/>
                  </a:lnTo>
                  <a:lnTo>
                    <a:pt x="7" y="47"/>
                  </a:lnTo>
                  <a:lnTo>
                    <a:pt x="5" y="55"/>
                  </a:lnTo>
                  <a:lnTo>
                    <a:pt x="2" y="63"/>
                  </a:lnTo>
                  <a:lnTo>
                    <a:pt x="0" y="81"/>
                  </a:lnTo>
                  <a:lnTo>
                    <a:pt x="2" y="97"/>
                  </a:lnTo>
                  <a:lnTo>
                    <a:pt x="6" y="113"/>
                  </a:lnTo>
                  <a:lnTo>
                    <a:pt x="13" y="127"/>
                  </a:lnTo>
                  <a:lnTo>
                    <a:pt x="20" y="135"/>
                  </a:lnTo>
                  <a:lnTo>
                    <a:pt x="28" y="142"/>
                  </a:lnTo>
                  <a:lnTo>
                    <a:pt x="37" y="148"/>
                  </a:lnTo>
                  <a:lnTo>
                    <a:pt x="46" y="150"/>
                  </a:lnTo>
                  <a:lnTo>
                    <a:pt x="51" y="151"/>
                  </a:lnTo>
                  <a:lnTo>
                    <a:pt x="56" y="151"/>
                  </a:lnTo>
                  <a:lnTo>
                    <a:pt x="61" y="151"/>
                  </a:lnTo>
                  <a:lnTo>
                    <a:pt x="67" y="150"/>
                  </a:lnTo>
                  <a:lnTo>
                    <a:pt x="71" y="149"/>
                  </a:lnTo>
                  <a:lnTo>
                    <a:pt x="76" y="146"/>
                  </a:lnTo>
                  <a:lnTo>
                    <a:pt x="81" y="144"/>
                  </a:lnTo>
                  <a:lnTo>
                    <a:pt x="85" y="142"/>
                  </a:lnTo>
                  <a:lnTo>
                    <a:pt x="91" y="137"/>
                  </a:lnTo>
                  <a:lnTo>
                    <a:pt x="97" y="131"/>
                  </a:lnTo>
                  <a:lnTo>
                    <a:pt x="102" y="126"/>
                  </a:lnTo>
                  <a:lnTo>
                    <a:pt x="107" y="119"/>
                  </a:lnTo>
                  <a:lnTo>
                    <a:pt x="112" y="112"/>
                  </a:lnTo>
                  <a:lnTo>
                    <a:pt x="115" y="104"/>
                  </a:lnTo>
                  <a:lnTo>
                    <a:pt x="117" y="96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1" y="83"/>
                  </a:lnTo>
                  <a:lnTo>
                    <a:pt x="121" y="77"/>
                  </a:lnTo>
                  <a:lnTo>
                    <a:pt x="122" y="73"/>
                  </a:lnTo>
                  <a:lnTo>
                    <a:pt x="122" y="68"/>
                  </a:lnTo>
                  <a:lnTo>
                    <a:pt x="121" y="59"/>
                  </a:lnTo>
                  <a:lnTo>
                    <a:pt x="120" y="50"/>
                  </a:lnTo>
                  <a:lnTo>
                    <a:pt x="117" y="40"/>
                  </a:lnTo>
                  <a:lnTo>
                    <a:pt x="114" y="32"/>
                  </a:lnTo>
                  <a:lnTo>
                    <a:pt x="106" y="36"/>
                  </a:lnTo>
                  <a:lnTo>
                    <a:pt x="99" y="39"/>
                  </a:lnTo>
                  <a:lnTo>
                    <a:pt x="92" y="43"/>
                  </a:lnTo>
                  <a:lnTo>
                    <a:pt x="85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607" y="2943"/>
              <a:ext cx="187" cy="21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74" y="174"/>
                </a:cxn>
                <a:cxn ang="0">
                  <a:pos x="369" y="182"/>
                </a:cxn>
                <a:cxn ang="0">
                  <a:pos x="351" y="201"/>
                </a:cxn>
                <a:cxn ang="0">
                  <a:pos x="327" y="232"/>
                </a:cxn>
                <a:cxn ang="0">
                  <a:pos x="295" y="268"/>
                </a:cxn>
                <a:cxn ang="0">
                  <a:pos x="257" y="307"/>
                </a:cxn>
                <a:cxn ang="0">
                  <a:pos x="217" y="348"/>
                </a:cxn>
                <a:cxn ang="0">
                  <a:pos x="175" y="382"/>
                </a:cxn>
                <a:cxn ang="0">
                  <a:pos x="134" y="411"/>
                </a:cxn>
                <a:cxn ang="0">
                  <a:pos x="94" y="431"/>
                </a:cxn>
                <a:cxn ang="0">
                  <a:pos x="60" y="435"/>
                </a:cxn>
                <a:cxn ang="0">
                  <a:pos x="31" y="424"/>
                </a:cxn>
                <a:cxn ang="0">
                  <a:pos x="10" y="393"/>
                </a:cxn>
                <a:cxn ang="0">
                  <a:pos x="0" y="337"/>
                </a:cxn>
                <a:cxn ang="0">
                  <a:pos x="1" y="256"/>
                </a:cxn>
                <a:cxn ang="0">
                  <a:pos x="15" y="145"/>
                </a:cxn>
                <a:cxn ang="0">
                  <a:pos x="45" y="0"/>
                </a:cxn>
              </a:cxnLst>
              <a:rect l="0" t="0" r="r" b="b"/>
              <a:pathLst>
                <a:path w="374" h="435">
                  <a:moveTo>
                    <a:pt x="45" y="0"/>
                  </a:moveTo>
                  <a:lnTo>
                    <a:pt x="374" y="174"/>
                  </a:lnTo>
                  <a:lnTo>
                    <a:pt x="369" y="182"/>
                  </a:lnTo>
                  <a:lnTo>
                    <a:pt x="351" y="201"/>
                  </a:lnTo>
                  <a:lnTo>
                    <a:pt x="327" y="232"/>
                  </a:lnTo>
                  <a:lnTo>
                    <a:pt x="295" y="268"/>
                  </a:lnTo>
                  <a:lnTo>
                    <a:pt x="257" y="307"/>
                  </a:lnTo>
                  <a:lnTo>
                    <a:pt x="217" y="348"/>
                  </a:lnTo>
                  <a:lnTo>
                    <a:pt x="175" y="382"/>
                  </a:lnTo>
                  <a:lnTo>
                    <a:pt x="134" y="411"/>
                  </a:lnTo>
                  <a:lnTo>
                    <a:pt x="94" y="431"/>
                  </a:lnTo>
                  <a:lnTo>
                    <a:pt x="60" y="435"/>
                  </a:lnTo>
                  <a:lnTo>
                    <a:pt x="31" y="424"/>
                  </a:lnTo>
                  <a:lnTo>
                    <a:pt x="10" y="393"/>
                  </a:lnTo>
                  <a:lnTo>
                    <a:pt x="0" y="337"/>
                  </a:lnTo>
                  <a:lnTo>
                    <a:pt x="1" y="256"/>
                  </a:lnTo>
                  <a:lnTo>
                    <a:pt x="15" y="1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DC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98" y="2935"/>
              <a:ext cx="204" cy="234"/>
            </a:xfrm>
            <a:custGeom>
              <a:avLst/>
              <a:gdLst/>
              <a:ahLst/>
              <a:cxnLst>
                <a:cxn ang="0">
                  <a:pos x="69" y="2"/>
                </a:cxn>
                <a:cxn ang="0">
                  <a:pos x="62" y="0"/>
                </a:cxn>
                <a:cxn ang="0">
                  <a:pos x="55" y="1"/>
                </a:cxn>
                <a:cxn ang="0">
                  <a:pos x="49" y="5"/>
                </a:cxn>
                <a:cxn ang="0">
                  <a:pos x="46" y="12"/>
                </a:cxn>
                <a:cxn ang="0">
                  <a:pos x="26" y="102"/>
                </a:cxn>
                <a:cxn ang="0">
                  <a:pos x="12" y="182"/>
                </a:cxn>
                <a:cxn ang="0">
                  <a:pos x="29" y="186"/>
                </a:cxn>
                <a:cxn ang="0">
                  <a:pos x="44" y="195"/>
                </a:cxn>
                <a:cxn ang="0">
                  <a:pos x="55" y="124"/>
                </a:cxn>
                <a:cxn ang="0">
                  <a:pos x="72" y="40"/>
                </a:cxn>
                <a:cxn ang="0">
                  <a:pos x="93" y="51"/>
                </a:cxn>
                <a:cxn ang="0">
                  <a:pos x="128" y="69"/>
                </a:cxn>
                <a:cxn ang="0">
                  <a:pos x="171" y="93"/>
                </a:cxn>
                <a:cxn ang="0">
                  <a:pos x="221" y="118"/>
                </a:cxn>
                <a:cxn ang="0">
                  <a:pos x="269" y="144"/>
                </a:cxn>
                <a:cxn ang="0">
                  <a:pos x="313" y="167"/>
                </a:cxn>
                <a:cxn ang="0">
                  <a:pos x="348" y="184"/>
                </a:cxn>
                <a:cxn ang="0">
                  <a:pos x="367" y="194"/>
                </a:cxn>
                <a:cxn ang="0">
                  <a:pos x="331" y="238"/>
                </a:cxn>
                <a:cxn ang="0">
                  <a:pos x="291" y="283"/>
                </a:cxn>
                <a:cxn ang="0">
                  <a:pos x="248" y="327"/>
                </a:cxn>
                <a:cxn ang="0">
                  <a:pos x="206" y="367"/>
                </a:cxn>
                <a:cxn ang="0">
                  <a:pos x="164" y="399"/>
                </a:cxn>
                <a:cxn ang="0">
                  <a:pos x="125" y="424"/>
                </a:cxn>
                <a:cxn ang="0">
                  <a:pos x="92" y="435"/>
                </a:cxn>
                <a:cxn ang="0">
                  <a:pos x="65" y="433"/>
                </a:cxn>
                <a:cxn ang="0">
                  <a:pos x="44" y="403"/>
                </a:cxn>
                <a:cxn ang="0">
                  <a:pos x="32" y="322"/>
                </a:cxn>
                <a:cxn ang="0">
                  <a:pos x="34" y="267"/>
                </a:cxn>
                <a:cxn ang="0">
                  <a:pos x="44" y="195"/>
                </a:cxn>
                <a:cxn ang="0">
                  <a:pos x="29" y="186"/>
                </a:cxn>
                <a:cxn ang="0">
                  <a:pos x="12" y="182"/>
                </a:cxn>
                <a:cxn ang="0">
                  <a:pos x="0" y="291"/>
                </a:cxn>
                <a:cxn ang="0">
                  <a:pos x="3" y="374"/>
                </a:cxn>
                <a:cxn ang="0">
                  <a:pos x="19" y="431"/>
                </a:cxn>
                <a:cxn ang="0">
                  <a:pos x="52" y="462"/>
                </a:cxn>
                <a:cxn ang="0">
                  <a:pos x="96" y="466"/>
                </a:cxn>
                <a:cxn ang="0">
                  <a:pos x="149" y="447"/>
                </a:cxn>
                <a:cxn ang="0">
                  <a:pos x="205" y="410"/>
                </a:cxn>
                <a:cxn ang="0">
                  <a:pos x="259" y="361"/>
                </a:cxn>
                <a:cxn ang="0">
                  <a:pos x="311" y="310"/>
                </a:cxn>
                <a:cxn ang="0">
                  <a:pos x="354" y="261"/>
                </a:cxn>
                <a:cxn ang="0">
                  <a:pos x="387" y="222"/>
                </a:cxn>
                <a:cxn ang="0">
                  <a:pos x="404" y="199"/>
                </a:cxn>
                <a:cxn ang="0">
                  <a:pos x="407" y="193"/>
                </a:cxn>
                <a:cxn ang="0">
                  <a:pos x="407" y="186"/>
                </a:cxn>
                <a:cxn ang="0">
                  <a:pos x="405" y="179"/>
                </a:cxn>
                <a:cxn ang="0">
                  <a:pos x="399" y="175"/>
                </a:cxn>
              </a:cxnLst>
              <a:rect l="0" t="0" r="r" b="b"/>
              <a:pathLst>
                <a:path w="407" h="467">
                  <a:moveTo>
                    <a:pt x="399" y="175"/>
                  </a:moveTo>
                  <a:lnTo>
                    <a:pt x="69" y="2"/>
                  </a:lnTo>
                  <a:lnTo>
                    <a:pt x="65" y="1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52" y="3"/>
                  </a:lnTo>
                  <a:lnTo>
                    <a:pt x="49" y="5"/>
                  </a:lnTo>
                  <a:lnTo>
                    <a:pt x="47" y="9"/>
                  </a:lnTo>
                  <a:lnTo>
                    <a:pt x="46" y="12"/>
                  </a:lnTo>
                  <a:lnTo>
                    <a:pt x="35" y="58"/>
                  </a:lnTo>
                  <a:lnTo>
                    <a:pt x="26" y="102"/>
                  </a:lnTo>
                  <a:lnTo>
                    <a:pt x="18" y="144"/>
                  </a:lnTo>
                  <a:lnTo>
                    <a:pt x="12" y="182"/>
                  </a:lnTo>
                  <a:lnTo>
                    <a:pt x="20" y="184"/>
                  </a:lnTo>
                  <a:lnTo>
                    <a:pt x="29" y="186"/>
                  </a:lnTo>
                  <a:lnTo>
                    <a:pt x="35" y="191"/>
                  </a:lnTo>
                  <a:lnTo>
                    <a:pt x="44" y="195"/>
                  </a:lnTo>
                  <a:lnTo>
                    <a:pt x="48" y="161"/>
                  </a:lnTo>
                  <a:lnTo>
                    <a:pt x="55" y="124"/>
                  </a:lnTo>
                  <a:lnTo>
                    <a:pt x="63" y="84"/>
                  </a:lnTo>
                  <a:lnTo>
                    <a:pt x="72" y="40"/>
                  </a:lnTo>
                  <a:lnTo>
                    <a:pt x="80" y="45"/>
                  </a:lnTo>
                  <a:lnTo>
                    <a:pt x="93" y="51"/>
                  </a:lnTo>
                  <a:lnTo>
                    <a:pt x="109" y="60"/>
                  </a:lnTo>
                  <a:lnTo>
                    <a:pt x="128" y="69"/>
                  </a:lnTo>
                  <a:lnTo>
                    <a:pt x="149" y="80"/>
                  </a:lnTo>
                  <a:lnTo>
                    <a:pt x="171" y="93"/>
                  </a:lnTo>
                  <a:lnTo>
                    <a:pt x="196" y="106"/>
                  </a:lnTo>
                  <a:lnTo>
                    <a:pt x="221" y="118"/>
                  </a:lnTo>
                  <a:lnTo>
                    <a:pt x="245" y="131"/>
                  </a:lnTo>
                  <a:lnTo>
                    <a:pt x="269" y="144"/>
                  </a:lnTo>
                  <a:lnTo>
                    <a:pt x="292" y="155"/>
                  </a:lnTo>
                  <a:lnTo>
                    <a:pt x="313" y="167"/>
                  </a:lnTo>
                  <a:lnTo>
                    <a:pt x="331" y="176"/>
                  </a:lnTo>
                  <a:lnTo>
                    <a:pt x="348" y="184"/>
                  </a:lnTo>
                  <a:lnTo>
                    <a:pt x="359" y="191"/>
                  </a:lnTo>
                  <a:lnTo>
                    <a:pt x="367" y="194"/>
                  </a:lnTo>
                  <a:lnTo>
                    <a:pt x="350" y="216"/>
                  </a:lnTo>
                  <a:lnTo>
                    <a:pt x="331" y="238"/>
                  </a:lnTo>
                  <a:lnTo>
                    <a:pt x="311" y="261"/>
                  </a:lnTo>
                  <a:lnTo>
                    <a:pt x="291" y="283"/>
                  </a:lnTo>
                  <a:lnTo>
                    <a:pt x="269" y="305"/>
                  </a:lnTo>
                  <a:lnTo>
                    <a:pt x="248" y="327"/>
                  </a:lnTo>
                  <a:lnTo>
                    <a:pt x="227" y="348"/>
                  </a:lnTo>
                  <a:lnTo>
                    <a:pt x="206" y="367"/>
                  </a:lnTo>
                  <a:lnTo>
                    <a:pt x="184" y="384"/>
                  </a:lnTo>
                  <a:lnTo>
                    <a:pt x="164" y="399"/>
                  </a:lnTo>
                  <a:lnTo>
                    <a:pt x="145" y="413"/>
                  </a:lnTo>
                  <a:lnTo>
                    <a:pt x="125" y="424"/>
                  </a:lnTo>
                  <a:lnTo>
                    <a:pt x="108" y="432"/>
                  </a:lnTo>
                  <a:lnTo>
                    <a:pt x="92" y="435"/>
                  </a:lnTo>
                  <a:lnTo>
                    <a:pt x="78" y="436"/>
                  </a:lnTo>
                  <a:lnTo>
                    <a:pt x="65" y="433"/>
                  </a:lnTo>
                  <a:lnTo>
                    <a:pt x="54" y="422"/>
                  </a:lnTo>
                  <a:lnTo>
                    <a:pt x="44" y="403"/>
                  </a:lnTo>
                  <a:lnTo>
                    <a:pt x="35" y="371"/>
                  </a:lnTo>
                  <a:lnTo>
                    <a:pt x="32" y="322"/>
                  </a:lnTo>
                  <a:lnTo>
                    <a:pt x="33" y="296"/>
                  </a:lnTo>
                  <a:lnTo>
                    <a:pt x="34" y="267"/>
                  </a:lnTo>
                  <a:lnTo>
                    <a:pt x="38" y="234"/>
                  </a:lnTo>
                  <a:lnTo>
                    <a:pt x="44" y="195"/>
                  </a:lnTo>
                  <a:lnTo>
                    <a:pt x="35" y="191"/>
                  </a:lnTo>
                  <a:lnTo>
                    <a:pt x="29" y="186"/>
                  </a:lnTo>
                  <a:lnTo>
                    <a:pt x="20" y="184"/>
                  </a:lnTo>
                  <a:lnTo>
                    <a:pt x="12" y="182"/>
                  </a:lnTo>
                  <a:lnTo>
                    <a:pt x="4" y="240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374"/>
                  </a:lnTo>
                  <a:lnTo>
                    <a:pt x="9" y="406"/>
                  </a:lnTo>
                  <a:lnTo>
                    <a:pt x="19" y="431"/>
                  </a:lnTo>
                  <a:lnTo>
                    <a:pt x="34" y="449"/>
                  </a:lnTo>
                  <a:lnTo>
                    <a:pt x="52" y="462"/>
                  </a:lnTo>
                  <a:lnTo>
                    <a:pt x="73" y="467"/>
                  </a:lnTo>
                  <a:lnTo>
                    <a:pt x="96" y="466"/>
                  </a:lnTo>
                  <a:lnTo>
                    <a:pt x="122" y="459"/>
                  </a:lnTo>
                  <a:lnTo>
                    <a:pt x="149" y="447"/>
                  </a:lnTo>
                  <a:lnTo>
                    <a:pt x="176" y="431"/>
                  </a:lnTo>
                  <a:lnTo>
                    <a:pt x="205" y="410"/>
                  </a:lnTo>
                  <a:lnTo>
                    <a:pt x="232" y="387"/>
                  </a:lnTo>
                  <a:lnTo>
                    <a:pt x="259" y="361"/>
                  </a:lnTo>
                  <a:lnTo>
                    <a:pt x="285" y="336"/>
                  </a:lnTo>
                  <a:lnTo>
                    <a:pt x="311" y="310"/>
                  </a:lnTo>
                  <a:lnTo>
                    <a:pt x="334" y="284"/>
                  </a:lnTo>
                  <a:lnTo>
                    <a:pt x="354" y="261"/>
                  </a:lnTo>
                  <a:lnTo>
                    <a:pt x="372" y="239"/>
                  </a:lnTo>
                  <a:lnTo>
                    <a:pt x="387" y="222"/>
                  </a:lnTo>
                  <a:lnTo>
                    <a:pt x="397" y="208"/>
                  </a:lnTo>
                  <a:lnTo>
                    <a:pt x="404" y="199"/>
                  </a:lnTo>
                  <a:lnTo>
                    <a:pt x="406" y="197"/>
                  </a:lnTo>
                  <a:lnTo>
                    <a:pt x="407" y="193"/>
                  </a:lnTo>
                  <a:lnTo>
                    <a:pt x="407" y="190"/>
                  </a:lnTo>
                  <a:lnTo>
                    <a:pt x="407" y="186"/>
                  </a:lnTo>
                  <a:lnTo>
                    <a:pt x="406" y="183"/>
                  </a:lnTo>
                  <a:lnTo>
                    <a:pt x="405" y="179"/>
                  </a:lnTo>
                  <a:lnTo>
                    <a:pt x="403" y="177"/>
                  </a:lnTo>
                  <a:lnTo>
                    <a:pt x="399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684" y="3052"/>
              <a:ext cx="144" cy="96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64" y="4"/>
                </a:cxn>
                <a:cxn ang="0">
                  <a:pos x="159" y="16"/>
                </a:cxn>
                <a:cxn ang="0">
                  <a:pos x="164" y="27"/>
                </a:cxn>
                <a:cxn ang="0">
                  <a:pos x="186" y="38"/>
                </a:cxn>
                <a:cxn ang="0">
                  <a:pos x="217" y="55"/>
                </a:cxn>
                <a:cxn ang="0">
                  <a:pos x="241" y="72"/>
                </a:cxn>
                <a:cxn ang="0">
                  <a:pos x="255" y="89"/>
                </a:cxn>
                <a:cxn ang="0">
                  <a:pos x="256" y="97"/>
                </a:cxn>
                <a:cxn ang="0">
                  <a:pos x="252" y="103"/>
                </a:cxn>
                <a:cxn ang="0">
                  <a:pos x="244" y="110"/>
                </a:cxn>
                <a:cxn ang="0">
                  <a:pos x="229" y="118"/>
                </a:cxn>
                <a:cxn ang="0">
                  <a:pos x="205" y="127"/>
                </a:cxn>
                <a:cxn ang="0">
                  <a:pos x="169" y="138"/>
                </a:cxn>
                <a:cxn ang="0">
                  <a:pos x="120" y="147"/>
                </a:cxn>
                <a:cxn ang="0">
                  <a:pos x="54" y="155"/>
                </a:cxn>
                <a:cxn ang="0">
                  <a:pos x="8" y="161"/>
                </a:cxn>
                <a:cxn ang="0">
                  <a:pos x="0" y="170"/>
                </a:cxn>
                <a:cxn ang="0">
                  <a:pos x="2" y="183"/>
                </a:cxn>
                <a:cxn ang="0">
                  <a:pos x="11" y="191"/>
                </a:cxn>
                <a:cxn ang="0">
                  <a:pos x="59" y="188"/>
                </a:cxn>
                <a:cxn ang="0">
                  <a:pos x="128" y="179"/>
                </a:cxn>
                <a:cxn ang="0">
                  <a:pos x="181" y="169"/>
                </a:cxn>
                <a:cxn ang="0">
                  <a:pos x="221" y="157"/>
                </a:cxn>
                <a:cxn ang="0">
                  <a:pos x="250" y="145"/>
                </a:cxn>
                <a:cxn ang="0">
                  <a:pos x="270" y="132"/>
                </a:cxn>
                <a:cxn ang="0">
                  <a:pos x="281" y="119"/>
                </a:cxn>
                <a:cxn ang="0">
                  <a:pos x="287" y="107"/>
                </a:cxn>
                <a:cxn ang="0">
                  <a:pos x="287" y="82"/>
                </a:cxn>
                <a:cxn ang="0">
                  <a:pos x="263" y="48"/>
                </a:cxn>
                <a:cxn ang="0">
                  <a:pos x="226" y="21"/>
                </a:cxn>
                <a:cxn ang="0">
                  <a:pos x="191" y="5"/>
                </a:cxn>
              </a:cxnLst>
              <a:rect l="0" t="0" r="r" b="b"/>
              <a:pathLst>
                <a:path w="288" h="192">
                  <a:moveTo>
                    <a:pt x="181" y="1"/>
                  </a:moveTo>
                  <a:lnTo>
                    <a:pt x="175" y="0"/>
                  </a:lnTo>
                  <a:lnTo>
                    <a:pt x="169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9" y="16"/>
                  </a:lnTo>
                  <a:lnTo>
                    <a:pt x="160" y="21"/>
                  </a:lnTo>
                  <a:lnTo>
                    <a:pt x="164" y="27"/>
                  </a:lnTo>
                  <a:lnTo>
                    <a:pt x="169" y="31"/>
                  </a:lnTo>
                  <a:lnTo>
                    <a:pt x="186" y="38"/>
                  </a:lnTo>
                  <a:lnTo>
                    <a:pt x="202" y="46"/>
                  </a:lnTo>
                  <a:lnTo>
                    <a:pt x="217" y="55"/>
                  </a:lnTo>
                  <a:lnTo>
                    <a:pt x="229" y="63"/>
                  </a:lnTo>
                  <a:lnTo>
                    <a:pt x="241" y="72"/>
                  </a:lnTo>
                  <a:lnTo>
                    <a:pt x="249" y="81"/>
                  </a:lnTo>
                  <a:lnTo>
                    <a:pt x="255" y="89"/>
                  </a:lnTo>
                  <a:lnTo>
                    <a:pt x="256" y="96"/>
                  </a:lnTo>
                  <a:lnTo>
                    <a:pt x="256" y="97"/>
                  </a:lnTo>
                  <a:lnTo>
                    <a:pt x="255" y="100"/>
                  </a:lnTo>
                  <a:lnTo>
                    <a:pt x="252" y="103"/>
                  </a:lnTo>
                  <a:lnTo>
                    <a:pt x="249" y="107"/>
                  </a:lnTo>
                  <a:lnTo>
                    <a:pt x="244" y="110"/>
                  </a:lnTo>
                  <a:lnTo>
                    <a:pt x="237" y="115"/>
                  </a:lnTo>
                  <a:lnTo>
                    <a:pt x="229" y="118"/>
                  </a:lnTo>
                  <a:lnTo>
                    <a:pt x="219" y="123"/>
                  </a:lnTo>
                  <a:lnTo>
                    <a:pt x="205" y="127"/>
                  </a:lnTo>
                  <a:lnTo>
                    <a:pt x="189" y="132"/>
                  </a:lnTo>
                  <a:lnTo>
                    <a:pt x="169" y="138"/>
                  </a:lnTo>
                  <a:lnTo>
                    <a:pt x="146" y="142"/>
                  </a:lnTo>
                  <a:lnTo>
                    <a:pt x="120" y="147"/>
                  </a:lnTo>
                  <a:lnTo>
                    <a:pt x="89" y="150"/>
                  </a:lnTo>
                  <a:lnTo>
                    <a:pt x="54" y="155"/>
                  </a:lnTo>
                  <a:lnTo>
                    <a:pt x="15" y="159"/>
                  </a:lnTo>
                  <a:lnTo>
                    <a:pt x="8" y="161"/>
                  </a:lnTo>
                  <a:lnTo>
                    <a:pt x="4" y="164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2" y="183"/>
                  </a:lnTo>
                  <a:lnTo>
                    <a:pt x="6" y="187"/>
                  </a:lnTo>
                  <a:lnTo>
                    <a:pt x="11" y="191"/>
                  </a:lnTo>
                  <a:lnTo>
                    <a:pt x="17" y="192"/>
                  </a:lnTo>
                  <a:lnTo>
                    <a:pt x="59" y="188"/>
                  </a:lnTo>
                  <a:lnTo>
                    <a:pt x="95" y="184"/>
                  </a:lnTo>
                  <a:lnTo>
                    <a:pt x="128" y="179"/>
                  </a:lnTo>
                  <a:lnTo>
                    <a:pt x="157" y="173"/>
                  </a:lnTo>
                  <a:lnTo>
                    <a:pt x="181" y="169"/>
                  </a:lnTo>
                  <a:lnTo>
                    <a:pt x="203" y="163"/>
                  </a:lnTo>
                  <a:lnTo>
                    <a:pt x="221" y="157"/>
                  </a:lnTo>
                  <a:lnTo>
                    <a:pt x="237" y="152"/>
                  </a:lnTo>
                  <a:lnTo>
                    <a:pt x="250" y="145"/>
                  </a:lnTo>
                  <a:lnTo>
                    <a:pt x="262" y="139"/>
                  </a:lnTo>
                  <a:lnTo>
                    <a:pt x="270" y="132"/>
                  </a:lnTo>
                  <a:lnTo>
                    <a:pt x="277" y="126"/>
                  </a:lnTo>
                  <a:lnTo>
                    <a:pt x="281" y="119"/>
                  </a:lnTo>
                  <a:lnTo>
                    <a:pt x="285" y="114"/>
                  </a:lnTo>
                  <a:lnTo>
                    <a:pt x="287" y="107"/>
                  </a:lnTo>
                  <a:lnTo>
                    <a:pt x="288" y="101"/>
                  </a:lnTo>
                  <a:lnTo>
                    <a:pt x="287" y="82"/>
                  </a:lnTo>
                  <a:lnTo>
                    <a:pt x="278" y="64"/>
                  </a:lnTo>
                  <a:lnTo>
                    <a:pt x="263" y="48"/>
                  </a:lnTo>
                  <a:lnTo>
                    <a:pt x="245" y="34"/>
                  </a:lnTo>
                  <a:lnTo>
                    <a:pt x="226" y="21"/>
                  </a:lnTo>
                  <a:lnTo>
                    <a:pt x="207" y="12"/>
                  </a:lnTo>
                  <a:lnTo>
                    <a:pt x="191" y="5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45" y="2955"/>
              <a:ext cx="83" cy="144"/>
            </a:xfrm>
            <a:custGeom>
              <a:avLst/>
              <a:gdLst/>
              <a:ahLst/>
              <a:cxnLst>
                <a:cxn ang="0">
                  <a:pos x="36" y="37"/>
                </a:cxn>
                <a:cxn ang="0">
                  <a:pos x="42" y="33"/>
                </a:cxn>
                <a:cxn ang="0">
                  <a:pos x="53" y="32"/>
                </a:cxn>
                <a:cxn ang="0">
                  <a:pos x="64" y="33"/>
                </a:cxn>
                <a:cxn ang="0">
                  <a:pos x="79" y="37"/>
                </a:cxn>
                <a:cxn ang="0">
                  <a:pos x="94" y="41"/>
                </a:cxn>
                <a:cxn ang="0">
                  <a:pos x="110" y="48"/>
                </a:cxn>
                <a:cxn ang="0">
                  <a:pos x="126" y="55"/>
                </a:cxn>
                <a:cxn ang="0">
                  <a:pos x="142" y="63"/>
                </a:cxn>
                <a:cxn ang="0">
                  <a:pos x="148" y="65"/>
                </a:cxn>
                <a:cxn ang="0">
                  <a:pos x="154" y="65"/>
                </a:cxn>
                <a:cxn ang="0">
                  <a:pos x="160" y="62"/>
                </a:cxn>
                <a:cxn ang="0">
                  <a:pos x="164" y="57"/>
                </a:cxn>
                <a:cxn ang="0">
                  <a:pos x="167" y="52"/>
                </a:cxn>
                <a:cxn ang="0">
                  <a:pos x="165" y="45"/>
                </a:cxn>
                <a:cxn ang="0">
                  <a:pos x="163" y="40"/>
                </a:cxn>
                <a:cxn ang="0">
                  <a:pos x="159" y="36"/>
                </a:cxn>
                <a:cxn ang="0">
                  <a:pos x="148" y="30"/>
                </a:cxn>
                <a:cxn ang="0">
                  <a:pos x="133" y="23"/>
                </a:cxn>
                <a:cxn ang="0">
                  <a:pos x="114" y="14"/>
                </a:cxn>
                <a:cxn ang="0">
                  <a:pos x="93" y="7"/>
                </a:cxn>
                <a:cxn ang="0">
                  <a:pos x="70" y="1"/>
                </a:cxn>
                <a:cxn ang="0">
                  <a:pos x="48" y="0"/>
                </a:cxn>
                <a:cxn ang="0">
                  <a:pos x="28" y="4"/>
                </a:cxn>
                <a:cxn ang="0">
                  <a:pos x="12" y="15"/>
                </a:cxn>
                <a:cxn ang="0">
                  <a:pos x="5" y="25"/>
                </a:cxn>
                <a:cxn ang="0">
                  <a:pos x="1" y="39"/>
                </a:cxn>
                <a:cxn ang="0">
                  <a:pos x="0" y="59"/>
                </a:cxn>
                <a:cxn ang="0">
                  <a:pos x="5" y="85"/>
                </a:cxn>
                <a:cxn ang="0">
                  <a:pos x="17" y="118"/>
                </a:cxn>
                <a:cxn ang="0">
                  <a:pos x="38" y="162"/>
                </a:cxn>
                <a:cxn ang="0">
                  <a:pos x="69" y="216"/>
                </a:cxn>
                <a:cxn ang="0">
                  <a:pos x="110" y="282"/>
                </a:cxn>
                <a:cxn ang="0">
                  <a:pos x="115" y="287"/>
                </a:cxn>
                <a:cxn ang="0">
                  <a:pos x="121" y="289"/>
                </a:cxn>
                <a:cxn ang="0">
                  <a:pos x="126" y="289"/>
                </a:cxn>
                <a:cxn ang="0">
                  <a:pos x="133" y="287"/>
                </a:cxn>
                <a:cxn ang="0">
                  <a:pos x="138" y="282"/>
                </a:cxn>
                <a:cxn ang="0">
                  <a:pos x="140" y="276"/>
                </a:cxn>
                <a:cxn ang="0">
                  <a:pos x="139" y="271"/>
                </a:cxn>
                <a:cxn ang="0">
                  <a:pos x="137" y="265"/>
                </a:cxn>
                <a:cxn ang="0">
                  <a:pos x="96" y="201"/>
                </a:cxn>
                <a:cxn ang="0">
                  <a:pos x="69" y="151"/>
                </a:cxn>
                <a:cxn ang="0">
                  <a:pos x="49" y="112"/>
                </a:cxn>
                <a:cxn ang="0">
                  <a:pos x="39" y="83"/>
                </a:cxn>
                <a:cxn ang="0">
                  <a:pos x="34" y="62"/>
                </a:cxn>
                <a:cxn ang="0">
                  <a:pos x="33" y="48"/>
                </a:cxn>
                <a:cxn ang="0">
                  <a:pos x="34" y="40"/>
                </a:cxn>
                <a:cxn ang="0">
                  <a:pos x="36" y="37"/>
                </a:cxn>
              </a:cxnLst>
              <a:rect l="0" t="0" r="r" b="b"/>
              <a:pathLst>
                <a:path w="167" h="289">
                  <a:moveTo>
                    <a:pt x="36" y="37"/>
                  </a:moveTo>
                  <a:lnTo>
                    <a:pt x="42" y="33"/>
                  </a:lnTo>
                  <a:lnTo>
                    <a:pt x="53" y="32"/>
                  </a:lnTo>
                  <a:lnTo>
                    <a:pt x="64" y="33"/>
                  </a:lnTo>
                  <a:lnTo>
                    <a:pt x="79" y="37"/>
                  </a:lnTo>
                  <a:lnTo>
                    <a:pt x="94" y="41"/>
                  </a:lnTo>
                  <a:lnTo>
                    <a:pt x="110" y="48"/>
                  </a:lnTo>
                  <a:lnTo>
                    <a:pt x="126" y="55"/>
                  </a:lnTo>
                  <a:lnTo>
                    <a:pt x="142" y="63"/>
                  </a:lnTo>
                  <a:lnTo>
                    <a:pt x="148" y="65"/>
                  </a:lnTo>
                  <a:lnTo>
                    <a:pt x="154" y="65"/>
                  </a:lnTo>
                  <a:lnTo>
                    <a:pt x="160" y="62"/>
                  </a:lnTo>
                  <a:lnTo>
                    <a:pt x="164" y="57"/>
                  </a:lnTo>
                  <a:lnTo>
                    <a:pt x="167" y="52"/>
                  </a:lnTo>
                  <a:lnTo>
                    <a:pt x="165" y="45"/>
                  </a:lnTo>
                  <a:lnTo>
                    <a:pt x="163" y="40"/>
                  </a:lnTo>
                  <a:lnTo>
                    <a:pt x="159" y="36"/>
                  </a:lnTo>
                  <a:lnTo>
                    <a:pt x="148" y="30"/>
                  </a:lnTo>
                  <a:lnTo>
                    <a:pt x="133" y="23"/>
                  </a:lnTo>
                  <a:lnTo>
                    <a:pt x="114" y="14"/>
                  </a:lnTo>
                  <a:lnTo>
                    <a:pt x="93" y="7"/>
                  </a:lnTo>
                  <a:lnTo>
                    <a:pt x="70" y="1"/>
                  </a:lnTo>
                  <a:lnTo>
                    <a:pt x="48" y="0"/>
                  </a:lnTo>
                  <a:lnTo>
                    <a:pt x="28" y="4"/>
                  </a:lnTo>
                  <a:lnTo>
                    <a:pt x="12" y="15"/>
                  </a:lnTo>
                  <a:lnTo>
                    <a:pt x="5" y="25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5" y="85"/>
                  </a:lnTo>
                  <a:lnTo>
                    <a:pt x="17" y="118"/>
                  </a:lnTo>
                  <a:lnTo>
                    <a:pt x="38" y="162"/>
                  </a:lnTo>
                  <a:lnTo>
                    <a:pt x="69" y="216"/>
                  </a:lnTo>
                  <a:lnTo>
                    <a:pt x="110" y="282"/>
                  </a:lnTo>
                  <a:lnTo>
                    <a:pt x="115" y="287"/>
                  </a:lnTo>
                  <a:lnTo>
                    <a:pt x="121" y="289"/>
                  </a:lnTo>
                  <a:lnTo>
                    <a:pt x="126" y="289"/>
                  </a:lnTo>
                  <a:lnTo>
                    <a:pt x="133" y="287"/>
                  </a:lnTo>
                  <a:lnTo>
                    <a:pt x="138" y="282"/>
                  </a:lnTo>
                  <a:lnTo>
                    <a:pt x="140" y="276"/>
                  </a:lnTo>
                  <a:lnTo>
                    <a:pt x="139" y="271"/>
                  </a:lnTo>
                  <a:lnTo>
                    <a:pt x="137" y="265"/>
                  </a:lnTo>
                  <a:lnTo>
                    <a:pt x="96" y="201"/>
                  </a:lnTo>
                  <a:lnTo>
                    <a:pt x="69" y="151"/>
                  </a:lnTo>
                  <a:lnTo>
                    <a:pt x="49" y="112"/>
                  </a:lnTo>
                  <a:lnTo>
                    <a:pt x="39" y="83"/>
                  </a:lnTo>
                  <a:lnTo>
                    <a:pt x="34" y="62"/>
                  </a:lnTo>
                  <a:lnTo>
                    <a:pt x="33" y="48"/>
                  </a:lnTo>
                  <a:lnTo>
                    <a:pt x="34" y="40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595" y="3151"/>
              <a:ext cx="40" cy="63"/>
            </a:xfrm>
            <a:custGeom>
              <a:avLst/>
              <a:gdLst/>
              <a:ahLst/>
              <a:cxnLst>
                <a:cxn ang="0">
                  <a:pos x="49" y="9"/>
                </a:cxn>
                <a:cxn ang="0">
                  <a:pos x="1" y="100"/>
                </a:cxn>
                <a:cxn ang="0">
                  <a:pos x="0" y="106"/>
                </a:cxn>
                <a:cxn ang="0">
                  <a:pos x="0" y="113"/>
                </a:cxn>
                <a:cxn ang="0">
                  <a:pos x="3" y="118"/>
                </a:cxn>
                <a:cxn ang="0">
                  <a:pos x="8" y="122"/>
                </a:cxn>
                <a:cxn ang="0">
                  <a:pos x="15" y="124"/>
                </a:cxn>
                <a:cxn ang="0">
                  <a:pos x="21" y="123"/>
                </a:cxn>
                <a:cxn ang="0">
                  <a:pos x="26" y="121"/>
                </a:cxn>
                <a:cxn ang="0">
                  <a:pos x="30" y="116"/>
                </a:cxn>
                <a:cxn ang="0">
                  <a:pos x="78" y="24"/>
                </a:cxn>
                <a:cxn ang="0">
                  <a:pos x="80" y="18"/>
                </a:cxn>
                <a:cxn ang="0">
                  <a:pos x="79" y="11"/>
                </a:cxn>
                <a:cxn ang="0">
                  <a:pos x="76" y="7"/>
                </a:cxn>
                <a:cxn ang="0">
                  <a:pos x="71" y="2"/>
                </a:cxn>
                <a:cxn ang="0">
                  <a:pos x="65" y="0"/>
                </a:cxn>
                <a:cxn ang="0">
                  <a:pos x="59" y="1"/>
                </a:cxn>
                <a:cxn ang="0">
                  <a:pos x="54" y="4"/>
                </a:cxn>
                <a:cxn ang="0">
                  <a:pos x="49" y="9"/>
                </a:cxn>
              </a:cxnLst>
              <a:rect l="0" t="0" r="r" b="b"/>
              <a:pathLst>
                <a:path w="80" h="124">
                  <a:moveTo>
                    <a:pt x="49" y="9"/>
                  </a:moveTo>
                  <a:lnTo>
                    <a:pt x="1" y="100"/>
                  </a:lnTo>
                  <a:lnTo>
                    <a:pt x="0" y="106"/>
                  </a:lnTo>
                  <a:lnTo>
                    <a:pt x="0" y="113"/>
                  </a:lnTo>
                  <a:lnTo>
                    <a:pt x="3" y="118"/>
                  </a:lnTo>
                  <a:lnTo>
                    <a:pt x="8" y="122"/>
                  </a:lnTo>
                  <a:lnTo>
                    <a:pt x="15" y="124"/>
                  </a:lnTo>
                  <a:lnTo>
                    <a:pt x="21" y="123"/>
                  </a:lnTo>
                  <a:lnTo>
                    <a:pt x="26" y="121"/>
                  </a:lnTo>
                  <a:lnTo>
                    <a:pt x="30" y="116"/>
                  </a:lnTo>
                  <a:lnTo>
                    <a:pt x="78" y="24"/>
                  </a:lnTo>
                  <a:lnTo>
                    <a:pt x="80" y="18"/>
                  </a:lnTo>
                  <a:lnTo>
                    <a:pt x="79" y="11"/>
                  </a:lnTo>
                  <a:lnTo>
                    <a:pt x="76" y="7"/>
                  </a:lnTo>
                  <a:lnTo>
                    <a:pt x="71" y="2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54" y="4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548" y="3204"/>
              <a:ext cx="87" cy="4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8"/>
                </a:cxn>
                <a:cxn ang="0">
                  <a:pos x="6" y="5"/>
                </a:cxn>
                <a:cxn ang="0">
                  <a:pos x="13" y="3"/>
                </a:cxn>
                <a:cxn ang="0">
                  <a:pos x="25" y="1"/>
                </a:cxn>
                <a:cxn ang="0">
                  <a:pos x="40" y="0"/>
                </a:cxn>
                <a:cxn ang="0">
                  <a:pos x="58" y="0"/>
                </a:cxn>
                <a:cxn ang="0">
                  <a:pos x="80" y="3"/>
                </a:cxn>
                <a:cxn ang="0">
                  <a:pos x="106" y="10"/>
                </a:cxn>
                <a:cxn ang="0">
                  <a:pos x="108" y="11"/>
                </a:cxn>
                <a:cxn ang="0">
                  <a:pos x="115" y="17"/>
                </a:cxn>
                <a:cxn ang="0">
                  <a:pos x="124" y="24"/>
                </a:cxn>
                <a:cxn ang="0">
                  <a:pos x="135" y="35"/>
                </a:cxn>
                <a:cxn ang="0">
                  <a:pos x="147" y="48"/>
                </a:cxn>
                <a:cxn ang="0">
                  <a:pos x="157" y="63"/>
                </a:cxn>
                <a:cxn ang="0">
                  <a:pos x="167" y="80"/>
                </a:cxn>
                <a:cxn ang="0">
                  <a:pos x="172" y="99"/>
                </a:cxn>
                <a:cxn ang="0">
                  <a:pos x="0" y="9"/>
                </a:cxn>
              </a:cxnLst>
              <a:rect l="0" t="0" r="r" b="b"/>
              <a:pathLst>
                <a:path w="172" h="99">
                  <a:moveTo>
                    <a:pt x="0" y="9"/>
                  </a:moveTo>
                  <a:lnTo>
                    <a:pt x="1" y="8"/>
                  </a:lnTo>
                  <a:lnTo>
                    <a:pt x="6" y="5"/>
                  </a:lnTo>
                  <a:lnTo>
                    <a:pt x="13" y="3"/>
                  </a:lnTo>
                  <a:lnTo>
                    <a:pt x="25" y="1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80" y="3"/>
                  </a:lnTo>
                  <a:lnTo>
                    <a:pt x="106" y="10"/>
                  </a:lnTo>
                  <a:lnTo>
                    <a:pt x="108" y="11"/>
                  </a:lnTo>
                  <a:lnTo>
                    <a:pt x="115" y="17"/>
                  </a:lnTo>
                  <a:lnTo>
                    <a:pt x="124" y="24"/>
                  </a:lnTo>
                  <a:lnTo>
                    <a:pt x="135" y="35"/>
                  </a:lnTo>
                  <a:lnTo>
                    <a:pt x="147" y="48"/>
                  </a:lnTo>
                  <a:lnTo>
                    <a:pt x="157" y="63"/>
                  </a:lnTo>
                  <a:lnTo>
                    <a:pt x="167" y="80"/>
                  </a:lnTo>
                  <a:lnTo>
                    <a:pt x="172" y="9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DB2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540" y="3196"/>
              <a:ext cx="103" cy="65"/>
            </a:xfrm>
            <a:custGeom>
              <a:avLst/>
              <a:gdLst/>
              <a:ahLst/>
              <a:cxnLst>
                <a:cxn ang="0">
                  <a:pos x="199" y="91"/>
                </a:cxn>
                <a:cxn ang="0">
                  <a:pos x="178" y="56"/>
                </a:cxn>
                <a:cxn ang="0">
                  <a:pos x="152" y="29"/>
                </a:cxn>
                <a:cxn ang="0">
                  <a:pos x="135" y="15"/>
                </a:cxn>
                <a:cxn ang="0">
                  <a:pos x="131" y="12"/>
                </a:cxn>
                <a:cxn ang="0">
                  <a:pos x="128" y="11"/>
                </a:cxn>
                <a:cxn ang="0">
                  <a:pos x="119" y="8"/>
                </a:cxn>
                <a:cxn ang="0">
                  <a:pos x="104" y="5"/>
                </a:cxn>
                <a:cxn ang="0">
                  <a:pos x="97" y="37"/>
                </a:cxn>
                <a:cxn ang="0">
                  <a:pos x="106" y="40"/>
                </a:cxn>
                <a:cxn ang="0">
                  <a:pos x="116" y="42"/>
                </a:cxn>
                <a:cxn ang="0">
                  <a:pos x="121" y="47"/>
                </a:cxn>
                <a:cxn ang="0">
                  <a:pos x="132" y="55"/>
                </a:cxn>
                <a:cxn ang="0">
                  <a:pos x="142" y="65"/>
                </a:cxn>
                <a:cxn ang="0">
                  <a:pos x="154" y="79"/>
                </a:cxn>
                <a:cxn ang="0">
                  <a:pos x="131" y="67"/>
                </a:cxn>
                <a:cxn ang="0">
                  <a:pos x="110" y="56"/>
                </a:cxn>
                <a:cxn ang="0">
                  <a:pos x="89" y="44"/>
                </a:cxn>
                <a:cxn ang="0">
                  <a:pos x="67" y="33"/>
                </a:cxn>
                <a:cxn ang="0">
                  <a:pos x="81" y="35"/>
                </a:cxn>
                <a:cxn ang="0">
                  <a:pos x="97" y="37"/>
                </a:cxn>
                <a:cxn ang="0">
                  <a:pos x="76" y="2"/>
                </a:cxn>
                <a:cxn ang="0">
                  <a:pos x="44" y="2"/>
                </a:cxn>
                <a:cxn ang="0">
                  <a:pos x="22" y="6"/>
                </a:cxn>
                <a:cxn ang="0">
                  <a:pos x="11" y="11"/>
                </a:cxn>
                <a:cxn ang="0">
                  <a:pos x="5" y="14"/>
                </a:cxn>
                <a:cxn ang="0">
                  <a:pos x="2" y="21"/>
                </a:cxn>
                <a:cxn ang="0">
                  <a:pos x="2" y="30"/>
                </a:cxn>
                <a:cxn ang="0">
                  <a:pos x="6" y="37"/>
                </a:cxn>
                <a:cxn ang="0">
                  <a:pos x="182" y="131"/>
                </a:cxn>
                <a:cxn ang="0">
                  <a:pos x="190" y="132"/>
                </a:cxn>
                <a:cxn ang="0">
                  <a:pos x="200" y="128"/>
                </a:cxn>
                <a:cxn ang="0">
                  <a:pos x="204" y="121"/>
                </a:cxn>
                <a:cxn ang="0">
                  <a:pos x="205" y="112"/>
                </a:cxn>
              </a:cxnLst>
              <a:rect l="0" t="0" r="r" b="b"/>
              <a:pathLst>
                <a:path w="205" h="132">
                  <a:moveTo>
                    <a:pt x="205" y="112"/>
                  </a:moveTo>
                  <a:lnTo>
                    <a:pt x="199" y="91"/>
                  </a:lnTo>
                  <a:lnTo>
                    <a:pt x="189" y="73"/>
                  </a:lnTo>
                  <a:lnTo>
                    <a:pt x="178" y="56"/>
                  </a:lnTo>
                  <a:lnTo>
                    <a:pt x="165" y="42"/>
                  </a:lnTo>
                  <a:lnTo>
                    <a:pt x="152" y="29"/>
                  </a:lnTo>
                  <a:lnTo>
                    <a:pt x="142" y="21"/>
                  </a:lnTo>
                  <a:lnTo>
                    <a:pt x="135" y="15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28" y="11"/>
                  </a:lnTo>
                  <a:lnTo>
                    <a:pt x="127" y="11"/>
                  </a:lnTo>
                  <a:lnTo>
                    <a:pt x="119" y="8"/>
                  </a:lnTo>
                  <a:lnTo>
                    <a:pt x="112" y="6"/>
                  </a:lnTo>
                  <a:lnTo>
                    <a:pt x="104" y="5"/>
                  </a:lnTo>
                  <a:lnTo>
                    <a:pt x="97" y="4"/>
                  </a:lnTo>
                  <a:lnTo>
                    <a:pt x="97" y="37"/>
                  </a:lnTo>
                  <a:lnTo>
                    <a:pt x="102" y="38"/>
                  </a:lnTo>
                  <a:lnTo>
                    <a:pt x="106" y="40"/>
                  </a:lnTo>
                  <a:lnTo>
                    <a:pt x="111" y="41"/>
                  </a:lnTo>
                  <a:lnTo>
                    <a:pt x="116" y="42"/>
                  </a:lnTo>
                  <a:lnTo>
                    <a:pt x="118" y="44"/>
                  </a:lnTo>
                  <a:lnTo>
                    <a:pt x="121" y="47"/>
                  </a:lnTo>
                  <a:lnTo>
                    <a:pt x="126" y="50"/>
                  </a:lnTo>
                  <a:lnTo>
                    <a:pt x="132" y="55"/>
                  </a:lnTo>
                  <a:lnTo>
                    <a:pt x="136" y="59"/>
                  </a:lnTo>
                  <a:lnTo>
                    <a:pt x="142" y="65"/>
                  </a:lnTo>
                  <a:lnTo>
                    <a:pt x="148" y="72"/>
                  </a:lnTo>
                  <a:lnTo>
                    <a:pt x="154" y="79"/>
                  </a:lnTo>
                  <a:lnTo>
                    <a:pt x="142" y="73"/>
                  </a:lnTo>
                  <a:lnTo>
                    <a:pt x="131" y="67"/>
                  </a:lnTo>
                  <a:lnTo>
                    <a:pt x="120" y="61"/>
                  </a:lnTo>
                  <a:lnTo>
                    <a:pt x="110" y="56"/>
                  </a:lnTo>
                  <a:lnTo>
                    <a:pt x="99" y="50"/>
                  </a:lnTo>
                  <a:lnTo>
                    <a:pt x="89" y="44"/>
                  </a:lnTo>
                  <a:lnTo>
                    <a:pt x="79" y="38"/>
                  </a:lnTo>
                  <a:lnTo>
                    <a:pt x="67" y="33"/>
                  </a:lnTo>
                  <a:lnTo>
                    <a:pt x="74" y="34"/>
                  </a:lnTo>
                  <a:lnTo>
                    <a:pt x="81" y="35"/>
                  </a:lnTo>
                  <a:lnTo>
                    <a:pt x="89" y="36"/>
                  </a:lnTo>
                  <a:lnTo>
                    <a:pt x="97" y="37"/>
                  </a:lnTo>
                  <a:lnTo>
                    <a:pt x="97" y="4"/>
                  </a:lnTo>
                  <a:lnTo>
                    <a:pt x="76" y="2"/>
                  </a:lnTo>
                  <a:lnTo>
                    <a:pt x="59" y="0"/>
                  </a:lnTo>
                  <a:lnTo>
                    <a:pt x="44" y="2"/>
                  </a:lnTo>
                  <a:lnTo>
                    <a:pt x="33" y="3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6" y="37"/>
                  </a:lnTo>
                  <a:lnTo>
                    <a:pt x="10" y="40"/>
                  </a:lnTo>
                  <a:lnTo>
                    <a:pt x="182" y="131"/>
                  </a:lnTo>
                  <a:lnTo>
                    <a:pt x="186" y="132"/>
                  </a:lnTo>
                  <a:lnTo>
                    <a:pt x="190" y="132"/>
                  </a:lnTo>
                  <a:lnTo>
                    <a:pt x="195" y="131"/>
                  </a:lnTo>
                  <a:lnTo>
                    <a:pt x="200" y="128"/>
                  </a:lnTo>
                  <a:lnTo>
                    <a:pt x="203" y="125"/>
                  </a:lnTo>
                  <a:lnTo>
                    <a:pt x="204" y="121"/>
                  </a:lnTo>
                  <a:lnTo>
                    <a:pt x="205" y="117"/>
                  </a:lnTo>
                  <a:lnTo>
                    <a:pt x="205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467" y="3186"/>
              <a:ext cx="214" cy="159"/>
            </a:xfrm>
            <a:custGeom>
              <a:avLst/>
              <a:gdLst/>
              <a:ahLst/>
              <a:cxnLst>
                <a:cxn ang="0">
                  <a:pos x="357" y="318"/>
                </a:cxn>
                <a:cxn ang="0">
                  <a:pos x="0" y="131"/>
                </a:cxn>
                <a:cxn ang="0">
                  <a:pos x="69" y="0"/>
                </a:cxn>
                <a:cxn ang="0">
                  <a:pos x="427" y="188"/>
                </a:cxn>
                <a:cxn ang="0">
                  <a:pos x="357" y="318"/>
                </a:cxn>
              </a:cxnLst>
              <a:rect l="0" t="0" r="r" b="b"/>
              <a:pathLst>
                <a:path w="427" h="318">
                  <a:moveTo>
                    <a:pt x="357" y="318"/>
                  </a:moveTo>
                  <a:lnTo>
                    <a:pt x="0" y="131"/>
                  </a:lnTo>
                  <a:lnTo>
                    <a:pt x="69" y="0"/>
                  </a:lnTo>
                  <a:lnTo>
                    <a:pt x="427" y="188"/>
                  </a:lnTo>
                  <a:lnTo>
                    <a:pt x="357" y="318"/>
                  </a:lnTo>
                  <a:close/>
                </a:path>
              </a:pathLst>
            </a:custGeom>
            <a:solidFill>
              <a:srgbClr val="7A5E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59" y="3178"/>
              <a:ext cx="230" cy="176"/>
            </a:xfrm>
            <a:custGeom>
              <a:avLst/>
              <a:gdLst/>
              <a:ahLst/>
              <a:cxnLst>
                <a:cxn ang="0">
                  <a:pos x="457" y="197"/>
                </a:cxn>
                <a:cxn ang="0">
                  <a:pos x="453" y="192"/>
                </a:cxn>
                <a:cxn ang="0">
                  <a:pos x="93" y="2"/>
                </a:cxn>
                <a:cxn ang="0">
                  <a:pos x="81" y="1"/>
                </a:cxn>
                <a:cxn ang="0">
                  <a:pos x="70" y="9"/>
                </a:cxn>
                <a:cxn ang="0">
                  <a:pos x="74" y="19"/>
                </a:cxn>
                <a:cxn ang="0">
                  <a:pos x="84" y="37"/>
                </a:cxn>
                <a:cxn ang="0">
                  <a:pos x="90" y="43"/>
                </a:cxn>
                <a:cxn ang="0">
                  <a:pos x="91" y="40"/>
                </a:cxn>
                <a:cxn ang="0">
                  <a:pos x="100" y="42"/>
                </a:cxn>
                <a:cxn ang="0">
                  <a:pos x="130" y="58"/>
                </a:cxn>
                <a:cxn ang="0">
                  <a:pos x="174" y="82"/>
                </a:cxn>
                <a:cxn ang="0">
                  <a:pos x="228" y="110"/>
                </a:cxn>
                <a:cxn ang="0">
                  <a:pos x="285" y="140"/>
                </a:cxn>
                <a:cxn ang="0">
                  <a:pos x="339" y="168"/>
                </a:cxn>
                <a:cxn ang="0">
                  <a:pos x="382" y="192"/>
                </a:cxn>
                <a:cxn ang="0">
                  <a:pos x="412" y="207"/>
                </a:cxn>
                <a:cxn ang="0">
                  <a:pos x="416" y="221"/>
                </a:cxn>
                <a:cxn ang="0">
                  <a:pos x="402" y="247"/>
                </a:cxn>
                <a:cxn ang="0">
                  <a:pos x="386" y="277"/>
                </a:cxn>
                <a:cxn ang="0">
                  <a:pos x="372" y="304"/>
                </a:cxn>
                <a:cxn ang="0">
                  <a:pos x="358" y="310"/>
                </a:cxn>
                <a:cxn ang="0">
                  <a:pos x="328" y="294"/>
                </a:cxn>
                <a:cxn ang="0">
                  <a:pos x="285" y="270"/>
                </a:cxn>
                <a:cxn ang="0">
                  <a:pos x="230" y="243"/>
                </a:cxn>
                <a:cxn ang="0">
                  <a:pos x="174" y="213"/>
                </a:cxn>
                <a:cxn ang="0">
                  <a:pos x="120" y="185"/>
                </a:cxn>
                <a:cxn ang="0">
                  <a:pos x="76" y="161"/>
                </a:cxn>
                <a:cxn ang="0">
                  <a:pos x="46" y="146"/>
                </a:cxn>
                <a:cxn ang="0">
                  <a:pos x="43" y="133"/>
                </a:cxn>
                <a:cxn ang="0">
                  <a:pos x="55" y="109"/>
                </a:cxn>
                <a:cxn ang="0">
                  <a:pos x="69" y="82"/>
                </a:cxn>
                <a:cxn ang="0">
                  <a:pos x="83" y="55"/>
                </a:cxn>
                <a:cxn ang="0">
                  <a:pos x="84" y="37"/>
                </a:cxn>
                <a:cxn ang="0">
                  <a:pos x="74" y="19"/>
                </a:cxn>
                <a:cxn ang="0">
                  <a:pos x="1" y="141"/>
                </a:cxn>
                <a:cxn ang="0">
                  <a:pos x="0" y="147"/>
                </a:cxn>
                <a:cxn ang="0">
                  <a:pos x="0" y="153"/>
                </a:cxn>
                <a:cxn ang="0">
                  <a:pos x="4" y="159"/>
                </a:cxn>
                <a:cxn ang="0">
                  <a:pos x="8" y="163"/>
                </a:cxn>
                <a:cxn ang="0">
                  <a:pos x="372" y="351"/>
                </a:cxn>
                <a:cxn ang="0">
                  <a:pos x="384" y="348"/>
                </a:cxn>
                <a:cxn ang="0">
                  <a:pos x="457" y="212"/>
                </a:cxn>
                <a:cxn ang="0">
                  <a:pos x="460" y="206"/>
                </a:cxn>
                <a:cxn ang="0">
                  <a:pos x="458" y="199"/>
                </a:cxn>
              </a:cxnLst>
              <a:rect l="0" t="0" r="r" b="b"/>
              <a:pathLst>
                <a:path w="460" h="351">
                  <a:moveTo>
                    <a:pt x="458" y="199"/>
                  </a:moveTo>
                  <a:lnTo>
                    <a:pt x="457" y="197"/>
                  </a:lnTo>
                  <a:lnTo>
                    <a:pt x="455" y="194"/>
                  </a:lnTo>
                  <a:lnTo>
                    <a:pt x="453" y="192"/>
                  </a:lnTo>
                  <a:lnTo>
                    <a:pt x="450" y="190"/>
                  </a:lnTo>
                  <a:lnTo>
                    <a:pt x="93" y="2"/>
                  </a:lnTo>
                  <a:lnTo>
                    <a:pt x="86" y="0"/>
                  </a:lnTo>
                  <a:lnTo>
                    <a:pt x="81" y="1"/>
                  </a:lnTo>
                  <a:lnTo>
                    <a:pt x="75" y="4"/>
                  </a:lnTo>
                  <a:lnTo>
                    <a:pt x="70" y="9"/>
                  </a:lnTo>
                  <a:lnTo>
                    <a:pt x="69" y="11"/>
                  </a:lnTo>
                  <a:lnTo>
                    <a:pt x="74" y="19"/>
                  </a:lnTo>
                  <a:lnTo>
                    <a:pt x="80" y="29"/>
                  </a:lnTo>
                  <a:lnTo>
                    <a:pt x="84" y="37"/>
                  </a:lnTo>
                  <a:lnTo>
                    <a:pt x="89" y="45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1" y="40"/>
                  </a:lnTo>
                  <a:lnTo>
                    <a:pt x="92" y="39"/>
                  </a:lnTo>
                  <a:lnTo>
                    <a:pt x="100" y="42"/>
                  </a:lnTo>
                  <a:lnTo>
                    <a:pt x="113" y="49"/>
                  </a:lnTo>
                  <a:lnTo>
                    <a:pt x="130" y="58"/>
                  </a:lnTo>
                  <a:lnTo>
                    <a:pt x="151" y="69"/>
                  </a:lnTo>
                  <a:lnTo>
                    <a:pt x="174" y="82"/>
                  </a:lnTo>
                  <a:lnTo>
                    <a:pt x="200" y="95"/>
                  </a:lnTo>
                  <a:lnTo>
                    <a:pt x="228" y="110"/>
                  </a:lnTo>
                  <a:lnTo>
                    <a:pt x="257" y="125"/>
                  </a:lnTo>
                  <a:lnTo>
                    <a:pt x="285" y="140"/>
                  </a:lnTo>
                  <a:lnTo>
                    <a:pt x="312" y="154"/>
                  </a:lnTo>
                  <a:lnTo>
                    <a:pt x="339" y="168"/>
                  </a:lnTo>
                  <a:lnTo>
                    <a:pt x="362" y="181"/>
                  </a:lnTo>
                  <a:lnTo>
                    <a:pt x="382" y="192"/>
                  </a:lnTo>
                  <a:lnTo>
                    <a:pt x="400" y="201"/>
                  </a:lnTo>
                  <a:lnTo>
                    <a:pt x="412" y="207"/>
                  </a:lnTo>
                  <a:lnTo>
                    <a:pt x="420" y="212"/>
                  </a:lnTo>
                  <a:lnTo>
                    <a:pt x="416" y="221"/>
                  </a:lnTo>
                  <a:lnTo>
                    <a:pt x="409" y="234"/>
                  </a:lnTo>
                  <a:lnTo>
                    <a:pt x="402" y="247"/>
                  </a:lnTo>
                  <a:lnTo>
                    <a:pt x="394" y="262"/>
                  </a:lnTo>
                  <a:lnTo>
                    <a:pt x="386" y="277"/>
                  </a:lnTo>
                  <a:lnTo>
                    <a:pt x="378" y="291"/>
                  </a:lnTo>
                  <a:lnTo>
                    <a:pt x="372" y="304"/>
                  </a:lnTo>
                  <a:lnTo>
                    <a:pt x="366" y="313"/>
                  </a:lnTo>
                  <a:lnTo>
                    <a:pt x="358" y="310"/>
                  </a:lnTo>
                  <a:lnTo>
                    <a:pt x="346" y="303"/>
                  </a:lnTo>
                  <a:lnTo>
                    <a:pt x="328" y="294"/>
                  </a:lnTo>
                  <a:lnTo>
                    <a:pt x="308" y="283"/>
                  </a:lnTo>
                  <a:lnTo>
                    <a:pt x="285" y="270"/>
                  </a:lnTo>
                  <a:lnTo>
                    <a:pt x="258" y="257"/>
                  </a:lnTo>
                  <a:lnTo>
                    <a:pt x="230" y="243"/>
                  </a:lnTo>
                  <a:lnTo>
                    <a:pt x="203" y="228"/>
                  </a:lnTo>
                  <a:lnTo>
                    <a:pt x="174" y="213"/>
                  </a:lnTo>
                  <a:lnTo>
                    <a:pt x="146" y="199"/>
                  </a:lnTo>
                  <a:lnTo>
                    <a:pt x="120" y="185"/>
                  </a:lnTo>
                  <a:lnTo>
                    <a:pt x="97" y="173"/>
                  </a:lnTo>
                  <a:lnTo>
                    <a:pt x="76" y="161"/>
                  </a:lnTo>
                  <a:lnTo>
                    <a:pt x="59" y="152"/>
                  </a:lnTo>
                  <a:lnTo>
                    <a:pt x="46" y="146"/>
                  </a:lnTo>
                  <a:lnTo>
                    <a:pt x="38" y="141"/>
                  </a:lnTo>
                  <a:lnTo>
                    <a:pt x="43" y="133"/>
                  </a:lnTo>
                  <a:lnTo>
                    <a:pt x="48" y="122"/>
                  </a:lnTo>
                  <a:lnTo>
                    <a:pt x="55" y="109"/>
                  </a:lnTo>
                  <a:lnTo>
                    <a:pt x="62" y="95"/>
                  </a:lnTo>
                  <a:lnTo>
                    <a:pt x="69" y="82"/>
                  </a:lnTo>
                  <a:lnTo>
                    <a:pt x="77" y="68"/>
                  </a:lnTo>
                  <a:lnTo>
                    <a:pt x="83" y="55"/>
                  </a:lnTo>
                  <a:lnTo>
                    <a:pt x="89" y="45"/>
                  </a:lnTo>
                  <a:lnTo>
                    <a:pt x="84" y="37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69" y="11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6"/>
                  </a:lnTo>
                  <a:lnTo>
                    <a:pt x="4" y="159"/>
                  </a:lnTo>
                  <a:lnTo>
                    <a:pt x="6" y="161"/>
                  </a:lnTo>
                  <a:lnTo>
                    <a:pt x="8" y="163"/>
                  </a:lnTo>
                  <a:lnTo>
                    <a:pt x="366" y="350"/>
                  </a:lnTo>
                  <a:lnTo>
                    <a:pt x="372" y="351"/>
                  </a:lnTo>
                  <a:lnTo>
                    <a:pt x="379" y="351"/>
                  </a:lnTo>
                  <a:lnTo>
                    <a:pt x="384" y="348"/>
                  </a:lnTo>
                  <a:lnTo>
                    <a:pt x="388" y="343"/>
                  </a:lnTo>
                  <a:lnTo>
                    <a:pt x="457" y="212"/>
                  </a:lnTo>
                  <a:lnTo>
                    <a:pt x="458" y="209"/>
                  </a:lnTo>
                  <a:lnTo>
                    <a:pt x="460" y="206"/>
                  </a:lnTo>
                  <a:lnTo>
                    <a:pt x="460" y="202"/>
                  </a:lnTo>
                  <a:lnTo>
                    <a:pt x="458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518" y="3224"/>
              <a:ext cx="108" cy="75"/>
            </a:xfrm>
            <a:custGeom>
              <a:avLst/>
              <a:gdLst/>
              <a:ahLst/>
              <a:cxnLst>
                <a:cxn ang="0">
                  <a:pos x="187" y="150"/>
                </a:cxn>
                <a:cxn ang="0">
                  <a:pos x="0" y="53"/>
                </a:cxn>
                <a:cxn ang="0">
                  <a:pos x="27" y="0"/>
                </a:cxn>
                <a:cxn ang="0">
                  <a:pos x="215" y="99"/>
                </a:cxn>
                <a:cxn ang="0">
                  <a:pos x="187" y="150"/>
                </a:cxn>
              </a:cxnLst>
              <a:rect l="0" t="0" r="r" b="b"/>
              <a:pathLst>
                <a:path w="215" h="150">
                  <a:moveTo>
                    <a:pt x="187" y="15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215" y="99"/>
                  </a:lnTo>
                  <a:lnTo>
                    <a:pt x="187" y="150"/>
                  </a:lnTo>
                  <a:close/>
                </a:path>
              </a:pathLst>
            </a:custGeom>
            <a:solidFill>
              <a:srgbClr val="EDC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514" y="3220"/>
              <a:ext cx="116" cy="83"/>
            </a:xfrm>
            <a:custGeom>
              <a:avLst/>
              <a:gdLst/>
              <a:ahLst/>
              <a:cxnLst>
                <a:cxn ang="0">
                  <a:pos x="230" y="102"/>
                </a:cxn>
                <a:cxn ang="0">
                  <a:pos x="228" y="100"/>
                </a:cxn>
                <a:cxn ang="0">
                  <a:pos x="40" y="1"/>
                </a:cxn>
                <a:cxn ang="0">
                  <a:pos x="36" y="0"/>
                </a:cxn>
                <a:cxn ang="0">
                  <a:pos x="33" y="1"/>
                </a:cxn>
                <a:cxn ang="0">
                  <a:pos x="31" y="2"/>
                </a:cxn>
                <a:cxn ang="0">
                  <a:pos x="28" y="4"/>
                </a:cxn>
                <a:cxn ang="0">
                  <a:pos x="24" y="22"/>
                </a:cxn>
                <a:cxn ang="0">
                  <a:pos x="30" y="29"/>
                </a:cxn>
                <a:cxn ang="0">
                  <a:pos x="34" y="29"/>
                </a:cxn>
                <a:cxn ang="0">
                  <a:pos x="38" y="22"/>
                </a:cxn>
                <a:cxn ang="0">
                  <a:pos x="49" y="25"/>
                </a:cxn>
                <a:cxn ang="0">
                  <a:pos x="95" y="49"/>
                </a:cxn>
                <a:cxn ang="0">
                  <a:pos x="155" y="80"/>
                </a:cxn>
                <a:cxn ang="0">
                  <a:pos x="201" y="105"/>
                </a:cxn>
                <a:cxn ang="0">
                  <a:pos x="207" y="118"/>
                </a:cxn>
                <a:cxn ang="0">
                  <a:pos x="197" y="139"/>
                </a:cxn>
                <a:cxn ang="0">
                  <a:pos x="182" y="143"/>
                </a:cxn>
                <a:cxn ang="0">
                  <a:pos x="135" y="118"/>
                </a:cxn>
                <a:cxn ang="0">
                  <a:pos x="76" y="87"/>
                </a:cxn>
                <a:cxn ang="0">
                  <a:pos x="30" y="63"/>
                </a:cxn>
                <a:cxn ang="0">
                  <a:pos x="21" y="53"/>
                </a:cxn>
                <a:cxn ang="0">
                  <a:pos x="28" y="39"/>
                </a:cxn>
                <a:cxn ang="0">
                  <a:pos x="30" y="29"/>
                </a:cxn>
                <a:cxn ang="0">
                  <a:pos x="24" y="22"/>
                </a:cxn>
                <a:cxn ang="0">
                  <a:pos x="1" y="57"/>
                </a:cxn>
                <a:cxn ang="0">
                  <a:pos x="0" y="63"/>
                </a:cxn>
                <a:cxn ang="0">
                  <a:pos x="4" y="68"/>
                </a:cxn>
                <a:cxn ang="0">
                  <a:pos x="194" y="166"/>
                </a:cxn>
                <a:cxn ang="0">
                  <a:pos x="200" y="165"/>
                </a:cxn>
                <a:cxn ang="0">
                  <a:pos x="230" y="110"/>
                </a:cxn>
                <a:cxn ang="0">
                  <a:pos x="231" y="107"/>
                </a:cxn>
                <a:cxn ang="0">
                  <a:pos x="230" y="104"/>
                </a:cxn>
              </a:cxnLst>
              <a:rect l="0" t="0" r="r" b="b"/>
              <a:pathLst>
                <a:path w="231" h="166">
                  <a:moveTo>
                    <a:pt x="230" y="104"/>
                  </a:moveTo>
                  <a:lnTo>
                    <a:pt x="230" y="102"/>
                  </a:lnTo>
                  <a:lnTo>
                    <a:pt x="229" y="101"/>
                  </a:lnTo>
                  <a:lnTo>
                    <a:pt x="228" y="100"/>
                  </a:lnTo>
                  <a:lnTo>
                    <a:pt x="226" y="99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8" y="4"/>
                  </a:lnTo>
                  <a:lnTo>
                    <a:pt x="20" y="19"/>
                  </a:lnTo>
                  <a:lnTo>
                    <a:pt x="24" y="22"/>
                  </a:lnTo>
                  <a:lnTo>
                    <a:pt x="26" y="25"/>
                  </a:lnTo>
                  <a:lnTo>
                    <a:pt x="30" y="29"/>
                  </a:lnTo>
                  <a:lnTo>
                    <a:pt x="32" y="32"/>
                  </a:lnTo>
                  <a:lnTo>
                    <a:pt x="34" y="29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39" y="19"/>
                  </a:lnTo>
                  <a:lnTo>
                    <a:pt x="49" y="25"/>
                  </a:lnTo>
                  <a:lnTo>
                    <a:pt x="70" y="36"/>
                  </a:lnTo>
                  <a:lnTo>
                    <a:pt x="95" y="49"/>
                  </a:lnTo>
                  <a:lnTo>
                    <a:pt x="125" y="64"/>
                  </a:lnTo>
                  <a:lnTo>
                    <a:pt x="155" y="80"/>
                  </a:lnTo>
                  <a:lnTo>
                    <a:pt x="180" y="94"/>
                  </a:lnTo>
                  <a:lnTo>
                    <a:pt x="201" y="105"/>
                  </a:lnTo>
                  <a:lnTo>
                    <a:pt x="212" y="110"/>
                  </a:lnTo>
                  <a:lnTo>
                    <a:pt x="207" y="118"/>
                  </a:lnTo>
                  <a:lnTo>
                    <a:pt x="202" y="129"/>
                  </a:lnTo>
                  <a:lnTo>
                    <a:pt x="197" y="139"/>
                  </a:lnTo>
                  <a:lnTo>
                    <a:pt x="192" y="148"/>
                  </a:lnTo>
                  <a:lnTo>
                    <a:pt x="182" y="143"/>
                  </a:lnTo>
                  <a:lnTo>
                    <a:pt x="161" y="132"/>
                  </a:lnTo>
                  <a:lnTo>
                    <a:pt x="135" y="118"/>
                  </a:lnTo>
                  <a:lnTo>
                    <a:pt x="106" y="102"/>
                  </a:lnTo>
                  <a:lnTo>
                    <a:pt x="76" y="87"/>
                  </a:lnTo>
                  <a:lnTo>
                    <a:pt x="50" y="74"/>
                  </a:lnTo>
                  <a:lnTo>
                    <a:pt x="30" y="63"/>
                  </a:lnTo>
                  <a:lnTo>
                    <a:pt x="19" y="57"/>
                  </a:lnTo>
                  <a:lnTo>
                    <a:pt x="21" y="53"/>
                  </a:lnTo>
                  <a:lnTo>
                    <a:pt x="25" y="46"/>
                  </a:lnTo>
                  <a:lnTo>
                    <a:pt x="28" y="39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5"/>
                  </a:lnTo>
                  <a:lnTo>
                    <a:pt x="24" y="22"/>
                  </a:lnTo>
                  <a:lnTo>
                    <a:pt x="20" y="19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191" y="166"/>
                  </a:lnTo>
                  <a:lnTo>
                    <a:pt x="194" y="166"/>
                  </a:lnTo>
                  <a:lnTo>
                    <a:pt x="198" y="166"/>
                  </a:lnTo>
                  <a:lnTo>
                    <a:pt x="200" y="165"/>
                  </a:lnTo>
                  <a:lnTo>
                    <a:pt x="202" y="162"/>
                  </a:lnTo>
                  <a:lnTo>
                    <a:pt x="230" y="110"/>
                  </a:lnTo>
                  <a:lnTo>
                    <a:pt x="231" y="108"/>
                  </a:lnTo>
                  <a:lnTo>
                    <a:pt x="231" y="107"/>
                  </a:lnTo>
                  <a:lnTo>
                    <a:pt x="231" y="105"/>
                  </a:lnTo>
                  <a:lnTo>
                    <a:pt x="230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117" y="3313"/>
              <a:ext cx="81" cy="78"/>
            </a:xfrm>
            <a:custGeom>
              <a:avLst/>
              <a:gdLst/>
              <a:ahLst/>
              <a:cxnLst>
                <a:cxn ang="0">
                  <a:pos x="126" y="157"/>
                </a:cxn>
                <a:cxn ang="0">
                  <a:pos x="77" y="128"/>
                </a:cxn>
                <a:cxn ang="0">
                  <a:pos x="26" y="151"/>
                </a:cxn>
                <a:cxn ang="0">
                  <a:pos x="38" y="96"/>
                </a:cxn>
                <a:cxn ang="0">
                  <a:pos x="0" y="54"/>
                </a:cxn>
                <a:cxn ang="0">
                  <a:pos x="57" y="49"/>
                </a:cxn>
                <a:cxn ang="0">
                  <a:pos x="86" y="0"/>
                </a:cxn>
                <a:cxn ang="0">
                  <a:pos x="107" y="52"/>
                </a:cxn>
                <a:cxn ang="0">
                  <a:pos x="163" y="64"/>
                </a:cxn>
                <a:cxn ang="0">
                  <a:pos x="120" y="101"/>
                </a:cxn>
                <a:cxn ang="0">
                  <a:pos x="126" y="157"/>
                </a:cxn>
              </a:cxnLst>
              <a:rect l="0" t="0" r="r" b="b"/>
              <a:pathLst>
                <a:path w="163" h="157">
                  <a:moveTo>
                    <a:pt x="126" y="157"/>
                  </a:moveTo>
                  <a:lnTo>
                    <a:pt x="77" y="128"/>
                  </a:lnTo>
                  <a:lnTo>
                    <a:pt x="26" y="151"/>
                  </a:lnTo>
                  <a:lnTo>
                    <a:pt x="38" y="96"/>
                  </a:lnTo>
                  <a:lnTo>
                    <a:pt x="0" y="54"/>
                  </a:lnTo>
                  <a:lnTo>
                    <a:pt x="57" y="49"/>
                  </a:lnTo>
                  <a:lnTo>
                    <a:pt x="86" y="0"/>
                  </a:lnTo>
                  <a:lnTo>
                    <a:pt x="107" y="52"/>
                  </a:lnTo>
                  <a:lnTo>
                    <a:pt x="163" y="64"/>
                  </a:lnTo>
                  <a:lnTo>
                    <a:pt x="120" y="101"/>
                  </a:lnTo>
                  <a:lnTo>
                    <a:pt x="126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Swap seats and workbooks with the person next to you.</a:t>
            </a:r>
          </a:p>
          <a:p>
            <a:endParaRPr lang="en-GB" dirty="0" smtClean="0"/>
          </a:p>
          <a:p>
            <a:r>
              <a:rPr lang="en-GB" dirty="0" smtClean="0"/>
              <a:t>Play your partners Virtual Pet game and complete </a:t>
            </a:r>
            <a:r>
              <a:rPr lang="en-GB" b="1" dirty="0" smtClean="0"/>
              <a:t>Page 18</a:t>
            </a:r>
            <a:r>
              <a:rPr lang="en-GB" dirty="0" smtClean="0"/>
              <a:t> of </a:t>
            </a:r>
            <a:r>
              <a:rPr lang="en-GB" b="1" u="sng" dirty="0" smtClean="0"/>
              <a:t>their</a:t>
            </a:r>
            <a:r>
              <a:rPr lang="en-GB" dirty="0" smtClean="0"/>
              <a:t> workbook.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Scratch to make it better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add features to a game in Scratch to make it better”.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Assessment</a:t>
            </a:r>
            <a:r>
              <a:rPr lang="en-GB" dirty="0" smtClean="0">
                <a:sym typeface="Wingdings" pitchFamily="2" charset="2"/>
              </a:rPr>
              <a:t> page to show whether or not you have achieved today’s learning objective.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20 February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Why is it important to add as many features as possible into a game?</a:t>
            </a:r>
          </a:p>
          <a:p>
            <a:endParaRPr lang="en-GB" dirty="0" smtClean="0"/>
          </a:p>
          <a:p>
            <a:r>
              <a:rPr lang="en-GB" dirty="0" smtClean="0"/>
              <a:t>Why is it a good idea to get somebody else to try out your games?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add features to a game in Scratch to make it better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</TotalTime>
  <Words>254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Comic Sans MS</vt:lpstr>
      <vt:lpstr>Calibri</vt:lpstr>
      <vt:lpstr>Wingdings</vt:lpstr>
      <vt:lpstr>Courier New</vt:lpstr>
      <vt:lpstr>Gill Sans Ultra Bold</vt:lpstr>
      <vt:lpstr>Office Theme</vt:lpstr>
      <vt:lpstr>Finishing the Virtual Pet</vt:lpstr>
      <vt:lpstr>Learning Objective</vt:lpstr>
      <vt:lpstr>Last Lesson</vt:lpstr>
      <vt:lpstr>Finishing the Game</vt:lpstr>
      <vt:lpstr>Peer Assessment</vt:lpstr>
      <vt:lpstr>Learning Objective</vt:lpstr>
      <vt:lpstr>What can you remember?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Nicki Maddams</cp:lastModifiedBy>
  <cp:revision>150</cp:revision>
  <dcterms:created xsi:type="dcterms:W3CDTF">2008-01-28T15:32:11Z</dcterms:created>
  <dcterms:modified xsi:type="dcterms:W3CDTF">2009-02-20T16:53:25Z</dcterms:modified>
</cp:coreProperties>
</file>