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950075" cy="9236075"/>
  <p:embeddedFontLst>
    <p:embeddedFont>
      <p:font typeface="Comic Sans MS" pitchFamily="66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ill Sans Ultra Bold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a Virtual Pet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to, independently, make a virtual pet in Scratch”.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</a:t>
            </a:r>
            <a:r>
              <a:rPr lang="en-GB" b="1" dirty="0" smtClean="0"/>
              <a:t>Page 1 </a:t>
            </a:r>
            <a:r>
              <a:rPr lang="en-GB" dirty="0" smtClean="0"/>
              <a:t>of your </a:t>
            </a:r>
            <a:r>
              <a:rPr lang="en-GB" b="1" dirty="0" smtClean="0"/>
              <a:t>workbook.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Virtual Pets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simulation game where the goal is to look after a creature/animal to keep it alive.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to, independently, make a virtual pet in Scratch</a:t>
            </a:r>
            <a:endParaRPr lang="en-GB" dirty="0"/>
          </a:p>
        </p:txBody>
      </p:sp>
      <p:pic>
        <p:nvPicPr>
          <p:cNvPr id="6148" name="Picture 4" descr="http://be09.net/dira_tolentino/bundles_nintendo_ds_pink_blue_nintendogs_teckel_labrador.jpg"/>
          <p:cNvPicPr>
            <a:picLocks noChangeAspect="1" noChangeArrowheads="1"/>
          </p:cNvPicPr>
          <p:nvPr/>
        </p:nvPicPr>
        <p:blipFill>
          <a:blip r:embed="rId2" cstate="print"/>
          <a:srcRect l="2822" t="2822" b="57667"/>
          <a:stretch>
            <a:fillRect/>
          </a:stretch>
        </p:blipFill>
        <p:spPr bwMode="auto">
          <a:xfrm>
            <a:off x="2500298" y="2786058"/>
            <a:ext cx="3929090" cy="1597511"/>
          </a:xfrm>
          <a:prstGeom prst="rect">
            <a:avLst/>
          </a:prstGeom>
          <a:noFill/>
        </p:spPr>
      </p:pic>
      <p:pic>
        <p:nvPicPr>
          <p:cNvPr id="6146" name="Picture 2" descr="http://www.timboucher.com/journal/wp-content/uploads/2007/09/tomagotchi-virtual-p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314" y="3643314"/>
            <a:ext cx="2288926" cy="214755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468025" y="2500306"/>
            <a:ext cx="2147098" cy="3337664"/>
            <a:chOff x="6468025" y="2500306"/>
            <a:chExt cx="2147098" cy="3337664"/>
          </a:xfrm>
        </p:grpSpPr>
        <p:pic>
          <p:nvPicPr>
            <p:cNvPr id="6152" name="Picture 8" descr="http://daphne.blogs.com/photos/uncategorized/sims2_24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61"/>
            <a:stretch>
              <a:fillRect/>
            </a:stretch>
          </p:blipFill>
          <p:spPr bwMode="auto">
            <a:xfrm>
              <a:off x="6489892" y="2500306"/>
              <a:ext cx="2125231" cy="3286148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929586" y="5695094"/>
              <a:ext cx="642942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68025" y="5572140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Your Own Virtual Pet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Create a Virtual Pet using Scratch. There is some help on </a:t>
            </a:r>
            <a:r>
              <a:rPr lang="en-GB" b="1" dirty="0" smtClean="0"/>
              <a:t>page 16 </a:t>
            </a:r>
            <a:r>
              <a:rPr lang="en-GB" dirty="0" smtClean="0"/>
              <a:t>of your </a:t>
            </a:r>
            <a:r>
              <a:rPr lang="en-GB" b="1" dirty="0" smtClean="0"/>
              <a:t>workbooks</a:t>
            </a:r>
            <a:r>
              <a:rPr lang="en-GB" dirty="0" smtClean="0"/>
              <a:t> to get you started.</a:t>
            </a:r>
          </a:p>
          <a:p>
            <a:endParaRPr lang="en-GB" dirty="0" smtClean="0"/>
          </a:p>
          <a:p>
            <a:r>
              <a:rPr lang="en-GB" dirty="0" smtClean="0"/>
              <a:t>The game will need to include:</a:t>
            </a:r>
          </a:p>
          <a:p>
            <a:pPr lvl="1"/>
            <a:r>
              <a:rPr lang="en-GB" dirty="0" smtClean="0"/>
              <a:t>A variable (starting at 0) to store </a:t>
            </a:r>
            <a:r>
              <a:rPr lang="en-GB" b="1" dirty="0" smtClean="0"/>
              <a:t>Hunger</a:t>
            </a:r>
            <a:r>
              <a:rPr lang="en-GB" dirty="0" smtClean="0"/>
              <a:t>. This will go </a:t>
            </a:r>
            <a:r>
              <a:rPr lang="en-GB" b="1" dirty="0" smtClean="0"/>
              <a:t>up</a:t>
            </a:r>
            <a:r>
              <a:rPr lang="en-GB" dirty="0" smtClean="0"/>
              <a:t> every 30 seconds.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b="1" dirty="0" smtClean="0"/>
              <a:t>Hunger</a:t>
            </a:r>
            <a:r>
              <a:rPr lang="en-GB" dirty="0" smtClean="0"/>
              <a:t> gets up to </a:t>
            </a:r>
            <a:r>
              <a:rPr lang="en-GB" b="1" dirty="0" smtClean="0"/>
              <a:t>10</a:t>
            </a:r>
            <a:r>
              <a:rPr lang="en-GB" dirty="0" smtClean="0"/>
              <a:t> the pet will die.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to, independently, make a virtual pet in Scratch</a:t>
            </a:r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69"/>
              <a:ext cx="1080129" cy="1112061"/>
              <a:chOff x="-548" y="1546"/>
              <a:chExt cx="958" cy="999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8" y="289965"/>
              <a:ext cx="1080122" cy="1138778"/>
              <a:chOff x="290" y="1477"/>
              <a:chExt cx="958" cy="1023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65086" t="28571" r="17672" b="44156"/>
          <a:stretch>
            <a:fillRect/>
          </a:stretch>
        </p:blipFill>
        <p:spPr bwMode="auto">
          <a:xfrm flipH="1">
            <a:off x="7358082" y="2285992"/>
            <a:ext cx="122465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Try adding the following features to your game:</a:t>
            </a:r>
          </a:p>
          <a:p>
            <a:pPr lvl="1"/>
            <a:r>
              <a:rPr lang="en-GB" dirty="0" smtClean="0"/>
              <a:t>Aging – make your pet get bigger as time passes.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Make the pet change into a ghost and float off the screen when it dies.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Add a variable for health which will go down over time and if it’s not fed often enough.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to, independently, make a virtual pet in Scratch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to, independently, make a virtual pet in Scratch”.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page to show whether or not you have achieved today’s learning objective.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do we use to store the pets’ hunger?</a:t>
            </a:r>
          </a:p>
          <a:p>
            <a:endParaRPr lang="en-GB" dirty="0" smtClean="0"/>
          </a:p>
          <a:p>
            <a:r>
              <a:rPr lang="en-GB" dirty="0" smtClean="0"/>
              <a:t>How would you get the pet to change into a ghost and float off the screen?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to, independently, make a virtual pet in Scratch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290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Comic Sans MS</vt:lpstr>
      <vt:lpstr>Calibri</vt:lpstr>
      <vt:lpstr>Wingdings</vt:lpstr>
      <vt:lpstr>Courier New</vt:lpstr>
      <vt:lpstr>Gill Sans Ultra Bold</vt:lpstr>
      <vt:lpstr>Office Theme</vt:lpstr>
      <vt:lpstr>Creating a Virtual Pet</vt:lpstr>
      <vt:lpstr>Learning Objective</vt:lpstr>
      <vt:lpstr>Virtual Pets</vt:lpstr>
      <vt:lpstr>Your Own Virtual Pet</vt:lpstr>
      <vt:lpstr>Extension Task</vt:lpstr>
      <vt:lpstr>Learning Objective</vt:lpstr>
      <vt:lpstr>What can you remember?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Nicki Maddams</cp:lastModifiedBy>
  <cp:revision>147</cp:revision>
  <dcterms:created xsi:type="dcterms:W3CDTF">2008-01-28T15:32:11Z</dcterms:created>
  <dcterms:modified xsi:type="dcterms:W3CDTF">2009-02-20T16:52:12Z</dcterms:modified>
</cp:coreProperties>
</file>