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0" r:id="rId4"/>
    <p:sldId id="258" r:id="rId5"/>
    <p:sldId id="271" r:id="rId6"/>
    <p:sldId id="259" r:id="rId7"/>
    <p:sldId id="272" r:id="rId8"/>
    <p:sldId id="260" r:id="rId9"/>
    <p:sldId id="273" r:id="rId10"/>
    <p:sldId id="261" r:id="rId11"/>
    <p:sldId id="274" r:id="rId12"/>
    <p:sldId id="262" r:id="rId13"/>
    <p:sldId id="275" r:id="rId14"/>
    <p:sldId id="263" r:id="rId15"/>
    <p:sldId id="276" r:id="rId16"/>
    <p:sldId id="264" r:id="rId17"/>
    <p:sldId id="277" r:id="rId18"/>
    <p:sldId id="265" r:id="rId19"/>
    <p:sldId id="278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1D254A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28EF0-D938-466F-8D5A-7CA83561AC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5466B-3DF7-460B-A918-AB0A756A53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6C9AC-F6F4-4405-8142-31D0284E0F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DA636-53DF-4863-B005-921C65DA96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B4A78-41DD-4B3D-B432-FA19DAA4DA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76AF2-780C-4887-88F2-1768C69796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4C46C-3872-4527-8E5B-F4F2AD855A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FF4FF-79DE-4F2B-8FC1-496C814C80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CF42B-D246-447B-81A7-8BCEA5A1F1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8D6A7-F226-4807-B8A0-912B6B20FD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BDE7-5AC2-4BCE-B81F-8D3309F6A3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5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2E9CF5-EE53-4B28-B5AA-655B12F1FE1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nformitv.com/images/articles/2waytraffic/millionaire.jpg"/>
          <p:cNvPicPr>
            <a:picLocks noChangeAspect="1" noChangeArrowheads="1"/>
          </p:cNvPicPr>
          <p:nvPr/>
        </p:nvPicPr>
        <p:blipFill>
          <a:blip r:embed="rId2" cstate="print"/>
          <a:srcRect l="20944" r="21010"/>
          <a:stretch>
            <a:fillRect/>
          </a:stretch>
        </p:blipFill>
        <p:spPr bwMode="auto">
          <a:xfrm>
            <a:off x="2235168" y="398421"/>
            <a:ext cx="4746690" cy="4599885"/>
          </a:xfrm>
          <a:prstGeom prst="star32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>
            <a:hlinkClick r:id="" action="ppaction://hlinkshowjump?jump=nextslide" highlightClick="1"/>
            <a:hlinkHover r:id="" action="ppaction://noaction" highlightClick="1"/>
          </p:cNvPr>
          <p:cNvSpPr/>
          <p:nvPr/>
        </p:nvSpPr>
        <p:spPr>
          <a:xfrm>
            <a:off x="3294045" y="5035572"/>
            <a:ext cx="2848014" cy="6937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Click here to Play!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Is ICT the best subject ever?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 smtClean="0">
                  <a:solidFill>
                    <a:schemeClr val="bg1"/>
                  </a:solidFill>
                  <a:hlinkClick r:id="rId3" action="ppaction://hlinksldjump"/>
                </a:rPr>
                <a:t>No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 smtClean="0">
                  <a:solidFill>
                    <a:schemeClr val="bg1"/>
                  </a:solidFill>
                  <a:hlinkClick r:id="" action="ppaction://hlinkshowjump?jump=nextslide"/>
                </a:rPr>
                <a:t>Yes always!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 smtClean="0">
                  <a:solidFill>
                    <a:schemeClr val="bg1"/>
                  </a:solidFill>
                  <a:hlinkClick r:id="rId3" action="ppaction://hlinksldjump"/>
                </a:rPr>
                <a:t>Depends on the task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 smtClean="0">
                  <a:solidFill>
                    <a:schemeClr val="bg1"/>
                  </a:solidFill>
                  <a:hlinkClick r:id="rId3" action="ppaction://hlinksldjump"/>
                </a:rPr>
                <a:t>Maybe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617500"/>
            <a:ext cx="4235508" cy="3724326"/>
          </a:xfrm>
          <a:prstGeom prst="wedgeRoundRectCallout">
            <a:avLst>
              <a:gd name="adj1" fmla="val -64827"/>
              <a:gd name="adj2" fmla="val 7050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Congratulations! You have won Who Wants to Be a Millionaire!</a:t>
            </a:r>
          </a:p>
          <a:p>
            <a:pPr algn="ctr"/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Do you want to play again?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hlinkClick r:id="" action="ppaction://hlinkshowjump?jump=firstslide" highlightClick="1"/>
            <a:hlinkHover r:id="" action="ppaction://noaction" highlightClick="1"/>
          </p:cNvPr>
          <p:cNvSpPr/>
          <p:nvPr/>
        </p:nvSpPr>
        <p:spPr>
          <a:xfrm>
            <a:off x="3805227" y="3684591"/>
            <a:ext cx="1022364" cy="5111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Yes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>
            <a:hlinkClick r:id="" action="ppaction://hlinkshowjump?jump=endshow" highlightClick="1"/>
            <a:hlinkHover r:id="" action="ppaction://noaction" highlightClick="1"/>
          </p:cNvPr>
          <p:cNvSpPr/>
          <p:nvPr/>
        </p:nvSpPr>
        <p:spPr>
          <a:xfrm>
            <a:off x="5083182" y="3684591"/>
            <a:ext cx="1022364" cy="5111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No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690525"/>
            <a:ext cx="4235508" cy="3322684"/>
          </a:xfrm>
          <a:prstGeom prst="wedgeRoundRectCallout">
            <a:avLst>
              <a:gd name="adj1" fmla="val -64523"/>
              <a:gd name="adj2" fmla="val 8196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Sorry that’s the wrong answer. Game Over. </a:t>
            </a:r>
          </a:p>
          <a:p>
            <a:pPr algn="ctr"/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Do you want to play again?</a:t>
            </a:r>
          </a:p>
          <a:p>
            <a:pPr algn="ctr"/>
            <a:endParaRPr lang="en-GB" sz="280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hlinkClick r:id="" action="ppaction://hlinkshowjump?jump=firstslide" highlightClick="1"/>
            <a:hlinkHover r:id="" action="ppaction://noaction" highlightClick="1"/>
          </p:cNvPr>
          <p:cNvSpPr/>
          <p:nvPr/>
        </p:nvSpPr>
        <p:spPr>
          <a:xfrm>
            <a:off x="3805227" y="3319461"/>
            <a:ext cx="1022364" cy="5111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Yes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>
            <a:hlinkClick r:id="" action="ppaction://hlinkshowjump?jump=endshow" highlightClick="1"/>
            <a:hlinkHover r:id="" action="ppaction://noaction" highlightClick="1"/>
          </p:cNvPr>
          <p:cNvSpPr/>
          <p:nvPr/>
        </p:nvSpPr>
        <p:spPr>
          <a:xfrm>
            <a:off x="5083182" y="3319461"/>
            <a:ext cx="1022364" cy="5111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No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46" name="Rectangle 498"/>
          <p:cNvSpPr>
            <a:spLocks noChangeArrowheads="1"/>
          </p:cNvSpPr>
          <p:nvPr/>
        </p:nvSpPr>
        <p:spPr bwMode="auto">
          <a:xfrm>
            <a:off x="6588125" y="1447800"/>
            <a:ext cx="2305050" cy="2700338"/>
          </a:xfrm>
          <a:prstGeom prst="rect">
            <a:avLst/>
          </a:prstGeom>
          <a:solidFill>
            <a:schemeClr val="tx2"/>
          </a:soli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0" y="5632450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0825" y="4292600"/>
            <a:ext cx="8642350" cy="720725"/>
          </a:xfrm>
          <a:prstGeom prst="hexagon">
            <a:avLst>
              <a:gd name="adj" fmla="val 53572"/>
              <a:gd name="vf" fmla="val 115470"/>
            </a:avLst>
          </a:prstGeom>
          <a:solidFill>
            <a:schemeClr val="tx2"/>
          </a:solidFill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Question goes here?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5373688"/>
            <a:ext cx="4176713" cy="474662"/>
            <a:chOff x="158" y="3176"/>
            <a:chExt cx="2631" cy="299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A :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1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16463" y="5373688"/>
            <a:ext cx="4176712" cy="474662"/>
            <a:chOff x="158" y="3176"/>
            <a:chExt cx="2631" cy="299"/>
          </a:xfrm>
        </p:grpSpPr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B :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2</a:t>
              </a:r>
            </a:p>
          </p:txBody>
        </p:sp>
      </p:grp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6424613"/>
            <a:ext cx="9144000" cy="0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0825" y="6165850"/>
            <a:ext cx="4176713" cy="474663"/>
            <a:chOff x="158" y="3176"/>
            <a:chExt cx="2631" cy="299"/>
          </a:xfrm>
        </p:grpSpPr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C :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716463" y="6165850"/>
            <a:ext cx="4176712" cy="474663"/>
            <a:chOff x="158" y="3176"/>
            <a:chExt cx="2631" cy="299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158" y="3203"/>
              <a:ext cx="2631" cy="272"/>
            </a:xfrm>
            <a:prstGeom prst="hexagon">
              <a:avLst>
                <a:gd name="adj" fmla="val 43214"/>
                <a:gd name="vf" fmla="val 115470"/>
              </a:avLst>
            </a:prstGeom>
            <a:solidFill>
              <a:schemeClr val="tx2"/>
            </a:solidFill>
            <a:ln w="28575">
              <a:solidFill>
                <a:srgbClr val="33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4" y="31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9933"/>
                  </a:solidFill>
                  <a:sym typeface="Symbol" pitchFamily="18" charset="2"/>
                </a:rPr>
                <a:t></a:t>
              </a:r>
              <a:r>
                <a:rPr lang="en-GB" sz="2000">
                  <a:solidFill>
                    <a:srgbClr val="FF9933"/>
                  </a:solidFill>
                  <a:sym typeface="Symbol" pitchFamily="18" charset="2"/>
                </a:rPr>
                <a:t> </a:t>
              </a:r>
              <a:r>
                <a:rPr lang="en-GB" sz="2400">
                  <a:solidFill>
                    <a:srgbClr val="FF9933"/>
                  </a:solidFill>
                  <a:latin typeface="Copperplate Gothic Bold" pitchFamily="34" charset="0"/>
                  <a:sym typeface="Symbol" pitchFamily="18" charset="2"/>
                </a:rPr>
                <a:t>D :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03" y="3231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bg1"/>
                  </a:solidFill>
                </a:rPr>
                <a:t>Answer Option 4</a:t>
              </a:r>
            </a:p>
          </p:txBody>
        </p:sp>
      </p:grpSp>
      <p:graphicFrame>
        <p:nvGraphicFramePr>
          <p:cNvPr id="2549" name="Group 501"/>
          <p:cNvGraphicFramePr>
            <a:graphicFrameLocks noGrp="1"/>
          </p:cNvGraphicFramePr>
          <p:nvPr/>
        </p:nvGraphicFramePr>
        <p:xfrm>
          <a:off x="6624638" y="1484313"/>
          <a:ext cx="2232025" cy="2646681"/>
        </p:xfrm>
        <a:graphic>
          <a:graphicData uri="http://schemas.openxmlformats.org/drawingml/2006/table">
            <a:tbl>
              <a:tblPr/>
              <a:tblGrid>
                <a:gridCol w="471487"/>
                <a:gridCol w="300038"/>
                <a:gridCol w="14605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£1 THOUSAND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£900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£800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£700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£600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</a:rPr>
                        <a:t>£500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Eras Medium ITC" pitchFamily="34" charset="0"/>
                          <a:sym typeface="Wingdings" pitchFamily="2" charset="2"/>
                        </a:rPr>
                        <a:t>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ras Medium ITC" pitchFamily="34" charset="0"/>
                        </a:rPr>
                        <a:t>£400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£300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£200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Eras Medium ITC" pitchFamily="34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Eras Medium ITC" pitchFamily="34" charset="0"/>
                        </a:rPr>
                        <a:t>£100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0" name="Picture 4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b="69200"/>
          <a:stretch>
            <a:fillRect/>
          </a:stretch>
        </p:blipFill>
        <p:spPr bwMode="auto">
          <a:xfrm>
            <a:off x="1" y="188914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1" name="Picture 4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33786" b="35414"/>
          <a:stretch>
            <a:fillRect/>
          </a:stretch>
        </p:blipFill>
        <p:spPr bwMode="auto">
          <a:xfrm>
            <a:off x="0" y="1493811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2" name="Picture 4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 t="69200"/>
          <a:stretch>
            <a:fillRect/>
          </a:stretch>
        </p:blipFill>
        <p:spPr bwMode="auto">
          <a:xfrm>
            <a:off x="0" y="836577"/>
            <a:ext cx="849262" cy="5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AutoShape 4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16">
            <a:avLst>
              <a:gd name="adj" fmla="val 40782"/>
            </a:avLst>
          </a:prstGeom>
          <a:gradFill rotWithShape="1">
            <a:gsLst>
              <a:gs pos="0">
                <a:srgbClr val="33CCFF"/>
              </a:gs>
              <a:gs pos="100000">
                <a:srgbClr val="1D254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2" name="Picture 4" descr="logo_uk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D254A"/>
              </a:clrFrom>
              <a:clrTo>
                <a:srgbClr val="1D25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57550"/>
            <a:ext cx="2889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ounded Rectangular Callout 31"/>
          <p:cNvSpPr/>
          <p:nvPr/>
        </p:nvSpPr>
        <p:spPr>
          <a:xfrm>
            <a:off x="2892402" y="1493811"/>
            <a:ext cx="4235508" cy="2336832"/>
          </a:xfrm>
          <a:prstGeom prst="wedgeRoundRectCallout">
            <a:avLst>
              <a:gd name="adj1" fmla="val -60266"/>
              <a:gd name="adj2" fmla="val 856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That’s correct. Time for the next question.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725</Words>
  <Application>Microsoft Office PowerPoint</Application>
  <PresentationFormat>On-screen Show (4:3)</PresentationFormat>
  <Paragraphs>320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Kent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maddamsn</dc:creator>
  <cp:lastModifiedBy>maddamsn</cp:lastModifiedBy>
  <cp:revision>11</cp:revision>
  <dcterms:created xsi:type="dcterms:W3CDTF">2006-03-24T11:45:11Z</dcterms:created>
  <dcterms:modified xsi:type="dcterms:W3CDTF">2009-11-04T09:26:38Z</dcterms:modified>
</cp:coreProperties>
</file>