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71" r:id="rId4"/>
    <p:sldId id="269" r:id="rId5"/>
    <p:sldId id="273" r:id="rId6"/>
    <p:sldId id="266" r:id="rId7"/>
    <p:sldId id="270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F9900" mc:Ignorable=""/>
    <a:srgbClr xmlns:mc="http://schemas.openxmlformats.org/markup-compatibility/2006" xmlns:a14="http://schemas.microsoft.com/office/drawing/2010/main" val="008000" mc:Ignorable=""/>
    <a:srgbClr xmlns:mc="http://schemas.openxmlformats.org/markup-compatibility/2006" xmlns:a14="http://schemas.microsoft.com/office/drawing/2010/main" val="00FF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2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2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0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DE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52F2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00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0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glow rad="63500">
                    <a:srgbClr xmlns:mc="http://schemas.openxmlformats.org/markup-compatibility/2006" xmlns:a14="http://schemas.microsoft.com/office/drawing/2010/main" val="FFC000" mc:Ignorable=""/>
                  </a:glow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glow rad="63500">
                  <a:srgbClr xmlns:mc="http://schemas.openxmlformats.org/markup-compatibility/2006" xmlns:a14="http://schemas.microsoft.com/office/drawing/2010/main" val="FFC000" mc:Ignorable=""/>
                </a:glow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DE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52F2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00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glow rad="63500">
                    <a:srgbClr xmlns:mc="http://schemas.openxmlformats.org/markup-compatibility/2006" xmlns:a14="http://schemas.microsoft.com/office/drawing/2010/main" val="FFC000" mc:Ignorable=""/>
                  </a:glow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glow rad="63500">
                  <a:srgbClr xmlns:mc="http://schemas.openxmlformats.org/markup-compatibility/2006" xmlns:a14="http://schemas.microsoft.com/office/drawing/2010/main" val="FFC000" mc:Ignorable=""/>
                </a:glow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76200">
            <a:solidFill>
              <a:srgbClr xmlns:mc="http://schemas.openxmlformats.org/markup-compatibility/2006" xmlns:a14="http://schemas.microsoft.com/office/drawing/2010/main" val="FF99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xmlns:mc="http://schemas.openxmlformats.org/markup-compatibility/2006" xmlns:a14="http://schemas.microsoft.com/office/drawing/2010/main" val="00B0F0" mc:Ignorable=""/>
            </a:solidFill>
            <a:ln w="57150">
              <a:solidFill>
                <a:srgbClr xmlns:mc="http://schemas.openxmlformats.org/markup-compatibility/2006" xmlns:a14="http://schemas.microsoft.com/office/drawing/2010/main" val="0070C0" mc:Ignorable="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xmlns:mc="http://schemas.openxmlformats.org/markup-compatibility/2006" xmlns:a14="http://schemas.microsoft.com/office/drawing/2010/main" val="FF9900" mc:Ignorable=""/>
                    </a:solidFill>
                    <a:prstDash val="solid"/>
                  </a:ln>
                  <a:solidFill>
                    <a:srgbClr xmlns:mc="http://schemas.openxmlformats.org/markup-compatibility/2006" xmlns:a14="http://schemas.microsoft.com/office/drawing/2010/main" val="FFFF00" mc:Ignorable=""/>
                  </a:solidFill>
                  <a:effectLst>
                    <a:outerShdw blurRad="41275" dist="20320" dir="1800000" algn="tl" rotWithShape="0">
                      <a:srgbClr xmlns:mc="http://schemas.openxmlformats.org/markup-compatibility/2006" xmlns:a14="http://schemas.microsoft.com/office/drawing/2010/main" val="000000" mc:Ignorable="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xmlns:mc="http://schemas.openxmlformats.org/markup-compatibility/2006" xmlns:a14="http://schemas.microsoft.com/office/drawing/2010/main" val="FF9900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41275" dist="20320" dir="18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DE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52F2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xmlns:mc="http://schemas.openxmlformats.org/markup-compatibility/2006" xmlns:a14="http://schemas.microsoft.com/office/drawing/2010/main" val="FF0000" mc:Ignorable="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glow rad="63500">
                    <a:srgbClr xmlns:mc="http://schemas.openxmlformats.org/markup-compatibility/2006" xmlns:a14="http://schemas.microsoft.com/office/drawing/2010/main" val="FFC000" mc:Ignorable=""/>
                  </a:glow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glow rad="63500">
                  <a:srgbClr xmlns:mc="http://schemas.openxmlformats.org/markup-compatibility/2006" xmlns:a14="http://schemas.microsoft.com/office/drawing/2010/main" val="FFC000" mc:Ignorable=""/>
                </a:glow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>
            <a:solidFill>
              <a:srgbClr xmlns:mc="http://schemas.openxmlformats.org/markup-compatibility/2006" xmlns:a14="http://schemas.microsoft.com/office/drawing/2010/main" val="FF9900" mc:Ignorable="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00FF00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xmlns:mc="http://schemas.openxmlformats.org/markup-compatibility/2006" xmlns:a14="http://schemas.microsoft.com/office/drawing/2010/main" val="008000" mc:Ignorable="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1/25/2010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xmlns:mc="http://schemas.openxmlformats.org/markup-compatibility/2006" xmlns:a14="http://schemas.microsoft.com/office/drawing/2010/main" val="FFFFFF" mc:Ignorable=""/>
          </a:solidFill>
          <a:effectLst>
            <a:outerShdw blurRad="63500" dir="3600000" algn="tl" rotWithShape="0">
              <a:srgbClr xmlns:mc="http://schemas.openxmlformats.org/markup-compatibility/2006" xmlns:a14="http://schemas.microsoft.com/office/drawing/2010/main" val="000000" mc:Ignorable="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a quiz in Excel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 descr="image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2361"/>
            <a:ext cx="1440985" cy="136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quiz using the IF function in Microsoft Excel”.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Monday, 25 January 2010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7661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4CE9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FFF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CBC9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44A8B5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A3A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2BFB2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A3A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2BFB2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Laying out the Quiz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quiz using the IF function in Microsoft Excel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22403" r="25000" b="17857"/>
          <a:stretch>
            <a:fillRect/>
          </a:stretch>
        </p:blipFill>
        <p:spPr bwMode="auto">
          <a:xfrm>
            <a:off x="1214414" y="1643050"/>
            <a:ext cx="6858048" cy="3286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>
          <a:xfrm>
            <a:off x="214282" y="1428736"/>
            <a:ext cx="1357322" cy="1000132"/>
          </a:xfrm>
          <a:prstGeom prst="wedgeRoundRectCallout">
            <a:avLst>
              <a:gd name="adj1" fmla="val 82154"/>
              <a:gd name="adj2" fmla="val 21275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Title at the top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428860" y="4572008"/>
            <a:ext cx="1500198" cy="1000132"/>
          </a:xfrm>
          <a:prstGeom prst="wedgeRoundRectCallout">
            <a:avLst>
              <a:gd name="adj1" fmla="val -16091"/>
              <a:gd name="adj2" fmla="val -160311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Questions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29124" y="4572008"/>
            <a:ext cx="1357322" cy="1000132"/>
          </a:xfrm>
          <a:prstGeom prst="wedgeRoundRectCallout">
            <a:avLst>
              <a:gd name="adj1" fmla="val 8236"/>
              <a:gd name="adj2" fmla="val -167930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Space for answers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572264" y="4572008"/>
            <a:ext cx="1357322" cy="1000132"/>
          </a:xfrm>
          <a:prstGeom prst="wedgeRoundRectCallout">
            <a:avLst>
              <a:gd name="adj1" fmla="val -2992"/>
              <a:gd name="adj2" fmla="val -208565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Space to display results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</a:t>
            </a:r>
            <a:r>
              <a:rPr lang="en-GB" b="1" dirty="0" smtClean="0"/>
              <a:t>5 question </a:t>
            </a:r>
            <a:r>
              <a:rPr lang="en-GB" dirty="0" smtClean="0"/>
              <a:t>quiz laid out like the one below for a topic of your choice (leave the answer boxes blank).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quiz using the IF function in Microsoft Excel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22403" r="25000" b="38636"/>
          <a:stretch>
            <a:fillRect/>
          </a:stretch>
        </p:blipFill>
        <p:spPr bwMode="auto">
          <a:xfrm>
            <a:off x="1071538" y="3286124"/>
            <a:ext cx="7086650" cy="2214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7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8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2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AAFF2D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A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Insert IF statements so the quiz works when the answers are inserted.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quiz using the IF function in Microsoft Excel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8125" t="35312" r="19140" b="13125"/>
          <a:stretch>
            <a:fillRect/>
          </a:stretch>
        </p:blipFill>
        <p:spPr bwMode="auto">
          <a:xfrm>
            <a:off x="1928794" y="2571744"/>
            <a:ext cx="5072098" cy="3099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>
          <a:xfrm>
            <a:off x="214282" y="2786058"/>
            <a:ext cx="1500198" cy="2928958"/>
          </a:xfrm>
          <a:prstGeom prst="wedgeRoundRectCallout">
            <a:avLst>
              <a:gd name="adj1" fmla="val 131477"/>
              <a:gd name="adj2" fmla="val -13785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Check the answer here. Words must have “speech marks” around them.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358082" y="2571744"/>
            <a:ext cx="1500198" cy="1000132"/>
          </a:xfrm>
          <a:prstGeom prst="wedgeRoundRectCallout">
            <a:avLst>
              <a:gd name="adj1" fmla="val -205452"/>
              <a:gd name="adj2" fmla="val 91115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Response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answer is correct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358082" y="4000504"/>
            <a:ext cx="1500198" cy="1000132"/>
          </a:xfrm>
          <a:prstGeom prst="wedgeRoundRectCallout">
            <a:avLst>
              <a:gd name="adj1" fmla="val -204606"/>
              <a:gd name="adj2" fmla="val -26979"/>
              <a:gd name="adj3" fmla="val 16667"/>
            </a:avLst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57150">
            <a:solidFill>
              <a:srgbClr xmlns:mc="http://schemas.openxmlformats.org/markup-compatibility/2006" xmlns:a14="http://schemas.microsoft.com/office/drawing/2010/main" val="0070C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Response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if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answer is wrong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1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2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6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AAFF2D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3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A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quiz using the IF function in Microsoft Excel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Use </a:t>
            </a:r>
            <a:r>
              <a:rPr lang="en-GB" dirty="0" smtClean="0"/>
              <a:t>the guide sheet called “</a:t>
            </a:r>
            <a:r>
              <a:rPr lang="en-GB" b="1" u="sng" dirty="0" smtClean="0"/>
              <a:t>Conditional Formatting</a:t>
            </a:r>
            <a:r>
              <a:rPr lang="en-GB" dirty="0" smtClean="0"/>
              <a:t>” to make results cells turn green if the answer is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00B050" mc:Ignorable=""/>
                </a:solidFill>
              </a:rPr>
              <a:t>correct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red</a:t>
            </a:r>
            <a:r>
              <a:rPr lang="en-GB" dirty="0" smtClean="0"/>
              <a:t> if it’s wrong.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AAFF2D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49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A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BC6844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FFFFF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F2BFB2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xmlns:mc="http://schemas.openxmlformats.org/markup-compatibility/2006" xmlns:a14="http://schemas.microsoft.com/office/drawing/2010/main" val="000000" mc:Ignorable="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quiz using the IF function in Microsoft Excel”.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Monday, 25 January 2010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7661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4CE9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FFF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CBC9E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44A8B5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A3A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2BFB2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A3AFF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F2BFB2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232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Creating a quiz in Excel </vt:lpstr>
      <vt:lpstr>Learning Objective</vt:lpstr>
      <vt:lpstr>Laying out the Quiz</vt:lpstr>
      <vt:lpstr>Tasks</vt:lpstr>
      <vt:lpstr>Tasks</vt:lpstr>
      <vt:lpstr>Extension Task</vt:lpstr>
      <vt:lpstr>Learning Objective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maddamsn</cp:lastModifiedBy>
  <cp:revision>35</cp:revision>
  <dcterms:created xsi:type="dcterms:W3CDTF">2008-01-28T15:32:11Z</dcterms:created>
  <dcterms:modified xsi:type="dcterms:W3CDTF">2010-01-25T09:01:43Z</dcterms:modified>
</cp:coreProperties>
</file>