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69" r:id="rId4"/>
    <p:sldId id="266" r:id="rId5"/>
    <p:sldId id="273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49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142876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val="FF99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1/21/2009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Formatting Styles in Word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 descr="N:\MyWork\My Pictures\Icons\Office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3828"/>
            <a:ext cx="1428728" cy="1354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format a document in different ways using Microsoft Word”.</a:t>
            </a:r>
          </a:p>
          <a:p>
            <a:endParaRPr lang="en-GB" dirty="0" smtClean="0"/>
          </a:p>
          <a:p>
            <a:r>
              <a:rPr lang="en-GB" dirty="0" smtClean="0"/>
              <a:t>Write this Learning Objective onto your </a:t>
            </a:r>
            <a:r>
              <a:rPr lang="en-GB" b="1" dirty="0" smtClean="0"/>
              <a:t>Self Assessment Sheet.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Wednesday, 21 January 2009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Copy the sheet given to you using </a:t>
            </a:r>
            <a:r>
              <a:rPr lang="en-GB" b="1" dirty="0" smtClean="0"/>
              <a:t>Microsoft Word</a:t>
            </a:r>
            <a:r>
              <a:rPr lang="en-GB" dirty="0" smtClean="0"/>
              <a:t> .</a:t>
            </a:r>
          </a:p>
          <a:p>
            <a:endParaRPr lang="en-GB" dirty="0" smtClean="0"/>
          </a:p>
          <a:p>
            <a:r>
              <a:rPr lang="en-GB" dirty="0" smtClean="0"/>
              <a:t>Make your document look EXACTLY the same as the one given to you. Use the SAME:</a:t>
            </a:r>
          </a:p>
          <a:p>
            <a:pPr lvl="2"/>
            <a:r>
              <a:rPr lang="en-GB" dirty="0" smtClean="0"/>
              <a:t>Fonts</a:t>
            </a:r>
          </a:p>
          <a:p>
            <a:pPr lvl="2"/>
            <a:r>
              <a:rPr lang="en-GB" dirty="0" smtClean="0"/>
              <a:t>Font Styles (</a:t>
            </a:r>
            <a:r>
              <a:rPr lang="en-GB" u="sng" dirty="0" smtClean="0"/>
              <a:t>underline</a:t>
            </a:r>
            <a:r>
              <a:rPr lang="en-GB" dirty="0" smtClean="0"/>
              <a:t>, </a:t>
            </a:r>
            <a:r>
              <a:rPr lang="en-GB" i="1" dirty="0" smtClean="0"/>
              <a:t>italic</a:t>
            </a:r>
            <a:r>
              <a:rPr lang="en-GB" dirty="0" smtClean="0"/>
              <a:t>, </a:t>
            </a:r>
            <a:r>
              <a:rPr lang="en-GB" b="1" dirty="0" smtClean="0"/>
              <a:t>bold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Paragraph alignments (left, centre, right)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format a document in different ways using Microsoft Word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7" name="Group 60"/>
            <p:cNvGrpSpPr>
              <a:grpSpLocks noChangeAspect="1"/>
            </p:cNvGrpSpPr>
            <p:nvPr/>
          </p:nvGrpSpPr>
          <p:grpSpPr bwMode="auto">
            <a:xfrm>
              <a:off x="0" y="3271"/>
              <a:ext cx="1080129" cy="1112061"/>
              <a:chOff x="-548" y="1546"/>
              <a:chExt cx="958" cy="999"/>
            </a:xfrm>
          </p:grpSpPr>
          <p:sp>
            <p:nvSpPr>
              <p:cNvPr id="41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" name="Group 6"/>
            <p:cNvGrpSpPr>
              <a:grpSpLocks noChangeAspect="1"/>
            </p:cNvGrpSpPr>
            <p:nvPr/>
          </p:nvGrpSpPr>
          <p:grpSpPr bwMode="auto">
            <a:xfrm>
              <a:off x="428596" y="289965"/>
              <a:ext cx="1080122" cy="1138778"/>
              <a:chOff x="290" y="1477"/>
              <a:chExt cx="958" cy="102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format a document in different ways using Microsoft Word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Extension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Create a document called “</a:t>
            </a:r>
            <a:r>
              <a:rPr lang="en-GB" u="sng" dirty="0" smtClean="0"/>
              <a:t>About Myself</a:t>
            </a:r>
            <a:r>
              <a:rPr lang="en-GB" dirty="0" smtClean="0"/>
              <a:t>” using the following headings:</a:t>
            </a:r>
          </a:p>
          <a:p>
            <a:pPr lvl="1"/>
            <a:r>
              <a:rPr lang="en-GB" u="sng" dirty="0" smtClean="0"/>
              <a:t>My Family</a:t>
            </a:r>
          </a:p>
          <a:p>
            <a:pPr lvl="1"/>
            <a:r>
              <a:rPr lang="en-GB" u="sng" dirty="0" smtClean="0"/>
              <a:t>My Friends</a:t>
            </a:r>
          </a:p>
          <a:p>
            <a:pPr lvl="1"/>
            <a:r>
              <a:rPr lang="en-GB" u="sng" dirty="0" smtClean="0"/>
              <a:t>The Area I Live In</a:t>
            </a:r>
          </a:p>
          <a:p>
            <a:pPr lvl="1"/>
            <a:r>
              <a:rPr lang="en-GB" u="sng" dirty="0" smtClean="0"/>
              <a:t>My Favourite School Subjects</a:t>
            </a:r>
          </a:p>
          <a:p>
            <a:pPr lvl="1"/>
            <a:r>
              <a:rPr lang="en-GB" u="sng" dirty="0" smtClean="0"/>
              <a:t>My Hobbies</a:t>
            </a:r>
          </a:p>
          <a:p>
            <a:pPr lvl="1"/>
            <a:r>
              <a:rPr lang="en-GB" u="sng" dirty="0" smtClean="0"/>
              <a:t>Where I Have Been on Holiday</a:t>
            </a:r>
          </a:p>
          <a:p>
            <a:endParaRPr lang="en-GB" dirty="0" smtClean="0"/>
          </a:p>
          <a:p>
            <a:r>
              <a:rPr lang="en-GB" dirty="0" smtClean="0"/>
              <a:t>Format your </a:t>
            </a:r>
            <a:r>
              <a:rPr lang="en-GB" smtClean="0"/>
              <a:t>document in </a:t>
            </a:r>
            <a:r>
              <a:rPr lang="en-GB" dirty="0" smtClean="0"/>
              <a:t>at least 3 different ways.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7" name="Group 60"/>
            <p:cNvGrpSpPr>
              <a:grpSpLocks noChangeAspect="1"/>
            </p:cNvGrpSpPr>
            <p:nvPr/>
          </p:nvGrpSpPr>
          <p:grpSpPr bwMode="auto">
            <a:xfrm>
              <a:off x="0" y="3271"/>
              <a:ext cx="1080129" cy="1112061"/>
              <a:chOff x="-548" y="1546"/>
              <a:chExt cx="958" cy="999"/>
            </a:xfrm>
          </p:grpSpPr>
          <p:sp>
            <p:nvSpPr>
              <p:cNvPr id="41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" name="Group 6"/>
            <p:cNvGrpSpPr>
              <a:grpSpLocks noChangeAspect="1"/>
            </p:cNvGrpSpPr>
            <p:nvPr/>
          </p:nvGrpSpPr>
          <p:grpSpPr bwMode="auto">
            <a:xfrm>
              <a:off x="428596" y="289965"/>
              <a:ext cx="1080122" cy="1138778"/>
              <a:chOff x="290" y="1477"/>
              <a:chExt cx="958" cy="102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Learning </a:t>
            </a:r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format a document in different ways using Microsoft Word”.</a:t>
            </a:r>
          </a:p>
          <a:p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 smtClean="0">
                <a:sym typeface="Wingdings" pitchFamily="2" charset="2"/>
              </a:rPr>
              <a:t> or  onto your </a:t>
            </a:r>
            <a:r>
              <a:rPr lang="en-GB" b="1" dirty="0" smtClean="0">
                <a:sym typeface="Wingdings" pitchFamily="2" charset="2"/>
              </a:rPr>
              <a:t>Self Assessment</a:t>
            </a:r>
            <a:r>
              <a:rPr lang="en-GB" dirty="0" smtClean="0">
                <a:sym typeface="Wingdings" pitchFamily="2" charset="2"/>
              </a:rPr>
              <a:t> sheet to show whether or not you have achieved today’s learning objective.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fld id="{28520732-29B7-4187-A2C2-76E71D9E1782}" type="datetime2">
              <a:rPr lang="en-GB" smtClean="0"/>
              <a:pPr/>
              <a:t>Wednesday, 21 January 2009</a:t>
            </a:fld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187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Formatting Styles in Word </vt:lpstr>
      <vt:lpstr>Learning Objective</vt:lpstr>
      <vt:lpstr>Task</vt:lpstr>
      <vt:lpstr>Extension Task</vt:lpstr>
      <vt:lpstr>Learning Objective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Nicki Maddams</cp:lastModifiedBy>
  <cp:revision>27</cp:revision>
  <dcterms:created xsi:type="dcterms:W3CDTF">2008-01-28T15:32:11Z</dcterms:created>
  <dcterms:modified xsi:type="dcterms:W3CDTF">2009-01-21T14:51:37Z</dcterms:modified>
</cp:coreProperties>
</file>