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78" r:id="rId4"/>
    <p:sldId id="277" r:id="rId5"/>
    <p:sldId id="279" r:id="rId6"/>
    <p:sldId id="280" r:id="rId7"/>
    <p:sldId id="281" r:id="rId8"/>
    <p:sldId id="282" r:id="rId9"/>
    <p:sldId id="274" r:id="rId10"/>
    <p:sldId id="266" r:id="rId11"/>
    <p:sldId id="273" r:id="rId12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00" autoAdjust="0"/>
  </p:normalViewPr>
  <p:slideViewPr>
    <p:cSldViewPr>
      <p:cViewPr>
        <p:scale>
          <a:sx n="66" d="100"/>
          <a:sy n="66" d="100"/>
        </p:scale>
        <p:origin x="-63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84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ABDA3-BD09-4993-83D1-8EF48CA339D4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B8647-502F-4518-BF5F-9CEA510D7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2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 l="1618"/>
          <a:stretch>
            <a:fillRect/>
          </a:stretch>
        </p:blipFill>
        <p:spPr bwMode="auto">
          <a:xfrm>
            <a:off x="3643306" y="0"/>
            <a:ext cx="5500694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14346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2844" y="0"/>
            <a:ext cx="1214446" cy="1135629"/>
            <a:chOff x="2928926" y="571480"/>
            <a:chExt cx="4672012" cy="4368800"/>
          </a:xfrm>
        </p:grpSpPr>
        <p:pic>
          <p:nvPicPr>
            <p:cNvPr id="9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10" name="Rounded Rectangle 9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52593" y="1395953"/>
              <a:ext cx="1320928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latin typeface="Comic Sans MS" pitchFamily="66" charset="0"/>
                </a:rPr>
                <a:t>C</a:t>
              </a:r>
              <a:endParaRPr lang="en-US" sz="2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5208" y="3280363"/>
              <a:ext cx="1246931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I</a:t>
              </a:r>
              <a:endParaRPr lang="en-US" sz="2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67346" y="3280363"/>
              <a:ext cx="1401097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T</a:t>
              </a:r>
              <a:endParaRPr lang="en-US" sz="2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285852" y="142876"/>
            <a:ext cx="44214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GB" sz="54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54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2121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5595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933" y="6000768"/>
            <a:ext cx="789591" cy="714380"/>
            <a:chOff x="2928926" y="571480"/>
            <a:chExt cx="4906492" cy="4439131"/>
          </a:xfrm>
        </p:grpSpPr>
        <p:pic>
          <p:nvPicPr>
            <p:cNvPr id="8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9" name="Rounded Rectangle 8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2595" y="1395955"/>
              <a:ext cx="1793859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latin typeface="Comic Sans MS" pitchFamily="66" charset="0"/>
                </a:rPr>
                <a:t>C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55205" y="3280364"/>
              <a:ext cx="1730247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I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7345" y="3280364"/>
              <a:ext cx="1868073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T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722286" y="6130944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32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32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3571868" y="6143644"/>
            <a:ext cx="5000660" cy="571504"/>
          </a:xfrm>
          <a:prstGeom prst="roundRect">
            <a:avLst>
              <a:gd name="adj" fmla="val 28413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2121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5595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933" y="6000768"/>
            <a:ext cx="789591" cy="714380"/>
            <a:chOff x="2928926" y="571480"/>
            <a:chExt cx="4906492" cy="4439131"/>
          </a:xfrm>
        </p:grpSpPr>
        <p:pic>
          <p:nvPicPr>
            <p:cNvPr id="8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9" name="Rounded Rectangle 8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2595" y="1395955"/>
              <a:ext cx="1793859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latin typeface="Comic Sans MS" pitchFamily="66" charset="0"/>
                </a:rPr>
                <a:t>C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55205" y="3280364"/>
              <a:ext cx="1730247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I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7345" y="3280364"/>
              <a:ext cx="1868073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cap="none" spc="0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Comic Sans MS" pitchFamily="66" charset="0"/>
                </a:rPr>
                <a:t>T</a:t>
              </a:r>
              <a:endParaRPr lang="en-US" sz="105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  <a:latin typeface="Comic Sans MS" pitchFamily="66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722286" y="6130944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32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32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roundRect">
            <a:avLst>
              <a:gd name="adj" fmla="val 26836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31212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6518"/>
            </a:avLst>
          </a:prstGeom>
          <a:ln w="76200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11/8/2010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hinkuknow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a Brochure</a:t>
            </a:r>
            <a:endParaRPr lang="en-GB" dirty="0"/>
          </a:p>
        </p:txBody>
      </p:sp>
      <p:pic>
        <p:nvPicPr>
          <p:cNvPr id="5" name="Picture 4" descr="image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0702"/>
            <a:ext cx="1432184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brochure using Microsoft Publisher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Next Lesson . . 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. . . you will be creating the </a:t>
            </a:r>
            <a:r>
              <a:rPr lang="en-GB" b="1" dirty="0" smtClean="0"/>
              <a:t>inside</a:t>
            </a:r>
            <a:r>
              <a:rPr lang="en-GB" dirty="0" smtClean="0"/>
              <a:t> pages of your brochure.</a:t>
            </a:r>
            <a:endParaRPr lang="en-GB" dirty="0"/>
          </a:p>
        </p:txBody>
      </p:sp>
      <p:pic>
        <p:nvPicPr>
          <p:cNvPr id="2050" name="Picture 2" descr="C:\Users\maddamsn\Pictures\Microsoft Clip Organizer\j028730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538909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can you remember?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the risks online?</a:t>
            </a:r>
          </a:p>
          <a:p>
            <a:endParaRPr lang="en-GB" dirty="0" smtClean="0"/>
          </a:p>
          <a:p>
            <a:r>
              <a:rPr lang="en-GB" dirty="0" smtClean="0"/>
              <a:t>What should you do if you have a problem online?</a:t>
            </a:r>
          </a:p>
          <a:p>
            <a:endParaRPr lang="en-GB" dirty="0" smtClean="0"/>
          </a:p>
          <a:p>
            <a:r>
              <a:rPr lang="en-GB" dirty="0" smtClean="0"/>
              <a:t>How do you report a problem?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236194F1-23A6-4DD7-846A-2A3A13D06003}" type="datetime2">
              <a:rPr lang="en-GB" smtClean="0"/>
              <a:pPr/>
              <a:t>Monday, 08 November 2010</a:t>
            </a:fld>
            <a:endParaRPr lang="en-GB" dirty="0"/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create a brochure using Microsoft Publisher”.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onto your </a:t>
            </a:r>
            <a:r>
              <a:rPr lang="en-GB" b="1" dirty="0" smtClean="0"/>
              <a:t>Self Assessment Sheet.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08 November 2010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Internet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brochure using Microsoft Publisher</a:t>
            </a:r>
            <a:endParaRPr lang="en-GB" dirty="0"/>
          </a:p>
        </p:txBody>
      </p:sp>
      <p:pic>
        <p:nvPicPr>
          <p:cNvPr id="26627" name="Picture 3" descr="C:\Documents and Settings\maddamsn\Local Settings\Temporary Internet Files\Content.IE5\IKY6BWMA\MCEN00273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71438"/>
            <a:ext cx="928694" cy="1229548"/>
          </a:xfrm>
          <a:prstGeom prst="rect">
            <a:avLst/>
          </a:prstGeom>
          <a:noFill/>
        </p:spPr>
      </p:pic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2415898" y="1040157"/>
            <a:ext cx="4584994" cy="5256608"/>
            <a:chOff x="1260" y="900"/>
            <a:chExt cx="2925" cy="2925"/>
          </a:xfrm>
        </p:grpSpPr>
        <p:sp>
          <p:nvSpPr>
            <p:cNvPr id="26633" name="AutoShape 9"/>
            <p:cNvSpPr>
              <a:spLocks noChangeAspect="1" noChangeArrowheads="1" noTextEdit="1"/>
            </p:cNvSpPr>
            <p:nvPr/>
          </p:nvSpPr>
          <p:spPr bwMode="auto">
            <a:xfrm>
              <a:off x="1260" y="900"/>
              <a:ext cx="2925" cy="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2019" y="3528"/>
              <a:ext cx="1402" cy="16"/>
            </a:xfrm>
            <a:custGeom>
              <a:avLst/>
              <a:gdLst/>
              <a:ahLst/>
              <a:cxnLst>
                <a:cxn ang="0">
                  <a:pos x="43" y="16"/>
                </a:cxn>
                <a:cxn ang="0">
                  <a:pos x="345" y="16"/>
                </a:cxn>
                <a:cxn ang="0">
                  <a:pos x="345" y="16"/>
                </a:cxn>
                <a:cxn ang="0">
                  <a:pos x="1057" y="16"/>
                </a:cxn>
                <a:cxn ang="0">
                  <a:pos x="1057" y="16"/>
                </a:cxn>
                <a:cxn ang="0">
                  <a:pos x="1402" y="16"/>
                </a:cxn>
                <a:cxn ang="0">
                  <a:pos x="1402" y="16"/>
                </a:cxn>
                <a:cxn ang="0">
                  <a:pos x="1396" y="5"/>
                </a:cxn>
                <a:cxn ang="0">
                  <a:pos x="1391" y="0"/>
                </a:cxn>
                <a:cxn ang="0">
                  <a:pos x="1051" y="0"/>
                </a:cxn>
                <a:cxn ang="0">
                  <a:pos x="1051" y="0"/>
                </a:cxn>
                <a:cxn ang="0">
                  <a:pos x="350" y="0"/>
                </a:cxn>
                <a:cxn ang="0">
                  <a:pos x="350" y="0"/>
                </a:cxn>
                <a:cxn ang="0">
                  <a:pos x="53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5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3" y="16"/>
                </a:cxn>
              </a:cxnLst>
              <a:rect l="0" t="0" r="r" b="b"/>
              <a:pathLst>
                <a:path w="1402" h="16">
                  <a:moveTo>
                    <a:pt x="43" y="16"/>
                  </a:moveTo>
                  <a:lnTo>
                    <a:pt x="345" y="16"/>
                  </a:lnTo>
                  <a:lnTo>
                    <a:pt x="345" y="16"/>
                  </a:lnTo>
                  <a:lnTo>
                    <a:pt x="1057" y="16"/>
                  </a:lnTo>
                  <a:lnTo>
                    <a:pt x="1057" y="16"/>
                  </a:lnTo>
                  <a:lnTo>
                    <a:pt x="1402" y="16"/>
                  </a:lnTo>
                  <a:lnTo>
                    <a:pt x="1402" y="16"/>
                  </a:lnTo>
                  <a:lnTo>
                    <a:pt x="1396" y="5"/>
                  </a:lnTo>
                  <a:lnTo>
                    <a:pt x="1391" y="0"/>
                  </a:lnTo>
                  <a:lnTo>
                    <a:pt x="1051" y="0"/>
                  </a:lnTo>
                  <a:lnTo>
                    <a:pt x="1051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5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36" name="Freeform 12"/>
            <p:cNvSpPr>
              <a:spLocks noEditPoints="1"/>
            </p:cNvSpPr>
            <p:nvPr/>
          </p:nvSpPr>
          <p:spPr bwMode="auto">
            <a:xfrm>
              <a:off x="3070" y="3528"/>
              <a:ext cx="398" cy="154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287" y="0"/>
                </a:cxn>
                <a:cxn ang="0">
                  <a:pos x="0" y="0"/>
                </a:cxn>
                <a:cxn ang="0">
                  <a:pos x="287" y="0"/>
                </a:cxn>
                <a:cxn ang="0">
                  <a:pos x="356" y="21"/>
                </a:cxn>
                <a:cxn ang="0">
                  <a:pos x="356" y="21"/>
                </a:cxn>
                <a:cxn ang="0">
                  <a:pos x="351" y="5"/>
                </a:cxn>
                <a:cxn ang="0">
                  <a:pos x="340" y="5"/>
                </a:cxn>
                <a:cxn ang="0">
                  <a:pos x="308" y="16"/>
                </a:cxn>
                <a:cxn ang="0">
                  <a:pos x="308" y="16"/>
                </a:cxn>
                <a:cxn ang="0">
                  <a:pos x="313" y="21"/>
                </a:cxn>
                <a:cxn ang="0">
                  <a:pos x="313" y="21"/>
                </a:cxn>
                <a:cxn ang="0">
                  <a:pos x="356" y="148"/>
                </a:cxn>
                <a:cxn ang="0">
                  <a:pos x="356" y="148"/>
                </a:cxn>
                <a:cxn ang="0">
                  <a:pos x="351" y="154"/>
                </a:cxn>
                <a:cxn ang="0">
                  <a:pos x="351" y="154"/>
                </a:cxn>
                <a:cxn ang="0">
                  <a:pos x="340" y="154"/>
                </a:cxn>
                <a:cxn ang="0">
                  <a:pos x="382" y="154"/>
                </a:cxn>
                <a:cxn ang="0">
                  <a:pos x="382" y="154"/>
                </a:cxn>
                <a:cxn ang="0">
                  <a:pos x="393" y="154"/>
                </a:cxn>
                <a:cxn ang="0">
                  <a:pos x="393" y="154"/>
                </a:cxn>
                <a:cxn ang="0">
                  <a:pos x="398" y="148"/>
                </a:cxn>
                <a:cxn ang="0">
                  <a:pos x="398" y="148"/>
                </a:cxn>
                <a:cxn ang="0">
                  <a:pos x="356" y="21"/>
                </a:cxn>
                <a:cxn ang="0">
                  <a:pos x="356" y="21"/>
                </a:cxn>
              </a:cxnLst>
              <a:rect l="0" t="0" r="r" b="b"/>
              <a:pathLst>
                <a:path w="398" h="154">
                  <a:moveTo>
                    <a:pt x="287" y="0"/>
                  </a:moveTo>
                  <a:lnTo>
                    <a:pt x="287" y="0"/>
                  </a:lnTo>
                  <a:lnTo>
                    <a:pt x="0" y="0"/>
                  </a:lnTo>
                  <a:lnTo>
                    <a:pt x="287" y="0"/>
                  </a:lnTo>
                  <a:close/>
                  <a:moveTo>
                    <a:pt x="356" y="21"/>
                  </a:moveTo>
                  <a:lnTo>
                    <a:pt x="356" y="21"/>
                  </a:lnTo>
                  <a:lnTo>
                    <a:pt x="351" y="5"/>
                  </a:lnTo>
                  <a:lnTo>
                    <a:pt x="340" y="5"/>
                  </a:lnTo>
                  <a:lnTo>
                    <a:pt x="308" y="16"/>
                  </a:lnTo>
                  <a:lnTo>
                    <a:pt x="308" y="16"/>
                  </a:lnTo>
                  <a:lnTo>
                    <a:pt x="313" y="21"/>
                  </a:lnTo>
                  <a:lnTo>
                    <a:pt x="313" y="21"/>
                  </a:lnTo>
                  <a:lnTo>
                    <a:pt x="356" y="148"/>
                  </a:lnTo>
                  <a:lnTo>
                    <a:pt x="356" y="148"/>
                  </a:lnTo>
                  <a:lnTo>
                    <a:pt x="351" y="154"/>
                  </a:lnTo>
                  <a:lnTo>
                    <a:pt x="351" y="154"/>
                  </a:lnTo>
                  <a:lnTo>
                    <a:pt x="340" y="154"/>
                  </a:lnTo>
                  <a:lnTo>
                    <a:pt x="382" y="154"/>
                  </a:lnTo>
                  <a:lnTo>
                    <a:pt x="382" y="154"/>
                  </a:lnTo>
                  <a:lnTo>
                    <a:pt x="393" y="154"/>
                  </a:lnTo>
                  <a:lnTo>
                    <a:pt x="393" y="154"/>
                  </a:lnTo>
                  <a:lnTo>
                    <a:pt x="398" y="148"/>
                  </a:lnTo>
                  <a:lnTo>
                    <a:pt x="398" y="148"/>
                  </a:lnTo>
                  <a:lnTo>
                    <a:pt x="356" y="21"/>
                  </a:lnTo>
                  <a:lnTo>
                    <a:pt x="356" y="2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1403" y="1043"/>
              <a:ext cx="2639" cy="1874"/>
            </a:xfrm>
            <a:custGeom>
              <a:avLst/>
              <a:gdLst/>
              <a:ahLst/>
              <a:cxnLst>
                <a:cxn ang="0">
                  <a:pos x="2623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6"/>
                </a:cxn>
                <a:cxn ang="0">
                  <a:pos x="0" y="16"/>
                </a:cxn>
                <a:cxn ang="0">
                  <a:pos x="0" y="1864"/>
                </a:cxn>
                <a:cxn ang="0">
                  <a:pos x="0" y="1864"/>
                </a:cxn>
                <a:cxn ang="0">
                  <a:pos x="0" y="1874"/>
                </a:cxn>
                <a:cxn ang="0">
                  <a:pos x="11" y="1874"/>
                </a:cxn>
                <a:cxn ang="0">
                  <a:pos x="1067" y="1874"/>
                </a:cxn>
                <a:cxn ang="0">
                  <a:pos x="1550" y="1874"/>
                </a:cxn>
                <a:cxn ang="0">
                  <a:pos x="1566" y="1874"/>
                </a:cxn>
                <a:cxn ang="0">
                  <a:pos x="2623" y="1874"/>
                </a:cxn>
                <a:cxn ang="0">
                  <a:pos x="2623" y="1874"/>
                </a:cxn>
                <a:cxn ang="0">
                  <a:pos x="2633" y="1874"/>
                </a:cxn>
                <a:cxn ang="0">
                  <a:pos x="2639" y="1864"/>
                </a:cxn>
                <a:cxn ang="0">
                  <a:pos x="2639" y="16"/>
                </a:cxn>
                <a:cxn ang="0">
                  <a:pos x="2639" y="16"/>
                </a:cxn>
                <a:cxn ang="0">
                  <a:pos x="2633" y="6"/>
                </a:cxn>
                <a:cxn ang="0">
                  <a:pos x="2623" y="0"/>
                </a:cxn>
                <a:cxn ang="0">
                  <a:pos x="2623" y="0"/>
                </a:cxn>
              </a:cxnLst>
              <a:rect l="0" t="0" r="r" b="b"/>
              <a:pathLst>
                <a:path w="2639" h="1874">
                  <a:moveTo>
                    <a:pt x="2623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0" y="1864"/>
                  </a:lnTo>
                  <a:lnTo>
                    <a:pt x="0" y="1864"/>
                  </a:lnTo>
                  <a:lnTo>
                    <a:pt x="0" y="1874"/>
                  </a:lnTo>
                  <a:lnTo>
                    <a:pt x="11" y="1874"/>
                  </a:lnTo>
                  <a:lnTo>
                    <a:pt x="1067" y="1874"/>
                  </a:lnTo>
                  <a:lnTo>
                    <a:pt x="1550" y="1874"/>
                  </a:lnTo>
                  <a:lnTo>
                    <a:pt x="1566" y="1874"/>
                  </a:lnTo>
                  <a:lnTo>
                    <a:pt x="2623" y="1874"/>
                  </a:lnTo>
                  <a:lnTo>
                    <a:pt x="2623" y="1874"/>
                  </a:lnTo>
                  <a:lnTo>
                    <a:pt x="2633" y="1874"/>
                  </a:lnTo>
                  <a:lnTo>
                    <a:pt x="2639" y="1864"/>
                  </a:lnTo>
                  <a:lnTo>
                    <a:pt x="2639" y="16"/>
                  </a:lnTo>
                  <a:lnTo>
                    <a:pt x="2639" y="16"/>
                  </a:lnTo>
                  <a:lnTo>
                    <a:pt x="2633" y="6"/>
                  </a:lnTo>
                  <a:lnTo>
                    <a:pt x="2623" y="0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1446" y="1091"/>
              <a:ext cx="2548" cy="1688"/>
            </a:xfrm>
            <a:custGeom>
              <a:avLst/>
              <a:gdLst/>
              <a:ahLst/>
              <a:cxnLst>
                <a:cxn ang="0">
                  <a:pos x="2527" y="0"/>
                </a:cxn>
                <a:cxn ang="0">
                  <a:pos x="0" y="0"/>
                </a:cxn>
                <a:cxn ang="0">
                  <a:pos x="0" y="1688"/>
                </a:cxn>
                <a:cxn ang="0">
                  <a:pos x="2548" y="1688"/>
                </a:cxn>
                <a:cxn ang="0">
                  <a:pos x="2548" y="0"/>
                </a:cxn>
                <a:cxn ang="0">
                  <a:pos x="2527" y="0"/>
                </a:cxn>
              </a:cxnLst>
              <a:rect l="0" t="0" r="r" b="b"/>
              <a:pathLst>
                <a:path w="2548" h="1688">
                  <a:moveTo>
                    <a:pt x="2527" y="0"/>
                  </a:moveTo>
                  <a:lnTo>
                    <a:pt x="0" y="0"/>
                  </a:lnTo>
                  <a:lnTo>
                    <a:pt x="0" y="1688"/>
                  </a:lnTo>
                  <a:lnTo>
                    <a:pt x="2548" y="1688"/>
                  </a:lnTo>
                  <a:lnTo>
                    <a:pt x="2548" y="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1488" y="1134"/>
              <a:ext cx="2463" cy="1603"/>
            </a:xfrm>
            <a:custGeom>
              <a:avLst/>
              <a:gdLst/>
              <a:ahLst/>
              <a:cxnLst>
                <a:cxn ang="0">
                  <a:pos x="2463" y="0"/>
                </a:cxn>
                <a:cxn ang="0">
                  <a:pos x="2463" y="0"/>
                </a:cxn>
                <a:cxn ang="0">
                  <a:pos x="2463" y="1603"/>
                </a:cxn>
                <a:cxn ang="0">
                  <a:pos x="2463" y="1603"/>
                </a:cxn>
                <a:cxn ang="0">
                  <a:pos x="0" y="1603"/>
                </a:cxn>
                <a:cxn ang="0">
                  <a:pos x="0" y="160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463" y="0"/>
                </a:cxn>
                <a:cxn ang="0">
                  <a:pos x="2463" y="0"/>
                </a:cxn>
              </a:cxnLst>
              <a:rect l="0" t="0" r="r" b="b"/>
              <a:pathLst>
                <a:path w="2463" h="1603">
                  <a:moveTo>
                    <a:pt x="2463" y="0"/>
                  </a:moveTo>
                  <a:lnTo>
                    <a:pt x="2463" y="0"/>
                  </a:lnTo>
                  <a:lnTo>
                    <a:pt x="2463" y="1603"/>
                  </a:lnTo>
                  <a:lnTo>
                    <a:pt x="2463" y="1603"/>
                  </a:lnTo>
                  <a:lnTo>
                    <a:pt x="0" y="1603"/>
                  </a:lnTo>
                  <a:lnTo>
                    <a:pt x="0" y="160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63" y="0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1897" y="1176"/>
              <a:ext cx="2012" cy="15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12" y="0"/>
                </a:cxn>
                <a:cxn ang="0">
                  <a:pos x="2012" y="0"/>
                </a:cxn>
                <a:cxn ang="0">
                  <a:pos x="2012" y="1518"/>
                </a:cxn>
                <a:cxn ang="0">
                  <a:pos x="2012" y="1518"/>
                </a:cxn>
                <a:cxn ang="0">
                  <a:pos x="1455" y="1518"/>
                </a:cxn>
                <a:cxn ang="0">
                  <a:pos x="1455" y="1518"/>
                </a:cxn>
                <a:cxn ang="0">
                  <a:pos x="1407" y="1444"/>
                </a:cxn>
                <a:cxn ang="0">
                  <a:pos x="1359" y="1370"/>
                </a:cxn>
                <a:cxn ang="0">
                  <a:pos x="1306" y="1306"/>
                </a:cxn>
                <a:cxn ang="0">
                  <a:pos x="1253" y="1242"/>
                </a:cxn>
                <a:cxn ang="0">
                  <a:pos x="1200" y="1184"/>
                </a:cxn>
                <a:cxn ang="0">
                  <a:pos x="1147" y="1125"/>
                </a:cxn>
                <a:cxn ang="0">
                  <a:pos x="1040" y="1030"/>
                </a:cxn>
                <a:cxn ang="0">
                  <a:pos x="929" y="940"/>
                </a:cxn>
                <a:cxn ang="0">
                  <a:pos x="818" y="860"/>
                </a:cxn>
                <a:cxn ang="0">
                  <a:pos x="600" y="717"/>
                </a:cxn>
                <a:cxn ang="0">
                  <a:pos x="494" y="648"/>
                </a:cxn>
                <a:cxn ang="0">
                  <a:pos x="398" y="579"/>
                </a:cxn>
                <a:cxn ang="0">
                  <a:pos x="308" y="504"/>
                </a:cxn>
                <a:cxn ang="0">
                  <a:pos x="223" y="425"/>
                </a:cxn>
                <a:cxn ang="0">
                  <a:pos x="186" y="382"/>
                </a:cxn>
                <a:cxn ang="0">
                  <a:pos x="149" y="334"/>
                </a:cxn>
                <a:cxn ang="0">
                  <a:pos x="117" y="287"/>
                </a:cxn>
                <a:cxn ang="0">
                  <a:pos x="85" y="239"/>
                </a:cxn>
                <a:cxn ang="0">
                  <a:pos x="58" y="186"/>
                </a:cxn>
                <a:cxn ang="0">
                  <a:pos x="37" y="127"/>
                </a:cxn>
                <a:cxn ang="0">
                  <a:pos x="16" y="6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12" h="1518">
                  <a:moveTo>
                    <a:pt x="0" y="0"/>
                  </a:moveTo>
                  <a:lnTo>
                    <a:pt x="0" y="0"/>
                  </a:lnTo>
                  <a:lnTo>
                    <a:pt x="2012" y="0"/>
                  </a:lnTo>
                  <a:lnTo>
                    <a:pt x="2012" y="0"/>
                  </a:lnTo>
                  <a:lnTo>
                    <a:pt x="2012" y="1518"/>
                  </a:lnTo>
                  <a:lnTo>
                    <a:pt x="2012" y="1518"/>
                  </a:lnTo>
                  <a:lnTo>
                    <a:pt x="1455" y="1518"/>
                  </a:lnTo>
                  <a:lnTo>
                    <a:pt x="1455" y="1518"/>
                  </a:lnTo>
                  <a:lnTo>
                    <a:pt x="1407" y="1444"/>
                  </a:lnTo>
                  <a:lnTo>
                    <a:pt x="1359" y="1370"/>
                  </a:lnTo>
                  <a:lnTo>
                    <a:pt x="1306" y="1306"/>
                  </a:lnTo>
                  <a:lnTo>
                    <a:pt x="1253" y="1242"/>
                  </a:lnTo>
                  <a:lnTo>
                    <a:pt x="1200" y="1184"/>
                  </a:lnTo>
                  <a:lnTo>
                    <a:pt x="1147" y="1125"/>
                  </a:lnTo>
                  <a:lnTo>
                    <a:pt x="1040" y="1030"/>
                  </a:lnTo>
                  <a:lnTo>
                    <a:pt x="929" y="940"/>
                  </a:lnTo>
                  <a:lnTo>
                    <a:pt x="818" y="860"/>
                  </a:lnTo>
                  <a:lnTo>
                    <a:pt x="600" y="717"/>
                  </a:lnTo>
                  <a:lnTo>
                    <a:pt x="494" y="648"/>
                  </a:lnTo>
                  <a:lnTo>
                    <a:pt x="398" y="579"/>
                  </a:lnTo>
                  <a:lnTo>
                    <a:pt x="308" y="504"/>
                  </a:lnTo>
                  <a:lnTo>
                    <a:pt x="223" y="425"/>
                  </a:lnTo>
                  <a:lnTo>
                    <a:pt x="186" y="382"/>
                  </a:lnTo>
                  <a:lnTo>
                    <a:pt x="149" y="334"/>
                  </a:lnTo>
                  <a:lnTo>
                    <a:pt x="117" y="287"/>
                  </a:lnTo>
                  <a:lnTo>
                    <a:pt x="85" y="239"/>
                  </a:lnTo>
                  <a:lnTo>
                    <a:pt x="58" y="186"/>
                  </a:lnTo>
                  <a:lnTo>
                    <a:pt x="37" y="127"/>
                  </a:lnTo>
                  <a:lnTo>
                    <a:pt x="16" y="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028" y="3528"/>
              <a:ext cx="42" cy="1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2072" y="3528"/>
              <a:ext cx="382" cy="1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82" y="0"/>
                </a:cxn>
                <a:cxn ang="0">
                  <a:pos x="38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40" y="0"/>
                </a:cxn>
                <a:cxn ang="0">
                  <a:pos x="340" y="0"/>
                </a:cxn>
              </a:cxnLst>
              <a:rect l="0" t="0" r="r" b="b"/>
              <a:pathLst>
                <a:path w="382">
                  <a:moveTo>
                    <a:pt x="340" y="0"/>
                  </a:moveTo>
                  <a:lnTo>
                    <a:pt x="382" y="0"/>
                  </a:lnTo>
                  <a:lnTo>
                    <a:pt x="38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2072" y="3528"/>
              <a:ext cx="340" cy="1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340" y="0"/>
                </a:cxn>
                <a:cxn ang="0">
                  <a:pos x="3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7" y="0"/>
                </a:cxn>
                <a:cxn ang="0">
                  <a:pos x="297" y="0"/>
                </a:cxn>
              </a:cxnLst>
              <a:rect l="0" t="0" r="r" b="b"/>
              <a:pathLst>
                <a:path w="340">
                  <a:moveTo>
                    <a:pt x="297" y="0"/>
                  </a:moveTo>
                  <a:lnTo>
                    <a:pt x="340" y="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3028" y="3528"/>
              <a:ext cx="42" cy="1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2014" y="3528"/>
              <a:ext cx="1412" cy="154"/>
            </a:xfrm>
            <a:custGeom>
              <a:avLst/>
              <a:gdLst/>
              <a:ahLst/>
              <a:cxnLst>
                <a:cxn ang="0">
                  <a:pos x="1412" y="148"/>
                </a:cxn>
                <a:cxn ang="0">
                  <a:pos x="1412" y="148"/>
                </a:cxn>
                <a:cxn ang="0">
                  <a:pos x="1375" y="21"/>
                </a:cxn>
                <a:cxn ang="0">
                  <a:pos x="1375" y="21"/>
                </a:cxn>
                <a:cxn ang="0">
                  <a:pos x="1369" y="10"/>
                </a:cxn>
                <a:cxn ang="0">
                  <a:pos x="1364" y="5"/>
                </a:cxn>
                <a:cxn ang="0">
                  <a:pos x="1353" y="0"/>
                </a:cxn>
                <a:cxn ang="0">
                  <a:pos x="1056" y="0"/>
                </a:cxn>
                <a:cxn ang="0">
                  <a:pos x="1056" y="0"/>
                </a:cxn>
                <a:cxn ang="0">
                  <a:pos x="1014" y="0"/>
                </a:cxn>
                <a:cxn ang="0">
                  <a:pos x="971" y="0"/>
                </a:cxn>
                <a:cxn ang="0">
                  <a:pos x="440" y="0"/>
                </a:cxn>
                <a:cxn ang="0">
                  <a:pos x="398" y="0"/>
                </a:cxn>
                <a:cxn ang="0">
                  <a:pos x="355" y="0"/>
                </a:cxn>
                <a:cxn ang="0">
                  <a:pos x="355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3" y="5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5" y="154"/>
                </a:cxn>
                <a:cxn ang="0">
                  <a:pos x="5" y="154"/>
                </a:cxn>
                <a:cxn ang="0">
                  <a:pos x="16" y="154"/>
                </a:cxn>
                <a:cxn ang="0">
                  <a:pos x="1396" y="154"/>
                </a:cxn>
                <a:cxn ang="0">
                  <a:pos x="1396" y="154"/>
                </a:cxn>
                <a:cxn ang="0">
                  <a:pos x="1407" y="154"/>
                </a:cxn>
                <a:cxn ang="0">
                  <a:pos x="1407" y="154"/>
                </a:cxn>
                <a:cxn ang="0">
                  <a:pos x="1412" y="148"/>
                </a:cxn>
                <a:cxn ang="0">
                  <a:pos x="1412" y="148"/>
                </a:cxn>
              </a:cxnLst>
              <a:rect l="0" t="0" r="r" b="b"/>
              <a:pathLst>
                <a:path w="1412" h="154">
                  <a:moveTo>
                    <a:pt x="1412" y="148"/>
                  </a:moveTo>
                  <a:lnTo>
                    <a:pt x="1412" y="148"/>
                  </a:lnTo>
                  <a:lnTo>
                    <a:pt x="1375" y="21"/>
                  </a:lnTo>
                  <a:lnTo>
                    <a:pt x="1375" y="21"/>
                  </a:lnTo>
                  <a:lnTo>
                    <a:pt x="1369" y="10"/>
                  </a:lnTo>
                  <a:lnTo>
                    <a:pt x="1364" y="5"/>
                  </a:lnTo>
                  <a:lnTo>
                    <a:pt x="1353" y="0"/>
                  </a:lnTo>
                  <a:lnTo>
                    <a:pt x="1056" y="0"/>
                  </a:lnTo>
                  <a:lnTo>
                    <a:pt x="1056" y="0"/>
                  </a:lnTo>
                  <a:lnTo>
                    <a:pt x="1014" y="0"/>
                  </a:lnTo>
                  <a:lnTo>
                    <a:pt x="971" y="0"/>
                  </a:lnTo>
                  <a:lnTo>
                    <a:pt x="440" y="0"/>
                  </a:lnTo>
                  <a:lnTo>
                    <a:pt x="398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3" y="5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16" y="154"/>
                  </a:lnTo>
                  <a:lnTo>
                    <a:pt x="1396" y="154"/>
                  </a:lnTo>
                  <a:lnTo>
                    <a:pt x="1396" y="154"/>
                  </a:lnTo>
                  <a:lnTo>
                    <a:pt x="1407" y="154"/>
                  </a:lnTo>
                  <a:lnTo>
                    <a:pt x="1407" y="154"/>
                  </a:lnTo>
                  <a:lnTo>
                    <a:pt x="1412" y="148"/>
                  </a:lnTo>
                  <a:lnTo>
                    <a:pt x="1412" y="14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48" name="Freeform 24"/>
            <p:cNvSpPr>
              <a:spLocks noEditPoints="1"/>
            </p:cNvSpPr>
            <p:nvPr/>
          </p:nvSpPr>
          <p:spPr bwMode="auto">
            <a:xfrm>
              <a:off x="1366" y="1006"/>
              <a:ext cx="2713" cy="2713"/>
            </a:xfrm>
            <a:custGeom>
              <a:avLst/>
              <a:gdLst/>
              <a:ahLst/>
              <a:cxnLst>
                <a:cxn ang="0">
                  <a:pos x="2676" y="1901"/>
                </a:cxn>
                <a:cxn ang="0">
                  <a:pos x="2660" y="1911"/>
                </a:cxn>
                <a:cxn ang="0">
                  <a:pos x="1587" y="1911"/>
                </a:cxn>
                <a:cxn ang="0">
                  <a:pos x="48" y="1911"/>
                </a:cxn>
                <a:cxn ang="0">
                  <a:pos x="37" y="1911"/>
                </a:cxn>
                <a:cxn ang="0">
                  <a:pos x="37" y="53"/>
                </a:cxn>
                <a:cxn ang="0">
                  <a:pos x="37" y="43"/>
                </a:cxn>
                <a:cxn ang="0">
                  <a:pos x="2660" y="37"/>
                </a:cxn>
                <a:cxn ang="0">
                  <a:pos x="2670" y="43"/>
                </a:cxn>
                <a:cxn ang="0">
                  <a:pos x="2676" y="1901"/>
                </a:cxn>
                <a:cxn ang="0">
                  <a:pos x="1619" y="2485"/>
                </a:cxn>
                <a:cxn ang="0">
                  <a:pos x="1088" y="2485"/>
                </a:cxn>
                <a:cxn ang="0">
                  <a:pos x="1136" y="1948"/>
                </a:cxn>
                <a:cxn ang="0">
                  <a:pos x="1571" y="1948"/>
                </a:cxn>
                <a:cxn ang="0">
                  <a:pos x="1619" y="2485"/>
                </a:cxn>
                <a:cxn ang="0">
                  <a:pos x="2044" y="2522"/>
                </a:cxn>
                <a:cxn ang="0">
                  <a:pos x="2060" y="2543"/>
                </a:cxn>
                <a:cxn ang="0">
                  <a:pos x="2102" y="2670"/>
                </a:cxn>
                <a:cxn ang="0">
                  <a:pos x="2097" y="2676"/>
                </a:cxn>
                <a:cxn ang="0">
                  <a:pos x="2086" y="2676"/>
                </a:cxn>
                <a:cxn ang="0">
                  <a:pos x="621" y="2676"/>
                </a:cxn>
                <a:cxn ang="0">
                  <a:pos x="611" y="2676"/>
                </a:cxn>
                <a:cxn ang="0">
                  <a:pos x="605" y="2670"/>
                </a:cxn>
                <a:cxn ang="0">
                  <a:pos x="605" y="2670"/>
                </a:cxn>
                <a:cxn ang="0">
                  <a:pos x="648" y="2543"/>
                </a:cxn>
                <a:cxn ang="0">
                  <a:pos x="664" y="2522"/>
                </a:cxn>
                <a:cxn ang="0">
                  <a:pos x="1046" y="2522"/>
                </a:cxn>
                <a:cxn ang="0">
                  <a:pos x="1662" y="2522"/>
                </a:cxn>
                <a:cxn ang="0">
                  <a:pos x="2660" y="0"/>
                </a:cxn>
                <a:cxn ang="0">
                  <a:pos x="48" y="0"/>
                </a:cxn>
                <a:cxn ang="0">
                  <a:pos x="11" y="16"/>
                </a:cxn>
                <a:cxn ang="0">
                  <a:pos x="0" y="53"/>
                </a:cxn>
                <a:cxn ang="0">
                  <a:pos x="0" y="1901"/>
                </a:cxn>
                <a:cxn ang="0">
                  <a:pos x="11" y="1938"/>
                </a:cxn>
                <a:cxn ang="0">
                  <a:pos x="48" y="1948"/>
                </a:cxn>
                <a:cxn ang="0">
                  <a:pos x="1051" y="2490"/>
                </a:cxn>
                <a:cxn ang="0">
                  <a:pos x="664" y="2485"/>
                </a:cxn>
                <a:cxn ang="0">
                  <a:pos x="632" y="2500"/>
                </a:cxn>
                <a:cxn ang="0">
                  <a:pos x="616" y="2532"/>
                </a:cxn>
                <a:cxn ang="0">
                  <a:pos x="573" y="2660"/>
                </a:cxn>
                <a:cxn ang="0">
                  <a:pos x="573" y="2665"/>
                </a:cxn>
                <a:cxn ang="0">
                  <a:pos x="573" y="2686"/>
                </a:cxn>
                <a:cxn ang="0">
                  <a:pos x="579" y="2697"/>
                </a:cxn>
                <a:cxn ang="0">
                  <a:pos x="621" y="2713"/>
                </a:cxn>
                <a:cxn ang="0">
                  <a:pos x="2086" y="2713"/>
                </a:cxn>
                <a:cxn ang="0">
                  <a:pos x="2124" y="2697"/>
                </a:cxn>
                <a:cxn ang="0">
                  <a:pos x="2134" y="2681"/>
                </a:cxn>
                <a:cxn ang="0">
                  <a:pos x="2134" y="2665"/>
                </a:cxn>
                <a:cxn ang="0">
                  <a:pos x="2092" y="2532"/>
                </a:cxn>
                <a:cxn ang="0">
                  <a:pos x="2092" y="2516"/>
                </a:cxn>
                <a:cxn ang="0">
                  <a:pos x="2070" y="2495"/>
                </a:cxn>
                <a:cxn ang="0">
                  <a:pos x="1656" y="2490"/>
                </a:cxn>
                <a:cxn ang="0">
                  <a:pos x="2660" y="1948"/>
                </a:cxn>
                <a:cxn ang="0">
                  <a:pos x="2681" y="1948"/>
                </a:cxn>
                <a:cxn ang="0">
                  <a:pos x="2708" y="1922"/>
                </a:cxn>
                <a:cxn ang="0">
                  <a:pos x="2713" y="53"/>
                </a:cxn>
                <a:cxn ang="0">
                  <a:pos x="2708" y="32"/>
                </a:cxn>
                <a:cxn ang="0">
                  <a:pos x="2681" y="5"/>
                </a:cxn>
                <a:cxn ang="0">
                  <a:pos x="2660" y="0"/>
                </a:cxn>
              </a:cxnLst>
              <a:rect l="0" t="0" r="r" b="b"/>
              <a:pathLst>
                <a:path w="2713" h="2713">
                  <a:moveTo>
                    <a:pt x="2676" y="1901"/>
                  </a:moveTo>
                  <a:lnTo>
                    <a:pt x="2676" y="1901"/>
                  </a:lnTo>
                  <a:lnTo>
                    <a:pt x="2670" y="1911"/>
                  </a:lnTo>
                  <a:lnTo>
                    <a:pt x="2660" y="1911"/>
                  </a:lnTo>
                  <a:lnTo>
                    <a:pt x="1603" y="1911"/>
                  </a:lnTo>
                  <a:lnTo>
                    <a:pt x="1587" y="1911"/>
                  </a:lnTo>
                  <a:lnTo>
                    <a:pt x="1104" y="1911"/>
                  </a:lnTo>
                  <a:lnTo>
                    <a:pt x="48" y="1911"/>
                  </a:lnTo>
                  <a:lnTo>
                    <a:pt x="48" y="1911"/>
                  </a:lnTo>
                  <a:lnTo>
                    <a:pt x="37" y="1911"/>
                  </a:lnTo>
                  <a:lnTo>
                    <a:pt x="37" y="1901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43"/>
                  </a:lnTo>
                  <a:lnTo>
                    <a:pt x="48" y="37"/>
                  </a:lnTo>
                  <a:lnTo>
                    <a:pt x="2660" y="37"/>
                  </a:lnTo>
                  <a:lnTo>
                    <a:pt x="2660" y="37"/>
                  </a:lnTo>
                  <a:lnTo>
                    <a:pt x="2670" y="43"/>
                  </a:lnTo>
                  <a:lnTo>
                    <a:pt x="2676" y="53"/>
                  </a:lnTo>
                  <a:lnTo>
                    <a:pt x="2676" y="1901"/>
                  </a:lnTo>
                  <a:close/>
                  <a:moveTo>
                    <a:pt x="1619" y="2485"/>
                  </a:moveTo>
                  <a:lnTo>
                    <a:pt x="1619" y="2485"/>
                  </a:lnTo>
                  <a:lnTo>
                    <a:pt x="1088" y="2485"/>
                  </a:lnTo>
                  <a:lnTo>
                    <a:pt x="1088" y="2485"/>
                  </a:lnTo>
                  <a:lnTo>
                    <a:pt x="1136" y="1948"/>
                  </a:lnTo>
                  <a:lnTo>
                    <a:pt x="1136" y="1948"/>
                  </a:lnTo>
                  <a:lnTo>
                    <a:pt x="1571" y="1948"/>
                  </a:lnTo>
                  <a:lnTo>
                    <a:pt x="1571" y="1948"/>
                  </a:lnTo>
                  <a:lnTo>
                    <a:pt x="1619" y="2485"/>
                  </a:lnTo>
                  <a:lnTo>
                    <a:pt x="1619" y="2485"/>
                  </a:lnTo>
                  <a:close/>
                  <a:moveTo>
                    <a:pt x="2044" y="2522"/>
                  </a:moveTo>
                  <a:lnTo>
                    <a:pt x="2044" y="2522"/>
                  </a:lnTo>
                  <a:lnTo>
                    <a:pt x="2055" y="2527"/>
                  </a:lnTo>
                  <a:lnTo>
                    <a:pt x="2060" y="2543"/>
                  </a:lnTo>
                  <a:lnTo>
                    <a:pt x="2060" y="2543"/>
                  </a:lnTo>
                  <a:lnTo>
                    <a:pt x="2102" y="2670"/>
                  </a:lnTo>
                  <a:lnTo>
                    <a:pt x="2102" y="2670"/>
                  </a:lnTo>
                  <a:lnTo>
                    <a:pt x="2097" y="2676"/>
                  </a:lnTo>
                  <a:lnTo>
                    <a:pt x="2097" y="2676"/>
                  </a:lnTo>
                  <a:lnTo>
                    <a:pt x="2086" y="2676"/>
                  </a:lnTo>
                  <a:lnTo>
                    <a:pt x="621" y="2676"/>
                  </a:lnTo>
                  <a:lnTo>
                    <a:pt x="621" y="2676"/>
                  </a:lnTo>
                  <a:lnTo>
                    <a:pt x="611" y="2676"/>
                  </a:lnTo>
                  <a:lnTo>
                    <a:pt x="611" y="2676"/>
                  </a:lnTo>
                  <a:lnTo>
                    <a:pt x="605" y="2670"/>
                  </a:lnTo>
                  <a:lnTo>
                    <a:pt x="605" y="2670"/>
                  </a:lnTo>
                  <a:lnTo>
                    <a:pt x="605" y="2670"/>
                  </a:lnTo>
                  <a:lnTo>
                    <a:pt x="605" y="2670"/>
                  </a:lnTo>
                  <a:lnTo>
                    <a:pt x="648" y="2543"/>
                  </a:lnTo>
                  <a:lnTo>
                    <a:pt x="648" y="2543"/>
                  </a:lnTo>
                  <a:lnTo>
                    <a:pt x="658" y="2527"/>
                  </a:lnTo>
                  <a:lnTo>
                    <a:pt x="664" y="2522"/>
                  </a:lnTo>
                  <a:lnTo>
                    <a:pt x="1046" y="2522"/>
                  </a:lnTo>
                  <a:lnTo>
                    <a:pt x="1046" y="2522"/>
                  </a:lnTo>
                  <a:lnTo>
                    <a:pt x="1662" y="2522"/>
                  </a:lnTo>
                  <a:lnTo>
                    <a:pt x="1662" y="2522"/>
                  </a:lnTo>
                  <a:lnTo>
                    <a:pt x="2044" y="2522"/>
                  </a:lnTo>
                  <a:close/>
                  <a:moveTo>
                    <a:pt x="2660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27" y="5"/>
                  </a:lnTo>
                  <a:lnTo>
                    <a:pt x="11" y="16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1901"/>
                  </a:lnTo>
                  <a:lnTo>
                    <a:pt x="0" y="1901"/>
                  </a:lnTo>
                  <a:lnTo>
                    <a:pt x="0" y="1922"/>
                  </a:lnTo>
                  <a:lnTo>
                    <a:pt x="11" y="1938"/>
                  </a:lnTo>
                  <a:lnTo>
                    <a:pt x="27" y="1948"/>
                  </a:lnTo>
                  <a:lnTo>
                    <a:pt x="48" y="1948"/>
                  </a:lnTo>
                  <a:lnTo>
                    <a:pt x="1099" y="1948"/>
                  </a:lnTo>
                  <a:lnTo>
                    <a:pt x="1051" y="2490"/>
                  </a:lnTo>
                  <a:lnTo>
                    <a:pt x="664" y="2485"/>
                  </a:lnTo>
                  <a:lnTo>
                    <a:pt x="664" y="2485"/>
                  </a:lnTo>
                  <a:lnTo>
                    <a:pt x="648" y="2490"/>
                  </a:lnTo>
                  <a:lnTo>
                    <a:pt x="632" y="2500"/>
                  </a:lnTo>
                  <a:lnTo>
                    <a:pt x="621" y="2511"/>
                  </a:lnTo>
                  <a:lnTo>
                    <a:pt x="616" y="2532"/>
                  </a:lnTo>
                  <a:lnTo>
                    <a:pt x="616" y="2532"/>
                  </a:lnTo>
                  <a:lnTo>
                    <a:pt x="573" y="2660"/>
                  </a:lnTo>
                  <a:lnTo>
                    <a:pt x="573" y="2660"/>
                  </a:lnTo>
                  <a:lnTo>
                    <a:pt x="573" y="2665"/>
                  </a:lnTo>
                  <a:lnTo>
                    <a:pt x="573" y="2665"/>
                  </a:lnTo>
                  <a:lnTo>
                    <a:pt x="573" y="2686"/>
                  </a:lnTo>
                  <a:lnTo>
                    <a:pt x="579" y="2697"/>
                  </a:lnTo>
                  <a:lnTo>
                    <a:pt x="579" y="2697"/>
                  </a:lnTo>
                  <a:lnTo>
                    <a:pt x="595" y="2713"/>
                  </a:lnTo>
                  <a:lnTo>
                    <a:pt x="621" y="2713"/>
                  </a:lnTo>
                  <a:lnTo>
                    <a:pt x="2086" y="2713"/>
                  </a:lnTo>
                  <a:lnTo>
                    <a:pt x="2086" y="2713"/>
                  </a:lnTo>
                  <a:lnTo>
                    <a:pt x="2108" y="2713"/>
                  </a:lnTo>
                  <a:lnTo>
                    <a:pt x="2124" y="2697"/>
                  </a:lnTo>
                  <a:lnTo>
                    <a:pt x="2124" y="2697"/>
                  </a:lnTo>
                  <a:lnTo>
                    <a:pt x="2134" y="2681"/>
                  </a:lnTo>
                  <a:lnTo>
                    <a:pt x="2134" y="2665"/>
                  </a:lnTo>
                  <a:lnTo>
                    <a:pt x="2134" y="2665"/>
                  </a:lnTo>
                  <a:lnTo>
                    <a:pt x="2134" y="2660"/>
                  </a:lnTo>
                  <a:lnTo>
                    <a:pt x="2092" y="2532"/>
                  </a:lnTo>
                  <a:lnTo>
                    <a:pt x="2092" y="2532"/>
                  </a:lnTo>
                  <a:lnTo>
                    <a:pt x="2092" y="2516"/>
                  </a:lnTo>
                  <a:lnTo>
                    <a:pt x="2081" y="2506"/>
                  </a:lnTo>
                  <a:lnTo>
                    <a:pt x="2070" y="2495"/>
                  </a:lnTo>
                  <a:lnTo>
                    <a:pt x="2049" y="2490"/>
                  </a:lnTo>
                  <a:lnTo>
                    <a:pt x="1656" y="2490"/>
                  </a:lnTo>
                  <a:lnTo>
                    <a:pt x="1609" y="1948"/>
                  </a:lnTo>
                  <a:lnTo>
                    <a:pt x="2660" y="1948"/>
                  </a:lnTo>
                  <a:lnTo>
                    <a:pt x="2660" y="1948"/>
                  </a:lnTo>
                  <a:lnTo>
                    <a:pt x="2681" y="1948"/>
                  </a:lnTo>
                  <a:lnTo>
                    <a:pt x="2697" y="1938"/>
                  </a:lnTo>
                  <a:lnTo>
                    <a:pt x="2708" y="1922"/>
                  </a:lnTo>
                  <a:lnTo>
                    <a:pt x="2713" y="1901"/>
                  </a:lnTo>
                  <a:lnTo>
                    <a:pt x="2713" y="53"/>
                  </a:lnTo>
                  <a:lnTo>
                    <a:pt x="2713" y="53"/>
                  </a:lnTo>
                  <a:lnTo>
                    <a:pt x="2708" y="32"/>
                  </a:lnTo>
                  <a:lnTo>
                    <a:pt x="2697" y="16"/>
                  </a:lnTo>
                  <a:lnTo>
                    <a:pt x="2681" y="5"/>
                  </a:lnTo>
                  <a:lnTo>
                    <a:pt x="2660" y="0"/>
                  </a:lnTo>
                  <a:lnTo>
                    <a:pt x="26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3139" y="2795"/>
              <a:ext cx="855" cy="9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1" y="5"/>
                </a:cxn>
                <a:cxn ang="0">
                  <a:pos x="6" y="11"/>
                </a:cxn>
                <a:cxn ang="0">
                  <a:pos x="0" y="21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6" y="80"/>
                </a:cxn>
                <a:cxn ang="0">
                  <a:pos x="11" y="85"/>
                </a:cxn>
                <a:cxn ang="0">
                  <a:pos x="16" y="90"/>
                </a:cxn>
                <a:cxn ang="0">
                  <a:pos x="21" y="90"/>
                </a:cxn>
                <a:cxn ang="0">
                  <a:pos x="834" y="90"/>
                </a:cxn>
                <a:cxn ang="0">
                  <a:pos x="834" y="90"/>
                </a:cxn>
                <a:cxn ang="0">
                  <a:pos x="844" y="90"/>
                </a:cxn>
                <a:cxn ang="0">
                  <a:pos x="850" y="85"/>
                </a:cxn>
                <a:cxn ang="0">
                  <a:pos x="855" y="80"/>
                </a:cxn>
                <a:cxn ang="0">
                  <a:pos x="855" y="69"/>
                </a:cxn>
                <a:cxn ang="0">
                  <a:pos x="855" y="21"/>
                </a:cxn>
                <a:cxn ang="0">
                  <a:pos x="855" y="21"/>
                </a:cxn>
                <a:cxn ang="0">
                  <a:pos x="855" y="11"/>
                </a:cxn>
                <a:cxn ang="0">
                  <a:pos x="850" y="5"/>
                </a:cxn>
                <a:cxn ang="0">
                  <a:pos x="844" y="0"/>
                </a:cxn>
                <a:cxn ang="0">
                  <a:pos x="834" y="0"/>
                </a:cxn>
                <a:cxn ang="0">
                  <a:pos x="21" y="0"/>
                </a:cxn>
              </a:cxnLst>
              <a:rect l="0" t="0" r="r" b="b"/>
              <a:pathLst>
                <a:path w="855" h="90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6" y="11"/>
                  </a:lnTo>
                  <a:lnTo>
                    <a:pt x="0" y="21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6" y="80"/>
                  </a:lnTo>
                  <a:lnTo>
                    <a:pt x="11" y="85"/>
                  </a:lnTo>
                  <a:lnTo>
                    <a:pt x="16" y="90"/>
                  </a:lnTo>
                  <a:lnTo>
                    <a:pt x="21" y="90"/>
                  </a:lnTo>
                  <a:lnTo>
                    <a:pt x="834" y="90"/>
                  </a:lnTo>
                  <a:lnTo>
                    <a:pt x="834" y="90"/>
                  </a:lnTo>
                  <a:lnTo>
                    <a:pt x="844" y="90"/>
                  </a:lnTo>
                  <a:lnTo>
                    <a:pt x="850" y="85"/>
                  </a:lnTo>
                  <a:lnTo>
                    <a:pt x="855" y="80"/>
                  </a:lnTo>
                  <a:lnTo>
                    <a:pt x="855" y="69"/>
                  </a:lnTo>
                  <a:lnTo>
                    <a:pt x="855" y="21"/>
                  </a:lnTo>
                  <a:lnTo>
                    <a:pt x="855" y="21"/>
                  </a:lnTo>
                  <a:lnTo>
                    <a:pt x="855" y="11"/>
                  </a:lnTo>
                  <a:lnTo>
                    <a:pt x="850" y="5"/>
                  </a:lnTo>
                  <a:lnTo>
                    <a:pt x="844" y="0"/>
                  </a:lnTo>
                  <a:lnTo>
                    <a:pt x="83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50" name="Freeform 26"/>
            <p:cNvSpPr>
              <a:spLocks noEditPoints="1"/>
            </p:cNvSpPr>
            <p:nvPr/>
          </p:nvSpPr>
          <p:spPr bwMode="auto">
            <a:xfrm>
              <a:off x="3150" y="2806"/>
              <a:ext cx="833" cy="69"/>
            </a:xfrm>
            <a:custGeom>
              <a:avLst/>
              <a:gdLst/>
              <a:ahLst/>
              <a:cxnLst>
                <a:cxn ang="0">
                  <a:pos x="812" y="48"/>
                </a:cxn>
                <a:cxn ang="0">
                  <a:pos x="669" y="48"/>
                </a:cxn>
                <a:cxn ang="0">
                  <a:pos x="669" y="21"/>
                </a:cxn>
                <a:cxn ang="0">
                  <a:pos x="812" y="21"/>
                </a:cxn>
                <a:cxn ang="0">
                  <a:pos x="812" y="48"/>
                </a:cxn>
                <a:cxn ang="0">
                  <a:pos x="647" y="48"/>
                </a:cxn>
                <a:cxn ang="0">
                  <a:pos x="509" y="48"/>
                </a:cxn>
                <a:cxn ang="0">
                  <a:pos x="509" y="21"/>
                </a:cxn>
                <a:cxn ang="0">
                  <a:pos x="647" y="21"/>
                </a:cxn>
                <a:cxn ang="0">
                  <a:pos x="647" y="48"/>
                </a:cxn>
                <a:cxn ang="0">
                  <a:pos x="488" y="48"/>
                </a:cxn>
                <a:cxn ang="0">
                  <a:pos x="345" y="48"/>
                </a:cxn>
                <a:cxn ang="0">
                  <a:pos x="345" y="21"/>
                </a:cxn>
                <a:cxn ang="0">
                  <a:pos x="488" y="21"/>
                </a:cxn>
                <a:cxn ang="0">
                  <a:pos x="488" y="48"/>
                </a:cxn>
                <a:cxn ang="0">
                  <a:pos x="324" y="48"/>
                </a:cxn>
                <a:cxn ang="0">
                  <a:pos x="186" y="48"/>
                </a:cxn>
                <a:cxn ang="0">
                  <a:pos x="186" y="21"/>
                </a:cxn>
                <a:cxn ang="0">
                  <a:pos x="324" y="21"/>
                </a:cxn>
                <a:cxn ang="0">
                  <a:pos x="324" y="48"/>
                </a:cxn>
                <a:cxn ang="0">
                  <a:pos x="164" y="48"/>
                </a:cxn>
                <a:cxn ang="0">
                  <a:pos x="21" y="48"/>
                </a:cxn>
                <a:cxn ang="0">
                  <a:pos x="21" y="21"/>
                </a:cxn>
                <a:cxn ang="0">
                  <a:pos x="164" y="21"/>
                </a:cxn>
                <a:cxn ang="0">
                  <a:pos x="164" y="48"/>
                </a:cxn>
                <a:cxn ang="0">
                  <a:pos x="82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10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5" y="69"/>
                </a:cxn>
                <a:cxn ang="0">
                  <a:pos x="10" y="69"/>
                </a:cxn>
                <a:cxn ang="0">
                  <a:pos x="823" y="69"/>
                </a:cxn>
                <a:cxn ang="0">
                  <a:pos x="823" y="69"/>
                </a:cxn>
                <a:cxn ang="0">
                  <a:pos x="828" y="69"/>
                </a:cxn>
                <a:cxn ang="0">
                  <a:pos x="833" y="58"/>
                </a:cxn>
                <a:cxn ang="0">
                  <a:pos x="833" y="10"/>
                </a:cxn>
                <a:cxn ang="0">
                  <a:pos x="833" y="10"/>
                </a:cxn>
                <a:cxn ang="0">
                  <a:pos x="828" y="0"/>
                </a:cxn>
                <a:cxn ang="0">
                  <a:pos x="823" y="0"/>
                </a:cxn>
                <a:cxn ang="0">
                  <a:pos x="823" y="0"/>
                </a:cxn>
              </a:cxnLst>
              <a:rect l="0" t="0" r="r" b="b"/>
              <a:pathLst>
                <a:path w="833" h="69">
                  <a:moveTo>
                    <a:pt x="812" y="48"/>
                  </a:moveTo>
                  <a:lnTo>
                    <a:pt x="669" y="48"/>
                  </a:lnTo>
                  <a:lnTo>
                    <a:pt x="669" y="21"/>
                  </a:lnTo>
                  <a:lnTo>
                    <a:pt x="812" y="21"/>
                  </a:lnTo>
                  <a:lnTo>
                    <a:pt x="812" y="48"/>
                  </a:lnTo>
                  <a:close/>
                  <a:moveTo>
                    <a:pt x="647" y="48"/>
                  </a:moveTo>
                  <a:lnTo>
                    <a:pt x="509" y="48"/>
                  </a:lnTo>
                  <a:lnTo>
                    <a:pt x="509" y="21"/>
                  </a:lnTo>
                  <a:lnTo>
                    <a:pt x="647" y="21"/>
                  </a:lnTo>
                  <a:lnTo>
                    <a:pt x="647" y="48"/>
                  </a:lnTo>
                  <a:close/>
                  <a:moveTo>
                    <a:pt x="488" y="48"/>
                  </a:moveTo>
                  <a:lnTo>
                    <a:pt x="345" y="48"/>
                  </a:lnTo>
                  <a:lnTo>
                    <a:pt x="345" y="21"/>
                  </a:lnTo>
                  <a:lnTo>
                    <a:pt x="488" y="21"/>
                  </a:lnTo>
                  <a:lnTo>
                    <a:pt x="488" y="48"/>
                  </a:lnTo>
                  <a:close/>
                  <a:moveTo>
                    <a:pt x="324" y="48"/>
                  </a:moveTo>
                  <a:lnTo>
                    <a:pt x="186" y="48"/>
                  </a:lnTo>
                  <a:lnTo>
                    <a:pt x="186" y="21"/>
                  </a:lnTo>
                  <a:lnTo>
                    <a:pt x="324" y="21"/>
                  </a:lnTo>
                  <a:lnTo>
                    <a:pt x="324" y="48"/>
                  </a:lnTo>
                  <a:close/>
                  <a:moveTo>
                    <a:pt x="164" y="48"/>
                  </a:moveTo>
                  <a:lnTo>
                    <a:pt x="21" y="48"/>
                  </a:lnTo>
                  <a:lnTo>
                    <a:pt x="21" y="21"/>
                  </a:lnTo>
                  <a:lnTo>
                    <a:pt x="164" y="21"/>
                  </a:lnTo>
                  <a:lnTo>
                    <a:pt x="164" y="48"/>
                  </a:lnTo>
                  <a:close/>
                  <a:moveTo>
                    <a:pt x="823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69"/>
                  </a:lnTo>
                  <a:lnTo>
                    <a:pt x="823" y="69"/>
                  </a:lnTo>
                  <a:lnTo>
                    <a:pt x="823" y="69"/>
                  </a:lnTo>
                  <a:lnTo>
                    <a:pt x="828" y="69"/>
                  </a:lnTo>
                  <a:lnTo>
                    <a:pt x="833" y="58"/>
                  </a:lnTo>
                  <a:lnTo>
                    <a:pt x="833" y="10"/>
                  </a:lnTo>
                  <a:lnTo>
                    <a:pt x="833" y="10"/>
                  </a:lnTo>
                  <a:lnTo>
                    <a:pt x="828" y="0"/>
                  </a:lnTo>
                  <a:lnTo>
                    <a:pt x="823" y="0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51" name="Freeform 27"/>
            <p:cNvSpPr>
              <a:spLocks noEditPoints="1"/>
            </p:cNvSpPr>
            <p:nvPr/>
          </p:nvSpPr>
          <p:spPr bwMode="auto">
            <a:xfrm>
              <a:off x="3171" y="2827"/>
              <a:ext cx="791" cy="27"/>
            </a:xfrm>
            <a:custGeom>
              <a:avLst/>
              <a:gdLst/>
              <a:ahLst/>
              <a:cxnLst>
                <a:cxn ang="0">
                  <a:pos x="791" y="27"/>
                </a:cxn>
                <a:cxn ang="0">
                  <a:pos x="648" y="27"/>
                </a:cxn>
                <a:cxn ang="0">
                  <a:pos x="648" y="0"/>
                </a:cxn>
                <a:cxn ang="0">
                  <a:pos x="791" y="0"/>
                </a:cxn>
                <a:cxn ang="0">
                  <a:pos x="791" y="27"/>
                </a:cxn>
                <a:cxn ang="0">
                  <a:pos x="626" y="27"/>
                </a:cxn>
                <a:cxn ang="0">
                  <a:pos x="488" y="27"/>
                </a:cxn>
                <a:cxn ang="0">
                  <a:pos x="488" y="0"/>
                </a:cxn>
                <a:cxn ang="0">
                  <a:pos x="626" y="0"/>
                </a:cxn>
                <a:cxn ang="0">
                  <a:pos x="626" y="27"/>
                </a:cxn>
                <a:cxn ang="0">
                  <a:pos x="467" y="27"/>
                </a:cxn>
                <a:cxn ang="0">
                  <a:pos x="324" y="27"/>
                </a:cxn>
                <a:cxn ang="0">
                  <a:pos x="324" y="0"/>
                </a:cxn>
                <a:cxn ang="0">
                  <a:pos x="467" y="0"/>
                </a:cxn>
                <a:cxn ang="0">
                  <a:pos x="467" y="27"/>
                </a:cxn>
                <a:cxn ang="0">
                  <a:pos x="303" y="27"/>
                </a:cxn>
                <a:cxn ang="0">
                  <a:pos x="165" y="27"/>
                </a:cxn>
                <a:cxn ang="0">
                  <a:pos x="165" y="0"/>
                </a:cxn>
                <a:cxn ang="0">
                  <a:pos x="303" y="0"/>
                </a:cxn>
                <a:cxn ang="0">
                  <a:pos x="303" y="27"/>
                </a:cxn>
                <a:cxn ang="0">
                  <a:pos x="143" y="27"/>
                </a:cxn>
                <a:cxn ang="0">
                  <a:pos x="0" y="27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27"/>
                </a:cxn>
              </a:cxnLst>
              <a:rect l="0" t="0" r="r" b="b"/>
              <a:pathLst>
                <a:path w="791" h="27">
                  <a:moveTo>
                    <a:pt x="791" y="27"/>
                  </a:moveTo>
                  <a:lnTo>
                    <a:pt x="648" y="27"/>
                  </a:lnTo>
                  <a:lnTo>
                    <a:pt x="648" y="0"/>
                  </a:lnTo>
                  <a:lnTo>
                    <a:pt x="791" y="0"/>
                  </a:lnTo>
                  <a:lnTo>
                    <a:pt x="791" y="27"/>
                  </a:lnTo>
                  <a:close/>
                  <a:moveTo>
                    <a:pt x="626" y="27"/>
                  </a:moveTo>
                  <a:lnTo>
                    <a:pt x="488" y="27"/>
                  </a:lnTo>
                  <a:lnTo>
                    <a:pt x="488" y="0"/>
                  </a:lnTo>
                  <a:lnTo>
                    <a:pt x="626" y="0"/>
                  </a:lnTo>
                  <a:lnTo>
                    <a:pt x="626" y="27"/>
                  </a:lnTo>
                  <a:close/>
                  <a:moveTo>
                    <a:pt x="467" y="27"/>
                  </a:moveTo>
                  <a:lnTo>
                    <a:pt x="324" y="27"/>
                  </a:lnTo>
                  <a:lnTo>
                    <a:pt x="324" y="0"/>
                  </a:lnTo>
                  <a:lnTo>
                    <a:pt x="467" y="0"/>
                  </a:lnTo>
                  <a:lnTo>
                    <a:pt x="467" y="27"/>
                  </a:lnTo>
                  <a:close/>
                  <a:moveTo>
                    <a:pt x="303" y="27"/>
                  </a:moveTo>
                  <a:lnTo>
                    <a:pt x="165" y="27"/>
                  </a:lnTo>
                  <a:lnTo>
                    <a:pt x="165" y="0"/>
                  </a:lnTo>
                  <a:lnTo>
                    <a:pt x="303" y="0"/>
                  </a:lnTo>
                  <a:lnTo>
                    <a:pt x="303" y="27"/>
                  </a:lnTo>
                  <a:close/>
                  <a:moveTo>
                    <a:pt x="143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52" name="Freeform 28"/>
            <p:cNvSpPr>
              <a:spLocks noEditPoints="1"/>
            </p:cNvSpPr>
            <p:nvPr/>
          </p:nvSpPr>
          <p:spPr bwMode="auto">
            <a:xfrm>
              <a:off x="3171" y="2832"/>
              <a:ext cx="791" cy="22"/>
            </a:xfrm>
            <a:custGeom>
              <a:avLst/>
              <a:gdLst/>
              <a:ahLst/>
              <a:cxnLst>
                <a:cxn ang="0">
                  <a:pos x="791" y="22"/>
                </a:cxn>
                <a:cxn ang="0">
                  <a:pos x="648" y="22"/>
                </a:cxn>
                <a:cxn ang="0">
                  <a:pos x="648" y="0"/>
                </a:cxn>
                <a:cxn ang="0">
                  <a:pos x="791" y="0"/>
                </a:cxn>
                <a:cxn ang="0">
                  <a:pos x="791" y="22"/>
                </a:cxn>
                <a:cxn ang="0">
                  <a:pos x="626" y="22"/>
                </a:cxn>
                <a:cxn ang="0">
                  <a:pos x="488" y="22"/>
                </a:cxn>
                <a:cxn ang="0">
                  <a:pos x="488" y="0"/>
                </a:cxn>
                <a:cxn ang="0">
                  <a:pos x="626" y="0"/>
                </a:cxn>
                <a:cxn ang="0">
                  <a:pos x="626" y="22"/>
                </a:cxn>
                <a:cxn ang="0">
                  <a:pos x="467" y="22"/>
                </a:cxn>
                <a:cxn ang="0">
                  <a:pos x="324" y="22"/>
                </a:cxn>
                <a:cxn ang="0">
                  <a:pos x="324" y="0"/>
                </a:cxn>
                <a:cxn ang="0">
                  <a:pos x="467" y="0"/>
                </a:cxn>
                <a:cxn ang="0">
                  <a:pos x="467" y="22"/>
                </a:cxn>
                <a:cxn ang="0">
                  <a:pos x="303" y="22"/>
                </a:cxn>
                <a:cxn ang="0">
                  <a:pos x="165" y="22"/>
                </a:cxn>
                <a:cxn ang="0">
                  <a:pos x="165" y="0"/>
                </a:cxn>
                <a:cxn ang="0">
                  <a:pos x="303" y="0"/>
                </a:cxn>
                <a:cxn ang="0">
                  <a:pos x="303" y="22"/>
                </a:cxn>
                <a:cxn ang="0">
                  <a:pos x="143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22"/>
                </a:cxn>
              </a:cxnLst>
              <a:rect l="0" t="0" r="r" b="b"/>
              <a:pathLst>
                <a:path w="791" h="22">
                  <a:moveTo>
                    <a:pt x="791" y="22"/>
                  </a:moveTo>
                  <a:lnTo>
                    <a:pt x="648" y="22"/>
                  </a:lnTo>
                  <a:lnTo>
                    <a:pt x="648" y="0"/>
                  </a:lnTo>
                  <a:lnTo>
                    <a:pt x="791" y="0"/>
                  </a:lnTo>
                  <a:lnTo>
                    <a:pt x="791" y="22"/>
                  </a:lnTo>
                  <a:close/>
                  <a:moveTo>
                    <a:pt x="626" y="22"/>
                  </a:moveTo>
                  <a:lnTo>
                    <a:pt x="488" y="22"/>
                  </a:lnTo>
                  <a:lnTo>
                    <a:pt x="488" y="0"/>
                  </a:lnTo>
                  <a:lnTo>
                    <a:pt x="626" y="0"/>
                  </a:lnTo>
                  <a:lnTo>
                    <a:pt x="626" y="22"/>
                  </a:lnTo>
                  <a:close/>
                  <a:moveTo>
                    <a:pt x="467" y="22"/>
                  </a:moveTo>
                  <a:lnTo>
                    <a:pt x="324" y="22"/>
                  </a:lnTo>
                  <a:lnTo>
                    <a:pt x="324" y="0"/>
                  </a:lnTo>
                  <a:lnTo>
                    <a:pt x="467" y="0"/>
                  </a:lnTo>
                  <a:lnTo>
                    <a:pt x="467" y="22"/>
                  </a:lnTo>
                  <a:close/>
                  <a:moveTo>
                    <a:pt x="303" y="22"/>
                  </a:moveTo>
                  <a:lnTo>
                    <a:pt x="165" y="22"/>
                  </a:lnTo>
                  <a:lnTo>
                    <a:pt x="165" y="0"/>
                  </a:lnTo>
                  <a:lnTo>
                    <a:pt x="303" y="0"/>
                  </a:lnTo>
                  <a:lnTo>
                    <a:pt x="303" y="22"/>
                  </a:lnTo>
                  <a:close/>
                  <a:moveTo>
                    <a:pt x="143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53" name="Freeform 29"/>
            <p:cNvSpPr>
              <a:spLocks noEditPoints="1"/>
            </p:cNvSpPr>
            <p:nvPr/>
          </p:nvSpPr>
          <p:spPr bwMode="auto">
            <a:xfrm>
              <a:off x="1467" y="1112"/>
              <a:ext cx="2506" cy="1646"/>
            </a:xfrm>
            <a:custGeom>
              <a:avLst/>
              <a:gdLst/>
              <a:ahLst/>
              <a:cxnLst>
                <a:cxn ang="0">
                  <a:pos x="2484" y="22"/>
                </a:cxn>
                <a:cxn ang="0">
                  <a:pos x="2484" y="22"/>
                </a:cxn>
                <a:cxn ang="0">
                  <a:pos x="2484" y="1625"/>
                </a:cxn>
                <a:cxn ang="0">
                  <a:pos x="2484" y="1625"/>
                </a:cxn>
                <a:cxn ang="0">
                  <a:pos x="21" y="1625"/>
                </a:cxn>
                <a:cxn ang="0">
                  <a:pos x="21" y="1625"/>
                </a:cxn>
                <a:cxn ang="0">
                  <a:pos x="21" y="22"/>
                </a:cxn>
                <a:cxn ang="0">
                  <a:pos x="21" y="22"/>
                </a:cxn>
                <a:cxn ang="0">
                  <a:pos x="2484" y="22"/>
                </a:cxn>
                <a:cxn ang="0">
                  <a:pos x="2484" y="22"/>
                </a:cxn>
                <a:cxn ang="0">
                  <a:pos x="2495" y="0"/>
                </a:cxn>
                <a:cxn ang="0">
                  <a:pos x="0" y="0"/>
                </a:cxn>
                <a:cxn ang="0">
                  <a:pos x="0" y="1646"/>
                </a:cxn>
                <a:cxn ang="0">
                  <a:pos x="2506" y="1646"/>
                </a:cxn>
                <a:cxn ang="0">
                  <a:pos x="2506" y="0"/>
                </a:cxn>
                <a:cxn ang="0">
                  <a:pos x="2495" y="0"/>
                </a:cxn>
              </a:cxnLst>
              <a:rect l="0" t="0" r="r" b="b"/>
              <a:pathLst>
                <a:path w="2506" h="1646">
                  <a:moveTo>
                    <a:pt x="2484" y="22"/>
                  </a:moveTo>
                  <a:lnTo>
                    <a:pt x="2484" y="22"/>
                  </a:lnTo>
                  <a:lnTo>
                    <a:pt x="2484" y="1625"/>
                  </a:lnTo>
                  <a:lnTo>
                    <a:pt x="2484" y="1625"/>
                  </a:lnTo>
                  <a:lnTo>
                    <a:pt x="21" y="1625"/>
                  </a:lnTo>
                  <a:lnTo>
                    <a:pt x="21" y="1625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484" y="22"/>
                  </a:lnTo>
                  <a:lnTo>
                    <a:pt x="2484" y="22"/>
                  </a:lnTo>
                  <a:close/>
                  <a:moveTo>
                    <a:pt x="2495" y="0"/>
                  </a:moveTo>
                  <a:lnTo>
                    <a:pt x="0" y="0"/>
                  </a:lnTo>
                  <a:lnTo>
                    <a:pt x="0" y="1646"/>
                  </a:lnTo>
                  <a:lnTo>
                    <a:pt x="2506" y="1646"/>
                  </a:lnTo>
                  <a:lnTo>
                    <a:pt x="2506" y="0"/>
                  </a:lnTo>
                  <a:lnTo>
                    <a:pt x="24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2454" y="2986"/>
              <a:ext cx="531" cy="505"/>
            </a:xfrm>
            <a:custGeom>
              <a:avLst/>
              <a:gdLst/>
              <a:ahLst/>
              <a:cxnLst>
                <a:cxn ang="0">
                  <a:pos x="0" y="505"/>
                </a:cxn>
                <a:cxn ang="0">
                  <a:pos x="0" y="505"/>
                </a:cxn>
                <a:cxn ang="0">
                  <a:pos x="531" y="505"/>
                </a:cxn>
                <a:cxn ang="0">
                  <a:pos x="531" y="505"/>
                </a:cxn>
                <a:cxn ang="0">
                  <a:pos x="483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0" y="505"/>
                </a:cxn>
                <a:cxn ang="0">
                  <a:pos x="0" y="505"/>
                </a:cxn>
              </a:cxnLst>
              <a:rect l="0" t="0" r="r" b="b"/>
              <a:pathLst>
                <a:path w="531" h="505">
                  <a:moveTo>
                    <a:pt x="0" y="505"/>
                  </a:moveTo>
                  <a:lnTo>
                    <a:pt x="0" y="505"/>
                  </a:lnTo>
                  <a:lnTo>
                    <a:pt x="531" y="505"/>
                  </a:lnTo>
                  <a:lnTo>
                    <a:pt x="531" y="505"/>
                  </a:lnTo>
                  <a:lnTo>
                    <a:pt x="483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0" y="505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403" y="1043"/>
              <a:ext cx="2639" cy="32"/>
            </a:xfrm>
            <a:custGeom>
              <a:avLst/>
              <a:gdLst/>
              <a:ahLst/>
              <a:cxnLst>
                <a:cxn ang="0">
                  <a:pos x="2623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6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22"/>
                </a:cxn>
                <a:cxn ang="0">
                  <a:pos x="11" y="22"/>
                </a:cxn>
                <a:cxn ang="0">
                  <a:pos x="2623" y="22"/>
                </a:cxn>
                <a:cxn ang="0">
                  <a:pos x="2623" y="22"/>
                </a:cxn>
                <a:cxn ang="0">
                  <a:pos x="2633" y="22"/>
                </a:cxn>
                <a:cxn ang="0">
                  <a:pos x="2639" y="32"/>
                </a:cxn>
                <a:cxn ang="0">
                  <a:pos x="2639" y="16"/>
                </a:cxn>
                <a:cxn ang="0">
                  <a:pos x="2639" y="16"/>
                </a:cxn>
                <a:cxn ang="0">
                  <a:pos x="2633" y="6"/>
                </a:cxn>
                <a:cxn ang="0">
                  <a:pos x="2623" y="0"/>
                </a:cxn>
                <a:cxn ang="0">
                  <a:pos x="2623" y="0"/>
                </a:cxn>
              </a:cxnLst>
              <a:rect l="0" t="0" r="r" b="b"/>
              <a:pathLst>
                <a:path w="2639" h="32">
                  <a:moveTo>
                    <a:pt x="2623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22"/>
                  </a:lnTo>
                  <a:lnTo>
                    <a:pt x="2623" y="22"/>
                  </a:lnTo>
                  <a:lnTo>
                    <a:pt x="2623" y="22"/>
                  </a:lnTo>
                  <a:lnTo>
                    <a:pt x="2633" y="22"/>
                  </a:lnTo>
                  <a:lnTo>
                    <a:pt x="2639" y="32"/>
                  </a:lnTo>
                  <a:lnTo>
                    <a:pt x="2639" y="16"/>
                  </a:lnTo>
                  <a:lnTo>
                    <a:pt x="2639" y="16"/>
                  </a:lnTo>
                  <a:lnTo>
                    <a:pt x="2633" y="6"/>
                  </a:lnTo>
                  <a:lnTo>
                    <a:pt x="2623" y="0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auto">
            <a:xfrm>
              <a:off x="1403" y="2891"/>
              <a:ext cx="2639" cy="26"/>
            </a:xfrm>
            <a:custGeom>
              <a:avLst/>
              <a:gdLst/>
              <a:ahLst/>
              <a:cxnLst>
                <a:cxn ang="0">
                  <a:pos x="2623" y="10"/>
                </a:cxn>
                <a:cxn ang="0">
                  <a:pos x="1566" y="10"/>
                </a:cxn>
                <a:cxn ang="0">
                  <a:pos x="1550" y="10"/>
                </a:cxn>
                <a:cxn ang="0">
                  <a:pos x="1067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11" y="26"/>
                </a:cxn>
                <a:cxn ang="0">
                  <a:pos x="1067" y="26"/>
                </a:cxn>
                <a:cxn ang="0">
                  <a:pos x="1550" y="26"/>
                </a:cxn>
                <a:cxn ang="0">
                  <a:pos x="1566" y="26"/>
                </a:cxn>
                <a:cxn ang="0">
                  <a:pos x="2623" y="26"/>
                </a:cxn>
                <a:cxn ang="0">
                  <a:pos x="2623" y="26"/>
                </a:cxn>
                <a:cxn ang="0">
                  <a:pos x="2633" y="26"/>
                </a:cxn>
                <a:cxn ang="0">
                  <a:pos x="2639" y="21"/>
                </a:cxn>
                <a:cxn ang="0">
                  <a:pos x="2639" y="0"/>
                </a:cxn>
                <a:cxn ang="0">
                  <a:pos x="2639" y="0"/>
                </a:cxn>
                <a:cxn ang="0">
                  <a:pos x="2633" y="10"/>
                </a:cxn>
                <a:cxn ang="0">
                  <a:pos x="2623" y="10"/>
                </a:cxn>
                <a:cxn ang="0">
                  <a:pos x="2623" y="10"/>
                </a:cxn>
              </a:cxnLst>
              <a:rect l="0" t="0" r="r" b="b"/>
              <a:pathLst>
                <a:path w="2639" h="26">
                  <a:moveTo>
                    <a:pt x="2623" y="10"/>
                  </a:moveTo>
                  <a:lnTo>
                    <a:pt x="1566" y="10"/>
                  </a:lnTo>
                  <a:lnTo>
                    <a:pt x="1550" y="10"/>
                  </a:lnTo>
                  <a:lnTo>
                    <a:pt x="1067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1067" y="26"/>
                  </a:lnTo>
                  <a:lnTo>
                    <a:pt x="1550" y="26"/>
                  </a:lnTo>
                  <a:lnTo>
                    <a:pt x="1566" y="26"/>
                  </a:lnTo>
                  <a:lnTo>
                    <a:pt x="2623" y="26"/>
                  </a:lnTo>
                  <a:lnTo>
                    <a:pt x="2623" y="26"/>
                  </a:lnTo>
                  <a:lnTo>
                    <a:pt x="2633" y="26"/>
                  </a:lnTo>
                  <a:lnTo>
                    <a:pt x="2639" y="21"/>
                  </a:lnTo>
                  <a:lnTo>
                    <a:pt x="2639" y="0"/>
                  </a:lnTo>
                  <a:lnTo>
                    <a:pt x="2639" y="0"/>
                  </a:lnTo>
                  <a:lnTo>
                    <a:pt x="2633" y="10"/>
                  </a:lnTo>
                  <a:lnTo>
                    <a:pt x="2623" y="10"/>
                  </a:lnTo>
                  <a:lnTo>
                    <a:pt x="2623" y="1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2486" y="2954"/>
              <a:ext cx="483" cy="361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176"/>
                </a:cxn>
                <a:cxn ang="0">
                  <a:pos x="483" y="361"/>
                </a:cxn>
                <a:cxn ang="0">
                  <a:pos x="483" y="361"/>
                </a:cxn>
                <a:cxn ang="0">
                  <a:pos x="451" y="0"/>
                </a:cxn>
                <a:cxn ang="0">
                  <a:pos x="451" y="0"/>
                </a:cxn>
              </a:cxnLst>
              <a:rect l="0" t="0" r="r" b="b"/>
              <a:pathLst>
                <a:path w="483" h="361">
                  <a:moveTo>
                    <a:pt x="451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176"/>
                  </a:lnTo>
                  <a:lnTo>
                    <a:pt x="483" y="361"/>
                  </a:lnTo>
                  <a:lnTo>
                    <a:pt x="483" y="361"/>
                  </a:lnTo>
                  <a:lnTo>
                    <a:pt x="451" y="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2481" y="3209"/>
              <a:ext cx="409" cy="26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60"/>
                </a:cxn>
                <a:cxn ang="0">
                  <a:pos x="409" y="260"/>
                </a:cxn>
                <a:cxn ang="0">
                  <a:pos x="27" y="218"/>
                </a:cxn>
                <a:cxn ang="0">
                  <a:pos x="27" y="0"/>
                </a:cxn>
              </a:cxnLst>
              <a:rect l="0" t="0" r="r" b="b"/>
              <a:pathLst>
                <a:path w="409" h="260">
                  <a:moveTo>
                    <a:pt x="27" y="0"/>
                  </a:moveTo>
                  <a:lnTo>
                    <a:pt x="0" y="260"/>
                  </a:lnTo>
                  <a:lnTo>
                    <a:pt x="409" y="260"/>
                  </a:lnTo>
                  <a:lnTo>
                    <a:pt x="27" y="2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auto">
            <a:xfrm>
              <a:off x="1488" y="2068"/>
              <a:ext cx="812" cy="669"/>
            </a:xfrm>
            <a:custGeom>
              <a:avLst/>
              <a:gdLst/>
              <a:ahLst/>
              <a:cxnLst>
                <a:cxn ang="0">
                  <a:pos x="303" y="196"/>
                </a:cxn>
                <a:cxn ang="0">
                  <a:pos x="303" y="196"/>
                </a:cxn>
                <a:cxn ang="0">
                  <a:pos x="229" y="159"/>
                </a:cxn>
                <a:cxn ang="0">
                  <a:pos x="149" y="111"/>
                </a:cxn>
                <a:cxn ang="0">
                  <a:pos x="75" y="5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69"/>
                </a:cxn>
                <a:cxn ang="0">
                  <a:pos x="0" y="669"/>
                </a:cxn>
                <a:cxn ang="0">
                  <a:pos x="812" y="669"/>
                </a:cxn>
                <a:cxn ang="0">
                  <a:pos x="812" y="669"/>
                </a:cxn>
                <a:cxn ang="0">
                  <a:pos x="802" y="600"/>
                </a:cxn>
                <a:cxn ang="0">
                  <a:pos x="781" y="531"/>
                </a:cxn>
                <a:cxn ang="0">
                  <a:pos x="754" y="467"/>
                </a:cxn>
                <a:cxn ang="0">
                  <a:pos x="738" y="440"/>
                </a:cxn>
                <a:cxn ang="0">
                  <a:pos x="722" y="409"/>
                </a:cxn>
                <a:cxn ang="0">
                  <a:pos x="722" y="409"/>
                </a:cxn>
                <a:cxn ang="0">
                  <a:pos x="680" y="366"/>
                </a:cxn>
                <a:cxn ang="0">
                  <a:pos x="632" y="329"/>
                </a:cxn>
                <a:cxn ang="0">
                  <a:pos x="584" y="302"/>
                </a:cxn>
                <a:cxn ang="0">
                  <a:pos x="526" y="281"/>
                </a:cxn>
                <a:cxn ang="0">
                  <a:pos x="414" y="239"/>
                </a:cxn>
                <a:cxn ang="0">
                  <a:pos x="361" y="218"/>
                </a:cxn>
                <a:cxn ang="0">
                  <a:pos x="303" y="196"/>
                </a:cxn>
                <a:cxn ang="0">
                  <a:pos x="303" y="196"/>
                </a:cxn>
              </a:cxnLst>
              <a:rect l="0" t="0" r="r" b="b"/>
              <a:pathLst>
                <a:path w="812" h="669">
                  <a:moveTo>
                    <a:pt x="303" y="196"/>
                  </a:moveTo>
                  <a:lnTo>
                    <a:pt x="303" y="196"/>
                  </a:lnTo>
                  <a:lnTo>
                    <a:pt x="229" y="159"/>
                  </a:lnTo>
                  <a:lnTo>
                    <a:pt x="149" y="111"/>
                  </a:lnTo>
                  <a:lnTo>
                    <a:pt x="75" y="5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812" y="669"/>
                  </a:lnTo>
                  <a:lnTo>
                    <a:pt x="812" y="669"/>
                  </a:lnTo>
                  <a:lnTo>
                    <a:pt x="802" y="600"/>
                  </a:lnTo>
                  <a:lnTo>
                    <a:pt x="781" y="531"/>
                  </a:lnTo>
                  <a:lnTo>
                    <a:pt x="754" y="467"/>
                  </a:lnTo>
                  <a:lnTo>
                    <a:pt x="738" y="440"/>
                  </a:lnTo>
                  <a:lnTo>
                    <a:pt x="722" y="409"/>
                  </a:lnTo>
                  <a:lnTo>
                    <a:pt x="722" y="409"/>
                  </a:lnTo>
                  <a:lnTo>
                    <a:pt x="680" y="366"/>
                  </a:lnTo>
                  <a:lnTo>
                    <a:pt x="632" y="329"/>
                  </a:lnTo>
                  <a:lnTo>
                    <a:pt x="584" y="302"/>
                  </a:lnTo>
                  <a:lnTo>
                    <a:pt x="526" y="281"/>
                  </a:lnTo>
                  <a:lnTo>
                    <a:pt x="414" y="239"/>
                  </a:lnTo>
                  <a:lnTo>
                    <a:pt x="361" y="218"/>
                  </a:lnTo>
                  <a:lnTo>
                    <a:pt x="303" y="196"/>
                  </a:lnTo>
                  <a:lnTo>
                    <a:pt x="303" y="19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auto">
            <a:xfrm>
              <a:off x="1971" y="3528"/>
              <a:ext cx="107" cy="154"/>
            </a:xfrm>
            <a:custGeom>
              <a:avLst/>
              <a:gdLst/>
              <a:ahLst/>
              <a:cxnLst>
                <a:cxn ang="0">
                  <a:pos x="48" y="148"/>
                </a:cxn>
                <a:cxn ang="0">
                  <a:pos x="48" y="148"/>
                </a:cxn>
                <a:cxn ang="0">
                  <a:pos x="48" y="148"/>
                </a:cxn>
                <a:cxn ang="0">
                  <a:pos x="48" y="148"/>
                </a:cxn>
                <a:cxn ang="0">
                  <a:pos x="91" y="21"/>
                </a:cxn>
                <a:cxn ang="0">
                  <a:pos x="91" y="21"/>
                </a:cxn>
                <a:cxn ang="0">
                  <a:pos x="96" y="5"/>
                </a:cxn>
                <a:cxn ang="0">
                  <a:pos x="107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53" y="5"/>
                </a:cxn>
                <a:cxn ang="0">
                  <a:pos x="43" y="21"/>
                </a:cxn>
                <a:cxn ang="0">
                  <a:pos x="43" y="21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1" y="154"/>
                </a:cxn>
                <a:cxn ang="0">
                  <a:pos x="64" y="154"/>
                </a:cxn>
                <a:cxn ang="0">
                  <a:pos x="64" y="154"/>
                </a:cxn>
                <a:cxn ang="0">
                  <a:pos x="48" y="154"/>
                </a:cxn>
                <a:cxn ang="0">
                  <a:pos x="48" y="154"/>
                </a:cxn>
                <a:cxn ang="0">
                  <a:pos x="48" y="148"/>
                </a:cxn>
                <a:cxn ang="0">
                  <a:pos x="48" y="148"/>
                </a:cxn>
              </a:cxnLst>
              <a:rect l="0" t="0" r="r" b="b"/>
              <a:pathLst>
                <a:path w="107" h="154">
                  <a:moveTo>
                    <a:pt x="48" y="148"/>
                  </a:moveTo>
                  <a:lnTo>
                    <a:pt x="48" y="14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6" y="5"/>
                  </a:lnTo>
                  <a:lnTo>
                    <a:pt x="10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3" y="5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1" y="154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8" y="148"/>
                  </a:lnTo>
                  <a:lnTo>
                    <a:pt x="48" y="148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3" name="vidInternetSafet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7021" y="1442118"/>
            <a:ext cx="3887434" cy="29155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Risks?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Paedophiles</a:t>
            </a:r>
          </a:p>
          <a:p>
            <a:endParaRPr lang="en-GB" dirty="0" smtClean="0"/>
          </a:p>
          <a:p>
            <a:r>
              <a:rPr lang="en-GB" dirty="0" smtClean="0"/>
              <a:t>People lying online</a:t>
            </a:r>
          </a:p>
          <a:p>
            <a:endParaRPr lang="en-GB" dirty="0" smtClean="0"/>
          </a:p>
          <a:p>
            <a:r>
              <a:rPr lang="en-GB" dirty="0" smtClean="0"/>
              <a:t>Bullying</a:t>
            </a:r>
          </a:p>
          <a:p>
            <a:endParaRPr lang="en-GB" dirty="0" smtClean="0"/>
          </a:p>
          <a:p>
            <a:r>
              <a:rPr lang="en-GB" dirty="0" smtClean="0"/>
              <a:t>Viruses and pop-ups</a:t>
            </a:r>
          </a:p>
          <a:p>
            <a:endParaRPr lang="en-GB" dirty="0" smtClean="0"/>
          </a:p>
          <a:p>
            <a:r>
              <a:rPr lang="en-GB" dirty="0" smtClean="0"/>
              <a:t>Seeing nasty pictures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brochure using Microsoft Publisher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to Remember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you put a picture or video online it’s impossible to get it back</a:t>
            </a:r>
          </a:p>
          <a:p>
            <a:endParaRPr lang="en-GB" dirty="0" smtClean="0"/>
          </a:p>
          <a:p>
            <a:r>
              <a:rPr lang="en-GB" dirty="0" smtClean="0"/>
              <a:t>It’s important to trust your instincts</a:t>
            </a:r>
          </a:p>
          <a:p>
            <a:endParaRPr lang="en-GB" dirty="0" smtClean="0"/>
          </a:p>
          <a:p>
            <a:r>
              <a:rPr lang="en-GB" dirty="0" smtClean="0"/>
              <a:t>It’s never to late to report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brochure using Microsoft Publisher</a:t>
            </a:r>
            <a:endParaRPr lang="en-GB" dirty="0"/>
          </a:p>
        </p:txBody>
      </p:sp>
      <p:pic>
        <p:nvPicPr>
          <p:cNvPr id="2052" name="Picture 4" descr="C:\Documents and Settings\maddamsn\Local Settings\Temporary Internet Files\Content.IE5\3DR4ASG6\MCj043387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1757110"/>
            <a:ext cx="1028948" cy="1028948"/>
          </a:xfrm>
          <a:prstGeom prst="rect">
            <a:avLst/>
          </a:prstGeom>
          <a:noFill/>
        </p:spPr>
      </p:pic>
      <p:pic>
        <p:nvPicPr>
          <p:cNvPr id="2053" name="Picture 5" descr="C:\Documents and Settings\maddamsn\Local Settings\Temporary Internet Files\Content.IE5\0DMSG37L\MCj043386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971424"/>
            <a:ext cx="1171824" cy="1171824"/>
          </a:xfrm>
          <a:prstGeom prst="rect">
            <a:avLst/>
          </a:prstGeom>
          <a:noFill/>
        </p:spPr>
      </p:pic>
      <p:sp>
        <p:nvSpPr>
          <p:cNvPr id="2170" name="AutoShape 122"/>
          <p:cNvSpPr>
            <a:spLocks noChangeAspect="1" noChangeArrowheads="1" noTextEdit="1"/>
          </p:cNvSpPr>
          <p:nvPr/>
        </p:nvSpPr>
        <p:spPr bwMode="auto">
          <a:xfrm>
            <a:off x="-446088" y="2571744"/>
            <a:ext cx="15716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Reporting a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www.thinkuknow.co.uk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brochure using Microsoft Publisher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2326" t="34430" r="9157" b="434"/>
          <a:stretch>
            <a:fillRect/>
          </a:stretch>
        </p:blipFill>
        <p:spPr bwMode="auto">
          <a:xfrm>
            <a:off x="6215074" y="1643050"/>
            <a:ext cx="2325829" cy="307183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6929454" y="3714752"/>
            <a:ext cx="1785950" cy="1928826"/>
          </a:xfrm>
          <a:prstGeom prst="wedgeRoundRectCallout">
            <a:avLst>
              <a:gd name="adj1" fmla="val -80995"/>
              <a:gd name="adj2" fmla="val -103493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Virtual Global Taskforce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Documents and Settings\maddamsn\Local Settings\Temporary Internet Files\Content.IE5\0DMSG37L\VGTLOGO[1]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929198"/>
            <a:ext cx="571504" cy="571504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2714612" y="2071678"/>
            <a:ext cx="857256" cy="642942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9896" t="11155" r="12500" b="12471"/>
          <a:stretch>
            <a:fillRect/>
          </a:stretch>
        </p:blipFill>
        <p:spPr bwMode="auto">
          <a:xfrm>
            <a:off x="571472" y="2786057"/>
            <a:ext cx="5000660" cy="298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Tips to Stay Safe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Don’t</a:t>
            </a:r>
            <a:r>
              <a:rPr lang="en-GB" dirty="0" smtClean="0"/>
              <a:t> give out your personal details</a:t>
            </a:r>
          </a:p>
          <a:p>
            <a:r>
              <a:rPr lang="en-GB" dirty="0" smtClean="0"/>
              <a:t>If you share a picture remember it can easily be changed</a:t>
            </a:r>
          </a:p>
          <a:p>
            <a:r>
              <a:rPr lang="en-GB" b="1" dirty="0" smtClean="0"/>
              <a:t>Don’t</a:t>
            </a:r>
            <a:r>
              <a:rPr lang="en-GB" dirty="0" smtClean="0"/>
              <a:t> reply to SPAM</a:t>
            </a:r>
          </a:p>
          <a:p>
            <a:r>
              <a:rPr lang="en-GB" dirty="0" smtClean="0"/>
              <a:t>Remember </a:t>
            </a:r>
            <a:r>
              <a:rPr lang="en-GB" b="1" dirty="0" smtClean="0"/>
              <a:t>people lie</a:t>
            </a:r>
            <a:r>
              <a:rPr lang="en-GB" dirty="0" smtClean="0"/>
              <a:t> online</a:t>
            </a:r>
          </a:p>
          <a:p>
            <a:r>
              <a:rPr lang="en-GB" b="1" dirty="0" smtClean="0"/>
              <a:t>Don’t</a:t>
            </a:r>
            <a:r>
              <a:rPr lang="en-GB" dirty="0" smtClean="0"/>
              <a:t> meet up with strangers without an adult you trust</a:t>
            </a:r>
          </a:p>
          <a:p>
            <a:r>
              <a:rPr lang="en-GB" b="1" dirty="0" smtClean="0"/>
              <a:t>Always</a:t>
            </a:r>
            <a:r>
              <a:rPr lang="en-GB" dirty="0" smtClean="0"/>
              <a:t> report problems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brochure using Microsoft Publisher</a:t>
            </a:r>
            <a:endParaRPr lang="en-GB" dirty="0"/>
          </a:p>
        </p:txBody>
      </p:sp>
      <p:pic>
        <p:nvPicPr>
          <p:cNvPr id="25603" name="Picture 3" descr="C:\Documents and Settings\maddamsn\Local Settings\Temporary Internet Files\Content.IE5\F79JR2HX\MCj038402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2132" y="0"/>
            <a:ext cx="1421867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Creating a Brochure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brochure using Microsoft Publisher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0714" r="976" b="6494"/>
          <a:stretch>
            <a:fillRect/>
          </a:stretch>
        </p:blipFill>
        <p:spPr bwMode="auto">
          <a:xfrm>
            <a:off x="785786" y="1785926"/>
            <a:ext cx="7527894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2285984" y="1571612"/>
            <a:ext cx="2143140" cy="1000132"/>
          </a:xfrm>
          <a:prstGeom prst="wedgeRoundRectCallout">
            <a:avLst>
              <a:gd name="adj1" fmla="val -79726"/>
              <a:gd name="adj2" fmla="val 75310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Select 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Brochures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from “Publication Types”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429124" y="4286256"/>
            <a:ext cx="2143140" cy="1000132"/>
          </a:xfrm>
          <a:prstGeom prst="wedgeRoundRectCallout">
            <a:avLst>
              <a:gd name="adj1" fmla="val -70837"/>
              <a:gd name="adj2" fmla="val -14848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Choose a style you like.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643438" y="1571612"/>
            <a:ext cx="2143140" cy="1000132"/>
          </a:xfrm>
          <a:prstGeom prst="wedgeRoundRectCallout">
            <a:avLst>
              <a:gd name="adj1" fmla="val 63681"/>
              <a:gd name="adj2" fmla="val 127373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Customize it 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Create a brochure </a:t>
            </a:r>
            <a:r>
              <a:rPr lang="en-GB" sz="2800" b="1" dirty="0" smtClean="0"/>
              <a:t>aimed at students of your age group</a:t>
            </a:r>
            <a:r>
              <a:rPr lang="en-GB" sz="2800" dirty="0" smtClean="0"/>
              <a:t> telling them how to stay safe online. Start with the outside pages today:</a:t>
            </a:r>
          </a:p>
          <a:p>
            <a:endParaRPr lang="en-GB" sz="2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create a brochure using Microsoft Publisher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13" name="Group 60"/>
            <p:cNvGrpSpPr>
              <a:grpSpLocks noChangeAspect="1"/>
            </p:cNvGrpSpPr>
            <p:nvPr/>
          </p:nvGrpSpPr>
          <p:grpSpPr bwMode="auto">
            <a:xfrm>
              <a:off x="0" y="3273"/>
              <a:ext cx="1080129" cy="1112061"/>
              <a:chOff x="-548" y="1546"/>
              <a:chExt cx="958" cy="999"/>
            </a:xfrm>
          </p:grpSpPr>
          <p:sp>
            <p:nvSpPr>
              <p:cNvPr id="47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6"/>
            <p:cNvGrpSpPr>
              <a:grpSpLocks noChangeAspect="1"/>
            </p:cNvGrpSpPr>
            <p:nvPr/>
          </p:nvGrpSpPr>
          <p:grpSpPr bwMode="auto">
            <a:xfrm>
              <a:off x="428595" y="289965"/>
              <a:ext cx="1080123" cy="1138778"/>
              <a:chOff x="290" y="1477"/>
              <a:chExt cx="958" cy="1023"/>
            </a:xfrm>
          </p:grpSpPr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2786050" y="3000372"/>
            <a:ext cx="3500462" cy="2857520"/>
            <a:chOff x="2643173" y="3071809"/>
            <a:chExt cx="4566537" cy="3009922"/>
          </a:xfrm>
        </p:grpSpPr>
        <p:sp>
          <p:nvSpPr>
            <p:cNvPr id="83" name="Rectangle 82"/>
            <p:cNvSpPr/>
            <p:nvPr/>
          </p:nvSpPr>
          <p:spPr>
            <a:xfrm>
              <a:off x="4143372" y="3652839"/>
              <a:ext cx="1571636" cy="2428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lowchart: Data 83"/>
            <p:cNvSpPr/>
            <p:nvPr/>
          </p:nvSpPr>
          <p:spPr>
            <a:xfrm rot="5400000">
              <a:off x="1890325" y="3824657"/>
              <a:ext cx="3000397" cy="1494701"/>
            </a:xfrm>
            <a:prstGeom prst="flowChartInputOutp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lowchart: Data 84"/>
            <p:cNvSpPr/>
            <p:nvPr/>
          </p:nvSpPr>
          <p:spPr>
            <a:xfrm rot="16200000" flipH="1">
              <a:off x="4962162" y="3824659"/>
              <a:ext cx="3000396" cy="1494701"/>
            </a:xfrm>
            <a:prstGeom prst="flowChartInputOutp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7" name="Rounded Rectangular Callout 86"/>
          <p:cNvSpPr/>
          <p:nvPr/>
        </p:nvSpPr>
        <p:spPr>
          <a:xfrm>
            <a:off x="214282" y="3286124"/>
            <a:ext cx="2428892" cy="1928826"/>
          </a:xfrm>
          <a:prstGeom prst="wedgeRoundRectCallout">
            <a:avLst>
              <a:gd name="adj1" fmla="val 77594"/>
              <a:gd name="adj2" fmla="val 2243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tx1"/>
                </a:solidFill>
                <a:latin typeface="Comic Sans MS" pitchFamily="66" charset="0"/>
              </a:rPr>
              <a:t>Back page 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– Use this to put an 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Internet Safety Quiz 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so readers can test their knowledge!</a:t>
            </a:r>
          </a:p>
        </p:txBody>
      </p:sp>
      <p:sp>
        <p:nvSpPr>
          <p:cNvPr id="88" name="Rounded Rectangular Callout 87"/>
          <p:cNvSpPr/>
          <p:nvPr/>
        </p:nvSpPr>
        <p:spPr>
          <a:xfrm>
            <a:off x="6429388" y="2857496"/>
            <a:ext cx="2500330" cy="1571636"/>
          </a:xfrm>
          <a:prstGeom prst="wedgeRoundRectCallout">
            <a:avLst>
              <a:gd name="adj1" fmla="val -72769"/>
              <a:gd name="adj2" fmla="val -11916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tx1"/>
                </a:solidFill>
                <a:latin typeface="Comic Sans MS" pitchFamily="66" charset="0"/>
              </a:rPr>
              <a:t>Front page 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– Must be eye catching to make people want to open the brochure.</a:t>
            </a:r>
          </a:p>
        </p:txBody>
      </p:sp>
      <p:sp>
        <p:nvSpPr>
          <p:cNvPr id="89" name="Rounded Rectangular Callout 88"/>
          <p:cNvSpPr/>
          <p:nvPr/>
        </p:nvSpPr>
        <p:spPr>
          <a:xfrm>
            <a:off x="6429388" y="4643446"/>
            <a:ext cx="2428892" cy="1143008"/>
          </a:xfrm>
          <a:prstGeom prst="wedgeRoundRectCallout">
            <a:avLst>
              <a:gd name="adj1" fmla="val -133864"/>
              <a:gd name="adj2" fmla="val 1682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Information about 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and the 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school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goes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allAtOnce" animBg="1"/>
      <p:bldP spid="88" grpId="0" build="allAtOnce" animBg="1"/>
      <p:bldP spid="89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333</Words>
  <Application>Microsoft Office PowerPoint</Application>
  <PresentationFormat>On-screen Show (4:3)</PresentationFormat>
  <Paragraphs>61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Creating a Brochure</vt:lpstr>
      <vt:lpstr>Learning Objective</vt:lpstr>
      <vt:lpstr>Internet Safety</vt:lpstr>
      <vt:lpstr>What are the Risks?</vt:lpstr>
      <vt:lpstr>What to Remember</vt:lpstr>
      <vt:lpstr>Reporting a Problem</vt:lpstr>
      <vt:lpstr>Tips to Stay Safe</vt:lpstr>
      <vt:lpstr>Creating a Brochure</vt:lpstr>
      <vt:lpstr>Task</vt:lpstr>
      <vt:lpstr>Next Lesson . . .</vt:lpstr>
      <vt:lpstr>What can you remember?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Maddams, Nicki</cp:lastModifiedBy>
  <cp:revision>54</cp:revision>
  <dcterms:created xsi:type="dcterms:W3CDTF">2008-01-28T15:32:11Z</dcterms:created>
  <dcterms:modified xsi:type="dcterms:W3CDTF">2010-11-08T13:21:54Z</dcterms:modified>
</cp:coreProperties>
</file>