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69" r:id="rId3"/>
    <p:sldId id="270" r:id="rId4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80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498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054E9-6D23-4BCA-875A-B67B82FC3262}" type="datetimeFigureOut">
              <a:rPr lang="en-US" smtClean="0"/>
              <a:pPr/>
              <a:t>4/2/2008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CD83D-E460-45DC-AE4E-91C2F7D7FFA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4/2/2008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4/2/2008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4/2/2008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4/2/2008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4/2/2008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4/2/2008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4/2/2008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4/2/2008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4/2/2008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4/2/2008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4/2/2008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oundRect">
            <a:avLst>
              <a:gd name="adj" fmla="val 31212"/>
            </a:avLst>
          </a:prstGeom>
          <a:solidFill>
            <a:srgbClr val="FF9900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29196"/>
          </a:xfrm>
          <a:prstGeom prst="roundRect">
            <a:avLst>
              <a:gd name="adj" fmla="val 9058"/>
            </a:avLst>
          </a:prstGeom>
          <a:ln w="76200"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6436-82A9-40DB-A140-871FA6B4C2D7}" type="datetimeFigureOut">
              <a:rPr lang="en-US" smtClean="0"/>
              <a:pPr/>
              <a:t>4/2/2008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 cmpd="sng">
            <a:solidFill>
              <a:schemeClr val="tx1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hyperlink" Target="http://www.teach-ict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hyperlink" Target="http://uk.youtube.com/watch?v=8Qhw7mI1Xfk&amp;feature=related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hyperlink" Target="http://uk.youtube.com/watch?v=8gMrG5lkYeg&amp;feature=related" TargetMode="External"/><Relationship Id="rId4" Type="http://schemas.openxmlformats.org/officeDocument/2006/relationships/hyperlink" Target="http://uk.youtube.com/watch?v=hWi9xAAxOWE&amp;feature=relat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Key Stage 3 ICT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71560"/>
          </a:xfrm>
          <a:prstGeom prst="roundRect">
            <a:avLst>
              <a:gd name="adj" fmla="val 30267"/>
            </a:avLst>
          </a:prstGeom>
        </p:spPr>
        <p:txBody>
          <a:bodyPr/>
          <a:lstStyle/>
          <a:p>
            <a:r>
              <a:rPr lang="en-GB" dirty="0" smtClean="0"/>
              <a:t>End of Term Fun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4786322"/>
            <a:ext cx="1928826" cy="1871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142852"/>
            <a:ext cx="1923692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 descr="C:\Users\maddamsn\AppData\Local\Microsoft\Windows\Temporary Internet Files\Content.IE5\2XH3HYHD\MCj0429807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15206" y="5072074"/>
            <a:ext cx="1873250" cy="1689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ICT Games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Go to the website: </a:t>
            </a:r>
          </a:p>
          <a:p>
            <a:pPr lvl="2">
              <a:buNone/>
            </a:pPr>
            <a:r>
              <a:rPr lang="en-GB" sz="3600" dirty="0" smtClean="0">
                <a:hlinkClick r:id="rId2"/>
              </a:rPr>
              <a:t>www.teach-ict.com</a:t>
            </a:r>
          </a:p>
          <a:p>
            <a:endParaRPr lang="en-GB" dirty="0" smtClean="0"/>
          </a:p>
          <a:p>
            <a:r>
              <a:rPr lang="en-GB" dirty="0" smtClean="0"/>
              <a:t>Select </a:t>
            </a:r>
            <a:r>
              <a:rPr lang="en-GB" b="1" dirty="0" smtClean="0"/>
              <a:t>ICT Quizzes </a:t>
            </a:r>
            <a:r>
              <a:rPr lang="en-GB" dirty="0" smtClean="0"/>
              <a:t>from the Student Menu.</a:t>
            </a:r>
          </a:p>
          <a:p>
            <a:endParaRPr lang="en-GB" dirty="0" smtClean="0"/>
          </a:p>
          <a:p>
            <a:r>
              <a:rPr lang="en-GB" dirty="0" smtClean="0"/>
              <a:t>You can select any game you like (you will also have to select a topic!)</a:t>
            </a:r>
            <a:endParaRPr lang="en-GB" dirty="0"/>
          </a:p>
        </p:txBody>
      </p:sp>
      <p:pic>
        <p:nvPicPr>
          <p:cNvPr id="19458" name="Picture 2" descr="C:\Users\maddamsn\Pictures\Microsoft Clip Organizer\bd10702_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5728"/>
            <a:ext cx="1936699" cy="1119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Funny Videos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Funny Boy on Computer</a:t>
            </a:r>
          </a:p>
          <a:p>
            <a:endParaRPr lang="en-GB" dirty="0" smtClean="0"/>
          </a:p>
          <a:p>
            <a:r>
              <a:rPr lang="en-GB" dirty="0" smtClean="0"/>
              <a:t>Homer Simpson – Intel Inside</a:t>
            </a:r>
          </a:p>
          <a:p>
            <a:endParaRPr lang="en-GB" dirty="0" smtClean="0"/>
          </a:p>
          <a:p>
            <a:r>
              <a:rPr lang="en-GB" dirty="0" smtClean="0"/>
              <a:t>South Park - Mac Vs. PC</a:t>
            </a:r>
          </a:p>
          <a:p>
            <a:endParaRPr lang="en-GB" dirty="0"/>
          </a:p>
        </p:txBody>
      </p:sp>
      <p:pic>
        <p:nvPicPr>
          <p:cNvPr id="4" name="Picture 3" descr="C:\Users\maddamsn\AppData\Local\Microsoft\Windows\Temporary Internet Files\Content.IE5\5OEL67SA\MCj04346830000[1].wmf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1714488"/>
            <a:ext cx="772999" cy="785818"/>
          </a:xfrm>
          <a:prstGeom prst="rect">
            <a:avLst/>
          </a:prstGeom>
          <a:noFill/>
        </p:spPr>
      </p:pic>
      <p:pic>
        <p:nvPicPr>
          <p:cNvPr id="5" name="Picture 4" descr="C:\Users\maddamsn\AppData\Local\Microsoft\Windows\Temporary Internet Files\Content.IE5\5OEL67SA\MCj04346830000[1].wmf">
            <a:hlinkClick r:id="rId4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4000504"/>
            <a:ext cx="772999" cy="785818"/>
          </a:xfrm>
          <a:prstGeom prst="rect">
            <a:avLst/>
          </a:prstGeom>
          <a:noFill/>
        </p:spPr>
      </p:pic>
      <p:pic>
        <p:nvPicPr>
          <p:cNvPr id="6" name="Picture 5" descr="C:\Users\maddamsn\AppData\Local\Microsoft\Windows\Temporary Internet Files\Content.IE5\5OEL67SA\MCj04346830000[1].wmf">
            <a:hlinkClick r:id="rId5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2857496"/>
            <a:ext cx="772999" cy="785818"/>
          </a:xfrm>
          <a:prstGeom prst="rect">
            <a:avLst/>
          </a:prstGeom>
          <a:noFill/>
        </p:spPr>
      </p:pic>
      <p:pic>
        <p:nvPicPr>
          <p:cNvPr id="2051" name="Picture 3" descr="C:\Users\maddamsn\AppData\Local\Microsoft\Windows\Temporary Internet Files\Content.IE5\9IIV3FOQ\MCj04040230000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72396" y="0"/>
            <a:ext cx="1571604" cy="14198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1211</TotalTime>
  <Words>59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Key Stage 3 ICT</vt:lpstr>
      <vt:lpstr>ICT Games</vt:lpstr>
      <vt:lpstr>Funny Videos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Nicki Maddams</dc:creator>
  <cp:lastModifiedBy>Nicki Maddams</cp:lastModifiedBy>
  <cp:revision>28</cp:revision>
  <dcterms:created xsi:type="dcterms:W3CDTF">2008-01-28T15:32:11Z</dcterms:created>
  <dcterms:modified xsi:type="dcterms:W3CDTF">2008-04-02T19:41:31Z</dcterms:modified>
</cp:coreProperties>
</file>