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63" r:id="rId2"/>
  </p:sldIdLst>
  <p:sldSz cx="9144000" cy="6858000" type="screen4x3"/>
  <p:notesSz cx="6858000" cy="9144000"/>
  <p:embeddedFontLst>
    <p:embeddedFont>
      <p:font typeface="Cooper Black" pitchFamily="18" charset="0"/>
      <p:regular r:id="rId3"/>
    </p:embeddedFont>
    <p:embeddedFont>
      <p:font typeface="Aharoni" charset="-79"/>
      <p:bold r:id="rId4"/>
    </p:embeddedFont>
    <p:embeddedFont>
      <p:font typeface="Comic Sans MS" pitchFamily="66" charset="0"/>
      <p:regular r:id="rId5"/>
      <p:bold r:id="rId6"/>
    </p:embeddedFont>
    <p:embeddedFont>
      <p:font typeface="Calibri" pitchFamily="34" charset="0"/>
      <p:regular r:id="rId7"/>
      <p:bold r:id="rId8"/>
      <p:italic r:id="rId9"/>
      <p:boldItalic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0" d="100"/>
          <a:sy n="70" d="100"/>
        </p:scale>
        <p:origin x="-1212" y="-8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6.fntdata"/><Relationship Id="rId13" Type="http://schemas.openxmlformats.org/officeDocument/2006/relationships/theme" Target="theme/theme1.xml"/><Relationship Id="rId3" Type="http://schemas.openxmlformats.org/officeDocument/2006/relationships/font" Target="fonts/font1.fntdata"/><Relationship Id="rId7" Type="http://schemas.openxmlformats.org/officeDocument/2006/relationships/font" Target="fonts/font5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openxmlformats.org/officeDocument/2006/relationships/presProps" Target="presProps.xml"/><Relationship Id="rId5" Type="http://schemas.openxmlformats.org/officeDocument/2006/relationships/font" Target="fonts/font3.fntdata"/><Relationship Id="rId10" Type="http://schemas.openxmlformats.org/officeDocument/2006/relationships/font" Target="fonts/font8.fntdata"/><Relationship Id="rId4" Type="http://schemas.openxmlformats.org/officeDocument/2006/relationships/font" Target="fonts/font2.fntdata"/><Relationship Id="rId9" Type="http://schemas.openxmlformats.org/officeDocument/2006/relationships/font" Target="fonts/font7.fntdata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64C55-A584-4FB9-96EB-70F7074E97CB}" type="datetimeFigureOut">
              <a:rPr lang="en-US" smtClean="0"/>
              <a:pPr/>
              <a:t>2/13/2009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CEB76-9F65-4404-84AA-96111DAAB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72560" cy="1143000"/>
          </a:xfrm>
        </p:spPr>
        <p:txBody>
          <a:bodyPr/>
          <a:lstStyle>
            <a:lvl1pPr>
              <a:defRPr sz="4800">
                <a:latin typeface="Cooper Black" pitchFamily="18" charset="0"/>
                <a:cs typeface="Aharoni" pitchFamily="2" charset="-79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1714488"/>
            <a:ext cx="8572560" cy="4857784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64C55-A584-4FB9-96EB-70F7074E97CB}" type="datetimeFigureOut">
              <a:rPr lang="en-US" smtClean="0"/>
              <a:pPr/>
              <a:t>2/13/2009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CEB76-9F65-4404-84AA-96111DAAB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64C55-A584-4FB9-96EB-70F7074E97CB}" type="datetimeFigureOut">
              <a:rPr lang="en-US" smtClean="0"/>
              <a:pPr/>
              <a:t>2/13/2009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CEB76-9F65-4404-84AA-96111DAAB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64C55-A584-4FB9-96EB-70F7074E97CB}" type="datetimeFigureOut">
              <a:rPr lang="en-US" smtClean="0"/>
              <a:pPr/>
              <a:t>2/13/2009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CEB76-9F65-4404-84AA-96111DAAB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64C55-A584-4FB9-96EB-70F7074E97CB}" type="datetimeFigureOut">
              <a:rPr lang="en-US" smtClean="0"/>
              <a:pPr/>
              <a:t>2/13/2009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CEB76-9F65-4404-84AA-96111DAAB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64C55-A584-4FB9-96EB-70F7074E97CB}" type="datetimeFigureOut">
              <a:rPr lang="en-US" smtClean="0"/>
              <a:pPr/>
              <a:t>2/13/2009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CEB76-9F65-4404-84AA-96111DAAB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64C55-A584-4FB9-96EB-70F7074E97CB}" type="datetimeFigureOut">
              <a:rPr lang="en-US" smtClean="0"/>
              <a:pPr/>
              <a:t>2/13/2009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CEB76-9F65-4404-84AA-96111DAAB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64C55-A584-4FB9-96EB-70F7074E97CB}" type="datetimeFigureOut">
              <a:rPr lang="en-US" smtClean="0"/>
              <a:pPr/>
              <a:t>2/13/2009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CEB76-9F65-4404-84AA-96111DAAB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64C55-A584-4FB9-96EB-70F7074E97CB}" type="datetimeFigureOut">
              <a:rPr lang="en-US" smtClean="0"/>
              <a:pPr/>
              <a:t>2/13/2009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CEB76-9F65-4404-84AA-96111DAAB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64C55-A584-4FB9-96EB-70F7074E97CB}" type="datetimeFigureOut">
              <a:rPr lang="en-US" smtClean="0"/>
              <a:pPr/>
              <a:t>2/13/2009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CEB76-9F65-4404-84AA-96111DAAB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64C55-A584-4FB9-96EB-70F7074E97CB}" type="datetimeFigureOut">
              <a:rPr lang="en-US" smtClean="0"/>
              <a:pPr/>
              <a:t>2/13/2009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CEB76-9F65-4404-84AA-96111DAAB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64399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664C55-A584-4FB9-96EB-70F7074E97CB}" type="datetimeFigureOut">
              <a:rPr lang="en-US" smtClean="0"/>
              <a:pPr/>
              <a:t>2/13/2009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BCEB76-9F65-4404-84AA-96111DAAB2C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Rounded Rectangle 10"/>
          <p:cNvSpPr/>
          <p:nvPr userDrawn="1"/>
        </p:nvSpPr>
        <p:spPr>
          <a:xfrm rot="5400000">
            <a:off x="5393521" y="3321859"/>
            <a:ext cx="7286676" cy="214282"/>
          </a:xfrm>
          <a:prstGeom prst="roundRect">
            <a:avLst>
              <a:gd name="adj" fmla="val 50000"/>
            </a:avLst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ounded Rectangle 8"/>
          <p:cNvSpPr/>
          <p:nvPr userDrawn="1"/>
        </p:nvSpPr>
        <p:spPr>
          <a:xfrm>
            <a:off x="-142908" y="6643710"/>
            <a:ext cx="9429848" cy="214290"/>
          </a:xfrm>
          <a:prstGeom prst="roundRect">
            <a:avLst>
              <a:gd name="adj" fmla="val 50000"/>
            </a:avLst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ounded Rectangle 7"/>
          <p:cNvSpPr/>
          <p:nvPr userDrawn="1"/>
        </p:nvSpPr>
        <p:spPr>
          <a:xfrm>
            <a:off x="-142940" y="0"/>
            <a:ext cx="9429848" cy="214290"/>
          </a:xfrm>
          <a:prstGeom prst="roundRect">
            <a:avLst>
              <a:gd name="adj" fmla="val 50000"/>
            </a:avLst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/>
          <p:cNvSpPr/>
          <p:nvPr userDrawn="1"/>
        </p:nvSpPr>
        <p:spPr>
          <a:xfrm rot="5400000">
            <a:off x="-3536197" y="3321859"/>
            <a:ext cx="7286676" cy="214282"/>
          </a:xfrm>
          <a:prstGeom prst="roundRect">
            <a:avLst>
              <a:gd name="adj" fmla="val 50000"/>
            </a:avLst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5720" y="1714488"/>
            <a:ext cx="8572560" cy="48577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7" name="Rounded Rectangle 6"/>
          <p:cNvSpPr/>
          <p:nvPr userDrawn="1"/>
        </p:nvSpPr>
        <p:spPr>
          <a:xfrm>
            <a:off x="357158" y="1428736"/>
            <a:ext cx="9072626" cy="214314"/>
          </a:xfrm>
          <a:prstGeom prst="roundRect">
            <a:avLst>
              <a:gd name="adj" fmla="val 50000"/>
            </a:avLst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r" defTabSz="914400" rtl="0" eaLnBrk="1" latinLnBrk="0" hangingPunct="1">
        <a:spcBef>
          <a:spcPct val="0"/>
        </a:spcBef>
        <a:buNone/>
        <a:defRPr sz="4800" b="1" kern="1200" cap="none" spc="0">
          <a:ln w="1905">
            <a:solidFill>
              <a:sysClr val="windowText" lastClr="000000"/>
            </a:solidFill>
          </a:ln>
          <a:solidFill>
            <a:schemeClr val="accent3">
              <a:lumMod val="50000"/>
            </a:schemeClr>
          </a:solidFill>
          <a:effectLst>
            <a:innerShdw blurRad="69850" dist="43180" dir="5400000">
              <a:srgbClr val="000000">
                <a:alpha val="65000"/>
              </a:srgbClr>
            </a:innerShdw>
          </a:effectLst>
          <a:latin typeface="Cooper Black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i="1" kern="1200">
          <a:solidFill>
            <a:schemeClr val="tx1"/>
          </a:solidFill>
          <a:latin typeface="Comic Sans MS" pitchFamily="66" charset="0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i="1" kern="1200">
          <a:solidFill>
            <a:schemeClr val="tx1"/>
          </a:solidFill>
          <a:latin typeface="Comic Sans MS" pitchFamily="66" charset="0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i="1" kern="1200">
          <a:solidFill>
            <a:schemeClr val="tx1"/>
          </a:solidFill>
          <a:latin typeface="Comic Sans MS" pitchFamily="66" charset="0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i="1" kern="1200">
          <a:solidFill>
            <a:schemeClr val="tx1"/>
          </a:solidFill>
          <a:latin typeface="Comic Sans MS" pitchFamily="66" charset="0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i="1" kern="1200">
          <a:solidFill>
            <a:schemeClr val="tx1"/>
          </a:solidFill>
          <a:latin typeface="Comic Sans MS" pitchFamily="66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Task today!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1714488"/>
            <a:ext cx="8572560" cy="4857784"/>
          </a:xfrm>
        </p:spPr>
        <p:txBody>
          <a:bodyPr>
            <a:normAutofit/>
          </a:bodyPr>
          <a:lstStyle/>
          <a:p>
            <a:r>
              <a:rPr lang="en-GB" sz="2800" dirty="0" smtClean="0"/>
              <a:t>Create </a:t>
            </a:r>
            <a:r>
              <a:rPr lang="en-GB" sz="2800" dirty="0" smtClean="0"/>
              <a:t>an </a:t>
            </a:r>
            <a:r>
              <a:rPr lang="en-GB" sz="2800" b="1" dirty="0" smtClean="0"/>
              <a:t>information flyer </a:t>
            </a:r>
            <a:r>
              <a:rPr lang="en-GB" sz="2800" dirty="0" smtClean="0"/>
              <a:t>using </a:t>
            </a:r>
            <a:r>
              <a:rPr lang="en-GB" sz="2800" b="1" dirty="0" smtClean="0"/>
              <a:t>Publisher</a:t>
            </a:r>
            <a:r>
              <a:rPr lang="en-GB" sz="2800" dirty="0" smtClean="0"/>
              <a:t> to encourage people to be “greener</a:t>
            </a:r>
            <a:r>
              <a:rPr lang="en-GB" sz="2800" dirty="0" smtClean="0"/>
              <a:t>”. Explain why it’s important.</a:t>
            </a:r>
            <a:endParaRPr lang="en-GB" sz="2800" dirty="0" smtClean="0"/>
          </a:p>
          <a:p>
            <a:endParaRPr lang="en-GB" sz="2800" dirty="0" smtClean="0"/>
          </a:p>
          <a:p>
            <a:r>
              <a:rPr lang="en-GB" sz="2800" dirty="0" smtClean="0"/>
              <a:t>Here are some ideas:</a:t>
            </a:r>
          </a:p>
          <a:p>
            <a:pPr lvl="1"/>
            <a:r>
              <a:rPr lang="en-GB" sz="2400" dirty="0" smtClean="0"/>
              <a:t>Turn off light switches/electrical appliances</a:t>
            </a:r>
          </a:p>
          <a:p>
            <a:pPr lvl="1"/>
            <a:r>
              <a:rPr lang="en-GB" sz="2400" dirty="0" smtClean="0"/>
              <a:t>Recycle</a:t>
            </a:r>
          </a:p>
          <a:p>
            <a:pPr lvl="1"/>
            <a:r>
              <a:rPr lang="en-GB" sz="2400" dirty="0" smtClean="0"/>
              <a:t>Walk or cycle on short journeys</a:t>
            </a:r>
          </a:p>
          <a:p>
            <a:pPr lvl="1"/>
            <a:endParaRPr lang="en-GB" sz="2400" dirty="0" smtClean="0"/>
          </a:p>
        </p:txBody>
      </p:sp>
      <p:pic>
        <p:nvPicPr>
          <p:cNvPr id="5122" name="Picture 2" descr="C:\Documents and Settings\maddamsn\Local Settings\Temporary Internet Files\Content.IE5\2918N4TE\MCj043779300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5500702"/>
            <a:ext cx="1428760" cy="1234583"/>
          </a:xfrm>
          <a:prstGeom prst="rect">
            <a:avLst/>
          </a:prstGeom>
          <a:noFill/>
        </p:spPr>
      </p:pic>
      <p:pic>
        <p:nvPicPr>
          <p:cNvPr id="5" name="Picture 4" descr="C:\Documents and Settings\maddamsn\Local Settings\Temporary Internet Files\Content.IE5\94IUPT07\MCj043757500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768" y="5643578"/>
            <a:ext cx="1702464" cy="1038224"/>
          </a:xfrm>
          <a:prstGeom prst="rect">
            <a:avLst/>
          </a:prstGeom>
          <a:noFill/>
        </p:spPr>
      </p:pic>
      <p:pic>
        <p:nvPicPr>
          <p:cNvPr id="5125" name="Picture 5" descr="C:\Documents and Settings\maddamsn\Local Settings\Temporary Internet Files\Content.IE5\16PFSNVZ\MCj0437799000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3108" y="5572140"/>
            <a:ext cx="1857388" cy="1099769"/>
          </a:xfrm>
          <a:prstGeom prst="rect">
            <a:avLst/>
          </a:prstGeom>
          <a:noFill/>
        </p:spPr>
      </p:pic>
      <p:pic>
        <p:nvPicPr>
          <p:cNvPr id="6" name="Picture 6" descr="C:\Documents and Settings\maddamsn\Local Settings\Temporary Internet Files\Content.IE5\16PFSNVZ\MCj0437585000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5500702"/>
            <a:ext cx="1285884" cy="11521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3052</TotalTime>
  <Words>40</Words>
  <Application>Microsoft Office PowerPoint</Application>
  <PresentationFormat>On-screen Show (4:3)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Cooper Black</vt:lpstr>
      <vt:lpstr>Aharoni</vt:lpstr>
      <vt:lpstr>Comic Sans MS</vt:lpstr>
      <vt:lpstr>Calibri</vt:lpstr>
      <vt:lpstr>Office Theme</vt:lpstr>
      <vt:lpstr>Your Task today!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Tutor Time - Monday</dc:title>
  <dc:creator>Nicki Maddams</dc:creator>
  <cp:lastModifiedBy>maddamsn</cp:lastModifiedBy>
  <cp:revision>201</cp:revision>
  <dcterms:created xsi:type="dcterms:W3CDTF">2008-09-02T17:17:29Z</dcterms:created>
  <dcterms:modified xsi:type="dcterms:W3CDTF">2009-02-13T11:10:42Z</dcterms:modified>
</cp:coreProperties>
</file>