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8" r:id="rId3"/>
    <p:sldId id="275" r:id="rId4"/>
    <p:sldId id="276" r:id="rId5"/>
    <p:sldId id="277" r:id="rId6"/>
    <p:sldId id="269" r:id="rId7"/>
    <p:sldId id="273" r:id="rId8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  <a:srgbClr val="FF9900"/>
    <a:srgbClr val="0080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29196"/>
          </a:xfrm>
          <a:prstGeom prst="roundRect">
            <a:avLst>
              <a:gd name="adj" fmla="val 905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3/20/2008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Year 8 ICT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71560"/>
          </a:xfrm>
          <a:prstGeom prst="roundRect">
            <a:avLst>
              <a:gd name="adj" fmla="val 30267"/>
            </a:avLst>
          </a:prstGeom>
        </p:spPr>
        <p:txBody>
          <a:bodyPr/>
          <a:lstStyle/>
          <a:p>
            <a:r>
              <a:rPr lang="en-GB" dirty="0" smtClean="0"/>
              <a:t>Creating an Easter </a:t>
            </a:r>
            <a:r>
              <a:rPr lang="en-GB" dirty="0" err="1" smtClean="0"/>
              <a:t>eCard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4786322"/>
            <a:ext cx="1928826" cy="1871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142852"/>
            <a:ext cx="1923692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image00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11817" y="5500702"/>
            <a:ext cx="1432183" cy="1357298"/>
          </a:xfrm>
          <a:prstGeom prst="rect">
            <a:avLst/>
          </a:prstGeom>
        </p:spPr>
      </p:pic>
      <p:pic>
        <p:nvPicPr>
          <p:cNvPr id="1026" name="Picture 2" descr="\\rangerserver\msi\OfficeXPMedia\FILES\PFILES\MSOFFICE\MEDIA\CNTCD1\ClipArt4\j0250608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928802"/>
            <a:ext cx="2214039" cy="1230136"/>
          </a:xfrm>
          <a:prstGeom prst="rect">
            <a:avLst/>
          </a:prstGeom>
          <a:noFill/>
        </p:spPr>
      </p:pic>
      <p:pic>
        <p:nvPicPr>
          <p:cNvPr id="5" name="Picture 4" descr="\\rangerserver\msi\OfficeXPMedia\FILES\PFILES\MSOFFICE\MEDIA\CNTCD1\ClipArt4\j0250593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58082" y="2428868"/>
            <a:ext cx="1785918" cy="1523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Today’s 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</a:t>
            </a:r>
            <a:r>
              <a:rPr lang="en-GB" dirty="0" smtClean="0"/>
              <a:t>create an Easter </a:t>
            </a:r>
            <a:r>
              <a:rPr lang="en-GB" dirty="0" err="1" smtClean="0"/>
              <a:t>eCard</a:t>
            </a:r>
            <a:r>
              <a:rPr lang="en-GB" dirty="0" smtClean="0"/>
              <a:t> using PowerPoint”.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pic>
        <p:nvPicPr>
          <p:cNvPr id="9218" name="Picture 2" descr="http://www.wpclipart.com/cartoon/animals_2/Easter_bunny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80"/>
          <a:stretch>
            <a:fillRect/>
          </a:stretch>
        </p:blipFill>
        <p:spPr bwMode="auto">
          <a:xfrm>
            <a:off x="928662" y="4945162"/>
            <a:ext cx="1428760" cy="14577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maddamsn\AppData\Local\Microsoft\Windows\Temporary Internet Files\Content.IE5\X05O2GX7\MCj0234376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28794" cy="2283118"/>
          </a:xfrm>
          <a:prstGeom prst="rect">
            <a:avLst/>
          </a:prstGeom>
          <a:noFill/>
        </p:spPr>
      </p:pic>
      <p:pic>
        <p:nvPicPr>
          <p:cNvPr id="1031" name="Picture 7" descr="C:\Users\maddamsn\AppData\Local\Microsoft\Windows\Temporary Internet Files\Content.IE5\X81R7O0A\MCj0234377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9" y="0"/>
            <a:ext cx="2000232" cy="2392434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357158" y="2214554"/>
            <a:ext cx="8525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It’s nearly Easter . . .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32" name="Picture 8" descr="C:\Users\maddamsn\Pictures\Microsoft Clip Organizer\j035454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0" y="3500438"/>
            <a:ext cx="771525" cy="857250"/>
          </a:xfrm>
          <a:prstGeom prst="rect">
            <a:avLst/>
          </a:prstGeom>
          <a:noFill/>
        </p:spPr>
      </p:pic>
      <p:pic>
        <p:nvPicPr>
          <p:cNvPr id="1033" name="Picture 9" descr="C:\Users\maddamsn\Pictures\Microsoft Clip Organizer\j0354544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838200" y="5143512"/>
            <a:ext cx="838200" cy="857250"/>
          </a:xfrm>
          <a:prstGeom prst="rect">
            <a:avLst/>
          </a:prstGeom>
          <a:noFill/>
        </p:spPr>
      </p:pic>
      <p:pic>
        <p:nvPicPr>
          <p:cNvPr id="7" name="Picture 3" descr="C:\Users\maddamsn\Pictures\Microsoft Clip Organizer\j0336524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43372" y="1500174"/>
            <a:ext cx="857250" cy="63817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61887E-6 L 1.04427 0.00254 " pathEditMode="relative" rAng="0" ptsTypes="AA">
                                      <p:cBhvr>
                                        <p:cTn id="11" dur="9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2" y="1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23682E-6 L -1.04219 4.23682E-6 " pathEditMode="relative" rAng="0" ptsTypes="AA">
                                      <p:cBhvr>
                                        <p:cTn id="13" dur="8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2214554"/>
            <a:ext cx="86084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Time to get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Eggcited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!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58182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6000745"/>
            <a:ext cx="785818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 descr="C:\Users\maddamsn\Pictures\Microsoft Clip Organizer\j017249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1071546"/>
            <a:ext cx="1066800" cy="723900"/>
          </a:xfrm>
          <a:prstGeom prst="rect">
            <a:avLst/>
          </a:prstGeom>
          <a:noFill/>
        </p:spPr>
      </p:pic>
    </p:spTree>
  </p:cSld>
  <p:clrMapOvr>
    <a:masterClrMapping/>
  </p:clrMapOvr>
  <p:transition advTm="2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60"/>
                            </p:stCondLst>
                            <p:childTnLst>
                              <p:par>
                                <p:cTn id="1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6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36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6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60"/>
                            </p:stCondLst>
                            <p:childTnLst>
                              <p:par>
                                <p:cTn id="3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3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60"/>
                            </p:stCondLst>
                            <p:childTnLst>
                              <p:par>
                                <p:cTn id="3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3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3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60"/>
                            </p:stCondLst>
                            <p:childTnLst>
                              <p:par>
                                <p:cTn id="4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860"/>
                            </p:stCondLst>
                            <p:childTnLst>
                              <p:par>
                                <p:cTn id="4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160"/>
                            </p:stCondLst>
                            <p:childTnLst>
                              <p:par>
                                <p:cTn id="5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3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3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460"/>
                            </p:stCondLst>
                            <p:childTnLst>
                              <p:par>
                                <p:cTn id="5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3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3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760"/>
                            </p:stCondLst>
                            <p:childTnLst>
                              <p:par>
                                <p:cTn id="6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3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3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60"/>
                            </p:stCondLst>
                            <p:childTnLst>
                              <p:par>
                                <p:cTn id="6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3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3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360"/>
                            </p:stCondLst>
                            <p:childTnLst>
                              <p:par>
                                <p:cTn id="7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660"/>
                            </p:stCondLst>
                            <p:childTnLst>
                              <p:par>
                                <p:cTn id="7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3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3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1857364"/>
            <a:ext cx="835824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Happy Easter 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Year 8</a:t>
            </a:r>
            <a:endParaRPr lang="en-US" sz="5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GB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From </a:t>
            </a:r>
          </a:p>
          <a:p>
            <a:pPr algn="ctr"/>
            <a:r>
              <a:rPr lang="en-GB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Miss Maddams!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2" name="Picture 4" descr="\\rangerserver\msi\OfficeXPMedia\FILES\PFILES\MSOFFICE\MEDIA\CNTCD1\ClipArt5\j027963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4714884"/>
            <a:ext cx="1391717" cy="1827886"/>
          </a:xfrm>
          <a:prstGeom prst="rect">
            <a:avLst/>
          </a:prstGeom>
          <a:noFill/>
        </p:spPr>
      </p:pic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Create an Easter </a:t>
            </a:r>
            <a:r>
              <a:rPr lang="en-GB" dirty="0" err="1" smtClean="0"/>
              <a:t>eCard</a:t>
            </a:r>
            <a:r>
              <a:rPr lang="en-GB" dirty="0" smtClean="0"/>
              <a:t> like the one you have just seen to send to a friend or family member.</a:t>
            </a:r>
          </a:p>
          <a:p>
            <a:endParaRPr lang="en-GB" dirty="0" smtClean="0"/>
          </a:p>
          <a:p>
            <a:r>
              <a:rPr lang="en-GB" dirty="0" smtClean="0"/>
              <a:t>Make sure you put timings and animation into the </a:t>
            </a:r>
            <a:r>
              <a:rPr lang="en-GB" dirty="0" err="1" smtClean="0"/>
              <a:t>eCard</a:t>
            </a:r>
            <a:r>
              <a:rPr lang="en-GB" dirty="0" smtClean="0"/>
              <a:t> so it runs automatically.</a:t>
            </a:r>
            <a:endParaRPr lang="en-GB" dirty="0"/>
          </a:p>
        </p:txBody>
      </p:sp>
      <p:pic>
        <p:nvPicPr>
          <p:cNvPr id="19458" name="Picture 2" descr="C:\Users\maddamsn\Pictures\Microsoft Clip Organizer\bd10702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28"/>
            <a:ext cx="1936699" cy="1119226"/>
          </a:xfrm>
          <a:prstGeom prst="rect">
            <a:avLst/>
          </a:prstGeom>
          <a:noFill/>
        </p:spPr>
      </p:pic>
      <p:pic>
        <p:nvPicPr>
          <p:cNvPr id="5" name="Picture 2" descr="http://www.wpclipart.com/cartoon/animals_2/Easter_bunny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80"/>
          <a:stretch>
            <a:fillRect/>
          </a:stretch>
        </p:blipFill>
        <p:spPr bwMode="auto">
          <a:xfrm rot="16200000">
            <a:off x="7329975" y="3028479"/>
            <a:ext cx="1500198" cy="115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Today’s 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an Easter </a:t>
            </a:r>
            <a:r>
              <a:rPr lang="en-GB" dirty="0" err="1" smtClean="0"/>
              <a:t>eCard</a:t>
            </a:r>
            <a:r>
              <a:rPr lang="en-GB" dirty="0" smtClean="0"/>
              <a:t> using PowerPoint”.</a:t>
            </a:r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</a:t>
            </a:r>
            <a:endParaRPr lang="en-GB" dirty="0" smtClean="0">
              <a:sym typeface="Wingdings" pitchFamily="2" charset="2"/>
            </a:endParaRPr>
          </a:p>
          <a:p>
            <a:pPr>
              <a:buNone/>
            </a:pPr>
            <a:r>
              <a:rPr lang="en-GB" dirty="0" smtClean="0">
                <a:sym typeface="Wingdings" pitchFamily="2" charset="2"/>
              </a:rPr>
              <a:t>	objective</a:t>
            </a:r>
            <a:r>
              <a:rPr lang="en-GB" dirty="0" smtClean="0">
                <a:sym typeface="Wingdings" pitchFamily="2" charset="2"/>
              </a:rPr>
              <a:t>.</a:t>
            </a:r>
            <a:endParaRPr lang="en-GB" dirty="0"/>
          </a:p>
        </p:txBody>
      </p:sp>
      <p:pic>
        <p:nvPicPr>
          <p:cNvPr id="4" name="Picture 2" descr="http://www.wpclipart.com/cartoon/animals_2/Easter_bunny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32019"/>
          <a:stretch>
            <a:fillRect/>
          </a:stretch>
        </p:blipFill>
        <p:spPr bwMode="auto">
          <a:xfrm>
            <a:off x="6715140" y="5298326"/>
            <a:ext cx="1500198" cy="11020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1242</TotalTime>
  <Words>119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Year 8 ICT</vt:lpstr>
      <vt:lpstr>Today’s Learning Objective</vt:lpstr>
      <vt:lpstr>Slide 3</vt:lpstr>
      <vt:lpstr>Slide 4</vt:lpstr>
      <vt:lpstr>Slide 5</vt:lpstr>
      <vt:lpstr>Task</vt:lpstr>
      <vt:lpstr>Today’s Learning Objective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maddamsn</cp:lastModifiedBy>
  <cp:revision>36</cp:revision>
  <dcterms:created xsi:type="dcterms:W3CDTF">2008-01-28T15:32:11Z</dcterms:created>
  <dcterms:modified xsi:type="dcterms:W3CDTF">2008-03-20T13:46:59Z</dcterms:modified>
</cp:coreProperties>
</file>